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 id="2147483669" r:id="rId2"/>
  </p:sldMasterIdLst>
  <p:notesMasterIdLst>
    <p:notesMasterId r:id="rId29"/>
  </p:notesMasterIdLst>
  <p:sldIdLst>
    <p:sldId id="256" r:id="rId3"/>
    <p:sldId id="304" r:id="rId4"/>
    <p:sldId id="280" r:id="rId5"/>
    <p:sldId id="303" r:id="rId6"/>
    <p:sldId id="281" r:id="rId7"/>
    <p:sldId id="282" r:id="rId8"/>
    <p:sldId id="283" r:id="rId9"/>
    <p:sldId id="292" r:id="rId10"/>
    <p:sldId id="300" r:id="rId11"/>
    <p:sldId id="301" r:id="rId12"/>
    <p:sldId id="291" r:id="rId13"/>
    <p:sldId id="290" r:id="rId14"/>
    <p:sldId id="284" r:id="rId15"/>
    <p:sldId id="287" r:id="rId16"/>
    <p:sldId id="288" r:id="rId17"/>
    <p:sldId id="289" r:id="rId18"/>
    <p:sldId id="293" r:id="rId19"/>
    <p:sldId id="294" r:id="rId20"/>
    <p:sldId id="295" r:id="rId21"/>
    <p:sldId id="296" r:id="rId22"/>
    <p:sldId id="297" r:id="rId23"/>
    <p:sldId id="298" r:id="rId24"/>
    <p:sldId id="299" r:id="rId25"/>
    <p:sldId id="302" r:id="rId26"/>
    <p:sldId id="305" r:id="rId27"/>
    <p:sldId id="259"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üler Demir" initials="GD" lastIdx="2" clrIdx="0">
    <p:extLst>
      <p:ext uri="{19B8F6BF-5375-455C-9EA6-DF929625EA0E}">
        <p15:presenceInfo xmlns:p15="http://schemas.microsoft.com/office/powerpoint/2012/main" userId="51ad5cf4d183985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5EC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715" autoAdjust="0"/>
    <p:restoredTop sz="82987" autoAdjust="0"/>
  </p:normalViewPr>
  <p:slideViewPr>
    <p:cSldViewPr snapToGrid="0">
      <p:cViewPr varScale="1">
        <p:scale>
          <a:sx n="87" d="100"/>
          <a:sy n="87" d="100"/>
        </p:scale>
        <p:origin x="753" y="39"/>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79" d="100"/>
          <a:sy n="79" d="100"/>
        </p:scale>
        <p:origin x="1701" y="5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commentAuthors" Target="commentAuthors.xml"/><Relationship Id="rId35"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üler Demir" userId="51ad5cf4d1839854" providerId="LiveId" clId="{A7370B96-75E1-4694-89C6-49FC0A02983A}"/>
    <pc:docChg chg="undo redo custSel addSld delSld modSld sldOrd">
      <pc:chgData name="Güler Demir" userId="51ad5cf4d1839854" providerId="LiveId" clId="{A7370B96-75E1-4694-89C6-49FC0A02983A}" dt="2025-07-26T14:58:22.714" v="2695" actId="20577"/>
      <pc:docMkLst>
        <pc:docMk/>
      </pc:docMkLst>
      <pc:sldChg chg="modSp mod">
        <pc:chgData name="Güler Demir" userId="51ad5cf4d1839854" providerId="LiveId" clId="{A7370B96-75E1-4694-89C6-49FC0A02983A}" dt="2025-07-26T10:17:05.747" v="77" actId="6549"/>
        <pc:sldMkLst>
          <pc:docMk/>
          <pc:sldMk cId="951358384" sldId="256"/>
        </pc:sldMkLst>
        <pc:spChg chg="mod">
          <ac:chgData name="Güler Demir" userId="51ad5cf4d1839854" providerId="LiveId" clId="{A7370B96-75E1-4694-89C6-49FC0A02983A}" dt="2025-07-26T10:17:05.747" v="77" actId="6549"/>
          <ac:spMkLst>
            <pc:docMk/>
            <pc:sldMk cId="951358384" sldId="256"/>
            <ac:spMk id="2" creationId="{00000000-0000-0000-0000-000000000000}"/>
          </ac:spMkLst>
        </pc:spChg>
      </pc:sldChg>
      <pc:sldChg chg="modSp mod ord">
        <pc:chgData name="Güler Demir" userId="51ad5cf4d1839854" providerId="LiveId" clId="{A7370B96-75E1-4694-89C6-49FC0A02983A}" dt="2025-07-26T14:39:31.516" v="2492" actId="6549"/>
        <pc:sldMkLst>
          <pc:docMk/>
          <pc:sldMk cId="2053632720" sldId="259"/>
        </pc:sldMkLst>
        <pc:spChg chg="mod">
          <ac:chgData name="Güler Demir" userId="51ad5cf4d1839854" providerId="LiveId" clId="{A7370B96-75E1-4694-89C6-49FC0A02983A}" dt="2025-07-26T14:39:31.516" v="2492" actId="6549"/>
          <ac:spMkLst>
            <pc:docMk/>
            <pc:sldMk cId="2053632720" sldId="259"/>
            <ac:spMk id="3" creationId="{00000000-0000-0000-0000-000000000000}"/>
          </ac:spMkLst>
        </pc:spChg>
      </pc:sldChg>
      <pc:sldChg chg="del">
        <pc:chgData name="Güler Demir" userId="51ad5cf4d1839854" providerId="LiveId" clId="{A7370B96-75E1-4694-89C6-49FC0A02983A}" dt="2025-07-25T19:12:58.108" v="45" actId="47"/>
        <pc:sldMkLst>
          <pc:docMk/>
          <pc:sldMk cId="1632662317" sldId="260"/>
        </pc:sldMkLst>
      </pc:sldChg>
      <pc:sldChg chg="del">
        <pc:chgData name="Güler Demir" userId="51ad5cf4d1839854" providerId="LiveId" clId="{A7370B96-75E1-4694-89C6-49FC0A02983A}" dt="2025-07-25T19:13:01.069" v="49" actId="47"/>
        <pc:sldMkLst>
          <pc:docMk/>
          <pc:sldMk cId="1670514564" sldId="261"/>
        </pc:sldMkLst>
      </pc:sldChg>
      <pc:sldChg chg="delSp modSp mod">
        <pc:chgData name="Güler Demir" userId="51ad5cf4d1839854" providerId="LiveId" clId="{A7370B96-75E1-4694-89C6-49FC0A02983A}" dt="2025-07-26T14:49:32.159" v="2611" actId="20577"/>
        <pc:sldMkLst>
          <pc:docMk/>
          <pc:sldMk cId="2061053331" sldId="262"/>
        </pc:sldMkLst>
      </pc:sldChg>
      <pc:sldChg chg="del">
        <pc:chgData name="Güler Demir" userId="51ad5cf4d1839854" providerId="LiveId" clId="{A7370B96-75E1-4694-89C6-49FC0A02983A}" dt="2025-07-25T19:13:00.897" v="48" actId="47"/>
        <pc:sldMkLst>
          <pc:docMk/>
          <pc:sldMk cId="2214118342" sldId="263"/>
        </pc:sldMkLst>
      </pc:sldChg>
      <pc:sldChg chg="modSp add mod">
        <pc:chgData name="Güler Demir" userId="51ad5cf4d1839854" providerId="LiveId" clId="{A7370B96-75E1-4694-89C6-49FC0A02983A}" dt="2025-07-26T11:19:15.582" v="575" actId="20577"/>
        <pc:sldMkLst>
          <pc:docMk/>
          <pc:sldMk cId="3719239285" sldId="263"/>
        </pc:sldMkLst>
      </pc:sldChg>
      <pc:sldChg chg="del">
        <pc:chgData name="Güler Demir" userId="51ad5cf4d1839854" providerId="LiveId" clId="{A7370B96-75E1-4694-89C6-49FC0A02983A}" dt="2025-07-25T19:13:00.561" v="46" actId="47"/>
        <pc:sldMkLst>
          <pc:docMk/>
          <pc:sldMk cId="3535601651" sldId="264"/>
        </pc:sldMkLst>
      </pc:sldChg>
      <pc:sldChg chg="modSp add mod">
        <pc:chgData name="Güler Demir" userId="51ad5cf4d1839854" providerId="LiveId" clId="{A7370B96-75E1-4694-89C6-49FC0A02983A}" dt="2025-07-26T11:22:14.556" v="784" actId="20577"/>
        <pc:sldMkLst>
          <pc:docMk/>
          <pc:sldMk cId="4238868765" sldId="264"/>
        </pc:sldMkLst>
      </pc:sldChg>
      <pc:sldChg chg="addSp delSp modSp add mod">
        <pc:chgData name="Güler Demir" userId="51ad5cf4d1839854" providerId="LiveId" clId="{A7370B96-75E1-4694-89C6-49FC0A02983A}" dt="2025-07-26T14:48:29.430" v="2609" actId="14100"/>
        <pc:sldMkLst>
          <pc:docMk/>
          <pc:sldMk cId="1359927673" sldId="265"/>
        </pc:sldMkLst>
      </pc:sldChg>
      <pc:sldChg chg="del">
        <pc:chgData name="Güler Demir" userId="51ad5cf4d1839854" providerId="LiveId" clId="{A7370B96-75E1-4694-89C6-49FC0A02983A}" dt="2025-07-25T19:13:00.694" v="47" actId="47"/>
        <pc:sldMkLst>
          <pc:docMk/>
          <pc:sldMk cId="1751334992" sldId="266"/>
        </pc:sldMkLst>
      </pc:sldChg>
      <pc:sldChg chg="modSp add mod">
        <pc:chgData name="Güler Demir" userId="51ad5cf4d1839854" providerId="LiveId" clId="{A7370B96-75E1-4694-89C6-49FC0A02983A}" dt="2025-07-26T11:44:31.664" v="957" actId="20577"/>
        <pc:sldMkLst>
          <pc:docMk/>
          <pc:sldMk cId="1808728161" sldId="266"/>
        </pc:sldMkLst>
      </pc:sldChg>
      <pc:sldChg chg="del">
        <pc:chgData name="Güler Demir" userId="51ad5cf4d1839854" providerId="LiveId" clId="{A7370B96-75E1-4694-89C6-49FC0A02983A}" dt="2025-07-25T19:13:01.272" v="50" actId="47"/>
        <pc:sldMkLst>
          <pc:docMk/>
          <pc:sldMk cId="1998958333" sldId="267"/>
        </pc:sldMkLst>
      </pc:sldChg>
      <pc:sldChg chg="modSp add mod">
        <pc:chgData name="Güler Demir" userId="51ad5cf4d1839854" providerId="LiveId" clId="{A7370B96-75E1-4694-89C6-49FC0A02983A}" dt="2025-07-26T11:47:18.927" v="1001" actId="20577"/>
        <pc:sldMkLst>
          <pc:docMk/>
          <pc:sldMk cId="3541991949" sldId="267"/>
        </pc:sldMkLst>
      </pc:sldChg>
      <pc:sldChg chg="modSp add mod">
        <pc:chgData name="Güler Demir" userId="51ad5cf4d1839854" providerId="LiveId" clId="{A7370B96-75E1-4694-89C6-49FC0A02983A}" dt="2025-07-26T12:51:28.435" v="1563" actId="6549"/>
        <pc:sldMkLst>
          <pc:docMk/>
          <pc:sldMk cId="1227201838" sldId="268"/>
        </pc:sldMkLst>
      </pc:sldChg>
      <pc:sldChg chg="del">
        <pc:chgData name="Güler Demir" userId="51ad5cf4d1839854" providerId="LiveId" clId="{A7370B96-75E1-4694-89C6-49FC0A02983A}" dt="2025-07-25T19:13:01.444" v="51" actId="47"/>
        <pc:sldMkLst>
          <pc:docMk/>
          <pc:sldMk cId="2509749626" sldId="268"/>
        </pc:sldMkLst>
      </pc:sldChg>
      <pc:sldChg chg="del">
        <pc:chgData name="Güler Demir" userId="51ad5cf4d1839854" providerId="LiveId" clId="{A7370B96-75E1-4694-89C6-49FC0A02983A}" dt="2025-07-25T19:13:01.648" v="52" actId="47"/>
        <pc:sldMkLst>
          <pc:docMk/>
          <pc:sldMk cId="1035208881" sldId="269"/>
        </pc:sldMkLst>
      </pc:sldChg>
      <pc:sldChg chg="modSp add mod">
        <pc:chgData name="Güler Demir" userId="51ad5cf4d1839854" providerId="LiveId" clId="{A7370B96-75E1-4694-89C6-49FC0A02983A}" dt="2025-07-26T12:37:47.515" v="1353" actId="6549"/>
        <pc:sldMkLst>
          <pc:docMk/>
          <pc:sldMk cId="2834531737" sldId="269"/>
        </pc:sldMkLst>
      </pc:sldChg>
      <pc:sldChg chg="del">
        <pc:chgData name="Güler Demir" userId="51ad5cf4d1839854" providerId="LiveId" clId="{A7370B96-75E1-4694-89C6-49FC0A02983A}" dt="2025-07-25T19:13:01.851" v="53" actId="47"/>
        <pc:sldMkLst>
          <pc:docMk/>
          <pc:sldMk cId="1701914987" sldId="270"/>
        </pc:sldMkLst>
      </pc:sldChg>
      <pc:sldChg chg="addSp modSp add mod">
        <pc:chgData name="Güler Demir" userId="51ad5cf4d1839854" providerId="LiveId" clId="{A7370B96-75E1-4694-89C6-49FC0A02983A}" dt="2025-07-26T12:40:07.545" v="1382" actId="14100"/>
        <pc:sldMkLst>
          <pc:docMk/>
          <pc:sldMk cId="3686302732" sldId="270"/>
        </pc:sldMkLst>
      </pc:sldChg>
      <pc:sldChg chg="modSp add mod ord">
        <pc:chgData name="Güler Demir" userId="51ad5cf4d1839854" providerId="LiveId" clId="{A7370B96-75E1-4694-89C6-49FC0A02983A}" dt="2025-07-26T12:54:11.180" v="1565" actId="20577"/>
        <pc:sldMkLst>
          <pc:docMk/>
          <pc:sldMk cId="2333041372" sldId="271"/>
        </pc:sldMkLst>
      </pc:sldChg>
      <pc:sldChg chg="del">
        <pc:chgData name="Güler Demir" userId="51ad5cf4d1839854" providerId="LiveId" clId="{A7370B96-75E1-4694-89C6-49FC0A02983A}" dt="2025-07-25T19:13:02.023" v="54" actId="47"/>
        <pc:sldMkLst>
          <pc:docMk/>
          <pc:sldMk cId="3733843832" sldId="271"/>
        </pc:sldMkLst>
      </pc:sldChg>
      <pc:sldChg chg="add del">
        <pc:chgData name="Güler Demir" userId="51ad5cf4d1839854" providerId="LiveId" clId="{A7370B96-75E1-4694-89C6-49FC0A02983A}" dt="2025-07-26T12:48:46.052" v="1536" actId="2696"/>
        <pc:sldMkLst>
          <pc:docMk/>
          <pc:sldMk cId="334875189" sldId="272"/>
        </pc:sldMkLst>
      </pc:sldChg>
      <pc:sldChg chg="del">
        <pc:chgData name="Güler Demir" userId="51ad5cf4d1839854" providerId="LiveId" clId="{A7370B96-75E1-4694-89C6-49FC0A02983A}" dt="2025-07-25T19:13:02.210" v="55" actId="47"/>
        <pc:sldMkLst>
          <pc:docMk/>
          <pc:sldMk cId="509778924" sldId="272"/>
        </pc:sldMkLst>
      </pc:sldChg>
      <pc:sldChg chg="modSp add mod">
        <pc:chgData name="Güler Demir" userId="51ad5cf4d1839854" providerId="LiveId" clId="{A7370B96-75E1-4694-89C6-49FC0A02983A}" dt="2025-07-26T12:59:59.103" v="1697" actId="6549"/>
        <pc:sldMkLst>
          <pc:docMk/>
          <pc:sldMk cId="3788740892" sldId="272"/>
        </pc:sldMkLst>
      </pc:sldChg>
      <pc:sldChg chg="modSp add mod">
        <pc:chgData name="Güler Demir" userId="51ad5cf4d1839854" providerId="LiveId" clId="{A7370B96-75E1-4694-89C6-49FC0A02983A}" dt="2025-07-26T13:01:40.181" v="1740" actId="6549"/>
        <pc:sldMkLst>
          <pc:docMk/>
          <pc:sldMk cId="2093657175" sldId="273"/>
        </pc:sldMkLst>
      </pc:sldChg>
      <pc:sldChg chg="del">
        <pc:chgData name="Güler Demir" userId="51ad5cf4d1839854" providerId="LiveId" clId="{A7370B96-75E1-4694-89C6-49FC0A02983A}" dt="2025-07-25T19:13:02.413" v="56" actId="47"/>
        <pc:sldMkLst>
          <pc:docMk/>
          <pc:sldMk cId="2865930140" sldId="273"/>
        </pc:sldMkLst>
      </pc:sldChg>
      <pc:sldChg chg="del">
        <pc:chgData name="Güler Demir" userId="51ad5cf4d1839854" providerId="LiveId" clId="{A7370B96-75E1-4694-89C6-49FC0A02983A}" dt="2025-07-25T19:13:02.585" v="57" actId="47"/>
        <pc:sldMkLst>
          <pc:docMk/>
          <pc:sldMk cId="255094323" sldId="274"/>
        </pc:sldMkLst>
      </pc:sldChg>
      <pc:sldChg chg="modSp add mod">
        <pc:chgData name="Güler Demir" userId="51ad5cf4d1839854" providerId="LiveId" clId="{A7370B96-75E1-4694-89C6-49FC0A02983A}" dt="2025-07-26T13:05:26.446" v="1760" actId="6549"/>
        <pc:sldMkLst>
          <pc:docMk/>
          <pc:sldMk cId="2488546575" sldId="274"/>
        </pc:sldMkLst>
      </pc:sldChg>
      <pc:sldChg chg="modSp add del mod">
        <pc:chgData name="Güler Demir" userId="51ad5cf4d1839854" providerId="LiveId" clId="{A7370B96-75E1-4694-89C6-49FC0A02983A}" dt="2025-07-26T13:15:09.698" v="1839" actId="2696"/>
        <pc:sldMkLst>
          <pc:docMk/>
          <pc:sldMk cId="876779665" sldId="275"/>
        </pc:sldMkLst>
      </pc:sldChg>
      <pc:sldChg chg="del">
        <pc:chgData name="Güler Demir" userId="51ad5cf4d1839854" providerId="LiveId" clId="{A7370B96-75E1-4694-89C6-49FC0A02983A}" dt="2025-07-25T19:13:02.820" v="58" actId="47"/>
        <pc:sldMkLst>
          <pc:docMk/>
          <pc:sldMk cId="3912191222" sldId="275"/>
        </pc:sldMkLst>
      </pc:sldChg>
      <pc:sldChg chg="modSp add mod ord">
        <pc:chgData name="Güler Demir" userId="51ad5cf4d1839854" providerId="LiveId" clId="{A7370B96-75E1-4694-89C6-49FC0A02983A}" dt="2025-07-26T13:34:55.360" v="1988"/>
        <pc:sldMkLst>
          <pc:docMk/>
          <pc:sldMk cId="1233160952" sldId="276"/>
        </pc:sldMkLst>
      </pc:sldChg>
      <pc:sldChg chg="del">
        <pc:chgData name="Güler Demir" userId="51ad5cf4d1839854" providerId="LiveId" clId="{A7370B96-75E1-4694-89C6-49FC0A02983A}" dt="2025-07-25T19:13:05.359" v="61" actId="47"/>
        <pc:sldMkLst>
          <pc:docMk/>
          <pc:sldMk cId="1591617626" sldId="276"/>
        </pc:sldMkLst>
      </pc:sldChg>
      <pc:sldChg chg="del">
        <pc:chgData name="Güler Demir" userId="51ad5cf4d1839854" providerId="LiveId" clId="{A7370B96-75E1-4694-89C6-49FC0A02983A}" dt="2025-07-25T19:13:02.991" v="59" actId="47"/>
        <pc:sldMkLst>
          <pc:docMk/>
          <pc:sldMk cId="554532472" sldId="277"/>
        </pc:sldMkLst>
      </pc:sldChg>
      <pc:sldChg chg="modSp add mod ord">
        <pc:chgData name="Güler Demir" userId="51ad5cf4d1839854" providerId="LiveId" clId="{A7370B96-75E1-4694-89C6-49FC0A02983A}" dt="2025-07-26T13:36:00.095" v="1994"/>
        <pc:sldMkLst>
          <pc:docMk/>
          <pc:sldMk cId="2516224783" sldId="277"/>
        </pc:sldMkLst>
      </pc:sldChg>
      <pc:sldChg chg="modSp add del mod">
        <pc:chgData name="Güler Demir" userId="51ad5cf4d1839854" providerId="LiveId" clId="{A7370B96-75E1-4694-89C6-49FC0A02983A}" dt="2025-07-26T14:27:01.672" v="2328" actId="2696"/>
        <pc:sldMkLst>
          <pc:docMk/>
          <pc:sldMk cId="1116127666" sldId="278"/>
        </pc:sldMkLst>
      </pc:sldChg>
      <pc:sldChg chg="del">
        <pc:chgData name="Güler Demir" userId="51ad5cf4d1839854" providerId="LiveId" clId="{A7370B96-75E1-4694-89C6-49FC0A02983A}" dt="2025-07-25T19:13:04.088" v="60" actId="47"/>
        <pc:sldMkLst>
          <pc:docMk/>
          <pc:sldMk cId="1485348747" sldId="278"/>
        </pc:sldMkLst>
      </pc:sldChg>
      <pc:sldChg chg="modSp add mod">
        <pc:chgData name="Güler Demir" userId="51ad5cf4d1839854" providerId="LiveId" clId="{A7370B96-75E1-4694-89C6-49FC0A02983A}" dt="2025-07-26T14:32:16.863" v="2379" actId="6549"/>
        <pc:sldMkLst>
          <pc:docMk/>
          <pc:sldMk cId="4134400400" sldId="279"/>
        </pc:sldMkLst>
      </pc:sldChg>
      <pc:sldChg chg="add del">
        <pc:chgData name="Güler Demir" userId="51ad5cf4d1839854" providerId="LiveId" clId="{A7370B96-75E1-4694-89C6-49FC0A02983A}" dt="2025-07-26T14:27:10.916" v="2329" actId="2696"/>
        <pc:sldMkLst>
          <pc:docMk/>
          <pc:sldMk cId="1116343265" sldId="280"/>
        </pc:sldMkLst>
      </pc:sldChg>
      <pc:sldChg chg="addSp modSp add mod">
        <pc:chgData name="Güler Demir" userId="51ad5cf4d1839854" providerId="LiveId" clId="{A7370B96-75E1-4694-89C6-49FC0A02983A}" dt="2025-07-26T14:47:16.213" v="2602" actId="1076"/>
        <pc:sldMkLst>
          <pc:docMk/>
          <pc:sldMk cId="3600689707" sldId="280"/>
        </pc:sldMkLst>
        <pc:spChg chg="mod">
          <ac:chgData name="Güler Demir" userId="51ad5cf4d1839854" providerId="LiveId" clId="{A7370B96-75E1-4694-89C6-49FC0A02983A}" dt="2025-07-26T14:47:14.147" v="2601" actId="14100"/>
          <ac:spMkLst>
            <pc:docMk/>
            <pc:sldMk cId="3600689707" sldId="280"/>
            <ac:spMk id="3" creationId="{76F6DEEB-FE6A-5B58-3FDD-124ED0866608}"/>
          </ac:spMkLst>
        </pc:spChg>
      </pc:sldChg>
      <pc:sldChg chg="modSp add mod">
        <pc:chgData name="Güler Demir" userId="51ad5cf4d1839854" providerId="LiveId" clId="{A7370B96-75E1-4694-89C6-49FC0A02983A}" dt="2025-07-26T14:58:22.714" v="2695" actId="20577"/>
        <pc:sldMkLst>
          <pc:docMk/>
          <pc:sldMk cId="1297789338" sldId="281"/>
        </pc:sldMkLst>
      </pc:sldChg>
      <pc:sldChg chg="add del">
        <pc:chgData name="Güler Demir" userId="51ad5cf4d1839854" providerId="LiveId" clId="{A7370B96-75E1-4694-89C6-49FC0A02983A}" dt="2025-07-26T14:26:55.959" v="2327" actId="2696"/>
        <pc:sldMkLst>
          <pc:docMk/>
          <pc:sldMk cId="3375794798" sldId="281"/>
        </pc:sldMkLst>
      </pc:sldChg>
    </pc:docChg>
  </pc:docChgLst>
  <pc:docChgLst>
    <pc:chgData name="Güler Demir" userId="51ad5cf4d1839854" providerId="LiveId" clId="{22D4ABAE-09BA-41AD-B85B-2EF781DCCC37}"/>
    <pc:docChg chg="undo redo custSel addSld delSld modSld sldOrd">
      <pc:chgData name="Güler Demir" userId="51ad5cf4d1839854" providerId="LiveId" clId="{22D4ABAE-09BA-41AD-B85B-2EF781DCCC37}" dt="2025-07-25T19:06:21.584" v="2730" actId="122"/>
      <pc:docMkLst>
        <pc:docMk/>
      </pc:docMkLst>
      <pc:sldChg chg="modSp mod">
        <pc:chgData name="Güler Demir" userId="51ad5cf4d1839854" providerId="LiveId" clId="{22D4ABAE-09BA-41AD-B85B-2EF781DCCC37}" dt="2025-07-25T17:00:15.314" v="1368" actId="6549"/>
        <pc:sldMkLst>
          <pc:docMk/>
          <pc:sldMk cId="951358384" sldId="256"/>
        </pc:sldMkLst>
        <pc:spChg chg="mod">
          <ac:chgData name="Güler Demir" userId="51ad5cf4d1839854" providerId="LiveId" clId="{22D4ABAE-09BA-41AD-B85B-2EF781DCCC37}" dt="2025-07-25T17:00:15.314" v="1368" actId="6549"/>
          <ac:spMkLst>
            <pc:docMk/>
            <pc:sldMk cId="951358384" sldId="256"/>
            <ac:spMk id="2" creationId="{00000000-0000-0000-0000-000000000000}"/>
          </ac:spMkLst>
        </pc:spChg>
      </pc:sldChg>
      <pc:sldChg chg="del">
        <pc:chgData name="Güler Demir" userId="51ad5cf4d1839854" providerId="LiveId" clId="{22D4ABAE-09BA-41AD-B85B-2EF781DCCC37}" dt="2025-07-25T14:15:27.613" v="1" actId="47"/>
        <pc:sldMkLst>
          <pc:docMk/>
          <pc:sldMk cId="2988615369" sldId="258"/>
        </pc:sldMkLst>
      </pc:sldChg>
      <pc:sldChg chg="modSp mod ord">
        <pc:chgData name="Güler Demir" userId="51ad5cf4d1839854" providerId="LiveId" clId="{22D4ABAE-09BA-41AD-B85B-2EF781DCCC37}" dt="2025-07-25T18:52:17.190" v="2622" actId="114"/>
        <pc:sldMkLst>
          <pc:docMk/>
          <pc:sldMk cId="2053632720" sldId="259"/>
        </pc:sldMkLst>
        <pc:spChg chg="mod">
          <ac:chgData name="Güler Demir" userId="51ad5cf4d1839854" providerId="LiveId" clId="{22D4ABAE-09BA-41AD-B85B-2EF781DCCC37}" dt="2025-07-25T18:52:17.190" v="2622" actId="114"/>
          <ac:spMkLst>
            <pc:docMk/>
            <pc:sldMk cId="2053632720" sldId="259"/>
            <ac:spMk id="3" creationId="{00000000-0000-0000-0000-000000000000}"/>
          </ac:spMkLst>
        </pc:spChg>
      </pc:sldChg>
      <pc:sldChg chg="modSp mod">
        <pc:chgData name="Güler Demir" userId="51ad5cf4d1839854" providerId="LiveId" clId="{22D4ABAE-09BA-41AD-B85B-2EF781DCCC37}" dt="2025-07-25T14:57:08.787" v="367" actId="6549"/>
        <pc:sldMkLst>
          <pc:docMk/>
          <pc:sldMk cId="1632662317" sldId="260"/>
        </pc:sldMkLst>
      </pc:sldChg>
      <pc:sldChg chg="modSp add mod ord">
        <pc:chgData name="Güler Demir" userId="51ad5cf4d1839854" providerId="LiveId" clId="{22D4ABAE-09BA-41AD-B85B-2EF781DCCC37}" dt="2025-07-25T17:18:30.543" v="1591" actId="20577"/>
        <pc:sldMkLst>
          <pc:docMk/>
          <pc:sldMk cId="1670514564" sldId="261"/>
        </pc:sldMkLst>
      </pc:sldChg>
      <pc:sldChg chg="del">
        <pc:chgData name="Güler Demir" userId="51ad5cf4d1839854" providerId="LiveId" clId="{22D4ABAE-09BA-41AD-B85B-2EF781DCCC37}" dt="2025-07-25T14:15:27.863" v="2" actId="47"/>
        <pc:sldMkLst>
          <pc:docMk/>
          <pc:sldMk cId="2622949257" sldId="261"/>
        </pc:sldMkLst>
      </pc:sldChg>
      <pc:sldChg chg="addSp modSp add mod">
        <pc:chgData name="Güler Demir" userId="51ad5cf4d1839854" providerId="LiveId" clId="{22D4ABAE-09BA-41AD-B85B-2EF781DCCC37}" dt="2025-07-25T19:06:21.584" v="2730" actId="122"/>
        <pc:sldMkLst>
          <pc:docMk/>
          <pc:sldMk cId="2061053331" sldId="262"/>
        </pc:sldMkLst>
      </pc:sldChg>
      <pc:sldChg chg="del">
        <pc:chgData name="Güler Demir" userId="51ad5cf4d1839854" providerId="LiveId" clId="{22D4ABAE-09BA-41AD-B85B-2EF781DCCC37}" dt="2025-07-25T14:15:28.222" v="4" actId="47"/>
        <pc:sldMkLst>
          <pc:docMk/>
          <pc:sldMk cId="3643270047" sldId="262"/>
        </pc:sldMkLst>
      </pc:sldChg>
      <pc:sldChg chg="del">
        <pc:chgData name="Güler Demir" userId="51ad5cf4d1839854" providerId="LiveId" clId="{22D4ABAE-09BA-41AD-B85B-2EF781DCCC37}" dt="2025-07-25T14:15:28.019" v="3" actId="47"/>
        <pc:sldMkLst>
          <pc:docMk/>
          <pc:sldMk cId="248742030" sldId="263"/>
        </pc:sldMkLst>
      </pc:sldChg>
      <pc:sldChg chg="addSp delSp modSp add mod">
        <pc:chgData name="Güler Demir" userId="51ad5cf4d1839854" providerId="LiveId" clId="{22D4ABAE-09BA-41AD-B85B-2EF781DCCC37}" dt="2025-07-25T18:47:21.803" v="2573" actId="6549"/>
        <pc:sldMkLst>
          <pc:docMk/>
          <pc:sldMk cId="2214118342" sldId="263"/>
        </pc:sldMkLst>
      </pc:sldChg>
      <pc:sldChg chg="addSp delSp modSp add mod ord">
        <pc:chgData name="Güler Demir" userId="51ad5cf4d1839854" providerId="LiveId" clId="{22D4ABAE-09BA-41AD-B85B-2EF781DCCC37}" dt="2025-07-25T16:45:19.707" v="1236" actId="1076"/>
        <pc:sldMkLst>
          <pc:docMk/>
          <pc:sldMk cId="3535601651" sldId="264"/>
        </pc:sldMkLst>
      </pc:sldChg>
      <pc:sldChg chg="del">
        <pc:chgData name="Güler Demir" userId="51ad5cf4d1839854" providerId="LiveId" clId="{22D4ABAE-09BA-41AD-B85B-2EF781DCCC37}" dt="2025-07-25T14:15:28.395" v="5" actId="47"/>
        <pc:sldMkLst>
          <pc:docMk/>
          <pc:sldMk cId="3579052761" sldId="264"/>
        </pc:sldMkLst>
      </pc:sldChg>
      <pc:sldChg chg="delSp modSp add del mod ord">
        <pc:chgData name="Güler Demir" userId="51ad5cf4d1839854" providerId="LiveId" clId="{22D4ABAE-09BA-41AD-B85B-2EF781DCCC37}" dt="2025-07-25T18:47:32.452" v="2574" actId="2696"/>
        <pc:sldMkLst>
          <pc:docMk/>
          <pc:sldMk cId="232206907" sldId="265"/>
        </pc:sldMkLst>
      </pc:sldChg>
      <pc:sldChg chg="del">
        <pc:chgData name="Güler Demir" userId="51ad5cf4d1839854" providerId="LiveId" clId="{22D4ABAE-09BA-41AD-B85B-2EF781DCCC37}" dt="2025-07-25T14:15:29.160" v="9" actId="47"/>
        <pc:sldMkLst>
          <pc:docMk/>
          <pc:sldMk cId="2516170478" sldId="265"/>
        </pc:sldMkLst>
      </pc:sldChg>
      <pc:sldChg chg="addSp modSp add mod ord">
        <pc:chgData name="Güler Demir" userId="51ad5cf4d1839854" providerId="LiveId" clId="{22D4ABAE-09BA-41AD-B85B-2EF781DCCC37}" dt="2025-07-25T18:45:38.646" v="2536"/>
        <pc:sldMkLst>
          <pc:docMk/>
          <pc:sldMk cId="1751334992" sldId="266"/>
        </pc:sldMkLst>
      </pc:sldChg>
      <pc:sldChg chg="modSp add mod">
        <pc:chgData name="Güler Demir" userId="51ad5cf4d1839854" providerId="LiveId" clId="{22D4ABAE-09BA-41AD-B85B-2EF781DCCC37}" dt="2025-07-25T16:57:52.808" v="1340" actId="14100"/>
        <pc:sldMkLst>
          <pc:docMk/>
          <pc:sldMk cId="1998958333" sldId="267"/>
        </pc:sldMkLst>
      </pc:sldChg>
      <pc:sldChg chg="del">
        <pc:chgData name="Güler Demir" userId="51ad5cf4d1839854" providerId="LiveId" clId="{22D4ABAE-09BA-41AD-B85B-2EF781DCCC37}" dt="2025-07-25T14:15:28.588" v="6" actId="47"/>
        <pc:sldMkLst>
          <pc:docMk/>
          <pc:sldMk cId="4182613657" sldId="267"/>
        </pc:sldMkLst>
      </pc:sldChg>
      <pc:sldChg chg="modSp add mod">
        <pc:chgData name="Güler Demir" userId="51ad5cf4d1839854" providerId="LiveId" clId="{22D4ABAE-09BA-41AD-B85B-2EF781DCCC37}" dt="2025-07-25T17:18:15.096" v="1589" actId="20577"/>
        <pc:sldMkLst>
          <pc:docMk/>
          <pc:sldMk cId="2509749626" sldId="268"/>
        </pc:sldMkLst>
      </pc:sldChg>
      <pc:sldChg chg="del">
        <pc:chgData name="Güler Demir" userId="51ad5cf4d1839854" providerId="LiveId" clId="{22D4ABAE-09BA-41AD-B85B-2EF781DCCC37}" dt="2025-07-25T14:15:28.989" v="8" actId="47"/>
        <pc:sldMkLst>
          <pc:docMk/>
          <pc:sldMk cId="4069610959" sldId="268"/>
        </pc:sldMkLst>
      </pc:sldChg>
      <pc:sldChg chg="modSp add mod">
        <pc:chgData name="Güler Demir" userId="51ad5cf4d1839854" providerId="LiveId" clId="{22D4ABAE-09BA-41AD-B85B-2EF781DCCC37}" dt="2025-07-25T17:14:07.264" v="1561" actId="20577"/>
        <pc:sldMkLst>
          <pc:docMk/>
          <pc:sldMk cId="1035208881" sldId="269"/>
        </pc:sldMkLst>
      </pc:sldChg>
      <pc:sldChg chg="del">
        <pc:chgData name="Güler Demir" userId="51ad5cf4d1839854" providerId="LiveId" clId="{22D4ABAE-09BA-41AD-B85B-2EF781DCCC37}" dt="2025-07-25T14:15:29.895" v="11" actId="47"/>
        <pc:sldMkLst>
          <pc:docMk/>
          <pc:sldMk cId="3344766644" sldId="269"/>
        </pc:sldMkLst>
      </pc:sldChg>
      <pc:sldChg chg="del">
        <pc:chgData name="Güler Demir" userId="51ad5cf4d1839854" providerId="LiveId" clId="{22D4ABAE-09BA-41AD-B85B-2EF781DCCC37}" dt="2025-07-25T14:15:27.378" v="0" actId="47"/>
        <pc:sldMkLst>
          <pc:docMk/>
          <pc:sldMk cId="1420453401" sldId="270"/>
        </pc:sldMkLst>
      </pc:sldChg>
      <pc:sldChg chg="modSp add mod">
        <pc:chgData name="Güler Demir" userId="51ad5cf4d1839854" providerId="LiveId" clId="{22D4ABAE-09BA-41AD-B85B-2EF781DCCC37}" dt="2025-07-25T17:28:26.638" v="1643" actId="20577"/>
        <pc:sldMkLst>
          <pc:docMk/>
          <pc:sldMk cId="1701914987" sldId="270"/>
        </pc:sldMkLst>
      </pc:sldChg>
      <pc:sldChg chg="del">
        <pc:chgData name="Güler Demir" userId="51ad5cf4d1839854" providerId="LiveId" clId="{22D4ABAE-09BA-41AD-B85B-2EF781DCCC37}" dt="2025-07-25T14:15:28.770" v="7" actId="47"/>
        <pc:sldMkLst>
          <pc:docMk/>
          <pc:sldMk cId="2880719131" sldId="271"/>
        </pc:sldMkLst>
      </pc:sldChg>
      <pc:sldChg chg="addSp delSp modSp add mod">
        <pc:chgData name="Güler Demir" userId="51ad5cf4d1839854" providerId="LiveId" clId="{22D4ABAE-09BA-41AD-B85B-2EF781DCCC37}" dt="2025-07-25T17:45:00.533" v="1902" actId="14100"/>
        <pc:sldMkLst>
          <pc:docMk/>
          <pc:sldMk cId="3733843832" sldId="271"/>
        </pc:sldMkLst>
      </pc:sldChg>
      <pc:sldChg chg="modSp add mod">
        <pc:chgData name="Güler Demir" userId="51ad5cf4d1839854" providerId="LiveId" clId="{22D4ABAE-09BA-41AD-B85B-2EF781DCCC37}" dt="2025-07-25T17:51:45.909" v="2004" actId="20577"/>
        <pc:sldMkLst>
          <pc:docMk/>
          <pc:sldMk cId="509778924" sldId="272"/>
        </pc:sldMkLst>
      </pc:sldChg>
      <pc:sldChg chg="del">
        <pc:chgData name="Güler Demir" userId="51ad5cf4d1839854" providerId="LiveId" clId="{22D4ABAE-09BA-41AD-B85B-2EF781DCCC37}" dt="2025-07-25T14:15:29.364" v="10" actId="47"/>
        <pc:sldMkLst>
          <pc:docMk/>
          <pc:sldMk cId="3025657415" sldId="272"/>
        </pc:sldMkLst>
      </pc:sldChg>
      <pc:sldChg chg="modSp add mod">
        <pc:chgData name="Güler Demir" userId="51ad5cf4d1839854" providerId="LiveId" clId="{22D4ABAE-09BA-41AD-B85B-2EF781DCCC37}" dt="2025-07-25T18:05:08.374" v="2059" actId="6549"/>
        <pc:sldMkLst>
          <pc:docMk/>
          <pc:sldMk cId="2865930140" sldId="273"/>
        </pc:sldMkLst>
      </pc:sldChg>
      <pc:sldChg chg="del">
        <pc:chgData name="Güler Demir" userId="51ad5cf4d1839854" providerId="LiveId" clId="{22D4ABAE-09BA-41AD-B85B-2EF781DCCC37}" dt="2025-07-25T14:15:30.115" v="12" actId="47"/>
        <pc:sldMkLst>
          <pc:docMk/>
          <pc:sldMk cId="3671853562" sldId="273"/>
        </pc:sldMkLst>
      </pc:sldChg>
      <pc:sldChg chg="modSp add mod">
        <pc:chgData name="Güler Demir" userId="51ad5cf4d1839854" providerId="LiveId" clId="{22D4ABAE-09BA-41AD-B85B-2EF781DCCC37}" dt="2025-07-25T18:10:24.942" v="2174" actId="6549"/>
        <pc:sldMkLst>
          <pc:docMk/>
          <pc:sldMk cId="255094323" sldId="274"/>
        </pc:sldMkLst>
      </pc:sldChg>
      <pc:sldChg chg="del">
        <pc:chgData name="Güler Demir" userId="51ad5cf4d1839854" providerId="LiveId" clId="{22D4ABAE-09BA-41AD-B85B-2EF781DCCC37}" dt="2025-07-25T14:15:30.302" v="13" actId="47"/>
        <pc:sldMkLst>
          <pc:docMk/>
          <pc:sldMk cId="3189390810" sldId="274"/>
        </pc:sldMkLst>
      </pc:sldChg>
      <pc:sldChg chg="del">
        <pc:chgData name="Güler Demir" userId="51ad5cf4d1839854" providerId="LiveId" clId="{22D4ABAE-09BA-41AD-B85B-2EF781DCCC37}" dt="2025-07-25T14:15:30.505" v="14" actId="47"/>
        <pc:sldMkLst>
          <pc:docMk/>
          <pc:sldMk cId="2916493566" sldId="275"/>
        </pc:sldMkLst>
      </pc:sldChg>
      <pc:sldChg chg="addSp modSp add mod">
        <pc:chgData name="Güler Demir" userId="51ad5cf4d1839854" providerId="LiveId" clId="{22D4ABAE-09BA-41AD-B85B-2EF781DCCC37}" dt="2025-07-25T18:20:37.784" v="2368" actId="6549"/>
        <pc:sldMkLst>
          <pc:docMk/>
          <pc:sldMk cId="3912191222" sldId="275"/>
        </pc:sldMkLst>
      </pc:sldChg>
      <pc:sldChg chg="modSp add mod">
        <pc:chgData name="Güler Demir" userId="51ad5cf4d1839854" providerId="LiveId" clId="{22D4ABAE-09BA-41AD-B85B-2EF781DCCC37}" dt="2025-07-25T18:43:03.812" v="2534" actId="6549"/>
        <pc:sldMkLst>
          <pc:docMk/>
          <pc:sldMk cId="1591617626" sldId="276"/>
        </pc:sldMkLst>
      </pc:sldChg>
      <pc:sldChg chg="del">
        <pc:chgData name="Güler Demir" userId="51ad5cf4d1839854" providerId="LiveId" clId="{22D4ABAE-09BA-41AD-B85B-2EF781DCCC37}" dt="2025-07-25T14:15:30.771" v="15" actId="47"/>
        <pc:sldMkLst>
          <pc:docMk/>
          <pc:sldMk cId="2896014113" sldId="276"/>
        </pc:sldMkLst>
      </pc:sldChg>
      <pc:sldChg chg="modSp add mod ord">
        <pc:chgData name="Güler Demir" userId="51ad5cf4d1839854" providerId="LiveId" clId="{22D4ABAE-09BA-41AD-B85B-2EF781DCCC37}" dt="2025-07-25T19:01:27.513" v="2684" actId="20577"/>
        <pc:sldMkLst>
          <pc:docMk/>
          <pc:sldMk cId="554532472" sldId="277"/>
        </pc:sldMkLst>
      </pc:sldChg>
      <pc:sldChg chg="del">
        <pc:chgData name="Güler Demir" userId="51ad5cf4d1839854" providerId="LiveId" clId="{22D4ABAE-09BA-41AD-B85B-2EF781DCCC37}" dt="2025-07-25T14:15:31.193" v="16" actId="47"/>
        <pc:sldMkLst>
          <pc:docMk/>
          <pc:sldMk cId="2495040497" sldId="277"/>
        </pc:sldMkLst>
      </pc:sldChg>
      <pc:sldChg chg="addSp delSp modSp add mod ord">
        <pc:chgData name="Güler Demir" userId="51ad5cf4d1839854" providerId="LiveId" clId="{22D4ABAE-09BA-41AD-B85B-2EF781DCCC37}" dt="2025-07-25T19:01:53.841" v="2686"/>
        <pc:sldMkLst>
          <pc:docMk/>
          <pc:sldMk cId="1485348747" sldId="278"/>
        </pc:sldMkLst>
      </pc:sldChg>
      <pc:sldChg chg="del">
        <pc:chgData name="Güler Demir" userId="51ad5cf4d1839854" providerId="LiveId" clId="{22D4ABAE-09BA-41AD-B85B-2EF781DCCC37}" dt="2025-07-25T14:15:31.757" v="17" actId="47"/>
        <pc:sldMkLst>
          <pc:docMk/>
          <pc:sldMk cId="3136241400" sldId="278"/>
        </pc:sldMkLst>
      </pc:sldChg>
      <pc:sldChg chg="del">
        <pc:chgData name="Güler Demir" userId="51ad5cf4d1839854" providerId="LiveId" clId="{22D4ABAE-09BA-41AD-B85B-2EF781DCCC37}" dt="2025-07-25T14:15:33.496" v="18" actId="47"/>
        <pc:sldMkLst>
          <pc:docMk/>
          <pc:sldMk cId="1457631776" sldId="279"/>
        </pc:sldMkLst>
      </pc:sldChg>
    </pc:docChg>
  </pc:docChgLst>
  <pc:docChgLst>
    <pc:chgData name="Güler Demir" userId="51ad5cf4d1839854" providerId="LiveId" clId="{83C74A7A-7DCC-416A-8377-BF38D9500092}"/>
    <pc:docChg chg="undo custSel addSld delSld modSld sldOrd">
      <pc:chgData name="Güler Demir" userId="51ad5cf4d1839854" providerId="LiveId" clId="{83C74A7A-7DCC-416A-8377-BF38D9500092}" dt="2025-08-09T15:48:50.834" v="6147" actId="20577"/>
      <pc:docMkLst>
        <pc:docMk/>
      </pc:docMkLst>
      <pc:sldChg chg="modSp mod">
        <pc:chgData name="Güler Demir" userId="51ad5cf4d1839854" providerId="LiveId" clId="{83C74A7A-7DCC-416A-8377-BF38D9500092}" dt="2025-08-08T16:37:34.918" v="5324" actId="6549"/>
        <pc:sldMkLst>
          <pc:docMk/>
          <pc:sldMk cId="951358384" sldId="256"/>
        </pc:sldMkLst>
        <pc:spChg chg="mod">
          <ac:chgData name="Güler Demir" userId="51ad5cf4d1839854" providerId="LiveId" clId="{83C74A7A-7DCC-416A-8377-BF38D9500092}" dt="2025-08-08T16:37:34.918" v="5324" actId="6549"/>
          <ac:spMkLst>
            <pc:docMk/>
            <pc:sldMk cId="951358384" sldId="256"/>
            <ac:spMk id="2" creationId="{00000000-0000-0000-0000-000000000000}"/>
          </ac:spMkLst>
        </pc:spChg>
      </pc:sldChg>
      <pc:sldChg chg="modSp mod ord modNotesTx">
        <pc:chgData name="Güler Demir" userId="51ad5cf4d1839854" providerId="LiveId" clId="{83C74A7A-7DCC-416A-8377-BF38D9500092}" dt="2025-08-09T10:14:40.951" v="6102" actId="20577"/>
        <pc:sldMkLst>
          <pc:docMk/>
          <pc:sldMk cId="2053632720" sldId="259"/>
        </pc:sldMkLst>
        <pc:spChg chg="mod">
          <ac:chgData name="Güler Demir" userId="51ad5cf4d1839854" providerId="LiveId" clId="{83C74A7A-7DCC-416A-8377-BF38D9500092}" dt="2025-08-08T15:08:10.764" v="5273" actId="1076"/>
          <ac:spMkLst>
            <pc:docMk/>
            <pc:sldMk cId="2053632720" sldId="259"/>
            <ac:spMk id="2" creationId="{00000000-0000-0000-0000-000000000000}"/>
          </ac:spMkLst>
        </pc:spChg>
        <pc:spChg chg="mod">
          <ac:chgData name="Güler Demir" userId="51ad5cf4d1839854" providerId="LiveId" clId="{83C74A7A-7DCC-416A-8377-BF38D9500092}" dt="2025-08-09T10:14:40.951" v="6102" actId="20577"/>
          <ac:spMkLst>
            <pc:docMk/>
            <pc:sldMk cId="2053632720" sldId="259"/>
            <ac:spMk id="3" creationId="{00000000-0000-0000-0000-000000000000}"/>
          </ac:spMkLst>
        </pc:spChg>
      </pc:sldChg>
      <pc:sldChg chg="del">
        <pc:chgData name="Güler Demir" userId="51ad5cf4d1839854" providerId="LiveId" clId="{83C74A7A-7DCC-416A-8377-BF38D9500092}" dt="2025-07-26T15:04:09.469" v="23" actId="47"/>
        <pc:sldMkLst>
          <pc:docMk/>
          <pc:sldMk cId="2061053331" sldId="262"/>
        </pc:sldMkLst>
      </pc:sldChg>
      <pc:sldChg chg="del">
        <pc:chgData name="Güler Demir" userId="51ad5cf4d1839854" providerId="LiveId" clId="{83C74A7A-7DCC-416A-8377-BF38D9500092}" dt="2025-07-26T15:04:01.987" v="8" actId="47"/>
        <pc:sldMkLst>
          <pc:docMk/>
          <pc:sldMk cId="3719239285" sldId="263"/>
        </pc:sldMkLst>
      </pc:sldChg>
      <pc:sldChg chg="del">
        <pc:chgData name="Güler Demir" userId="51ad5cf4d1839854" providerId="LiveId" clId="{83C74A7A-7DCC-416A-8377-BF38D9500092}" dt="2025-07-26T15:04:02.179" v="9" actId="47"/>
        <pc:sldMkLst>
          <pc:docMk/>
          <pc:sldMk cId="4238868765" sldId="264"/>
        </pc:sldMkLst>
      </pc:sldChg>
      <pc:sldChg chg="del">
        <pc:chgData name="Güler Demir" userId="51ad5cf4d1839854" providerId="LiveId" clId="{83C74A7A-7DCC-416A-8377-BF38D9500092}" dt="2025-07-26T15:04:02.378" v="10" actId="47"/>
        <pc:sldMkLst>
          <pc:docMk/>
          <pc:sldMk cId="1359927673" sldId="265"/>
        </pc:sldMkLst>
      </pc:sldChg>
      <pc:sldChg chg="del">
        <pc:chgData name="Güler Demir" userId="51ad5cf4d1839854" providerId="LiveId" clId="{83C74A7A-7DCC-416A-8377-BF38D9500092}" dt="2025-07-26T15:04:02.597" v="11" actId="47"/>
        <pc:sldMkLst>
          <pc:docMk/>
          <pc:sldMk cId="1808728161" sldId="266"/>
        </pc:sldMkLst>
      </pc:sldChg>
      <pc:sldChg chg="del">
        <pc:chgData name="Güler Demir" userId="51ad5cf4d1839854" providerId="LiveId" clId="{83C74A7A-7DCC-416A-8377-BF38D9500092}" dt="2025-07-26T15:04:03.065" v="12" actId="47"/>
        <pc:sldMkLst>
          <pc:docMk/>
          <pc:sldMk cId="3541991949" sldId="267"/>
        </pc:sldMkLst>
      </pc:sldChg>
      <pc:sldChg chg="del">
        <pc:chgData name="Güler Demir" userId="51ad5cf4d1839854" providerId="LiveId" clId="{83C74A7A-7DCC-416A-8377-BF38D9500092}" dt="2025-07-26T15:04:03.691" v="15" actId="47"/>
        <pc:sldMkLst>
          <pc:docMk/>
          <pc:sldMk cId="1227201838" sldId="268"/>
        </pc:sldMkLst>
      </pc:sldChg>
      <pc:sldChg chg="del">
        <pc:chgData name="Güler Demir" userId="51ad5cf4d1839854" providerId="LiveId" clId="{83C74A7A-7DCC-416A-8377-BF38D9500092}" dt="2025-07-26T15:04:04.035" v="16" actId="47"/>
        <pc:sldMkLst>
          <pc:docMk/>
          <pc:sldMk cId="2834531737" sldId="269"/>
        </pc:sldMkLst>
      </pc:sldChg>
      <pc:sldChg chg="del">
        <pc:chgData name="Güler Demir" userId="51ad5cf4d1839854" providerId="LiveId" clId="{83C74A7A-7DCC-416A-8377-BF38D9500092}" dt="2025-07-26T15:04:04.301" v="17" actId="47"/>
        <pc:sldMkLst>
          <pc:docMk/>
          <pc:sldMk cId="3686302732" sldId="270"/>
        </pc:sldMkLst>
      </pc:sldChg>
      <pc:sldChg chg="del">
        <pc:chgData name="Güler Demir" userId="51ad5cf4d1839854" providerId="LiveId" clId="{83C74A7A-7DCC-416A-8377-BF38D9500092}" dt="2025-07-26T15:04:04.691" v="18" actId="47"/>
        <pc:sldMkLst>
          <pc:docMk/>
          <pc:sldMk cId="2333041372" sldId="271"/>
        </pc:sldMkLst>
      </pc:sldChg>
      <pc:sldChg chg="del">
        <pc:chgData name="Güler Demir" userId="51ad5cf4d1839854" providerId="LiveId" clId="{83C74A7A-7DCC-416A-8377-BF38D9500092}" dt="2025-07-26T15:04:05.097" v="19" actId="47"/>
        <pc:sldMkLst>
          <pc:docMk/>
          <pc:sldMk cId="3788740892" sldId="272"/>
        </pc:sldMkLst>
      </pc:sldChg>
      <pc:sldChg chg="del">
        <pc:chgData name="Güler Demir" userId="51ad5cf4d1839854" providerId="LiveId" clId="{83C74A7A-7DCC-416A-8377-BF38D9500092}" dt="2025-07-26T15:04:05.363" v="20" actId="47"/>
        <pc:sldMkLst>
          <pc:docMk/>
          <pc:sldMk cId="2093657175" sldId="273"/>
        </pc:sldMkLst>
      </pc:sldChg>
      <pc:sldChg chg="del">
        <pc:chgData name="Güler Demir" userId="51ad5cf4d1839854" providerId="LiveId" clId="{83C74A7A-7DCC-416A-8377-BF38D9500092}" dt="2025-07-26T15:04:05.677" v="21" actId="47"/>
        <pc:sldMkLst>
          <pc:docMk/>
          <pc:sldMk cId="2488546575" sldId="274"/>
        </pc:sldMkLst>
      </pc:sldChg>
      <pc:sldChg chg="del">
        <pc:chgData name="Güler Demir" userId="51ad5cf4d1839854" providerId="LiveId" clId="{83C74A7A-7DCC-416A-8377-BF38D9500092}" dt="2025-07-26T15:04:03.316" v="13" actId="47"/>
        <pc:sldMkLst>
          <pc:docMk/>
          <pc:sldMk cId="1233160952" sldId="276"/>
        </pc:sldMkLst>
      </pc:sldChg>
      <pc:sldChg chg="del">
        <pc:chgData name="Güler Demir" userId="51ad5cf4d1839854" providerId="LiveId" clId="{83C74A7A-7DCC-416A-8377-BF38D9500092}" dt="2025-07-26T15:04:03.504" v="14" actId="47"/>
        <pc:sldMkLst>
          <pc:docMk/>
          <pc:sldMk cId="2516224783" sldId="277"/>
        </pc:sldMkLst>
      </pc:sldChg>
      <pc:sldChg chg="del">
        <pc:chgData name="Güler Demir" userId="51ad5cf4d1839854" providerId="LiveId" clId="{83C74A7A-7DCC-416A-8377-BF38D9500092}" dt="2025-07-26T15:04:11.191" v="24" actId="47"/>
        <pc:sldMkLst>
          <pc:docMk/>
          <pc:sldMk cId="4134400400" sldId="279"/>
        </pc:sldMkLst>
      </pc:sldChg>
      <pc:sldChg chg="addSp delSp modSp mod">
        <pc:chgData name="Güler Demir" userId="51ad5cf4d1839854" providerId="LiveId" clId="{83C74A7A-7DCC-416A-8377-BF38D9500092}" dt="2025-08-08T14:36:33.281" v="4577" actId="1076"/>
        <pc:sldMkLst>
          <pc:docMk/>
          <pc:sldMk cId="3600689707" sldId="280"/>
        </pc:sldMkLst>
        <pc:spChg chg="mod">
          <ac:chgData name="Güler Demir" userId="51ad5cf4d1839854" providerId="LiveId" clId="{83C74A7A-7DCC-416A-8377-BF38D9500092}" dt="2025-08-08T14:36:33.281" v="4577" actId="1076"/>
          <ac:spMkLst>
            <pc:docMk/>
            <pc:sldMk cId="3600689707" sldId="280"/>
            <ac:spMk id="2" creationId="{4E40B9A7-5FE6-DA92-2FE0-3597E0418BC1}"/>
          </ac:spMkLst>
        </pc:spChg>
        <pc:spChg chg="mod">
          <ac:chgData name="Güler Demir" userId="51ad5cf4d1839854" providerId="LiveId" clId="{83C74A7A-7DCC-416A-8377-BF38D9500092}" dt="2025-08-08T14:36:29.930" v="4576" actId="1076"/>
          <ac:spMkLst>
            <pc:docMk/>
            <pc:sldMk cId="3600689707" sldId="280"/>
            <ac:spMk id="3" creationId="{76F6DEEB-FE6A-5B58-3FDD-124ED0866608}"/>
          </ac:spMkLst>
        </pc:spChg>
        <pc:picChg chg="add">
          <ac:chgData name="Güler Demir" userId="51ad5cf4d1839854" providerId="LiveId" clId="{83C74A7A-7DCC-416A-8377-BF38D9500092}" dt="2025-08-08T14:32:49.270" v="4474"/>
          <ac:picMkLst>
            <pc:docMk/>
            <pc:sldMk cId="3600689707" sldId="280"/>
            <ac:picMk id="4" creationId="{31462D37-D54F-7374-6D6C-2B2A8D343F2A}"/>
          </ac:picMkLst>
        </pc:picChg>
      </pc:sldChg>
      <pc:sldChg chg="modSp add mod">
        <pc:chgData name="Güler Demir" userId="51ad5cf4d1839854" providerId="LiveId" clId="{83C74A7A-7DCC-416A-8377-BF38D9500092}" dt="2025-08-09T10:00:34.225" v="5329" actId="6549"/>
        <pc:sldMkLst>
          <pc:docMk/>
          <pc:sldMk cId="1016754339" sldId="281"/>
        </pc:sldMkLst>
        <pc:spChg chg="mod">
          <ac:chgData name="Güler Demir" userId="51ad5cf4d1839854" providerId="LiveId" clId="{83C74A7A-7DCC-416A-8377-BF38D9500092}" dt="2025-08-09T10:00:34.225" v="5329" actId="6549"/>
          <ac:spMkLst>
            <pc:docMk/>
            <pc:sldMk cId="1016754339" sldId="281"/>
            <ac:spMk id="3" creationId="{B9FF517B-11F6-6EA5-598E-08CEDE745A1C}"/>
          </ac:spMkLst>
        </pc:spChg>
      </pc:sldChg>
      <pc:sldChg chg="del">
        <pc:chgData name="Güler Demir" userId="51ad5cf4d1839854" providerId="LiveId" clId="{83C74A7A-7DCC-416A-8377-BF38D9500092}" dt="2025-07-26T15:04:06.459" v="22" actId="47"/>
        <pc:sldMkLst>
          <pc:docMk/>
          <pc:sldMk cId="1297789338" sldId="281"/>
        </pc:sldMkLst>
      </pc:sldChg>
      <pc:sldChg chg="modSp add del mod">
        <pc:chgData name="Güler Demir" userId="51ad5cf4d1839854" providerId="LiveId" clId="{83C74A7A-7DCC-416A-8377-BF38D9500092}" dt="2025-07-26T15:59:38.558" v="473" actId="2696"/>
        <pc:sldMkLst>
          <pc:docMk/>
          <pc:sldMk cId="860852090" sldId="282"/>
        </pc:sldMkLst>
      </pc:sldChg>
      <pc:sldChg chg="modSp add mod modNotesTx">
        <pc:chgData name="Güler Demir" userId="51ad5cf4d1839854" providerId="LiveId" clId="{83C74A7A-7DCC-416A-8377-BF38D9500092}" dt="2025-08-09T10:00:56.084" v="5332" actId="6549"/>
        <pc:sldMkLst>
          <pc:docMk/>
          <pc:sldMk cId="3001786959" sldId="282"/>
        </pc:sldMkLst>
        <pc:spChg chg="mod">
          <ac:chgData name="Güler Demir" userId="51ad5cf4d1839854" providerId="LiveId" clId="{83C74A7A-7DCC-416A-8377-BF38D9500092}" dt="2025-08-09T10:00:56.084" v="5332" actId="6549"/>
          <ac:spMkLst>
            <pc:docMk/>
            <pc:sldMk cId="3001786959" sldId="282"/>
            <ac:spMk id="3" creationId="{6BFD7B37-D379-3063-2406-9E56D185C804}"/>
          </ac:spMkLst>
        </pc:spChg>
      </pc:sldChg>
      <pc:sldChg chg="addSp modSp add mod">
        <pc:chgData name="Güler Demir" userId="51ad5cf4d1839854" providerId="LiveId" clId="{83C74A7A-7DCC-416A-8377-BF38D9500092}" dt="2025-08-09T10:01:06.105" v="5333" actId="6549"/>
        <pc:sldMkLst>
          <pc:docMk/>
          <pc:sldMk cId="1321611415" sldId="283"/>
        </pc:sldMkLst>
        <pc:spChg chg="mod">
          <ac:chgData name="Güler Demir" userId="51ad5cf4d1839854" providerId="LiveId" clId="{83C74A7A-7DCC-416A-8377-BF38D9500092}" dt="2025-07-26T16:36:20.615" v="961" actId="6549"/>
          <ac:spMkLst>
            <pc:docMk/>
            <pc:sldMk cId="1321611415" sldId="283"/>
            <ac:spMk id="2" creationId="{4BA87866-2E52-D136-89CE-E5E93E54090B}"/>
          </ac:spMkLst>
        </pc:spChg>
        <pc:spChg chg="mod">
          <ac:chgData name="Güler Demir" userId="51ad5cf4d1839854" providerId="LiveId" clId="{83C74A7A-7DCC-416A-8377-BF38D9500092}" dt="2025-08-09T10:01:06.105" v="5333" actId="6549"/>
          <ac:spMkLst>
            <pc:docMk/>
            <pc:sldMk cId="1321611415" sldId="283"/>
            <ac:spMk id="3" creationId="{DD518A37-8D81-7B96-DB42-FAD8D389349C}"/>
          </ac:spMkLst>
        </pc:spChg>
      </pc:sldChg>
      <pc:sldChg chg="modSp add mod">
        <pc:chgData name="Güler Demir" userId="51ad5cf4d1839854" providerId="LiveId" clId="{83C74A7A-7DCC-416A-8377-BF38D9500092}" dt="2025-08-08T15:05:37.505" v="5257" actId="14100"/>
        <pc:sldMkLst>
          <pc:docMk/>
          <pc:sldMk cId="998888583" sldId="284"/>
        </pc:sldMkLst>
        <pc:spChg chg="mod">
          <ac:chgData name="Güler Demir" userId="51ad5cf4d1839854" providerId="LiveId" clId="{83C74A7A-7DCC-416A-8377-BF38D9500092}" dt="2025-08-08T15:05:32.605" v="5255" actId="1076"/>
          <ac:spMkLst>
            <pc:docMk/>
            <pc:sldMk cId="998888583" sldId="284"/>
            <ac:spMk id="2" creationId="{60F2B72B-75AE-1489-5206-33CBB9041B88}"/>
          </ac:spMkLst>
        </pc:spChg>
        <pc:spChg chg="mod">
          <ac:chgData name="Güler Demir" userId="51ad5cf4d1839854" providerId="LiveId" clId="{83C74A7A-7DCC-416A-8377-BF38D9500092}" dt="2025-08-08T15:05:37.505" v="5257" actId="14100"/>
          <ac:spMkLst>
            <pc:docMk/>
            <pc:sldMk cId="998888583" sldId="284"/>
            <ac:spMk id="3" creationId="{DA3B876F-6DDF-AC58-0DB5-9A251C7D2C39}"/>
          </ac:spMkLst>
        </pc:spChg>
      </pc:sldChg>
      <pc:sldChg chg="addSp delSp modSp add del mod">
        <pc:chgData name="Güler Demir" userId="51ad5cf4d1839854" providerId="LiveId" clId="{83C74A7A-7DCC-416A-8377-BF38D9500092}" dt="2025-07-26T17:42:08.491" v="2091" actId="2696"/>
        <pc:sldMkLst>
          <pc:docMk/>
          <pc:sldMk cId="409591698" sldId="285"/>
        </pc:sldMkLst>
      </pc:sldChg>
      <pc:sldChg chg="add del">
        <pc:chgData name="Güler Demir" userId="51ad5cf4d1839854" providerId="LiveId" clId="{83C74A7A-7DCC-416A-8377-BF38D9500092}" dt="2025-07-26T17:17:14.741" v="1684" actId="2696"/>
        <pc:sldMkLst>
          <pc:docMk/>
          <pc:sldMk cId="1850345700" sldId="286"/>
        </pc:sldMkLst>
      </pc:sldChg>
      <pc:sldChg chg="addSp modSp add mod">
        <pc:chgData name="Güler Demir" userId="51ad5cf4d1839854" providerId="LiveId" clId="{83C74A7A-7DCC-416A-8377-BF38D9500092}" dt="2025-08-09T10:04:56.378" v="6042" actId="6549"/>
        <pc:sldMkLst>
          <pc:docMk/>
          <pc:sldMk cId="1055208451" sldId="287"/>
        </pc:sldMkLst>
        <pc:spChg chg="mod">
          <ac:chgData name="Güler Demir" userId="51ad5cf4d1839854" providerId="LiveId" clId="{83C74A7A-7DCC-416A-8377-BF38D9500092}" dt="2025-08-08T15:05:43.595" v="5258" actId="1076"/>
          <ac:spMkLst>
            <pc:docMk/>
            <pc:sldMk cId="1055208451" sldId="287"/>
            <ac:spMk id="2" creationId="{EFAE9C3E-B589-1C01-C61E-2D410D50015F}"/>
          </ac:spMkLst>
        </pc:spChg>
        <pc:spChg chg="mod">
          <ac:chgData name="Güler Demir" userId="51ad5cf4d1839854" providerId="LiveId" clId="{83C74A7A-7DCC-416A-8377-BF38D9500092}" dt="2025-08-09T10:04:56.378" v="6042" actId="6549"/>
          <ac:spMkLst>
            <pc:docMk/>
            <pc:sldMk cId="1055208451" sldId="287"/>
            <ac:spMk id="3" creationId="{3482B0AF-EC92-0758-2F98-69678BB04CB8}"/>
          </ac:spMkLst>
        </pc:spChg>
      </pc:sldChg>
      <pc:sldChg chg="modSp add mod">
        <pc:chgData name="Güler Demir" userId="51ad5cf4d1839854" providerId="LiveId" clId="{83C74A7A-7DCC-416A-8377-BF38D9500092}" dt="2025-08-09T10:01:46.555" v="5338" actId="6549"/>
        <pc:sldMkLst>
          <pc:docMk/>
          <pc:sldMk cId="250079020" sldId="288"/>
        </pc:sldMkLst>
        <pc:spChg chg="mod">
          <ac:chgData name="Güler Demir" userId="51ad5cf4d1839854" providerId="LiveId" clId="{83C74A7A-7DCC-416A-8377-BF38D9500092}" dt="2025-08-08T15:05:53.905" v="5259" actId="1076"/>
          <ac:spMkLst>
            <pc:docMk/>
            <pc:sldMk cId="250079020" sldId="288"/>
            <ac:spMk id="2" creationId="{CAB195EA-F73F-17E7-7F47-B46282033254}"/>
          </ac:spMkLst>
        </pc:spChg>
        <pc:spChg chg="mod">
          <ac:chgData name="Güler Demir" userId="51ad5cf4d1839854" providerId="LiveId" clId="{83C74A7A-7DCC-416A-8377-BF38D9500092}" dt="2025-08-09T10:01:46.555" v="5338" actId="6549"/>
          <ac:spMkLst>
            <pc:docMk/>
            <pc:sldMk cId="250079020" sldId="288"/>
            <ac:spMk id="3" creationId="{C388FDEC-A47E-BE8F-AD97-FE074CFE9C62}"/>
          </ac:spMkLst>
        </pc:spChg>
      </pc:sldChg>
      <pc:sldChg chg="modSp add mod">
        <pc:chgData name="Güler Demir" userId="51ad5cf4d1839854" providerId="LiveId" clId="{83C74A7A-7DCC-416A-8377-BF38D9500092}" dt="2025-08-08T15:06:00.415" v="5260" actId="1076"/>
        <pc:sldMkLst>
          <pc:docMk/>
          <pc:sldMk cId="115118850" sldId="289"/>
        </pc:sldMkLst>
        <pc:spChg chg="mod">
          <ac:chgData name="Güler Demir" userId="51ad5cf4d1839854" providerId="LiveId" clId="{83C74A7A-7DCC-416A-8377-BF38D9500092}" dt="2025-08-08T15:06:00.415" v="5260" actId="1076"/>
          <ac:spMkLst>
            <pc:docMk/>
            <pc:sldMk cId="115118850" sldId="289"/>
            <ac:spMk id="2" creationId="{C84FAD87-910A-6B37-9414-6A0F34E63019}"/>
          </ac:spMkLst>
        </pc:spChg>
        <pc:spChg chg="mod">
          <ac:chgData name="Güler Demir" userId="51ad5cf4d1839854" providerId="LiveId" clId="{83C74A7A-7DCC-416A-8377-BF38D9500092}" dt="2025-08-08T14:21:32.779" v="4405" actId="12"/>
          <ac:spMkLst>
            <pc:docMk/>
            <pc:sldMk cId="115118850" sldId="289"/>
            <ac:spMk id="3" creationId="{9EB236ED-5A95-B577-56D2-6BB94037FE6D}"/>
          </ac:spMkLst>
        </pc:spChg>
      </pc:sldChg>
      <pc:sldChg chg="modSp add mod">
        <pc:chgData name="Güler Demir" userId="51ad5cf4d1839854" providerId="LiveId" clId="{83C74A7A-7DCC-416A-8377-BF38D9500092}" dt="2025-08-09T10:01:35.419" v="5336" actId="6549"/>
        <pc:sldMkLst>
          <pc:docMk/>
          <pc:sldMk cId="2809261561" sldId="290"/>
        </pc:sldMkLst>
        <pc:spChg chg="mod">
          <ac:chgData name="Güler Demir" userId="51ad5cf4d1839854" providerId="LiveId" clId="{83C74A7A-7DCC-416A-8377-BF38D9500092}" dt="2025-08-09T10:01:35.419" v="5336" actId="6549"/>
          <ac:spMkLst>
            <pc:docMk/>
            <pc:sldMk cId="2809261561" sldId="290"/>
            <ac:spMk id="3" creationId="{43392CA9-0E0F-BD55-B22B-83A8F59C7436}"/>
          </ac:spMkLst>
        </pc:spChg>
      </pc:sldChg>
      <pc:sldChg chg="addSp delSp modSp add mod">
        <pc:chgData name="Güler Demir" userId="51ad5cf4d1839854" providerId="LiveId" clId="{83C74A7A-7DCC-416A-8377-BF38D9500092}" dt="2025-08-09T10:16:09.807" v="6122" actId="14100"/>
        <pc:sldMkLst>
          <pc:docMk/>
          <pc:sldMk cId="4014110052" sldId="291"/>
        </pc:sldMkLst>
        <pc:spChg chg="add mod">
          <ac:chgData name="Güler Demir" userId="51ad5cf4d1839854" providerId="LiveId" clId="{83C74A7A-7DCC-416A-8377-BF38D9500092}" dt="2025-08-09T10:16:09.807" v="6122" actId="14100"/>
          <ac:spMkLst>
            <pc:docMk/>
            <pc:sldMk cId="4014110052" sldId="291"/>
            <ac:spMk id="6" creationId="{100CFC5A-8A76-740E-36D9-7DB12722B9D9}"/>
          </ac:spMkLst>
        </pc:spChg>
        <pc:picChg chg="add mod">
          <ac:chgData name="Güler Demir" userId="51ad5cf4d1839854" providerId="LiveId" clId="{83C74A7A-7DCC-416A-8377-BF38D9500092}" dt="2025-07-26T17:40:54.212" v="2089" actId="14100"/>
          <ac:picMkLst>
            <pc:docMk/>
            <pc:sldMk cId="4014110052" sldId="291"/>
            <ac:picMk id="4" creationId="{4B1265B5-3186-767E-E415-15D3B56D23C9}"/>
          </ac:picMkLst>
        </pc:picChg>
      </pc:sldChg>
      <pc:sldChg chg="modSp add mod">
        <pc:chgData name="Güler Demir" userId="51ad5cf4d1839854" providerId="LiveId" clId="{83C74A7A-7DCC-416A-8377-BF38D9500092}" dt="2025-08-09T10:01:09.907" v="5334" actId="6549"/>
        <pc:sldMkLst>
          <pc:docMk/>
          <pc:sldMk cId="2753075542" sldId="292"/>
        </pc:sldMkLst>
        <pc:spChg chg="mod">
          <ac:chgData name="Güler Demir" userId="51ad5cf4d1839854" providerId="LiveId" clId="{83C74A7A-7DCC-416A-8377-BF38D9500092}" dt="2025-08-08T13:49:11.737" v="4117" actId="1076"/>
          <ac:spMkLst>
            <pc:docMk/>
            <pc:sldMk cId="2753075542" sldId="292"/>
            <ac:spMk id="2" creationId="{FC2AD773-A7C4-2191-1435-7B96648560A2}"/>
          </ac:spMkLst>
        </pc:spChg>
        <pc:spChg chg="mod">
          <ac:chgData name="Güler Demir" userId="51ad5cf4d1839854" providerId="LiveId" clId="{83C74A7A-7DCC-416A-8377-BF38D9500092}" dt="2025-08-09T10:01:09.907" v="5334" actId="6549"/>
          <ac:spMkLst>
            <pc:docMk/>
            <pc:sldMk cId="2753075542" sldId="292"/>
            <ac:spMk id="3" creationId="{17F812EB-32F5-FE72-EC6E-E0901ACC7091}"/>
          </ac:spMkLst>
        </pc:spChg>
      </pc:sldChg>
      <pc:sldChg chg="modSp add mod">
        <pc:chgData name="Güler Demir" userId="51ad5cf4d1839854" providerId="LiveId" clId="{83C74A7A-7DCC-416A-8377-BF38D9500092}" dt="2025-08-09T15:48:38.554" v="6145" actId="20577"/>
        <pc:sldMkLst>
          <pc:docMk/>
          <pc:sldMk cId="508213671" sldId="293"/>
        </pc:sldMkLst>
        <pc:spChg chg="mod">
          <ac:chgData name="Güler Demir" userId="51ad5cf4d1839854" providerId="LiveId" clId="{83C74A7A-7DCC-416A-8377-BF38D9500092}" dt="2025-08-08T15:06:08.309" v="5261" actId="1076"/>
          <ac:spMkLst>
            <pc:docMk/>
            <pc:sldMk cId="508213671" sldId="293"/>
            <ac:spMk id="2" creationId="{E105EC26-8FAA-73AD-BAB7-C6F9FF54B19D}"/>
          </ac:spMkLst>
        </pc:spChg>
        <pc:spChg chg="mod">
          <ac:chgData name="Güler Demir" userId="51ad5cf4d1839854" providerId="LiveId" clId="{83C74A7A-7DCC-416A-8377-BF38D9500092}" dt="2025-08-09T15:48:38.554" v="6145" actId="20577"/>
          <ac:spMkLst>
            <pc:docMk/>
            <pc:sldMk cId="508213671" sldId="293"/>
            <ac:spMk id="3" creationId="{0AEC101A-B1F9-6456-208B-E8282F23BE15}"/>
          </ac:spMkLst>
        </pc:spChg>
      </pc:sldChg>
      <pc:sldChg chg="modSp add mod">
        <pc:chgData name="Güler Demir" userId="51ad5cf4d1839854" providerId="LiveId" clId="{83C74A7A-7DCC-416A-8377-BF38D9500092}" dt="2025-08-09T15:48:44.135" v="6146" actId="20577"/>
        <pc:sldMkLst>
          <pc:docMk/>
          <pc:sldMk cId="1317178588" sldId="294"/>
        </pc:sldMkLst>
        <pc:spChg chg="mod">
          <ac:chgData name="Güler Demir" userId="51ad5cf4d1839854" providerId="LiveId" clId="{83C74A7A-7DCC-416A-8377-BF38D9500092}" dt="2025-08-08T15:06:14.826" v="5262" actId="1076"/>
          <ac:spMkLst>
            <pc:docMk/>
            <pc:sldMk cId="1317178588" sldId="294"/>
            <ac:spMk id="2" creationId="{A1374EB2-4682-1699-CF8B-B8144FFB8730}"/>
          </ac:spMkLst>
        </pc:spChg>
        <pc:spChg chg="mod">
          <ac:chgData name="Güler Demir" userId="51ad5cf4d1839854" providerId="LiveId" clId="{83C74A7A-7DCC-416A-8377-BF38D9500092}" dt="2025-08-09T15:48:44.135" v="6146" actId="20577"/>
          <ac:spMkLst>
            <pc:docMk/>
            <pc:sldMk cId="1317178588" sldId="294"/>
            <ac:spMk id="3" creationId="{0D840605-C756-DEF5-B088-97968B257663}"/>
          </ac:spMkLst>
        </pc:spChg>
      </pc:sldChg>
      <pc:sldChg chg="modSp add mod">
        <pc:chgData name="Güler Demir" userId="51ad5cf4d1839854" providerId="LiveId" clId="{83C74A7A-7DCC-416A-8377-BF38D9500092}" dt="2025-08-09T15:48:50.834" v="6147" actId="20577"/>
        <pc:sldMkLst>
          <pc:docMk/>
          <pc:sldMk cId="4083946880" sldId="295"/>
        </pc:sldMkLst>
        <pc:spChg chg="mod">
          <ac:chgData name="Güler Demir" userId="51ad5cf4d1839854" providerId="LiveId" clId="{83C74A7A-7DCC-416A-8377-BF38D9500092}" dt="2025-08-08T15:06:19.954" v="5263" actId="1076"/>
          <ac:spMkLst>
            <pc:docMk/>
            <pc:sldMk cId="4083946880" sldId="295"/>
            <ac:spMk id="2" creationId="{0186FB89-C03F-F929-E2EE-EA50FF9097CD}"/>
          </ac:spMkLst>
        </pc:spChg>
        <pc:spChg chg="mod">
          <ac:chgData name="Güler Demir" userId="51ad5cf4d1839854" providerId="LiveId" clId="{83C74A7A-7DCC-416A-8377-BF38D9500092}" dt="2025-08-09T15:48:50.834" v="6147" actId="20577"/>
          <ac:spMkLst>
            <pc:docMk/>
            <pc:sldMk cId="4083946880" sldId="295"/>
            <ac:spMk id="3" creationId="{E3CE17BC-6679-6644-7F1F-BCA789C0D067}"/>
          </ac:spMkLst>
        </pc:spChg>
      </pc:sldChg>
      <pc:sldChg chg="modSp add mod">
        <pc:chgData name="Güler Demir" userId="51ad5cf4d1839854" providerId="LiveId" clId="{83C74A7A-7DCC-416A-8377-BF38D9500092}" dt="2025-08-09T15:38:55.491" v="6141" actId="6549"/>
        <pc:sldMkLst>
          <pc:docMk/>
          <pc:sldMk cId="3386430625" sldId="296"/>
        </pc:sldMkLst>
        <pc:spChg chg="mod">
          <ac:chgData name="Güler Demir" userId="51ad5cf4d1839854" providerId="LiveId" clId="{83C74A7A-7DCC-416A-8377-BF38D9500092}" dt="2025-08-08T15:06:38.605" v="5264" actId="1076"/>
          <ac:spMkLst>
            <pc:docMk/>
            <pc:sldMk cId="3386430625" sldId="296"/>
            <ac:spMk id="2" creationId="{15428BA1-BB57-C10B-5624-19581D2516AB}"/>
          </ac:spMkLst>
        </pc:spChg>
        <pc:spChg chg="mod">
          <ac:chgData name="Güler Demir" userId="51ad5cf4d1839854" providerId="LiveId" clId="{83C74A7A-7DCC-416A-8377-BF38D9500092}" dt="2025-08-09T15:38:55.491" v="6141" actId="6549"/>
          <ac:spMkLst>
            <pc:docMk/>
            <pc:sldMk cId="3386430625" sldId="296"/>
            <ac:spMk id="3" creationId="{2B05629F-7CEC-3512-8DF7-CA140D4AE777}"/>
          </ac:spMkLst>
        </pc:spChg>
      </pc:sldChg>
      <pc:sldChg chg="addSp modSp add mod">
        <pc:chgData name="Güler Demir" userId="51ad5cf4d1839854" providerId="LiveId" clId="{83C74A7A-7DCC-416A-8377-BF38D9500092}" dt="2025-08-09T15:39:05.666" v="6142" actId="6549"/>
        <pc:sldMkLst>
          <pc:docMk/>
          <pc:sldMk cId="1261892806" sldId="297"/>
        </pc:sldMkLst>
        <pc:spChg chg="mod">
          <ac:chgData name="Güler Demir" userId="51ad5cf4d1839854" providerId="LiveId" clId="{83C74A7A-7DCC-416A-8377-BF38D9500092}" dt="2025-08-08T15:06:49.145" v="5266" actId="1076"/>
          <ac:spMkLst>
            <pc:docMk/>
            <pc:sldMk cId="1261892806" sldId="297"/>
            <ac:spMk id="2" creationId="{8EA6693F-B3AE-5410-09DA-0BDAE71577F3}"/>
          </ac:spMkLst>
        </pc:spChg>
        <pc:spChg chg="mod">
          <ac:chgData name="Güler Demir" userId="51ad5cf4d1839854" providerId="LiveId" clId="{83C74A7A-7DCC-416A-8377-BF38D9500092}" dt="2025-08-09T15:39:05.666" v="6142" actId="6549"/>
          <ac:spMkLst>
            <pc:docMk/>
            <pc:sldMk cId="1261892806" sldId="297"/>
            <ac:spMk id="3" creationId="{49AB4170-29B4-8BAB-173B-01B7D3AD9D85}"/>
          </ac:spMkLst>
        </pc:spChg>
        <pc:spChg chg="add mod">
          <ac:chgData name="Güler Demir" userId="51ad5cf4d1839854" providerId="LiveId" clId="{83C74A7A-7DCC-416A-8377-BF38D9500092}" dt="2025-08-09T10:18:14.655" v="6130" actId="1076"/>
          <ac:spMkLst>
            <pc:docMk/>
            <pc:sldMk cId="1261892806" sldId="297"/>
            <ac:spMk id="5" creationId="{92F5961E-F04F-E1BF-C5A8-29AF535F3687}"/>
          </ac:spMkLst>
        </pc:spChg>
        <pc:picChg chg="add mod">
          <ac:chgData name="Güler Demir" userId="51ad5cf4d1839854" providerId="LiveId" clId="{83C74A7A-7DCC-416A-8377-BF38D9500092}" dt="2025-08-09T10:18:11.395" v="6129" actId="14100"/>
          <ac:picMkLst>
            <pc:docMk/>
            <pc:sldMk cId="1261892806" sldId="297"/>
            <ac:picMk id="2052" creationId="{D299E57B-1B9C-73B2-5711-E7A6735EBE9C}"/>
          </ac:picMkLst>
        </pc:picChg>
      </pc:sldChg>
      <pc:sldChg chg="modSp add mod">
        <pc:chgData name="Güler Demir" userId="51ad5cf4d1839854" providerId="LiveId" clId="{83C74A7A-7DCC-416A-8377-BF38D9500092}" dt="2025-08-08T15:07:00.035" v="5267" actId="1076"/>
        <pc:sldMkLst>
          <pc:docMk/>
          <pc:sldMk cId="3620837380" sldId="298"/>
        </pc:sldMkLst>
        <pc:spChg chg="mod">
          <ac:chgData name="Güler Demir" userId="51ad5cf4d1839854" providerId="LiveId" clId="{83C74A7A-7DCC-416A-8377-BF38D9500092}" dt="2025-08-08T15:07:00.035" v="5267" actId="1076"/>
          <ac:spMkLst>
            <pc:docMk/>
            <pc:sldMk cId="3620837380" sldId="298"/>
            <ac:spMk id="2" creationId="{445C76D4-F3A3-82D5-90CE-333318D7F3DD}"/>
          </ac:spMkLst>
        </pc:spChg>
        <pc:spChg chg="mod">
          <ac:chgData name="Güler Demir" userId="51ad5cf4d1839854" providerId="LiveId" clId="{83C74A7A-7DCC-416A-8377-BF38D9500092}" dt="2025-07-26T19:13:00.298" v="3278" actId="12"/>
          <ac:spMkLst>
            <pc:docMk/>
            <pc:sldMk cId="3620837380" sldId="298"/>
            <ac:spMk id="3" creationId="{0D0A2FFA-7F2A-6AE2-47D1-5EFEE1B3CC0F}"/>
          </ac:spMkLst>
        </pc:spChg>
      </pc:sldChg>
      <pc:sldChg chg="modSp add mod">
        <pc:chgData name="Güler Demir" userId="51ad5cf4d1839854" providerId="LiveId" clId="{83C74A7A-7DCC-416A-8377-BF38D9500092}" dt="2025-08-08T15:07:12.910" v="5269" actId="255"/>
        <pc:sldMkLst>
          <pc:docMk/>
          <pc:sldMk cId="1915421" sldId="299"/>
        </pc:sldMkLst>
        <pc:spChg chg="mod">
          <ac:chgData name="Güler Demir" userId="51ad5cf4d1839854" providerId="LiveId" clId="{83C74A7A-7DCC-416A-8377-BF38D9500092}" dt="2025-08-08T15:07:12.910" v="5269" actId="255"/>
          <ac:spMkLst>
            <pc:docMk/>
            <pc:sldMk cId="1915421" sldId="299"/>
            <ac:spMk id="2" creationId="{CE1C584A-5451-C82A-5553-BD761C7FDD8D}"/>
          </ac:spMkLst>
        </pc:spChg>
        <pc:spChg chg="mod">
          <ac:chgData name="Güler Demir" userId="51ad5cf4d1839854" providerId="LiveId" clId="{83C74A7A-7DCC-416A-8377-BF38D9500092}" dt="2025-08-08T14:28:51.673" v="4469" actId="14100"/>
          <ac:spMkLst>
            <pc:docMk/>
            <pc:sldMk cId="1915421" sldId="299"/>
            <ac:spMk id="3" creationId="{EB35B88B-C2B7-02C0-8FF7-99417BDCDED1}"/>
          </ac:spMkLst>
        </pc:spChg>
      </pc:sldChg>
      <pc:sldChg chg="modSp add mod">
        <pc:chgData name="Güler Demir" userId="51ad5cf4d1839854" providerId="LiveId" clId="{83C74A7A-7DCC-416A-8377-BF38D9500092}" dt="2025-08-09T10:01:13.779" v="5335" actId="6549"/>
        <pc:sldMkLst>
          <pc:docMk/>
          <pc:sldMk cId="3843656743" sldId="300"/>
        </pc:sldMkLst>
        <pc:spChg chg="mod">
          <ac:chgData name="Güler Demir" userId="51ad5cf4d1839854" providerId="LiveId" clId="{83C74A7A-7DCC-416A-8377-BF38D9500092}" dt="2025-08-09T10:01:13.779" v="5335" actId="6549"/>
          <ac:spMkLst>
            <pc:docMk/>
            <pc:sldMk cId="3843656743" sldId="300"/>
            <ac:spMk id="3" creationId="{A9D8636F-6D23-6B9B-886E-A1099FB73985}"/>
          </ac:spMkLst>
        </pc:spChg>
      </pc:sldChg>
      <pc:sldChg chg="addSp delSp modSp add mod">
        <pc:chgData name="Güler Demir" userId="51ad5cf4d1839854" providerId="LiveId" clId="{83C74A7A-7DCC-416A-8377-BF38D9500092}" dt="2025-08-09T15:46:45.577" v="6144" actId="14100"/>
        <pc:sldMkLst>
          <pc:docMk/>
          <pc:sldMk cId="1094101197" sldId="301"/>
        </pc:sldMkLst>
        <pc:spChg chg="mod">
          <ac:chgData name="Güler Demir" userId="51ad5cf4d1839854" providerId="LiveId" clId="{83C74A7A-7DCC-416A-8377-BF38D9500092}" dt="2025-08-09T15:37:22.346" v="6135" actId="27636"/>
          <ac:spMkLst>
            <pc:docMk/>
            <pc:sldMk cId="1094101197" sldId="301"/>
            <ac:spMk id="2" creationId="{A5462084-EBED-43EE-50BE-A6BB979E208B}"/>
          </ac:spMkLst>
        </pc:spChg>
        <pc:spChg chg="mod">
          <ac:chgData name="Güler Demir" userId="51ad5cf4d1839854" providerId="LiveId" clId="{83C74A7A-7DCC-416A-8377-BF38D9500092}" dt="2025-08-09T15:37:24.496" v="6136" actId="1076"/>
          <ac:spMkLst>
            <pc:docMk/>
            <pc:sldMk cId="1094101197" sldId="301"/>
            <ac:spMk id="3" creationId="{348EB85B-9E1E-777E-E30C-AA552921F1B4}"/>
          </ac:spMkLst>
        </pc:spChg>
        <pc:spChg chg="add del">
          <ac:chgData name="Güler Demir" userId="51ad5cf4d1839854" providerId="LiveId" clId="{83C74A7A-7DCC-416A-8377-BF38D9500092}" dt="2025-08-08T14:12:11.888" v="4365" actId="22"/>
          <ac:spMkLst>
            <pc:docMk/>
            <pc:sldMk cId="1094101197" sldId="301"/>
            <ac:spMk id="5" creationId="{69D46815-53ED-782F-9D3C-58CAE135C12C}"/>
          </ac:spMkLst>
        </pc:spChg>
        <pc:spChg chg="add mod">
          <ac:chgData name="Güler Demir" userId="51ad5cf4d1839854" providerId="LiveId" clId="{83C74A7A-7DCC-416A-8377-BF38D9500092}" dt="2025-08-09T10:10:15.682" v="6087" actId="1076"/>
          <ac:spMkLst>
            <pc:docMk/>
            <pc:sldMk cId="1094101197" sldId="301"/>
            <ac:spMk id="7" creationId="{4B664B51-6574-AA27-C29F-EA5BCD2E4236}"/>
          </ac:spMkLst>
        </pc:spChg>
        <pc:picChg chg="add mod">
          <ac:chgData name="Güler Demir" userId="51ad5cf4d1839854" providerId="LiveId" clId="{83C74A7A-7DCC-416A-8377-BF38D9500092}" dt="2025-08-09T15:46:45.577" v="6144" actId="14100"/>
          <ac:picMkLst>
            <pc:docMk/>
            <pc:sldMk cId="1094101197" sldId="301"/>
            <ac:picMk id="1026" creationId="{FB2B026B-233A-D796-33AE-D0D88FE32192}"/>
          </ac:picMkLst>
        </pc:picChg>
      </pc:sldChg>
      <pc:sldChg chg="modSp add mod">
        <pc:chgData name="Güler Demir" userId="51ad5cf4d1839854" providerId="LiveId" clId="{83C74A7A-7DCC-416A-8377-BF38D9500092}" dt="2025-08-08T15:07:23.744" v="5270" actId="255"/>
        <pc:sldMkLst>
          <pc:docMk/>
          <pc:sldMk cId="503639307" sldId="302"/>
        </pc:sldMkLst>
        <pc:spChg chg="mod">
          <ac:chgData name="Güler Demir" userId="51ad5cf4d1839854" providerId="LiveId" clId="{83C74A7A-7DCC-416A-8377-BF38D9500092}" dt="2025-08-08T15:07:23.744" v="5270" actId="255"/>
          <ac:spMkLst>
            <pc:docMk/>
            <pc:sldMk cId="503639307" sldId="302"/>
            <ac:spMk id="2" creationId="{AA586DEB-59D0-2910-B411-D322277F84D5}"/>
          </ac:spMkLst>
        </pc:spChg>
        <pc:spChg chg="mod">
          <ac:chgData name="Güler Demir" userId="51ad5cf4d1839854" providerId="LiveId" clId="{83C74A7A-7DCC-416A-8377-BF38D9500092}" dt="2025-08-08T14:30:11.870" v="4472" actId="14100"/>
          <ac:spMkLst>
            <pc:docMk/>
            <pc:sldMk cId="503639307" sldId="302"/>
            <ac:spMk id="3" creationId="{F0F5D4B4-C559-7FD8-1D16-0D306E9521F2}"/>
          </ac:spMkLst>
        </pc:spChg>
      </pc:sldChg>
      <pc:sldChg chg="modSp add mod">
        <pc:chgData name="Güler Demir" userId="51ad5cf4d1839854" providerId="LiveId" clId="{83C74A7A-7DCC-416A-8377-BF38D9500092}" dt="2025-08-08T15:03:30.276" v="5247" actId="12"/>
        <pc:sldMkLst>
          <pc:docMk/>
          <pc:sldMk cId="856727644" sldId="303"/>
        </pc:sldMkLst>
        <pc:spChg chg="mod">
          <ac:chgData name="Güler Demir" userId="51ad5cf4d1839854" providerId="LiveId" clId="{83C74A7A-7DCC-416A-8377-BF38D9500092}" dt="2025-08-08T15:03:30.276" v="5247" actId="12"/>
          <ac:spMkLst>
            <pc:docMk/>
            <pc:sldMk cId="856727644" sldId="303"/>
            <ac:spMk id="3" creationId="{2CA50A14-E6F7-3C02-B268-AC7EA9881905}"/>
          </ac:spMkLst>
        </pc:spChg>
      </pc:sldChg>
      <pc:sldChg chg="modSp add mod ord">
        <pc:chgData name="Güler Demir" userId="51ad5cf4d1839854" providerId="LiveId" clId="{83C74A7A-7DCC-416A-8377-BF38D9500092}" dt="2025-08-09T15:35:39.466" v="6132" actId="6549"/>
        <pc:sldMkLst>
          <pc:docMk/>
          <pc:sldMk cId="3965050711" sldId="304"/>
        </pc:sldMkLst>
        <pc:spChg chg="mod">
          <ac:chgData name="Güler Demir" userId="51ad5cf4d1839854" providerId="LiveId" clId="{83C74A7A-7DCC-416A-8377-BF38D9500092}" dt="2025-08-08T14:36:52.730" v="4585" actId="20577"/>
          <ac:spMkLst>
            <pc:docMk/>
            <pc:sldMk cId="3965050711" sldId="304"/>
            <ac:spMk id="2" creationId="{E8E3C21C-09A5-8E1E-8BD8-FDEB86D4E8DF}"/>
          </ac:spMkLst>
        </pc:spChg>
        <pc:spChg chg="mod">
          <ac:chgData name="Güler Demir" userId="51ad5cf4d1839854" providerId="LiveId" clId="{83C74A7A-7DCC-416A-8377-BF38D9500092}" dt="2025-08-09T15:35:39.466" v="6132" actId="6549"/>
          <ac:spMkLst>
            <pc:docMk/>
            <pc:sldMk cId="3965050711" sldId="304"/>
            <ac:spMk id="3" creationId="{AE63FD20-9572-067B-A073-CFAFA746E1F4}"/>
          </ac:spMkLst>
        </pc:spChg>
      </pc:sldChg>
      <pc:sldChg chg="modSp add mod">
        <pc:chgData name="Güler Demir" userId="51ad5cf4d1839854" providerId="LiveId" clId="{83C74A7A-7DCC-416A-8377-BF38D9500092}" dt="2025-08-09T15:39:43.727" v="6143" actId="6549"/>
        <pc:sldMkLst>
          <pc:docMk/>
          <pc:sldMk cId="1055918578" sldId="305"/>
        </pc:sldMkLst>
        <pc:spChg chg="mod">
          <ac:chgData name="Güler Demir" userId="51ad5cf4d1839854" providerId="LiveId" clId="{83C74A7A-7DCC-416A-8377-BF38D9500092}" dt="2025-08-08T14:44:30.419" v="4685" actId="20577"/>
          <ac:spMkLst>
            <pc:docMk/>
            <pc:sldMk cId="1055918578" sldId="305"/>
            <ac:spMk id="2" creationId="{D95F27C6-84DC-5D77-FC28-85CAE87A142E}"/>
          </ac:spMkLst>
        </pc:spChg>
        <pc:spChg chg="mod">
          <ac:chgData name="Güler Demir" userId="51ad5cf4d1839854" providerId="LiveId" clId="{83C74A7A-7DCC-416A-8377-BF38D9500092}" dt="2025-08-09T15:39:43.727" v="6143" actId="6549"/>
          <ac:spMkLst>
            <pc:docMk/>
            <pc:sldMk cId="1055918578" sldId="305"/>
            <ac:spMk id="3" creationId="{817FF7DA-6E1B-F551-092B-F50E44C89B57}"/>
          </ac:spMkLst>
        </pc:spChg>
      </pc:sldChg>
      <pc:sldChg chg="modSp add del mod">
        <pc:chgData name="Güler Demir" userId="51ad5cf4d1839854" providerId="LiveId" clId="{83C74A7A-7DCC-416A-8377-BF38D9500092}" dt="2025-08-09T10:04:51.585" v="6041" actId="2696"/>
        <pc:sldMkLst>
          <pc:docMk/>
          <pc:sldMk cId="2844995864" sldId="306"/>
        </pc:sldMkLst>
        <pc:spChg chg="mod">
          <ac:chgData name="Güler Demir" userId="51ad5cf4d1839854" providerId="LiveId" clId="{83C74A7A-7DCC-416A-8377-BF38D9500092}" dt="2025-08-09T10:04:33.246" v="6040" actId="6549"/>
          <ac:spMkLst>
            <pc:docMk/>
            <pc:sldMk cId="2844995864" sldId="306"/>
            <ac:spMk id="3" creationId="{CE80B1CF-2E89-5CAE-3379-2AA5D0408BFE}"/>
          </ac:spMkLst>
        </pc:spChg>
      </pc:sldChg>
    </pc:docChg>
  </pc:docChgLst>
  <pc:docChgLst>
    <pc:chgData name="Güler Demir" userId="51ad5cf4d1839854" providerId="LiveId" clId="{31EABDE5-AFD6-4D07-8D01-AF1694BA0622}"/>
    <pc:docChg chg="undo custSel addSld modSld sldOrd">
      <pc:chgData name="Güler Demir" userId="51ad5cf4d1839854" providerId="LiveId" clId="{31EABDE5-AFD6-4D07-8D01-AF1694BA0622}" dt="2025-07-25T14:04:36.982" v="892" actId="27636"/>
      <pc:docMkLst>
        <pc:docMk/>
      </pc:docMkLst>
      <pc:sldChg chg="addSp delSp modSp mod modClrScheme chgLayout">
        <pc:chgData name="Güler Demir" userId="51ad5cf4d1839854" providerId="LiveId" clId="{31EABDE5-AFD6-4D07-8D01-AF1694BA0622}" dt="2025-07-25T13:29:35.236" v="351" actId="20577"/>
        <pc:sldMkLst>
          <pc:docMk/>
          <pc:sldMk cId="951358384" sldId="256"/>
        </pc:sldMkLst>
        <pc:spChg chg="mod ord">
          <ac:chgData name="Güler Demir" userId="51ad5cf4d1839854" providerId="LiveId" clId="{31EABDE5-AFD6-4D07-8D01-AF1694BA0622}" dt="2025-07-25T13:29:35.236" v="351" actId="20577"/>
          <ac:spMkLst>
            <pc:docMk/>
            <pc:sldMk cId="951358384" sldId="256"/>
            <ac:spMk id="2" creationId="{00000000-0000-0000-0000-000000000000}"/>
          </ac:spMkLst>
        </pc:spChg>
        <pc:spChg chg="mod ord">
          <ac:chgData name="Güler Demir" userId="51ad5cf4d1839854" providerId="LiveId" clId="{31EABDE5-AFD6-4D07-8D01-AF1694BA0622}" dt="2025-07-25T13:03:08.108" v="6" actId="6264"/>
          <ac:spMkLst>
            <pc:docMk/>
            <pc:sldMk cId="951358384" sldId="256"/>
            <ac:spMk id="3" creationId="{00000000-0000-0000-0000-000000000000}"/>
          </ac:spMkLst>
        </pc:spChg>
      </pc:sldChg>
      <pc:sldChg chg="modSp mod">
        <pc:chgData name="Güler Demir" userId="51ad5cf4d1839854" providerId="LiveId" clId="{31EABDE5-AFD6-4D07-8D01-AF1694BA0622}" dt="2025-07-25T14:04:36.982" v="892" actId="27636"/>
        <pc:sldMkLst>
          <pc:docMk/>
          <pc:sldMk cId="2053632720" sldId="259"/>
        </pc:sldMkLst>
        <pc:spChg chg="mod">
          <ac:chgData name="Güler Demir" userId="51ad5cf4d1839854" providerId="LiveId" clId="{31EABDE5-AFD6-4D07-8D01-AF1694BA0622}" dt="2025-07-25T14:04:36.982" v="892" actId="27636"/>
          <ac:spMkLst>
            <pc:docMk/>
            <pc:sldMk cId="2053632720" sldId="259"/>
            <ac:spMk id="3" creationId="{00000000-0000-0000-0000-000000000000}"/>
          </ac:spMkLst>
        </pc:spChg>
      </pc:sldChg>
      <pc:sldChg chg="modSp mod">
        <pc:chgData name="Güler Demir" userId="51ad5cf4d1839854" providerId="LiveId" clId="{31EABDE5-AFD6-4D07-8D01-AF1694BA0622}" dt="2025-07-25T13:05:20.355" v="43" actId="20577"/>
        <pc:sldMkLst>
          <pc:docMk/>
          <pc:sldMk cId="2516170478" sldId="265"/>
        </pc:sldMkLst>
      </pc:sldChg>
      <pc:sldChg chg="modSp mod">
        <pc:chgData name="Güler Demir" userId="51ad5cf4d1839854" providerId="LiveId" clId="{31EABDE5-AFD6-4D07-8D01-AF1694BA0622}" dt="2025-07-25T13:36:38.677" v="463" actId="20577"/>
        <pc:sldMkLst>
          <pc:docMk/>
          <pc:sldMk cId="3344766644" sldId="269"/>
        </pc:sldMkLst>
      </pc:sldChg>
      <pc:sldChg chg="addSp modSp add mod">
        <pc:chgData name="Güler Demir" userId="51ad5cf4d1839854" providerId="LiveId" clId="{31EABDE5-AFD6-4D07-8D01-AF1694BA0622}" dt="2025-07-25T13:27:57.260" v="313" actId="6549"/>
        <pc:sldMkLst>
          <pc:docMk/>
          <pc:sldMk cId="3025657415" sldId="272"/>
        </pc:sldMkLst>
      </pc:sldChg>
      <pc:sldChg chg="modSp add mod">
        <pc:chgData name="Güler Demir" userId="51ad5cf4d1839854" providerId="LiveId" clId="{31EABDE5-AFD6-4D07-8D01-AF1694BA0622}" dt="2025-07-25T13:42:29.284" v="569" actId="6549"/>
        <pc:sldMkLst>
          <pc:docMk/>
          <pc:sldMk cId="3671853562" sldId="273"/>
        </pc:sldMkLst>
      </pc:sldChg>
      <pc:sldChg chg="modSp add mod ord">
        <pc:chgData name="Güler Demir" userId="51ad5cf4d1839854" providerId="LiveId" clId="{31EABDE5-AFD6-4D07-8D01-AF1694BA0622}" dt="2025-07-25T13:49:52.341" v="702" actId="20578"/>
        <pc:sldMkLst>
          <pc:docMk/>
          <pc:sldMk cId="3189390810" sldId="274"/>
        </pc:sldMkLst>
      </pc:sldChg>
      <pc:sldChg chg="modSp add mod">
        <pc:chgData name="Güler Demir" userId="51ad5cf4d1839854" providerId="LiveId" clId="{31EABDE5-AFD6-4D07-8D01-AF1694BA0622}" dt="2025-07-25T13:52:21.290" v="716" actId="20577"/>
        <pc:sldMkLst>
          <pc:docMk/>
          <pc:sldMk cId="2916493566" sldId="275"/>
        </pc:sldMkLst>
      </pc:sldChg>
      <pc:sldChg chg="modSp add mod">
        <pc:chgData name="Güler Demir" userId="51ad5cf4d1839854" providerId="LiveId" clId="{31EABDE5-AFD6-4D07-8D01-AF1694BA0622}" dt="2025-07-25T13:52:34.047" v="723" actId="20577"/>
        <pc:sldMkLst>
          <pc:docMk/>
          <pc:sldMk cId="2896014113" sldId="276"/>
        </pc:sldMkLst>
      </pc:sldChg>
      <pc:sldChg chg="modSp add mod">
        <pc:chgData name="Güler Demir" userId="51ad5cf4d1839854" providerId="LiveId" clId="{31EABDE5-AFD6-4D07-8D01-AF1694BA0622}" dt="2025-07-25T13:53:52.427" v="754" actId="6549"/>
        <pc:sldMkLst>
          <pc:docMk/>
          <pc:sldMk cId="2495040497" sldId="277"/>
        </pc:sldMkLst>
      </pc:sldChg>
      <pc:sldChg chg="modSp add mod">
        <pc:chgData name="Güler Demir" userId="51ad5cf4d1839854" providerId="LiveId" clId="{31EABDE5-AFD6-4D07-8D01-AF1694BA0622}" dt="2025-07-25T13:57:09.045" v="806" actId="20577"/>
        <pc:sldMkLst>
          <pc:docMk/>
          <pc:sldMk cId="3136241400" sldId="278"/>
        </pc:sldMkLst>
      </pc:sldChg>
      <pc:sldChg chg="modSp add mod">
        <pc:chgData name="Güler Demir" userId="51ad5cf4d1839854" providerId="LiveId" clId="{31EABDE5-AFD6-4D07-8D01-AF1694BA0622}" dt="2025-07-25T14:02:18.442" v="838" actId="20577"/>
        <pc:sldMkLst>
          <pc:docMk/>
          <pc:sldMk cId="1457631776" sldId="27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82B81B0-DD59-459F-945D-F6F6F9C809B4}" type="datetimeFigureOut">
              <a:rPr lang="tr-TR" smtClean="0"/>
              <a:t>9.08.2025</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31FD66A-A771-4A6A-BBA1-FAAB4F2C421A}" type="slidenum">
              <a:rPr lang="tr-TR" smtClean="0"/>
              <a:t>‹#›</a:t>
            </a:fld>
            <a:endParaRPr lang="tr-TR"/>
          </a:p>
        </p:txBody>
      </p:sp>
    </p:spTree>
    <p:extLst>
      <p:ext uri="{BB962C8B-B14F-4D97-AF65-F5344CB8AC3E}">
        <p14:creationId xmlns:p14="http://schemas.microsoft.com/office/powerpoint/2010/main" val="20772425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831FD66A-A771-4A6A-BBA1-FAAB4F2C421A}" type="slidenum">
              <a:rPr lang="tr-TR" smtClean="0"/>
              <a:t>1</a:t>
            </a:fld>
            <a:endParaRPr lang="tr-TR" dirty="0"/>
          </a:p>
        </p:txBody>
      </p:sp>
    </p:spTree>
    <p:extLst>
      <p:ext uri="{BB962C8B-B14F-4D97-AF65-F5344CB8AC3E}">
        <p14:creationId xmlns:p14="http://schemas.microsoft.com/office/powerpoint/2010/main" val="23997517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0CCFD8-6609-267C-B4CB-D9E14A18FF52}"/>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809E1FF4-A1D1-0DA4-43A0-A6345D813EF0}"/>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E1C275B0-4F54-44E8-9469-445671B637A8}"/>
              </a:ext>
            </a:extLst>
          </p:cNvPr>
          <p:cNvSpPr>
            <a:spLocks noGrp="1"/>
          </p:cNvSpPr>
          <p:nvPr>
            <p:ph type="body" idx="1"/>
          </p:nvPr>
        </p:nvSpPr>
        <p:spPr/>
        <p:txBody>
          <a:bodyPr/>
          <a:lstStyle/>
          <a:p>
            <a:r>
              <a:rPr lang="tr-TR" dirty="0"/>
              <a:t>.</a:t>
            </a:r>
          </a:p>
        </p:txBody>
      </p:sp>
      <p:sp>
        <p:nvSpPr>
          <p:cNvPr id="4" name="Slayt Numarası Yer Tutucusu 3">
            <a:extLst>
              <a:ext uri="{FF2B5EF4-FFF2-40B4-BE49-F238E27FC236}">
                <a16:creationId xmlns:a16="http://schemas.microsoft.com/office/drawing/2014/main" id="{CAB93785-A005-56F6-822D-025D082290BD}"/>
              </a:ext>
            </a:extLst>
          </p:cNvPr>
          <p:cNvSpPr>
            <a:spLocks noGrp="1"/>
          </p:cNvSpPr>
          <p:nvPr>
            <p:ph type="sldNum" sz="quarter" idx="5"/>
          </p:nvPr>
        </p:nvSpPr>
        <p:spPr/>
        <p:txBody>
          <a:bodyPr/>
          <a:lstStyle/>
          <a:p>
            <a:fld id="{831FD66A-A771-4A6A-BBA1-FAAB4F2C421A}" type="slidenum">
              <a:rPr lang="tr-TR" smtClean="0"/>
              <a:t>10</a:t>
            </a:fld>
            <a:endParaRPr lang="tr-TR"/>
          </a:p>
        </p:txBody>
      </p:sp>
    </p:spTree>
    <p:extLst>
      <p:ext uri="{BB962C8B-B14F-4D97-AF65-F5344CB8AC3E}">
        <p14:creationId xmlns:p14="http://schemas.microsoft.com/office/powerpoint/2010/main" val="42107669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9ECD5A-C902-DA63-9FB3-7A3F24AAC2ED}"/>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D6183D2F-8CE4-9DD5-DB7B-758893BF5565}"/>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10890BA5-33FD-E719-27B4-2A02FE3C8467}"/>
              </a:ext>
            </a:extLst>
          </p:cNvPr>
          <p:cNvSpPr>
            <a:spLocks noGrp="1"/>
          </p:cNvSpPr>
          <p:nvPr>
            <p:ph type="body" idx="1"/>
          </p:nvPr>
        </p:nvSpPr>
        <p:spPr/>
        <p:txBody>
          <a:bodyPr/>
          <a:lstStyle/>
          <a:p>
            <a:r>
              <a:rPr lang="tr-TR" dirty="0"/>
              <a:t>.</a:t>
            </a:r>
          </a:p>
        </p:txBody>
      </p:sp>
      <p:sp>
        <p:nvSpPr>
          <p:cNvPr id="4" name="Slayt Numarası Yer Tutucusu 3">
            <a:extLst>
              <a:ext uri="{FF2B5EF4-FFF2-40B4-BE49-F238E27FC236}">
                <a16:creationId xmlns:a16="http://schemas.microsoft.com/office/drawing/2014/main" id="{1ED86046-26DE-F738-F501-746C72655142}"/>
              </a:ext>
            </a:extLst>
          </p:cNvPr>
          <p:cNvSpPr>
            <a:spLocks noGrp="1"/>
          </p:cNvSpPr>
          <p:nvPr>
            <p:ph type="sldNum" sz="quarter" idx="5"/>
          </p:nvPr>
        </p:nvSpPr>
        <p:spPr/>
        <p:txBody>
          <a:bodyPr/>
          <a:lstStyle/>
          <a:p>
            <a:fld id="{831FD66A-A771-4A6A-BBA1-FAAB4F2C421A}" type="slidenum">
              <a:rPr lang="tr-TR" smtClean="0"/>
              <a:t>11</a:t>
            </a:fld>
            <a:endParaRPr lang="tr-TR"/>
          </a:p>
        </p:txBody>
      </p:sp>
    </p:spTree>
    <p:extLst>
      <p:ext uri="{BB962C8B-B14F-4D97-AF65-F5344CB8AC3E}">
        <p14:creationId xmlns:p14="http://schemas.microsoft.com/office/powerpoint/2010/main" val="7102985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67C6BF-C337-4A48-0A5B-CC5F91678E0C}"/>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67441384-FF32-AD01-8F88-17341F0BEC20}"/>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9D68B2E8-C8B1-FFA0-4E51-AA3D5FD53DD5}"/>
              </a:ext>
            </a:extLst>
          </p:cNvPr>
          <p:cNvSpPr>
            <a:spLocks noGrp="1"/>
          </p:cNvSpPr>
          <p:nvPr>
            <p:ph type="body" idx="1"/>
          </p:nvPr>
        </p:nvSpPr>
        <p:spPr/>
        <p:txBody>
          <a:bodyPr/>
          <a:lstStyle/>
          <a:p>
            <a:r>
              <a:rPr lang="tr-TR" dirty="0"/>
              <a:t>.</a:t>
            </a:r>
          </a:p>
        </p:txBody>
      </p:sp>
      <p:sp>
        <p:nvSpPr>
          <p:cNvPr id="4" name="Slayt Numarası Yer Tutucusu 3">
            <a:extLst>
              <a:ext uri="{FF2B5EF4-FFF2-40B4-BE49-F238E27FC236}">
                <a16:creationId xmlns:a16="http://schemas.microsoft.com/office/drawing/2014/main" id="{C3EC8750-D4F4-0F28-0244-433C4D7D3FFF}"/>
              </a:ext>
            </a:extLst>
          </p:cNvPr>
          <p:cNvSpPr>
            <a:spLocks noGrp="1"/>
          </p:cNvSpPr>
          <p:nvPr>
            <p:ph type="sldNum" sz="quarter" idx="5"/>
          </p:nvPr>
        </p:nvSpPr>
        <p:spPr/>
        <p:txBody>
          <a:bodyPr/>
          <a:lstStyle/>
          <a:p>
            <a:fld id="{831FD66A-A771-4A6A-BBA1-FAAB4F2C421A}" type="slidenum">
              <a:rPr lang="tr-TR" smtClean="0"/>
              <a:t>12</a:t>
            </a:fld>
            <a:endParaRPr lang="tr-TR"/>
          </a:p>
        </p:txBody>
      </p:sp>
    </p:spTree>
    <p:extLst>
      <p:ext uri="{BB962C8B-B14F-4D97-AF65-F5344CB8AC3E}">
        <p14:creationId xmlns:p14="http://schemas.microsoft.com/office/powerpoint/2010/main" val="10830600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7F6818-417F-3FDB-ED8B-E87B06BFB895}"/>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8E53A1DD-F568-8969-42D6-CFCAF7DD1E90}"/>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896CDCBA-1D0A-627C-6E65-F565E3A8AA23}"/>
              </a:ext>
            </a:extLst>
          </p:cNvPr>
          <p:cNvSpPr>
            <a:spLocks noGrp="1"/>
          </p:cNvSpPr>
          <p:nvPr>
            <p:ph type="body" idx="1"/>
          </p:nvPr>
        </p:nvSpPr>
        <p:spPr/>
        <p:txBody>
          <a:bodyPr/>
          <a:lstStyle/>
          <a:p>
            <a:r>
              <a:rPr lang="tr-TR" dirty="0"/>
              <a:t>.</a:t>
            </a:r>
          </a:p>
        </p:txBody>
      </p:sp>
      <p:sp>
        <p:nvSpPr>
          <p:cNvPr id="4" name="Slayt Numarası Yer Tutucusu 3">
            <a:extLst>
              <a:ext uri="{FF2B5EF4-FFF2-40B4-BE49-F238E27FC236}">
                <a16:creationId xmlns:a16="http://schemas.microsoft.com/office/drawing/2014/main" id="{8CBB19A3-E5B5-1B9E-3722-F4BCE2C434FF}"/>
              </a:ext>
            </a:extLst>
          </p:cNvPr>
          <p:cNvSpPr>
            <a:spLocks noGrp="1"/>
          </p:cNvSpPr>
          <p:nvPr>
            <p:ph type="sldNum" sz="quarter" idx="5"/>
          </p:nvPr>
        </p:nvSpPr>
        <p:spPr/>
        <p:txBody>
          <a:bodyPr/>
          <a:lstStyle/>
          <a:p>
            <a:fld id="{831FD66A-A771-4A6A-BBA1-FAAB4F2C421A}" type="slidenum">
              <a:rPr lang="tr-TR" smtClean="0"/>
              <a:t>13</a:t>
            </a:fld>
            <a:endParaRPr lang="tr-TR"/>
          </a:p>
        </p:txBody>
      </p:sp>
    </p:spTree>
    <p:extLst>
      <p:ext uri="{BB962C8B-B14F-4D97-AF65-F5344CB8AC3E}">
        <p14:creationId xmlns:p14="http://schemas.microsoft.com/office/powerpoint/2010/main" val="17216231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1B5206-1C18-A919-87FE-B2AFBDB1527E}"/>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610F9EA8-95EF-0AD4-2D29-327935CD26CB}"/>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37F78F18-C2F4-FB4E-6B7D-29DD43475140}"/>
              </a:ext>
            </a:extLst>
          </p:cNvPr>
          <p:cNvSpPr>
            <a:spLocks noGrp="1"/>
          </p:cNvSpPr>
          <p:nvPr>
            <p:ph type="body" idx="1"/>
          </p:nvPr>
        </p:nvSpPr>
        <p:spPr/>
        <p:txBody>
          <a:bodyPr/>
          <a:lstStyle/>
          <a:p>
            <a:r>
              <a:rPr lang="tr-TR" dirty="0"/>
              <a:t>.</a:t>
            </a:r>
          </a:p>
        </p:txBody>
      </p:sp>
      <p:sp>
        <p:nvSpPr>
          <p:cNvPr id="4" name="Slayt Numarası Yer Tutucusu 3">
            <a:extLst>
              <a:ext uri="{FF2B5EF4-FFF2-40B4-BE49-F238E27FC236}">
                <a16:creationId xmlns:a16="http://schemas.microsoft.com/office/drawing/2014/main" id="{024916F4-FEEF-59E5-A863-16D90D531F99}"/>
              </a:ext>
            </a:extLst>
          </p:cNvPr>
          <p:cNvSpPr>
            <a:spLocks noGrp="1"/>
          </p:cNvSpPr>
          <p:nvPr>
            <p:ph type="sldNum" sz="quarter" idx="5"/>
          </p:nvPr>
        </p:nvSpPr>
        <p:spPr/>
        <p:txBody>
          <a:bodyPr/>
          <a:lstStyle/>
          <a:p>
            <a:fld id="{831FD66A-A771-4A6A-BBA1-FAAB4F2C421A}" type="slidenum">
              <a:rPr lang="tr-TR" smtClean="0"/>
              <a:t>14</a:t>
            </a:fld>
            <a:endParaRPr lang="tr-TR"/>
          </a:p>
        </p:txBody>
      </p:sp>
    </p:spTree>
    <p:extLst>
      <p:ext uri="{BB962C8B-B14F-4D97-AF65-F5344CB8AC3E}">
        <p14:creationId xmlns:p14="http://schemas.microsoft.com/office/powerpoint/2010/main" val="220423462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FCD279-812E-3EAE-2253-CC4EB741CFDB}"/>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BB18B528-556C-07FC-3BFD-C7484FEC4562}"/>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900D8C22-830F-6A9C-7FD8-9C7E87F32CA8}"/>
              </a:ext>
            </a:extLst>
          </p:cNvPr>
          <p:cNvSpPr>
            <a:spLocks noGrp="1"/>
          </p:cNvSpPr>
          <p:nvPr>
            <p:ph type="body" idx="1"/>
          </p:nvPr>
        </p:nvSpPr>
        <p:spPr/>
        <p:txBody>
          <a:bodyPr/>
          <a:lstStyle/>
          <a:p>
            <a:r>
              <a:rPr lang="tr-TR" dirty="0"/>
              <a:t>.</a:t>
            </a:r>
          </a:p>
        </p:txBody>
      </p:sp>
      <p:sp>
        <p:nvSpPr>
          <p:cNvPr id="4" name="Slayt Numarası Yer Tutucusu 3">
            <a:extLst>
              <a:ext uri="{FF2B5EF4-FFF2-40B4-BE49-F238E27FC236}">
                <a16:creationId xmlns:a16="http://schemas.microsoft.com/office/drawing/2014/main" id="{A9822444-B177-6247-3B50-F4E6547874BA}"/>
              </a:ext>
            </a:extLst>
          </p:cNvPr>
          <p:cNvSpPr>
            <a:spLocks noGrp="1"/>
          </p:cNvSpPr>
          <p:nvPr>
            <p:ph type="sldNum" sz="quarter" idx="5"/>
          </p:nvPr>
        </p:nvSpPr>
        <p:spPr/>
        <p:txBody>
          <a:bodyPr/>
          <a:lstStyle/>
          <a:p>
            <a:fld id="{831FD66A-A771-4A6A-BBA1-FAAB4F2C421A}" type="slidenum">
              <a:rPr lang="tr-TR" smtClean="0"/>
              <a:t>15</a:t>
            </a:fld>
            <a:endParaRPr lang="tr-TR"/>
          </a:p>
        </p:txBody>
      </p:sp>
    </p:spTree>
    <p:extLst>
      <p:ext uri="{BB962C8B-B14F-4D97-AF65-F5344CB8AC3E}">
        <p14:creationId xmlns:p14="http://schemas.microsoft.com/office/powerpoint/2010/main" val="17308420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8C828A-C09C-3EB9-7C92-217685202304}"/>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71208DE8-025F-EC14-8A3E-D65010AC5D20}"/>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31964F51-BC37-9328-B6AF-52D72199811A}"/>
              </a:ext>
            </a:extLst>
          </p:cNvPr>
          <p:cNvSpPr>
            <a:spLocks noGrp="1"/>
          </p:cNvSpPr>
          <p:nvPr>
            <p:ph type="body" idx="1"/>
          </p:nvPr>
        </p:nvSpPr>
        <p:spPr/>
        <p:txBody>
          <a:bodyPr/>
          <a:lstStyle/>
          <a:p>
            <a:r>
              <a:rPr lang="tr-TR" dirty="0"/>
              <a:t>.</a:t>
            </a:r>
          </a:p>
        </p:txBody>
      </p:sp>
      <p:sp>
        <p:nvSpPr>
          <p:cNvPr id="4" name="Slayt Numarası Yer Tutucusu 3">
            <a:extLst>
              <a:ext uri="{FF2B5EF4-FFF2-40B4-BE49-F238E27FC236}">
                <a16:creationId xmlns:a16="http://schemas.microsoft.com/office/drawing/2014/main" id="{2FA68659-DBAB-8A38-3C76-C4D0660BA587}"/>
              </a:ext>
            </a:extLst>
          </p:cNvPr>
          <p:cNvSpPr>
            <a:spLocks noGrp="1"/>
          </p:cNvSpPr>
          <p:nvPr>
            <p:ph type="sldNum" sz="quarter" idx="5"/>
          </p:nvPr>
        </p:nvSpPr>
        <p:spPr/>
        <p:txBody>
          <a:bodyPr/>
          <a:lstStyle/>
          <a:p>
            <a:fld id="{831FD66A-A771-4A6A-BBA1-FAAB4F2C421A}" type="slidenum">
              <a:rPr lang="tr-TR" smtClean="0"/>
              <a:t>16</a:t>
            </a:fld>
            <a:endParaRPr lang="tr-TR"/>
          </a:p>
        </p:txBody>
      </p:sp>
    </p:spTree>
    <p:extLst>
      <p:ext uri="{BB962C8B-B14F-4D97-AF65-F5344CB8AC3E}">
        <p14:creationId xmlns:p14="http://schemas.microsoft.com/office/powerpoint/2010/main" val="225436089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F5D3C3-5871-4855-0FB3-60AE41FE752B}"/>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74C03B65-E32F-6559-9778-D135CCCAA4A8}"/>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B4BA5424-7B5D-83CE-ABBA-DED0820474F0}"/>
              </a:ext>
            </a:extLst>
          </p:cNvPr>
          <p:cNvSpPr>
            <a:spLocks noGrp="1"/>
          </p:cNvSpPr>
          <p:nvPr>
            <p:ph type="body" idx="1"/>
          </p:nvPr>
        </p:nvSpPr>
        <p:spPr/>
        <p:txBody>
          <a:bodyPr/>
          <a:lstStyle/>
          <a:p>
            <a:r>
              <a:rPr lang="tr-TR" dirty="0"/>
              <a:t>.</a:t>
            </a:r>
          </a:p>
        </p:txBody>
      </p:sp>
      <p:sp>
        <p:nvSpPr>
          <p:cNvPr id="4" name="Slayt Numarası Yer Tutucusu 3">
            <a:extLst>
              <a:ext uri="{FF2B5EF4-FFF2-40B4-BE49-F238E27FC236}">
                <a16:creationId xmlns:a16="http://schemas.microsoft.com/office/drawing/2014/main" id="{A2488629-9E40-97D1-78C6-3561000729A8}"/>
              </a:ext>
            </a:extLst>
          </p:cNvPr>
          <p:cNvSpPr>
            <a:spLocks noGrp="1"/>
          </p:cNvSpPr>
          <p:nvPr>
            <p:ph type="sldNum" sz="quarter" idx="5"/>
          </p:nvPr>
        </p:nvSpPr>
        <p:spPr/>
        <p:txBody>
          <a:bodyPr/>
          <a:lstStyle/>
          <a:p>
            <a:fld id="{831FD66A-A771-4A6A-BBA1-FAAB4F2C421A}" type="slidenum">
              <a:rPr lang="tr-TR" smtClean="0"/>
              <a:t>17</a:t>
            </a:fld>
            <a:endParaRPr lang="tr-TR"/>
          </a:p>
        </p:txBody>
      </p:sp>
    </p:spTree>
    <p:extLst>
      <p:ext uri="{BB962C8B-B14F-4D97-AF65-F5344CB8AC3E}">
        <p14:creationId xmlns:p14="http://schemas.microsoft.com/office/powerpoint/2010/main" val="332520163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577740-F7A8-F99A-1D3C-5F166CD9B433}"/>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662F1B0E-59E2-0CFE-144D-B3D568691C8B}"/>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622F4DE3-A66D-9D2F-248D-A9A06323ABBA}"/>
              </a:ext>
            </a:extLst>
          </p:cNvPr>
          <p:cNvSpPr>
            <a:spLocks noGrp="1"/>
          </p:cNvSpPr>
          <p:nvPr>
            <p:ph type="body" idx="1"/>
          </p:nvPr>
        </p:nvSpPr>
        <p:spPr/>
        <p:txBody>
          <a:bodyPr/>
          <a:lstStyle/>
          <a:p>
            <a:r>
              <a:rPr lang="tr-TR" dirty="0"/>
              <a:t>.</a:t>
            </a:r>
          </a:p>
        </p:txBody>
      </p:sp>
      <p:sp>
        <p:nvSpPr>
          <p:cNvPr id="4" name="Slayt Numarası Yer Tutucusu 3">
            <a:extLst>
              <a:ext uri="{FF2B5EF4-FFF2-40B4-BE49-F238E27FC236}">
                <a16:creationId xmlns:a16="http://schemas.microsoft.com/office/drawing/2014/main" id="{7E7E424A-E57D-4616-615C-06B44F484A75}"/>
              </a:ext>
            </a:extLst>
          </p:cNvPr>
          <p:cNvSpPr>
            <a:spLocks noGrp="1"/>
          </p:cNvSpPr>
          <p:nvPr>
            <p:ph type="sldNum" sz="quarter" idx="5"/>
          </p:nvPr>
        </p:nvSpPr>
        <p:spPr/>
        <p:txBody>
          <a:bodyPr/>
          <a:lstStyle/>
          <a:p>
            <a:fld id="{831FD66A-A771-4A6A-BBA1-FAAB4F2C421A}" type="slidenum">
              <a:rPr lang="tr-TR" smtClean="0"/>
              <a:t>18</a:t>
            </a:fld>
            <a:endParaRPr lang="tr-TR"/>
          </a:p>
        </p:txBody>
      </p:sp>
    </p:spTree>
    <p:extLst>
      <p:ext uri="{BB962C8B-B14F-4D97-AF65-F5344CB8AC3E}">
        <p14:creationId xmlns:p14="http://schemas.microsoft.com/office/powerpoint/2010/main" val="40706135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BE57D4-9DDB-009E-2770-3BA97AEE4854}"/>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3554149C-25E7-EAA8-DD8B-E1C256817598}"/>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704FB823-C75F-5044-0B3B-8198E0D570EF}"/>
              </a:ext>
            </a:extLst>
          </p:cNvPr>
          <p:cNvSpPr>
            <a:spLocks noGrp="1"/>
          </p:cNvSpPr>
          <p:nvPr>
            <p:ph type="body" idx="1"/>
          </p:nvPr>
        </p:nvSpPr>
        <p:spPr/>
        <p:txBody>
          <a:bodyPr/>
          <a:lstStyle/>
          <a:p>
            <a:r>
              <a:rPr lang="tr-TR" dirty="0"/>
              <a:t>.</a:t>
            </a:r>
          </a:p>
        </p:txBody>
      </p:sp>
      <p:sp>
        <p:nvSpPr>
          <p:cNvPr id="4" name="Slayt Numarası Yer Tutucusu 3">
            <a:extLst>
              <a:ext uri="{FF2B5EF4-FFF2-40B4-BE49-F238E27FC236}">
                <a16:creationId xmlns:a16="http://schemas.microsoft.com/office/drawing/2014/main" id="{566E5936-396E-9250-2AC5-C94AD729AF49}"/>
              </a:ext>
            </a:extLst>
          </p:cNvPr>
          <p:cNvSpPr>
            <a:spLocks noGrp="1"/>
          </p:cNvSpPr>
          <p:nvPr>
            <p:ph type="sldNum" sz="quarter" idx="5"/>
          </p:nvPr>
        </p:nvSpPr>
        <p:spPr/>
        <p:txBody>
          <a:bodyPr/>
          <a:lstStyle/>
          <a:p>
            <a:fld id="{831FD66A-A771-4A6A-BBA1-FAAB4F2C421A}" type="slidenum">
              <a:rPr lang="tr-TR" smtClean="0"/>
              <a:t>19</a:t>
            </a:fld>
            <a:endParaRPr lang="tr-TR"/>
          </a:p>
        </p:txBody>
      </p:sp>
    </p:spTree>
    <p:extLst>
      <p:ext uri="{BB962C8B-B14F-4D97-AF65-F5344CB8AC3E}">
        <p14:creationId xmlns:p14="http://schemas.microsoft.com/office/powerpoint/2010/main" val="19735543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2028B8-1558-7AF5-C7BE-1F0DB7563AC9}"/>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259F90A9-586F-0095-5008-9E3DCD453CFD}"/>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1E1E1C2A-205A-D1B1-AAA1-2AF4632CE89A}"/>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136D7826-D109-58D4-3F20-CAB6215CDF45}"/>
              </a:ext>
            </a:extLst>
          </p:cNvPr>
          <p:cNvSpPr>
            <a:spLocks noGrp="1"/>
          </p:cNvSpPr>
          <p:nvPr>
            <p:ph type="sldNum" sz="quarter" idx="5"/>
          </p:nvPr>
        </p:nvSpPr>
        <p:spPr/>
        <p:txBody>
          <a:bodyPr/>
          <a:lstStyle/>
          <a:p>
            <a:fld id="{831FD66A-A771-4A6A-BBA1-FAAB4F2C421A}" type="slidenum">
              <a:rPr lang="tr-TR" smtClean="0"/>
              <a:t>2</a:t>
            </a:fld>
            <a:endParaRPr lang="tr-TR"/>
          </a:p>
        </p:txBody>
      </p:sp>
    </p:spTree>
    <p:extLst>
      <p:ext uri="{BB962C8B-B14F-4D97-AF65-F5344CB8AC3E}">
        <p14:creationId xmlns:p14="http://schemas.microsoft.com/office/powerpoint/2010/main" val="403320843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2CBB3E-01D2-45C6-0C52-F95CA1F7B6F0}"/>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6448F6FB-A4F1-3565-168F-BFE67B9A8530}"/>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2A365111-7E5E-B77D-6E95-2B96830F9D71}"/>
              </a:ext>
            </a:extLst>
          </p:cNvPr>
          <p:cNvSpPr>
            <a:spLocks noGrp="1"/>
          </p:cNvSpPr>
          <p:nvPr>
            <p:ph type="body" idx="1"/>
          </p:nvPr>
        </p:nvSpPr>
        <p:spPr/>
        <p:txBody>
          <a:bodyPr/>
          <a:lstStyle/>
          <a:p>
            <a:r>
              <a:rPr lang="tr-TR" dirty="0"/>
              <a:t>.</a:t>
            </a:r>
          </a:p>
        </p:txBody>
      </p:sp>
      <p:sp>
        <p:nvSpPr>
          <p:cNvPr id="4" name="Slayt Numarası Yer Tutucusu 3">
            <a:extLst>
              <a:ext uri="{FF2B5EF4-FFF2-40B4-BE49-F238E27FC236}">
                <a16:creationId xmlns:a16="http://schemas.microsoft.com/office/drawing/2014/main" id="{28D08537-6A82-959A-624D-E78839358244}"/>
              </a:ext>
            </a:extLst>
          </p:cNvPr>
          <p:cNvSpPr>
            <a:spLocks noGrp="1"/>
          </p:cNvSpPr>
          <p:nvPr>
            <p:ph type="sldNum" sz="quarter" idx="5"/>
          </p:nvPr>
        </p:nvSpPr>
        <p:spPr/>
        <p:txBody>
          <a:bodyPr/>
          <a:lstStyle/>
          <a:p>
            <a:fld id="{831FD66A-A771-4A6A-BBA1-FAAB4F2C421A}" type="slidenum">
              <a:rPr lang="tr-TR" smtClean="0"/>
              <a:t>20</a:t>
            </a:fld>
            <a:endParaRPr lang="tr-TR"/>
          </a:p>
        </p:txBody>
      </p:sp>
    </p:spTree>
    <p:extLst>
      <p:ext uri="{BB962C8B-B14F-4D97-AF65-F5344CB8AC3E}">
        <p14:creationId xmlns:p14="http://schemas.microsoft.com/office/powerpoint/2010/main" val="67400922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E93E47-877F-0B1B-C358-258233A04481}"/>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D74E274C-5530-9307-B5C5-1B233F3FDAC5}"/>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16FE44B3-24B0-B71D-CA10-1C43B19C87AA}"/>
              </a:ext>
            </a:extLst>
          </p:cNvPr>
          <p:cNvSpPr>
            <a:spLocks noGrp="1"/>
          </p:cNvSpPr>
          <p:nvPr>
            <p:ph type="body" idx="1"/>
          </p:nvPr>
        </p:nvSpPr>
        <p:spPr/>
        <p:txBody>
          <a:bodyPr/>
          <a:lstStyle/>
          <a:p>
            <a:r>
              <a:rPr lang="tr-TR" dirty="0"/>
              <a:t>.</a:t>
            </a:r>
          </a:p>
        </p:txBody>
      </p:sp>
      <p:sp>
        <p:nvSpPr>
          <p:cNvPr id="4" name="Slayt Numarası Yer Tutucusu 3">
            <a:extLst>
              <a:ext uri="{FF2B5EF4-FFF2-40B4-BE49-F238E27FC236}">
                <a16:creationId xmlns:a16="http://schemas.microsoft.com/office/drawing/2014/main" id="{4A4F5931-64B1-D3B5-C2FC-2D2ADF239E87}"/>
              </a:ext>
            </a:extLst>
          </p:cNvPr>
          <p:cNvSpPr>
            <a:spLocks noGrp="1"/>
          </p:cNvSpPr>
          <p:nvPr>
            <p:ph type="sldNum" sz="quarter" idx="5"/>
          </p:nvPr>
        </p:nvSpPr>
        <p:spPr/>
        <p:txBody>
          <a:bodyPr/>
          <a:lstStyle/>
          <a:p>
            <a:fld id="{831FD66A-A771-4A6A-BBA1-FAAB4F2C421A}" type="slidenum">
              <a:rPr lang="tr-TR" smtClean="0"/>
              <a:t>21</a:t>
            </a:fld>
            <a:endParaRPr lang="tr-TR"/>
          </a:p>
        </p:txBody>
      </p:sp>
    </p:spTree>
    <p:extLst>
      <p:ext uri="{BB962C8B-B14F-4D97-AF65-F5344CB8AC3E}">
        <p14:creationId xmlns:p14="http://schemas.microsoft.com/office/powerpoint/2010/main" val="319028803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27B156-C890-CBD4-250C-BCC1CCAD5E4B}"/>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936C3084-EC55-C81F-AACA-3987F3D6120D}"/>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56EEF5A8-B3AD-75D9-1450-BE4F81D47C5C}"/>
              </a:ext>
            </a:extLst>
          </p:cNvPr>
          <p:cNvSpPr>
            <a:spLocks noGrp="1"/>
          </p:cNvSpPr>
          <p:nvPr>
            <p:ph type="body" idx="1"/>
          </p:nvPr>
        </p:nvSpPr>
        <p:spPr/>
        <p:txBody>
          <a:bodyPr/>
          <a:lstStyle/>
          <a:p>
            <a:r>
              <a:rPr lang="tr-TR" dirty="0"/>
              <a:t>.</a:t>
            </a:r>
          </a:p>
        </p:txBody>
      </p:sp>
      <p:sp>
        <p:nvSpPr>
          <p:cNvPr id="4" name="Slayt Numarası Yer Tutucusu 3">
            <a:extLst>
              <a:ext uri="{FF2B5EF4-FFF2-40B4-BE49-F238E27FC236}">
                <a16:creationId xmlns:a16="http://schemas.microsoft.com/office/drawing/2014/main" id="{7B9C166A-5FBE-3843-2BD0-AC922E654377}"/>
              </a:ext>
            </a:extLst>
          </p:cNvPr>
          <p:cNvSpPr>
            <a:spLocks noGrp="1"/>
          </p:cNvSpPr>
          <p:nvPr>
            <p:ph type="sldNum" sz="quarter" idx="5"/>
          </p:nvPr>
        </p:nvSpPr>
        <p:spPr/>
        <p:txBody>
          <a:bodyPr/>
          <a:lstStyle/>
          <a:p>
            <a:fld id="{831FD66A-A771-4A6A-BBA1-FAAB4F2C421A}" type="slidenum">
              <a:rPr lang="tr-TR" smtClean="0"/>
              <a:t>22</a:t>
            </a:fld>
            <a:endParaRPr lang="tr-TR"/>
          </a:p>
        </p:txBody>
      </p:sp>
    </p:spTree>
    <p:extLst>
      <p:ext uri="{BB962C8B-B14F-4D97-AF65-F5344CB8AC3E}">
        <p14:creationId xmlns:p14="http://schemas.microsoft.com/office/powerpoint/2010/main" val="65394931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0BD4F8-FD30-2602-6B3F-CC7B3F7C8E5A}"/>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B8CF3C2C-64C1-F7E5-FEE7-A22C5B2DC380}"/>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BA6F5FDE-1534-92E5-8891-7C5D54D0B04F}"/>
              </a:ext>
            </a:extLst>
          </p:cNvPr>
          <p:cNvSpPr>
            <a:spLocks noGrp="1"/>
          </p:cNvSpPr>
          <p:nvPr>
            <p:ph type="body" idx="1"/>
          </p:nvPr>
        </p:nvSpPr>
        <p:spPr/>
        <p:txBody>
          <a:bodyPr/>
          <a:lstStyle/>
          <a:p>
            <a:r>
              <a:rPr lang="tr-TR" dirty="0"/>
              <a:t>.</a:t>
            </a:r>
          </a:p>
        </p:txBody>
      </p:sp>
      <p:sp>
        <p:nvSpPr>
          <p:cNvPr id="4" name="Slayt Numarası Yer Tutucusu 3">
            <a:extLst>
              <a:ext uri="{FF2B5EF4-FFF2-40B4-BE49-F238E27FC236}">
                <a16:creationId xmlns:a16="http://schemas.microsoft.com/office/drawing/2014/main" id="{E85B29F1-6C84-D392-2DC8-A44384A51074}"/>
              </a:ext>
            </a:extLst>
          </p:cNvPr>
          <p:cNvSpPr>
            <a:spLocks noGrp="1"/>
          </p:cNvSpPr>
          <p:nvPr>
            <p:ph type="sldNum" sz="quarter" idx="5"/>
          </p:nvPr>
        </p:nvSpPr>
        <p:spPr/>
        <p:txBody>
          <a:bodyPr/>
          <a:lstStyle/>
          <a:p>
            <a:fld id="{831FD66A-A771-4A6A-BBA1-FAAB4F2C421A}" type="slidenum">
              <a:rPr lang="tr-TR" smtClean="0"/>
              <a:t>23</a:t>
            </a:fld>
            <a:endParaRPr lang="tr-TR"/>
          </a:p>
        </p:txBody>
      </p:sp>
    </p:spTree>
    <p:extLst>
      <p:ext uri="{BB962C8B-B14F-4D97-AF65-F5344CB8AC3E}">
        <p14:creationId xmlns:p14="http://schemas.microsoft.com/office/powerpoint/2010/main" val="295168018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360659-E0E7-933B-6D05-854AF691426D}"/>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DAC882E1-6424-DC5D-B3D9-5A0FC3EB52F8}"/>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106DCF5C-EB3E-854F-4D06-1441773B6256}"/>
              </a:ext>
            </a:extLst>
          </p:cNvPr>
          <p:cNvSpPr>
            <a:spLocks noGrp="1"/>
          </p:cNvSpPr>
          <p:nvPr>
            <p:ph type="body" idx="1"/>
          </p:nvPr>
        </p:nvSpPr>
        <p:spPr/>
        <p:txBody>
          <a:bodyPr/>
          <a:lstStyle/>
          <a:p>
            <a:r>
              <a:rPr lang="tr-TR" dirty="0"/>
              <a:t>.</a:t>
            </a:r>
          </a:p>
        </p:txBody>
      </p:sp>
      <p:sp>
        <p:nvSpPr>
          <p:cNvPr id="4" name="Slayt Numarası Yer Tutucusu 3">
            <a:extLst>
              <a:ext uri="{FF2B5EF4-FFF2-40B4-BE49-F238E27FC236}">
                <a16:creationId xmlns:a16="http://schemas.microsoft.com/office/drawing/2014/main" id="{15248225-81C2-7E3E-C39F-09CE0DAD701D}"/>
              </a:ext>
            </a:extLst>
          </p:cNvPr>
          <p:cNvSpPr>
            <a:spLocks noGrp="1"/>
          </p:cNvSpPr>
          <p:nvPr>
            <p:ph type="sldNum" sz="quarter" idx="5"/>
          </p:nvPr>
        </p:nvSpPr>
        <p:spPr/>
        <p:txBody>
          <a:bodyPr/>
          <a:lstStyle/>
          <a:p>
            <a:fld id="{831FD66A-A771-4A6A-BBA1-FAAB4F2C421A}" type="slidenum">
              <a:rPr lang="tr-TR" smtClean="0"/>
              <a:t>24</a:t>
            </a:fld>
            <a:endParaRPr lang="tr-TR"/>
          </a:p>
        </p:txBody>
      </p:sp>
    </p:spTree>
    <p:extLst>
      <p:ext uri="{BB962C8B-B14F-4D97-AF65-F5344CB8AC3E}">
        <p14:creationId xmlns:p14="http://schemas.microsoft.com/office/powerpoint/2010/main" val="153442414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56E04-4B4B-707C-7632-8B3582C6BF76}"/>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5C6C7E32-5187-3C02-D32E-04FFB27B2517}"/>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AA598E59-CE3F-8151-07EF-AF6F910F1215}"/>
              </a:ext>
            </a:extLst>
          </p:cNvPr>
          <p:cNvSpPr>
            <a:spLocks noGrp="1"/>
          </p:cNvSpPr>
          <p:nvPr>
            <p:ph type="body" idx="1"/>
          </p:nvPr>
        </p:nvSpPr>
        <p:spPr/>
        <p:txBody>
          <a:bodyPr/>
          <a:lstStyle/>
          <a:p>
            <a:r>
              <a:rPr lang="tr-TR" dirty="0"/>
              <a:t>.</a:t>
            </a:r>
          </a:p>
        </p:txBody>
      </p:sp>
      <p:sp>
        <p:nvSpPr>
          <p:cNvPr id="4" name="Slayt Numarası Yer Tutucusu 3">
            <a:extLst>
              <a:ext uri="{FF2B5EF4-FFF2-40B4-BE49-F238E27FC236}">
                <a16:creationId xmlns:a16="http://schemas.microsoft.com/office/drawing/2014/main" id="{A23B3791-E9D6-E2D3-811B-419DFE7C2901}"/>
              </a:ext>
            </a:extLst>
          </p:cNvPr>
          <p:cNvSpPr>
            <a:spLocks noGrp="1"/>
          </p:cNvSpPr>
          <p:nvPr>
            <p:ph type="sldNum" sz="quarter" idx="5"/>
          </p:nvPr>
        </p:nvSpPr>
        <p:spPr/>
        <p:txBody>
          <a:bodyPr/>
          <a:lstStyle/>
          <a:p>
            <a:fld id="{831FD66A-A771-4A6A-BBA1-FAAB4F2C421A}" type="slidenum">
              <a:rPr lang="tr-TR" smtClean="0"/>
              <a:t>25</a:t>
            </a:fld>
            <a:endParaRPr lang="tr-TR"/>
          </a:p>
        </p:txBody>
      </p:sp>
    </p:spTree>
    <p:extLst>
      <p:ext uri="{BB962C8B-B14F-4D97-AF65-F5344CB8AC3E}">
        <p14:creationId xmlns:p14="http://schemas.microsoft.com/office/powerpoint/2010/main" val="230690240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 </a:t>
            </a:r>
          </a:p>
        </p:txBody>
      </p:sp>
      <p:sp>
        <p:nvSpPr>
          <p:cNvPr id="4" name="Slayt Numarası Yer Tutucusu 3"/>
          <p:cNvSpPr>
            <a:spLocks noGrp="1"/>
          </p:cNvSpPr>
          <p:nvPr>
            <p:ph type="sldNum" sz="quarter" idx="5"/>
          </p:nvPr>
        </p:nvSpPr>
        <p:spPr/>
        <p:txBody>
          <a:bodyPr/>
          <a:lstStyle/>
          <a:p>
            <a:fld id="{831FD66A-A771-4A6A-BBA1-FAAB4F2C421A}" type="slidenum">
              <a:rPr lang="tr-TR" smtClean="0"/>
              <a:t>26</a:t>
            </a:fld>
            <a:endParaRPr lang="tr-TR"/>
          </a:p>
        </p:txBody>
      </p:sp>
    </p:spTree>
    <p:extLst>
      <p:ext uri="{BB962C8B-B14F-4D97-AF65-F5344CB8AC3E}">
        <p14:creationId xmlns:p14="http://schemas.microsoft.com/office/powerpoint/2010/main" val="4593801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702CFD-1E15-7AE3-E4B5-D38397B45274}"/>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B272B6DE-C457-3167-CD08-89E1E4B869C8}"/>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A0443A72-76FE-B811-BFDA-AE0EE44D48A7}"/>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65A3A96E-9007-BAC2-E035-68AEC57EA56F}"/>
              </a:ext>
            </a:extLst>
          </p:cNvPr>
          <p:cNvSpPr>
            <a:spLocks noGrp="1"/>
          </p:cNvSpPr>
          <p:nvPr>
            <p:ph type="sldNum" sz="quarter" idx="5"/>
          </p:nvPr>
        </p:nvSpPr>
        <p:spPr/>
        <p:txBody>
          <a:bodyPr/>
          <a:lstStyle/>
          <a:p>
            <a:fld id="{831FD66A-A771-4A6A-BBA1-FAAB4F2C421A}" type="slidenum">
              <a:rPr lang="tr-TR" smtClean="0"/>
              <a:t>3</a:t>
            </a:fld>
            <a:endParaRPr lang="tr-TR"/>
          </a:p>
        </p:txBody>
      </p:sp>
    </p:spTree>
    <p:extLst>
      <p:ext uri="{BB962C8B-B14F-4D97-AF65-F5344CB8AC3E}">
        <p14:creationId xmlns:p14="http://schemas.microsoft.com/office/powerpoint/2010/main" val="30739489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67AC7E-5882-C0D6-8BB8-E54634E5A73D}"/>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6BC1A3E0-71CF-9ACE-E23D-A57790936DCD}"/>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8BBAF5FE-5474-D424-5391-394751A0B389}"/>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21D2DE5B-98DC-3DB5-B3FF-36D77032BA8A}"/>
              </a:ext>
            </a:extLst>
          </p:cNvPr>
          <p:cNvSpPr>
            <a:spLocks noGrp="1"/>
          </p:cNvSpPr>
          <p:nvPr>
            <p:ph type="sldNum" sz="quarter" idx="5"/>
          </p:nvPr>
        </p:nvSpPr>
        <p:spPr/>
        <p:txBody>
          <a:bodyPr/>
          <a:lstStyle/>
          <a:p>
            <a:fld id="{831FD66A-A771-4A6A-BBA1-FAAB4F2C421A}" type="slidenum">
              <a:rPr lang="tr-TR" smtClean="0"/>
              <a:t>4</a:t>
            </a:fld>
            <a:endParaRPr lang="tr-TR"/>
          </a:p>
        </p:txBody>
      </p:sp>
    </p:spTree>
    <p:extLst>
      <p:ext uri="{BB962C8B-B14F-4D97-AF65-F5344CB8AC3E}">
        <p14:creationId xmlns:p14="http://schemas.microsoft.com/office/powerpoint/2010/main" val="12407539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36A978-6A0B-8DD2-B6E5-B529CB07A8E4}"/>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28312744-D9AB-DF5B-7715-5CCD2782839B}"/>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AEBEDC33-E75C-54FE-ABAB-52CCDE1DDD73}"/>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9FB5F71B-3BFE-F99D-6973-DE51C482865A}"/>
              </a:ext>
            </a:extLst>
          </p:cNvPr>
          <p:cNvSpPr>
            <a:spLocks noGrp="1"/>
          </p:cNvSpPr>
          <p:nvPr>
            <p:ph type="sldNum" sz="quarter" idx="5"/>
          </p:nvPr>
        </p:nvSpPr>
        <p:spPr/>
        <p:txBody>
          <a:bodyPr/>
          <a:lstStyle/>
          <a:p>
            <a:fld id="{831FD66A-A771-4A6A-BBA1-FAAB4F2C421A}" type="slidenum">
              <a:rPr lang="tr-TR" smtClean="0"/>
              <a:t>5</a:t>
            </a:fld>
            <a:endParaRPr lang="tr-TR"/>
          </a:p>
        </p:txBody>
      </p:sp>
    </p:spTree>
    <p:extLst>
      <p:ext uri="{BB962C8B-B14F-4D97-AF65-F5344CB8AC3E}">
        <p14:creationId xmlns:p14="http://schemas.microsoft.com/office/powerpoint/2010/main" val="15437978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C8A3B7-4895-A5E0-BF8C-3FE2C55F8176}"/>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E142CD5D-1899-8B83-9D5B-1B2F7101DB03}"/>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97EDD50A-4938-9A15-448A-8D762DE6A649}"/>
              </a:ext>
            </a:extLst>
          </p:cNvPr>
          <p:cNvSpPr>
            <a:spLocks noGrp="1"/>
          </p:cNvSpPr>
          <p:nvPr>
            <p:ph type="body" idx="1"/>
          </p:nvPr>
        </p:nvSpPr>
        <p:spPr/>
        <p:txBody>
          <a:bodyPr/>
          <a:lstStyle/>
          <a:p>
            <a:r>
              <a:rPr lang="tr-TR" dirty="0"/>
              <a:t>.</a:t>
            </a:r>
          </a:p>
        </p:txBody>
      </p:sp>
      <p:sp>
        <p:nvSpPr>
          <p:cNvPr id="4" name="Slayt Numarası Yer Tutucusu 3">
            <a:extLst>
              <a:ext uri="{FF2B5EF4-FFF2-40B4-BE49-F238E27FC236}">
                <a16:creationId xmlns:a16="http://schemas.microsoft.com/office/drawing/2014/main" id="{F845BFC0-E2C8-5C2F-EE0E-162926C44AAD}"/>
              </a:ext>
            </a:extLst>
          </p:cNvPr>
          <p:cNvSpPr>
            <a:spLocks noGrp="1"/>
          </p:cNvSpPr>
          <p:nvPr>
            <p:ph type="sldNum" sz="quarter" idx="5"/>
          </p:nvPr>
        </p:nvSpPr>
        <p:spPr/>
        <p:txBody>
          <a:bodyPr/>
          <a:lstStyle/>
          <a:p>
            <a:fld id="{831FD66A-A771-4A6A-BBA1-FAAB4F2C421A}" type="slidenum">
              <a:rPr lang="tr-TR" smtClean="0"/>
              <a:t>6</a:t>
            </a:fld>
            <a:endParaRPr lang="tr-TR"/>
          </a:p>
        </p:txBody>
      </p:sp>
    </p:spTree>
    <p:extLst>
      <p:ext uri="{BB962C8B-B14F-4D97-AF65-F5344CB8AC3E}">
        <p14:creationId xmlns:p14="http://schemas.microsoft.com/office/powerpoint/2010/main" val="19748577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9487C4-8F1A-5D65-5D2C-70BEF15FE5AC}"/>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DDE1DFCF-2624-4CDB-3808-2D2C80FB770A}"/>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669280FF-0D73-EA08-D9DC-93051CE367F7}"/>
              </a:ext>
            </a:extLst>
          </p:cNvPr>
          <p:cNvSpPr>
            <a:spLocks noGrp="1"/>
          </p:cNvSpPr>
          <p:nvPr>
            <p:ph type="body" idx="1"/>
          </p:nvPr>
        </p:nvSpPr>
        <p:spPr/>
        <p:txBody>
          <a:bodyPr/>
          <a:lstStyle/>
          <a:p>
            <a:r>
              <a:rPr lang="tr-TR" dirty="0"/>
              <a:t>.</a:t>
            </a:r>
          </a:p>
        </p:txBody>
      </p:sp>
      <p:sp>
        <p:nvSpPr>
          <p:cNvPr id="4" name="Slayt Numarası Yer Tutucusu 3">
            <a:extLst>
              <a:ext uri="{FF2B5EF4-FFF2-40B4-BE49-F238E27FC236}">
                <a16:creationId xmlns:a16="http://schemas.microsoft.com/office/drawing/2014/main" id="{B297E4B2-442C-83BC-DDB0-C29AAA3222C3}"/>
              </a:ext>
            </a:extLst>
          </p:cNvPr>
          <p:cNvSpPr>
            <a:spLocks noGrp="1"/>
          </p:cNvSpPr>
          <p:nvPr>
            <p:ph type="sldNum" sz="quarter" idx="5"/>
          </p:nvPr>
        </p:nvSpPr>
        <p:spPr/>
        <p:txBody>
          <a:bodyPr/>
          <a:lstStyle/>
          <a:p>
            <a:fld id="{831FD66A-A771-4A6A-BBA1-FAAB4F2C421A}" type="slidenum">
              <a:rPr lang="tr-TR" smtClean="0"/>
              <a:t>7</a:t>
            </a:fld>
            <a:endParaRPr lang="tr-TR"/>
          </a:p>
        </p:txBody>
      </p:sp>
    </p:spTree>
    <p:extLst>
      <p:ext uri="{BB962C8B-B14F-4D97-AF65-F5344CB8AC3E}">
        <p14:creationId xmlns:p14="http://schemas.microsoft.com/office/powerpoint/2010/main" val="29607070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020E7B-FB27-7DD9-2C7F-FF738497867E}"/>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B31D239D-2026-E554-58D6-BCBA3B94DAEE}"/>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C4501AA4-C5CA-0032-10CF-958A0FB62593}"/>
              </a:ext>
            </a:extLst>
          </p:cNvPr>
          <p:cNvSpPr>
            <a:spLocks noGrp="1"/>
          </p:cNvSpPr>
          <p:nvPr>
            <p:ph type="body" idx="1"/>
          </p:nvPr>
        </p:nvSpPr>
        <p:spPr/>
        <p:txBody>
          <a:bodyPr/>
          <a:lstStyle/>
          <a:p>
            <a:r>
              <a:rPr lang="tr-TR" dirty="0"/>
              <a:t>.</a:t>
            </a:r>
          </a:p>
        </p:txBody>
      </p:sp>
      <p:sp>
        <p:nvSpPr>
          <p:cNvPr id="4" name="Slayt Numarası Yer Tutucusu 3">
            <a:extLst>
              <a:ext uri="{FF2B5EF4-FFF2-40B4-BE49-F238E27FC236}">
                <a16:creationId xmlns:a16="http://schemas.microsoft.com/office/drawing/2014/main" id="{F0D58577-AE6C-2CFA-8258-998DC9011534}"/>
              </a:ext>
            </a:extLst>
          </p:cNvPr>
          <p:cNvSpPr>
            <a:spLocks noGrp="1"/>
          </p:cNvSpPr>
          <p:nvPr>
            <p:ph type="sldNum" sz="quarter" idx="5"/>
          </p:nvPr>
        </p:nvSpPr>
        <p:spPr/>
        <p:txBody>
          <a:bodyPr/>
          <a:lstStyle/>
          <a:p>
            <a:fld id="{831FD66A-A771-4A6A-BBA1-FAAB4F2C421A}" type="slidenum">
              <a:rPr lang="tr-TR" smtClean="0"/>
              <a:t>8</a:t>
            </a:fld>
            <a:endParaRPr lang="tr-TR"/>
          </a:p>
        </p:txBody>
      </p:sp>
    </p:spTree>
    <p:extLst>
      <p:ext uri="{BB962C8B-B14F-4D97-AF65-F5344CB8AC3E}">
        <p14:creationId xmlns:p14="http://schemas.microsoft.com/office/powerpoint/2010/main" val="38939577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ECE716-76ED-FD90-5E32-16EE56AED8C7}"/>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108E4B0B-2D62-3894-B75C-3E23DD4F9528}"/>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E22F77AB-8272-D657-5B65-B02F698F475C}"/>
              </a:ext>
            </a:extLst>
          </p:cNvPr>
          <p:cNvSpPr>
            <a:spLocks noGrp="1"/>
          </p:cNvSpPr>
          <p:nvPr>
            <p:ph type="body" idx="1"/>
          </p:nvPr>
        </p:nvSpPr>
        <p:spPr/>
        <p:txBody>
          <a:bodyPr/>
          <a:lstStyle/>
          <a:p>
            <a:r>
              <a:rPr lang="tr-TR" dirty="0"/>
              <a:t>.</a:t>
            </a:r>
          </a:p>
        </p:txBody>
      </p:sp>
      <p:sp>
        <p:nvSpPr>
          <p:cNvPr id="4" name="Slayt Numarası Yer Tutucusu 3">
            <a:extLst>
              <a:ext uri="{FF2B5EF4-FFF2-40B4-BE49-F238E27FC236}">
                <a16:creationId xmlns:a16="http://schemas.microsoft.com/office/drawing/2014/main" id="{FF91C6B3-0B88-7EEC-DD61-48423030BBC3}"/>
              </a:ext>
            </a:extLst>
          </p:cNvPr>
          <p:cNvSpPr>
            <a:spLocks noGrp="1"/>
          </p:cNvSpPr>
          <p:nvPr>
            <p:ph type="sldNum" sz="quarter" idx="5"/>
          </p:nvPr>
        </p:nvSpPr>
        <p:spPr/>
        <p:txBody>
          <a:bodyPr/>
          <a:lstStyle/>
          <a:p>
            <a:fld id="{831FD66A-A771-4A6A-BBA1-FAAB4F2C421A}" type="slidenum">
              <a:rPr lang="tr-TR" smtClean="0"/>
              <a:t>9</a:t>
            </a:fld>
            <a:endParaRPr lang="tr-TR"/>
          </a:p>
        </p:txBody>
      </p:sp>
    </p:spTree>
    <p:extLst>
      <p:ext uri="{BB962C8B-B14F-4D97-AF65-F5344CB8AC3E}">
        <p14:creationId xmlns:p14="http://schemas.microsoft.com/office/powerpoint/2010/main" val="2577390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9F1D5ED-3130-2159-D524-4C09A7714D5C}"/>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50309A89-6753-67C5-0A2E-4C025FF689D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65194D39-13BA-7A4E-3F06-F3C3C6E3B7DD}"/>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5" name="Alt Bilgi Yer Tutucusu 4">
            <a:extLst>
              <a:ext uri="{FF2B5EF4-FFF2-40B4-BE49-F238E27FC236}">
                <a16:creationId xmlns:a16="http://schemas.microsoft.com/office/drawing/2014/main" id="{477ABA55-841E-DB68-8BB4-371C1386C60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CAB86DF-5B40-8849-8095-EDC895DCF615}"/>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13818917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46B0428-EC2E-99A6-EF7E-4B4B1F84FD8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F76D83A8-17AD-46EE-26D2-1305808B8A57}"/>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43FA6C4-22AA-C8AD-517B-85A39ED08186}"/>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5" name="Alt Bilgi Yer Tutucusu 4">
            <a:extLst>
              <a:ext uri="{FF2B5EF4-FFF2-40B4-BE49-F238E27FC236}">
                <a16:creationId xmlns:a16="http://schemas.microsoft.com/office/drawing/2014/main" id="{CFA43D08-018A-E2F2-6431-1001CD1B52F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5C17BE3-C17B-A728-C31E-5080EE728B7B}"/>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345360942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13E6375-9C40-6AC9-B5F7-23A721BA7320}"/>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346E3418-26E0-7DCD-B814-AE990F05943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188003AE-4F1C-7951-86AC-DFA4A484885E}"/>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5" name="Alt Bilgi Yer Tutucusu 4">
            <a:extLst>
              <a:ext uri="{FF2B5EF4-FFF2-40B4-BE49-F238E27FC236}">
                <a16:creationId xmlns:a16="http://schemas.microsoft.com/office/drawing/2014/main" id="{F1F42E6A-AB1A-0DB7-5BBA-21CD252194D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50EF4CE-5856-78DC-63E0-9A5FAB55116A}"/>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11328526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1430971-59D0-8093-46D6-A59D9B12744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FA2066A1-6829-38E4-5911-5A9D465B7669}"/>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0B48F81E-0EA6-9BF3-1D81-0E8B46B82FF1}"/>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5E1C2B94-E903-E864-BDC4-AE0B4F2CC96C}"/>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6" name="Alt Bilgi Yer Tutucusu 5">
            <a:extLst>
              <a:ext uri="{FF2B5EF4-FFF2-40B4-BE49-F238E27FC236}">
                <a16:creationId xmlns:a16="http://schemas.microsoft.com/office/drawing/2014/main" id="{2D503E30-26FF-A456-DE9D-C6107D5C72F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A38C3DF-3EC0-F561-A31E-95AE52E15B09}"/>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363971561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EA00173-8E43-84CC-F186-297357D0F96E}"/>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57A90D2-DC0F-4FEE-B58F-261AE0F4299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DC9E182E-B311-1A58-2DFC-204E445C9D56}"/>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654F759B-03D2-C7D2-3ED8-FF0CE81A24B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F4D4CE8C-9492-E00A-D29F-3D6D0AB49152}"/>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D87179FB-0642-5551-9DA3-67D8ABD73458}"/>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8" name="Alt Bilgi Yer Tutucusu 7">
            <a:extLst>
              <a:ext uri="{FF2B5EF4-FFF2-40B4-BE49-F238E27FC236}">
                <a16:creationId xmlns:a16="http://schemas.microsoft.com/office/drawing/2014/main" id="{E676E8F7-ECB4-278F-D6CE-5C304CDE4ED4}"/>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C8C6C279-CD4B-3D0F-59A2-F1076DDEE1E9}"/>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114583214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CE08182-F75E-78BA-E6F1-D07062613A6C}"/>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6F3D1228-2489-E2FF-BBDE-581C1949A9D7}"/>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4" name="Alt Bilgi Yer Tutucusu 3">
            <a:extLst>
              <a:ext uri="{FF2B5EF4-FFF2-40B4-BE49-F238E27FC236}">
                <a16:creationId xmlns:a16="http://schemas.microsoft.com/office/drawing/2014/main" id="{7916A64F-9EEA-D75B-6423-FBE25A90169B}"/>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402D3F07-BF51-3D4C-AB5B-AAF2BB5D50D8}"/>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338917482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84D84A12-4011-EB33-EE23-657AB24ABE66}"/>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3" name="Alt Bilgi Yer Tutucusu 2">
            <a:extLst>
              <a:ext uri="{FF2B5EF4-FFF2-40B4-BE49-F238E27FC236}">
                <a16:creationId xmlns:a16="http://schemas.microsoft.com/office/drawing/2014/main" id="{50B22520-C111-976C-32E4-B99C1E2DE87C}"/>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733FAE02-7568-990F-B18F-9D544C388140}"/>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216430653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77DAD05-B594-E5DE-CA43-710CB6EA0AB7}"/>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F9CBBFDC-20A5-B6A6-6685-68DB5AC0FCE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0E0D7EDE-39B9-39BA-F845-1585D79B1B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606ED1D2-C8E1-40ED-C8BC-CFFC54966485}"/>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6" name="Alt Bilgi Yer Tutucusu 5">
            <a:extLst>
              <a:ext uri="{FF2B5EF4-FFF2-40B4-BE49-F238E27FC236}">
                <a16:creationId xmlns:a16="http://schemas.microsoft.com/office/drawing/2014/main" id="{F53D82F1-1242-0C0D-3286-61D85E77B344}"/>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3036348-6F45-9660-1E3C-300E96E0BC0C}"/>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119886145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42C43E9-6C7F-A95A-5746-3A95837D999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00C98C6E-BE43-3C38-C818-1D30B30FB78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116562DD-540F-C674-F269-3C1B908608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6AB70B42-448B-12E6-7C16-49EC208E0121}"/>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6" name="Alt Bilgi Yer Tutucusu 5">
            <a:extLst>
              <a:ext uri="{FF2B5EF4-FFF2-40B4-BE49-F238E27FC236}">
                <a16:creationId xmlns:a16="http://schemas.microsoft.com/office/drawing/2014/main" id="{629EC5F8-B01A-9127-94ED-182F5B059D71}"/>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A79F3E0-266F-0B0F-38F1-9E11B08E15CF}"/>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5253887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931CD2C-F22F-1952-3869-6B79A820E662}"/>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13C96867-29AE-F58C-B6FF-4B84BBA9C73C}"/>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5BD2912-080C-3880-4D9E-AFD03882643C}"/>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5" name="Alt Bilgi Yer Tutucusu 4">
            <a:extLst>
              <a:ext uri="{FF2B5EF4-FFF2-40B4-BE49-F238E27FC236}">
                <a16:creationId xmlns:a16="http://schemas.microsoft.com/office/drawing/2014/main" id="{7E0C6DBB-8C82-A625-A78D-1285159D7DE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6D92634-5BC3-A509-C505-CCE76BE3A7AE}"/>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42291369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399C61BD-D955-0D44-B50A-A2EEFF4EFDFC}"/>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AE2FAD9E-F913-C099-3923-ED7644BC49BB}"/>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01EB02A-15F0-FA4B-678D-44B2812B0D40}"/>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5" name="Alt Bilgi Yer Tutucusu 4">
            <a:extLst>
              <a:ext uri="{FF2B5EF4-FFF2-40B4-BE49-F238E27FC236}">
                <a16:creationId xmlns:a16="http://schemas.microsoft.com/office/drawing/2014/main" id="{3F1874D0-46CB-3B4B-8540-A798C11E5A6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EFC58E6-60EE-ACD4-213B-2E0C4D54BAD5}"/>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3898258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8/9/2025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2A54C80-263E-416B-A8E0-580EDEADCBDC}" type="datetimeFigureOut">
              <a:rPr lang="en-US" dirty="0"/>
              <a:t>8/9/2025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8/9/2025</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8/9/2025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DAD3D040-8A03-0025-C265-38041E375A9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0FF5920-3238-1F52-B316-2D6481273C1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B201503-130B-8B00-7A55-59E03BFCAD9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00D487-6BEB-4439-AF50-8E58408F6F66}" type="datetimeFigureOut">
              <a:rPr lang="tr-TR" smtClean="0"/>
              <a:t>9.08.2025</a:t>
            </a:fld>
            <a:endParaRPr lang="tr-TR"/>
          </a:p>
        </p:txBody>
      </p:sp>
      <p:sp>
        <p:nvSpPr>
          <p:cNvPr id="5" name="Alt Bilgi Yer Tutucusu 4">
            <a:extLst>
              <a:ext uri="{FF2B5EF4-FFF2-40B4-BE49-F238E27FC236}">
                <a16:creationId xmlns:a16="http://schemas.microsoft.com/office/drawing/2014/main" id="{6AA44AFE-510D-CCCF-FC32-57430691A76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E5BDE315-AD56-D085-6739-3017106406B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84596D-1394-4CBF-960C-F591751A2A86}" type="slidenum">
              <a:rPr lang="tr-TR" smtClean="0"/>
              <a:t>‹#›</a:t>
            </a:fld>
            <a:endParaRPr lang="tr-TR"/>
          </a:p>
        </p:txBody>
      </p:sp>
    </p:spTree>
    <p:extLst>
      <p:ext uri="{BB962C8B-B14F-4D97-AF65-F5344CB8AC3E}">
        <p14:creationId xmlns:p14="http://schemas.microsoft.com/office/powerpoint/2010/main" val="1900948828"/>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gulerdemir@kastamonu.edu.t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8" Type="http://schemas.openxmlformats.org/officeDocument/2006/relationships/hyperlink" Target="https://www.sketchbubble.com/en/presentation-george-gerbner-model-of-communication.html" TargetMode="External"/><Relationship Id="rId3" Type="http://schemas.openxmlformats.org/officeDocument/2006/relationships/hyperlink" Target="https://nsiteam.com/social/wp-content/uploads/2021/01/Quick-Look_Transactional-Comm-Model_FINAL-1.pdf" TargetMode="External"/><Relationship Id="rId7" Type="http://schemas.openxmlformats.org/officeDocument/2006/relationships/hyperlink" Target="https://www.chanty.com/blog/communication-models/"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 Id="rId6" Type="http://schemas.openxmlformats.org/officeDocument/2006/relationships/hyperlink" Target="https://egyankosh.ac.in/handle/123456789/78565" TargetMode="External"/><Relationship Id="rId5" Type="http://schemas.openxmlformats.org/officeDocument/2006/relationships/hyperlink" Target="https://www.comunicologos.com/english/theories/gerbner-s-model/" TargetMode="External"/><Relationship Id="rId4" Type="http://schemas.openxmlformats.org/officeDocument/2006/relationships/hyperlink" Target="https://www.communicationtheory.org/gerbners-general-model/" TargetMode="External"/><Relationship Id="rId9" Type="http://schemas.openxmlformats.org/officeDocument/2006/relationships/hyperlink" Target="https://forumkomunikasi.uitm.edu.my/images/FK19vol2-2024/FKVOL19_2_2024_02_Comm_Research_1.pdf"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97283" y="591349"/>
            <a:ext cx="8288511" cy="3034767"/>
          </a:xfrm>
        </p:spPr>
        <p:txBody>
          <a:bodyPr/>
          <a:lstStyle/>
          <a:p>
            <a:pPr algn="ctr"/>
            <a:r>
              <a:rPr lang="tr-TR" sz="3600" b="1" dirty="0"/>
              <a:t>MEDYA VE İLETİŞİM </a:t>
            </a:r>
            <a:br>
              <a:rPr lang="tr-TR" sz="3600" b="1" dirty="0"/>
            </a:br>
            <a:r>
              <a:rPr lang="tr-TR" sz="3600" b="1" dirty="0"/>
              <a:t>7. HAFTA </a:t>
            </a:r>
            <a:br>
              <a:rPr lang="tr-TR" sz="3600" b="1" dirty="0"/>
            </a:br>
            <a:r>
              <a:rPr lang="tr-TR" sz="3600" b="1" dirty="0"/>
              <a:t>TEMEL MEDYA VE İLETİŞİM KURAMLARI: </a:t>
            </a:r>
            <a:br>
              <a:rPr lang="tr-TR" sz="3600" b="1" dirty="0"/>
            </a:br>
            <a:r>
              <a:rPr lang="tr-TR" sz="3600" b="1" dirty="0"/>
              <a:t>TAMAMLAYICI/İŞLEMSEL MODELLER</a:t>
            </a:r>
            <a:endParaRPr lang="en-US" sz="3600" b="1" dirty="0"/>
          </a:p>
        </p:txBody>
      </p:sp>
      <p:sp>
        <p:nvSpPr>
          <p:cNvPr id="3" name="Alt Başlık 2"/>
          <p:cNvSpPr>
            <a:spLocks noGrp="1"/>
          </p:cNvSpPr>
          <p:nvPr>
            <p:ph type="subTitle" idx="1"/>
          </p:nvPr>
        </p:nvSpPr>
        <p:spPr>
          <a:xfrm>
            <a:off x="1507067" y="4364731"/>
            <a:ext cx="7868945" cy="1462863"/>
          </a:xfrm>
        </p:spPr>
        <p:txBody>
          <a:bodyPr>
            <a:normAutofit fontScale="25000" lnSpcReduction="20000"/>
          </a:bodyPr>
          <a:lstStyle/>
          <a:p>
            <a:r>
              <a:rPr lang="tr-TR" sz="5600" b="1" dirty="0"/>
              <a:t>GÜLER DEMİR</a:t>
            </a:r>
          </a:p>
          <a:p>
            <a:r>
              <a:rPr lang="tr-TR" sz="5600" b="1" dirty="0"/>
              <a:t>Kastamonu Üniversitesi</a:t>
            </a:r>
          </a:p>
          <a:p>
            <a:r>
              <a:rPr lang="tr-TR" sz="5600" b="1" dirty="0"/>
              <a:t>İnsan ve Toplum Bilimleri Fakültesi</a:t>
            </a:r>
          </a:p>
          <a:p>
            <a:r>
              <a:rPr lang="tr-TR" sz="5600" b="1" dirty="0"/>
              <a:t>Bilgi ve Belge Yönetimi Bölümü</a:t>
            </a:r>
          </a:p>
          <a:p>
            <a:r>
              <a:rPr lang="tr-TR" sz="5600" b="1" dirty="0">
                <a:hlinkClick r:id="rId3"/>
              </a:rPr>
              <a:t>gulerdemir@kastamonu.edu.tr</a:t>
            </a:r>
            <a:endParaRPr lang="tr-TR" sz="5600" b="1" dirty="0"/>
          </a:p>
          <a:p>
            <a:endParaRPr lang="en-US" dirty="0"/>
          </a:p>
        </p:txBody>
      </p:sp>
    </p:spTree>
    <p:extLst>
      <p:ext uri="{BB962C8B-B14F-4D97-AF65-F5344CB8AC3E}">
        <p14:creationId xmlns:p14="http://schemas.microsoft.com/office/powerpoint/2010/main" val="9513583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A71B9D-B527-DE69-81D3-40FBB7F18D79}"/>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A5462084-EBED-43EE-50BE-A6BB979E208B}"/>
              </a:ext>
            </a:extLst>
          </p:cNvPr>
          <p:cNvSpPr>
            <a:spLocks noGrp="1"/>
          </p:cNvSpPr>
          <p:nvPr>
            <p:ph type="title"/>
          </p:nvPr>
        </p:nvSpPr>
        <p:spPr>
          <a:xfrm>
            <a:off x="1527437" y="135620"/>
            <a:ext cx="8596668" cy="427085"/>
          </a:xfrm>
        </p:spPr>
        <p:txBody>
          <a:bodyPr>
            <a:normAutofit fontScale="90000"/>
          </a:bodyPr>
          <a:lstStyle/>
          <a:p>
            <a:pPr algn="ctr"/>
            <a:r>
              <a:rPr lang="tr-TR" sz="2400" b="1" dirty="0"/>
              <a:t>GERBNER’İN İLETİŞİM MODELİ</a:t>
            </a:r>
            <a:endParaRPr lang="en-US" sz="2400" b="1" dirty="0"/>
          </a:p>
        </p:txBody>
      </p:sp>
      <p:sp>
        <p:nvSpPr>
          <p:cNvPr id="3" name="İçerik Yer Tutucusu 2">
            <a:extLst>
              <a:ext uri="{FF2B5EF4-FFF2-40B4-BE49-F238E27FC236}">
                <a16:creationId xmlns:a16="http://schemas.microsoft.com/office/drawing/2014/main" id="{348EB85B-9E1E-777E-E30C-AA552921F1B4}"/>
              </a:ext>
            </a:extLst>
          </p:cNvPr>
          <p:cNvSpPr>
            <a:spLocks noGrp="1"/>
          </p:cNvSpPr>
          <p:nvPr>
            <p:ph idx="1"/>
          </p:nvPr>
        </p:nvSpPr>
        <p:spPr>
          <a:xfrm>
            <a:off x="412388" y="562705"/>
            <a:ext cx="11215415" cy="1864706"/>
          </a:xfrm>
        </p:spPr>
        <p:txBody>
          <a:bodyPr>
            <a:noAutofit/>
          </a:bodyPr>
          <a:lstStyle/>
          <a:p>
            <a:pPr marL="0" indent="0" algn="just">
              <a:buNone/>
            </a:pPr>
            <a:r>
              <a:rPr lang="tr-TR" sz="1500" b="1" dirty="0"/>
              <a:t>ÖZET: Bir kişi veya araç (mesajı gönderen) bir mesaj (İleti/SE) verir. Bu mesaj, alıcı (M2) tarafından alınır ve kendi algısı, kültürü ve gereksinimlerine göre yorumlanır. Bu aşamada mesajın anlamı değişebilir. Mesaj başka biri tarafından tekrar başka birine aktarılırsa, bu çarpıtma veya anlam kayması daha da artabilir. Bu, "kulaktan kulağa oyunu" gibidir; yani her aktarımda mesajın orijinal halinden uzaklaşması durumu. </a:t>
            </a:r>
            <a:r>
              <a:rPr lang="tr-TR" sz="1500" b="1" u="sng" dirty="0" err="1"/>
              <a:t>Gerbner</a:t>
            </a:r>
            <a:r>
              <a:rPr lang="tr-TR" sz="1500" b="1" u="sng" dirty="0"/>
              <a:t> modeli de bu durumu vurgular:  </a:t>
            </a:r>
            <a:r>
              <a:rPr lang="tr-TR" sz="1500" b="1" dirty="0"/>
              <a:t>Gerçeklik (E) ve Alıcıdaki algı (E1) asla tamamen aynı değildir.  Aynı şekilde, mesaj (SE) ve alıcı tarafından anlaşılan mesaj (SE1) da farklıdır. Bu da iletişimdeki kayıplar ve çarpıtmalar anlamına gelir. </a:t>
            </a:r>
            <a:r>
              <a:rPr lang="tr-TR" sz="1500" b="1" dirty="0">
                <a:solidFill>
                  <a:srgbClr val="FF0000"/>
                </a:solidFill>
              </a:rPr>
              <a:t>Özetle, iletişimde her zaman anlam kaymaları ve çarpıtmalar olabilir çünkü herkes kendi deneyimlerine ve bakış açısına göre mesajı yorumlar. Bu da iletişimin doğasında var olan bir durumdur.</a:t>
            </a:r>
          </a:p>
        </p:txBody>
      </p:sp>
      <p:pic>
        <p:nvPicPr>
          <p:cNvPr id="1026" name="Picture 2" descr="George Gerbner Model of Communication PPT Slide 2">
            <a:extLst>
              <a:ext uri="{FF2B5EF4-FFF2-40B4-BE49-F238E27FC236}">
                <a16:creationId xmlns:a16="http://schemas.microsoft.com/office/drawing/2014/main" id="{FB2B026B-233A-D796-33AE-D0D88FE3219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13523" y="2338017"/>
            <a:ext cx="7786090" cy="3903996"/>
          </a:xfrm>
          <a:prstGeom prst="rect">
            <a:avLst/>
          </a:prstGeom>
          <a:noFill/>
          <a:extLst>
            <a:ext uri="{909E8E84-426E-40DD-AFC4-6F175D3DCCD1}">
              <a14:hiddenFill xmlns:a14="http://schemas.microsoft.com/office/drawing/2010/main">
                <a:solidFill>
                  <a:srgbClr val="FFFFFF"/>
                </a:solidFill>
              </a14:hiddenFill>
            </a:ext>
          </a:extLst>
        </p:spPr>
      </p:pic>
      <p:sp>
        <p:nvSpPr>
          <p:cNvPr id="7" name="Metin kutusu 6">
            <a:extLst>
              <a:ext uri="{FF2B5EF4-FFF2-40B4-BE49-F238E27FC236}">
                <a16:creationId xmlns:a16="http://schemas.microsoft.com/office/drawing/2014/main" id="{4B664B51-6574-AA27-C29F-EA5BCD2E4236}"/>
              </a:ext>
            </a:extLst>
          </p:cNvPr>
          <p:cNvSpPr txBox="1"/>
          <p:nvPr/>
        </p:nvSpPr>
        <p:spPr>
          <a:xfrm>
            <a:off x="3188537" y="6399329"/>
            <a:ext cx="5002735" cy="276999"/>
          </a:xfrm>
          <a:prstGeom prst="rect">
            <a:avLst/>
          </a:prstGeom>
          <a:noFill/>
        </p:spPr>
        <p:txBody>
          <a:bodyPr wrap="square">
            <a:spAutoFit/>
          </a:bodyPr>
          <a:lstStyle/>
          <a:p>
            <a:pPr algn="ctr"/>
            <a:r>
              <a:rPr lang="en-US" sz="1200" b="1" dirty="0"/>
              <a:t>George Gerbner Model of Communication</a:t>
            </a:r>
            <a:r>
              <a:rPr lang="tr-TR" sz="1200" b="1" dirty="0"/>
              <a:t> (</a:t>
            </a:r>
            <a:r>
              <a:rPr lang="en-US" sz="1200" b="1" dirty="0" err="1"/>
              <a:t>SketchBubble</a:t>
            </a:r>
            <a:r>
              <a:rPr lang="tr-TR" sz="1200" b="1" dirty="0"/>
              <a:t>, </a:t>
            </a:r>
            <a:r>
              <a:rPr lang="en-US" sz="1200" b="1" dirty="0"/>
              <a:t>2025). </a:t>
            </a:r>
            <a:endParaRPr lang="tr-TR" sz="1400" b="1" dirty="0"/>
          </a:p>
        </p:txBody>
      </p:sp>
    </p:spTree>
    <p:extLst>
      <p:ext uri="{BB962C8B-B14F-4D97-AF65-F5344CB8AC3E}">
        <p14:creationId xmlns:p14="http://schemas.microsoft.com/office/powerpoint/2010/main" val="10941011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077EBE-04A8-5E02-D860-E627F9F79D46}"/>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C4690F4C-9AE6-80C5-909A-6CC639744A1C}"/>
              </a:ext>
            </a:extLst>
          </p:cNvPr>
          <p:cNvSpPr>
            <a:spLocks noGrp="1"/>
          </p:cNvSpPr>
          <p:nvPr>
            <p:ph type="title"/>
          </p:nvPr>
        </p:nvSpPr>
        <p:spPr>
          <a:xfrm>
            <a:off x="716663" y="299883"/>
            <a:ext cx="8596668" cy="639098"/>
          </a:xfrm>
        </p:spPr>
        <p:txBody>
          <a:bodyPr>
            <a:normAutofit fontScale="90000"/>
          </a:bodyPr>
          <a:lstStyle/>
          <a:p>
            <a:pPr algn="ctr"/>
            <a:r>
              <a:rPr lang="tr-TR" b="1" dirty="0"/>
              <a:t>GERBNER’İN İLETİŞİM MODELİ</a:t>
            </a:r>
            <a:endParaRPr lang="en-US" b="1" dirty="0"/>
          </a:p>
        </p:txBody>
      </p:sp>
      <p:pic>
        <p:nvPicPr>
          <p:cNvPr id="4" name="İçerik Yer Tutucusu 3">
            <a:extLst>
              <a:ext uri="{FF2B5EF4-FFF2-40B4-BE49-F238E27FC236}">
                <a16:creationId xmlns:a16="http://schemas.microsoft.com/office/drawing/2014/main" id="{4B1265B5-3186-767E-E415-15D3B56D23C9}"/>
              </a:ext>
            </a:extLst>
          </p:cNvPr>
          <p:cNvPicPr>
            <a:picLocks noGrp="1" noChangeAspect="1"/>
          </p:cNvPicPr>
          <p:nvPr>
            <p:ph idx="1"/>
          </p:nvPr>
        </p:nvPicPr>
        <p:blipFill>
          <a:blip r:embed="rId3"/>
          <a:stretch>
            <a:fillRect/>
          </a:stretch>
        </p:blipFill>
        <p:spPr>
          <a:xfrm>
            <a:off x="1465311" y="990097"/>
            <a:ext cx="8280715" cy="5035856"/>
          </a:xfrm>
          <a:prstGeom prst="rect">
            <a:avLst/>
          </a:prstGeom>
        </p:spPr>
      </p:pic>
      <p:sp>
        <p:nvSpPr>
          <p:cNvPr id="6" name="Metin kutusu 5">
            <a:extLst>
              <a:ext uri="{FF2B5EF4-FFF2-40B4-BE49-F238E27FC236}">
                <a16:creationId xmlns:a16="http://schemas.microsoft.com/office/drawing/2014/main" id="{100CFC5A-8A76-740E-36D9-7DB12722B9D9}"/>
              </a:ext>
            </a:extLst>
          </p:cNvPr>
          <p:cNvSpPr txBox="1"/>
          <p:nvPr/>
        </p:nvSpPr>
        <p:spPr>
          <a:xfrm>
            <a:off x="2491329" y="6333975"/>
            <a:ext cx="7632775" cy="307777"/>
          </a:xfrm>
          <a:prstGeom prst="rect">
            <a:avLst/>
          </a:prstGeom>
          <a:noFill/>
        </p:spPr>
        <p:txBody>
          <a:bodyPr wrap="square">
            <a:spAutoFit/>
          </a:bodyPr>
          <a:lstStyle/>
          <a:p>
            <a:r>
              <a:rPr lang="en-US" sz="1400" b="1" dirty="0"/>
              <a:t>Basic Generalized Graphic Model (Gerbner, 1956, p. 177</a:t>
            </a:r>
            <a:r>
              <a:rPr lang="tr-TR" sz="1400" b="1" dirty="0"/>
              <a:t>; </a:t>
            </a:r>
            <a:r>
              <a:rPr lang="tr-TR" sz="1400" b="1" dirty="0" err="1"/>
              <a:t>akt</a:t>
            </a:r>
            <a:r>
              <a:rPr lang="tr-TR" sz="1400" b="1" dirty="0"/>
              <a:t>. </a:t>
            </a:r>
            <a:r>
              <a:rPr lang="en-US" sz="1400" b="1" dirty="0" err="1"/>
              <a:t>Yongqing</a:t>
            </a:r>
            <a:r>
              <a:rPr lang="en-US" sz="1400" b="1" dirty="0"/>
              <a:t> </a:t>
            </a:r>
            <a:r>
              <a:rPr lang="en-US" sz="1400" b="1" dirty="0" err="1"/>
              <a:t>vd</a:t>
            </a:r>
            <a:r>
              <a:rPr lang="en-US" sz="1400" b="1" dirty="0"/>
              <a:t>., 2024, s. 22). </a:t>
            </a:r>
            <a:endParaRPr lang="tr-TR" sz="1400" b="1" dirty="0"/>
          </a:p>
        </p:txBody>
      </p:sp>
    </p:spTree>
    <p:extLst>
      <p:ext uri="{BB962C8B-B14F-4D97-AF65-F5344CB8AC3E}">
        <p14:creationId xmlns:p14="http://schemas.microsoft.com/office/powerpoint/2010/main" val="40141100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03FD99-EB2A-457B-2F10-94A5310FB1F9}"/>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A7B6CFB8-C239-CAD0-A2B0-2D4E1E1F49CE}"/>
              </a:ext>
            </a:extLst>
          </p:cNvPr>
          <p:cNvSpPr>
            <a:spLocks noGrp="1"/>
          </p:cNvSpPr>
          <p:nvPr>
            <p:ph type="title"/>
          </p:nvPr>
        </p:nvSpPr>
        <p:spPr>
          <a:xfrm>
            <a:off x="716663" y="299883"/>
            <a:ext cx="8596668" cy="639098"/>
          </a:xfrm>
        </p:spPr>
        <p:txBody>
          <a:bodyPr>
            <a:normAutofit fontScale="90000"/>
          </a:bodyPr>
          <a:lstStyle/>
          <a:p>
            <a:pPr algn="ctr"/>
            <a:r>
              <a:rPr lang="tr-TR" b="1" dirty="0"/>
              <a:t>GERBNER’İN İLETİŞİM MODELİ</a:t>
            </a:r>
            <a:endParaRPr lang="en-US" b="1" dirty="0"/>
          </a:p>
        </p:txBody>
      </p:sp>
      <p:sp>
        <p:nvSpPr>
          <p:cNvPr id="3" name="İçerik Yer Tutucusu 2">
            <a:extLst>
              <a:ext uri="{FF2B5EF4-FFF2-40B4-BE49-F238E27FC236}">
                <a16:creationId xmlns:a16="http://schemas.microsoft.com/office/drawing/2014/main" id="{43392CA9-0E0F-BD55-B22B-83A8F59C7436}"/>
              </a:ext>
            </a:extLst>
          </p:cNvPr>
          <p:cNvSpPr>
            <a:spLocks noGrp="1"/>
          </p:cNvSpPr>
          <p:nvPr>
            <p:ph idx="1"/>
          </p:nvPr>
        </p:nvSpPr>
        <p:spPr>
          <a:xfrm>
            <a:off x="357634" y="949674"/>
            <a:ext cx="11215415" cy="5748446"/>
          </a:xfrm>
        </p:spPr>
        <p:txBody>
          <a:bodyPr>
            <a:noAutofit/>
          </a:bodyPr>
          <a:lstStyle/>
          <a:p>
            <a:pPr marL="0" indent="0" algn="just">
              <a:buNone/>
            </a:pPr>
            <a:endParaRPr lang="tr-TR" sz="1600" b="1" dirty="0"/>
          </a:p>
          <a:p>
            <a:pPr marL="0" indent="0" algn="just">
              <a:buNone/>
            </a:pPr>
            <a:r>
              <a:rPr lang="tr-TR" sz="2000" b="1" dirty="0"/>
              <a:t>Model, Mesajların bireysel algılar, bağlam ve iletişim araçları üzerindeki denetimden etkilenerek çeşitli kanallar aracılığıyla nasıl algılandığını, filtrelendiğini ve iletildiğini vurgulayarak, iletişimin dinamik ve karmaşık sürecini açıklamayı amaçlar.</a:t>
            </a:r>
          </a:p>
          <a:p>
            <a:pPr marL="0" indent="0" algn="just">
              <a:buNone/>
            </a:pPr>
            <a:endParaRPr lang="tr-TR" sz="2000" b="1" dirty="0"/>
          </a:p>
          <a:p>
            <a:pPr marL="0" indent="0" algn="just">
              <a:buNone/>
            </a:pPr>
            <a:r>
              <a:rPr lang="tr-TR" sz="2000" b="1" u="sng" dirty="0"/>
              <a:t>Temel Özellikler:</a:t>
            </a:r>
          </a:p>
          <a:p>
            <a:pPr algn="just"/>
            <a:r>
              <a:rPr lang="tr-TR" sz="2000" b="1" dirty="0"/>
              <a:t>Algısal Boyut: Bir olay/</a:t>
            </a:r>
            <a:r>
              <a:rPr lang="tr-TR" sz="2000" b="1" dirty="0" err="1"/>
              <a:t>event</a:t>
            </a:r>
            <a:r>
              <a:rPr lang="tr-TR" sz="2000" b="1" dirty="0"/>
              <a:t> (E) gerçek yaşamda meydana gelir.</a:t>
            </a:r>
          </a:p>
          <a:p>
            <a:pPr algn="just"/>
            <a:r>
              <a:rPr lang="tr-TR" sz="2000" b="1" dirty="0"/>
              <a:t>Algılayan (insan veya makine) bu olayın yalnızca bir kısmını (E1) algılar, tamamını değil.</a:t>
            </a:r>
          </a:p>
          <a:p>
            <a:pPr algn="just"/>
            <a:r>
              <a:rPr lang="tr-TR" sz="2000" b="1" dirty="0"/>
              <a:t>Algı, «Seçim (</a:t>
            </a:r>
            <a:r>
              <a:rPr lang="en-US" sz="2000" b="1" dirty="0"/>
              <a:t>Selection</a:t>
            </a:r>
            <a:r>
              <a:rPr lang="tr-TR" sz="2000" b="1" dirty="0"/>
              <a:t>)», «Bağlam (</a:t>
            </a:r>
            <a:r>
              <a:rPr lang="en-US" sz="2000" b="1" dirty="0"/>
              <a:t>Context</a:t>
            </a:r>
            <a:r>
              <a:rPr lang="tr-TR" sz="2000" b="1" dirty="0"/>
              <a:t>)» ve «Ulaşılabilirlik (</a:t>
            </a:r>
            <a:r>
              <a:rPr lang="en-US" sz="2000" b="1" dirty="0"/>
              <a:t>Availability</a:t>
            </a:r>
            <a:r>
              <a:rPr lang="tr-TR" sz="2000" b="1" dirty="0"/>
              <a:t>)» tarafından etkilenir (</a:t>
            </a:r>
            <a:r>
              <a:rPr lang="tr-TR" sz="2000" b="1" dirty="0" err="1"/>
              <a:t>Communication</a:t>
            </a:r>
            <a:r>
              <a:rPr lang="tr-TR" sz="2000" b="1" dirty="0"/>
              <a:t> </a:t>
            </a:r>
            <a:r>
              <a:rPr lang="tr-TR" sz="2000" b="1" dirty="0" err="1"/>
              <a:t>Theory</a:t>
            </a:r>
            <a:r>
              <a:rPr lang="tr-TR" sz="2000" b="1" dirty="0"/>
              <a:t>, </a:t>
            </a:r>
            <a:r>
              <a:rPr lang="tr-TR" sz="2000" b="1" dirty="0" err="1"/>
              <a:t>t.y</a:t>
            </a:r>
            <a:r>
              <a:rPr lang="tr-TR" sz="2000" b="1" dirty="0"/>
              <a:t>.). </a:t>
            </a:r>
          </a:p>
        </p:txBody>
      </p:sp>
    </p:spTree>
    <p:extLst>
      <p:ext uri="{BB962C8B-B14F-4D97-AF65-F5344CB8AC3E}">
        <p14:creationId xmlns:p14="http://schemas.microsoft.com/office/powerpoint/2010/main" val="28092615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45B384-28AF-99ED-B541-FC3A56A3E656}"/>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60F2B72B-75AE-1489-5206-33CBB9041B88}"/>
              </a:ext>
            </a:extLst>
          </p:cNvPr>
          <p:cNvSpPr>
            <a:spLocks noGrp="1"/>
          </p:cNvSpPr>
          <p:nvPr>
            <p:ph type="title"/>
          </p:nvPr>
        </p:nvSpPr>
        <p:spPr>
          <a:xfrm>
            <a:off x="1258733" y="159880"/>
            <a:ext cx="8596668" cy="639098"/>
          </a:xfrm>
        </p:spPr>
        <p:txBody>
          <a:bodyPr>
            <a:normAutofit fontScale="90000"/>
          </a:bodyPr>
          <a:lstStyle/>
          <a:p>
            <a:pPr algn="ctr"/>
            <a:r>
              <a:rPr lang="tr-TR" b="1" dirty="0"/>
              <a:t>GERBNER’İN İLETİŞİM MODELİ</a:t>
            </a:r>
            <a:endParaRPr lang="en-US" b="1" dirty="0"/>
          </a:p>
        </p:txBody>
      </p:sp>
      <p:sp>
        <p:nvSpPr>
          <p:cNvPr id="3" name="İçerik Yer Tutucusu 2">
            <a:extLst>
              <a:ext uri="{FF2B5EF4-FFF2-40B4-BE49-F238E27FC236}">
                <a16:creationId xmlns:a16="http://schemas.microsoft.com/office/drawing/2014/main" id="{DA3B876F-6DDF-AC58-0DB5-9A251C7D2C39}"/>
              </a:ext>
            </a:extLst>
          </p:cNvPr>
          <p:cNvSpPr>
            <a:spLocks noGrp="1"/>
          </p:cNvSpPr>
          <p:nvPr>
            <p:ph idx="1"/>
          </p:nvPr>
        </p:nvSpPr>
        <p:spPr>
          <a:xfrm>
            <a:off x="363109" y="845641"/>
            <a:ext cx="11215415" cy="5943916"/>
          </a:xfrm>
        </p:spPr>
        <p:txBody>
          <a:bodyPr>
            <a:noAutofit/>
          </a:bodyPr>
          <a:lstStyle/>
          <a:p>
            <a:pPr marL="0" indent="0" algn="just">
              <a:buNone/>
            </a:pPr>
            <a:r>
              <a:rPr lang="tr-TR" b="1" u="sng" dirty="0"/>
              <a:t>Seçim: </a:t>
            </a:r>
            <a:r>
              <a:rPr lang="tr-TR" b="1" dirty="0"/>
              <a:t>Neye odaklanılacağını seçmek</a:t>
            </a:r>
          </a:p>
          <a:p>
            <a:pPr marL="0" indent="0" algn="just">
              <a:buNone/>
            </a:pPr>
            <a:r>
              <a:rPr lang="tr-TR" b="1" u="sng" dirty="0"/>
              <a:t>Bağlam: </a:t>
            </a:r>
            <a:r>
              <a:rPr lang="tr-TR" b="1" dirty="0"/>
              <a:t>Algıyı etkileyen durum veya ortam</a:t>
            </a:r>
          </a:p>
          <a:p>
            <a:pPr marL="0" indent="0" algn="just">
              <a:buNone/>
            </a:pPr>
            <a:r>
              <a:rPr lang="tr-TR" b="1" u="sng" dirty="0"/>
              <a:t>Ulaşılabilirlik:</a:t>
            </a:r>
            <a:r>
              <a:rPr lang="tr-TR" b="1" dirty="0"/>
              <a:t> Algılayanın algıyı filtreleyen tutumu, ruh hali, kültürü veya kişiliği.</a:t>
            </a:r>
          </a:p>
          <a:p>
            <a:pPr marL="0" indent="0" algn="just">
              <a:buNone/>
            </a:pPr>
            <a:r>
              <a:rPr lang="tr-TR" b="1" u="sng" dirty="0"/>
              <a:t>Araçlar ve Denetim Boyutu:</a:t>
            </a:r>
          </a:p>
          <a:p>
            <a:pPr algn="just"/>
            <a:r>
              <a:rPr lang="tr-TR" b="1" dirty="0"/>
              <a:t>Algılayan (</a:t>
            </a:r>
            <a:r>
              <a:rPr lang="tr-TR" b="1" dirty="0" err="1"/>
              <a:t>perceiver</a:t>
            </a:r>
            <a:r>
              <a:rPr lang="tr-TR" b="1" dirty="0"/>
              <a:t>)  (M), algılanan kısmı (E1) bir mesaja (E2) dönüştürür; bu, iletişimin «biçimi» ve «</a:t>
            </a:r>
            <a:r>
              <a:rPr lang="tr-TR" b="1" dirty="0" err="1"/>
              <a:t>içeriği»dir</a:t>
            </a:r>
            <a:r>
              <a:rPr lang="tr-TR" b="1" dirty="0"/>
              <a:t>.</a:t>
            </a:r>
          </a:p>
          <a:p>
            <a:pPr algn="just"/>
            <a:r>
              <a:rPr lang="tr-TR" b="1" dirty="0"/>
              <a:t>Algılayan (M), beceri ve teknolojiye bağlı denetimle kanalları (medya) kullanarak sinyaller veya mesajlar oluşturur.</a:t>
            </a:r>
          </a:p>
          <a:p>
            <a:pPr algn="just"/>
            <a:r>
              <a:rPr lang="tr-TR" b="1" dirty="0"/>
              <a:t>Mesaj (SE2), onu farklı algılayan ve yorumlayan başkalarına iletilir ve bu da sürekli iletişime yol açar.</a:t>
            </a:r>
          </a:p>
          <a:p>
            <a:pPr marL="0" indent="0" algn="just">
              <a:buNone/>
            </a:pPr>
            <a:r>
              <a:rPr lang="tr-TR" b="1" u="sng" dirty="0"/>
              <a:t>Dinamik ve Sürekli Süreç:</a:t>
            </a:r>
          </a:p>
          <a:p>
            <a:pPr algn="just"/>
            <a:r>
              <a:rPr lang="tr-TR" b="1" dirty="0"/>
              <a:t>Mesajlar her aşamada değiştirilir ve yorumlanır. Mesajlar birden fazla alıcı tarafından iletildikçe, yeniden yorumlandıkça ve yeniden oluşturuldukça süreç uzayabilir.</a:t>
            </a:r>
          </a:p>
          <a:p>
            <a:pPr marL="0" indent="0" algn="just">
              <a:buNone/>
            </a:pPr>
            <a:r>
              <a:rPr lang="tr-TR" b="1" dirty="0"/>
              <a:t>Özetle, </a:t>
            </a:r>
            <a:r>
              <a:rPr lang="tr-TR" b="1" dirty="0" err="1"/>
              <a:t>Gerbner</a:t>
            </a:r>
            <a:r>
              <a:rPr lang="tr-TR" b="1" dirty="0"/>
              <a:t> modeli, iletişimin algılama, filtreleme, mesaj oluşturma ve kanallar aracılığıyla iletimi içeren dinamik, çok aşamalı bir süreç olduğunu vurgular. Bireysel algının, bağlamın ve iletişim araçları üzerindeki denetimin etkisini kabul ederek, etkili iletişimin karmaşık ve sürekli doğasını vurgular (</a:t>
            </a:r>
            <a:r>
              <a:rPr lang="tr-TR" b="1" dirty="0" err="1"/>
              <a:t>Communication</a:t>
            </a:r>
            <a:r>
              <a:rPr lang="tr-TR" b="1" dirty="0"/>
              <a:t> </a:t>
            </a:r>
            <a:r>
              <a:rPr lang="tr-TR" b="1" dirty="0" err="1"/>
              <a:t>Theory</a:t>
            </a:r>
            <a:r>
              <a:rPr lang="tr-TR" b="1" dirty="0"/>
              <a:t>, </a:t>
            </a:r>
            <a:r>
              <a:rPr lang="tr-TR" b="1" dirty="0" err="1"/>
              <a:t>t.y</a:t>
            </a:r>
            <a:r>
              <a:rPr lang="tr-TR" b="1" dirty="0"/>
              <a:t>.). </a:t>
            </a:r>
          </a:p>
        </p:txBody>
      </p:sp>
    </p:spTree>
    <p:extLst>
      <p:ext uri="{BB962C8B-B14F-4D97-AF65-F5344CB8AC3E}">
        <p14:creationId xmlns:p14="http://schemas.microsoft.com/office/powerpoint/2010/main" val="9988885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B33026-7E90-075C-A829-3ED187DC7EAF}"/>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EFAE9C3E-B589-1C01-C61E-2D410D50015F}"/>
              </a:ext>
            </a:extLst>
          </p:cNvPr>
          <p:cNvSpPr>
            <a:spLocks noGrp="1"/>
          </p:cNvSpPr>
          <p:nvPr>
            <p:ph type="title"/>
          </p:nvPr>
        </p:nvSpPr>
        <p:spPr>
          <a:xfrm>
            <a:off x="1286110" y="201325"/>
            <a:ext cx="8596668" cy="639098"/>
          </a:xfrm>
        </p:spPr>
        <p:txBody>
          <a:bodyPr>
            <a:normAutofit fontScale="90000"/>
          </a:bodyPr>
          <a:lstStyle/>
          <a:p>
            <a:pPr algn="ctr"/>
            <a:r>
              <a:rPr lang="tr-TR" b="1" dirty="0"/>
              <a:t>GERBNER’İN İLETİŞİM MODELİ</a:t>
            </a:r>
            <a:endParaRPr lang="en-US" b="1" dirty="0"/>
          </a:p>
        </p:txBody>
      </p:sp>
      <p:sp>
        <p:nvSpPr>
          <p:cNvPr id="3" name="İçerik Yer Tutucusu 2">
            <a:extLst>
              <a:ext uri="{FF2B5EF4-FFF2-40B4-BE49-F238E27FC236}">
                <a16:creationId xmlns:a16="http://schemas.microsoft.com/office/drawing/2014/main" id="{3482B0AF-EC92-0758-2F98-69678BB04CB8}"/>
              </a:ext>
            </a:extLst>
          </p:cNvPr>
          <p:cNvSpPr>
            <a:spLocks noGrp="1"/>
          </p:cNvSpPr>
          <p:nvPr>
            <p:ph idx="1"/>
          </p:nvPr>
        </p:nvSpPr>
        <p:spPr>
          <a:xfrm>
            <a:off x="357634" y="949674"/>
            <a:ext cx="11215415" cy="5748446"/>
          </a:xfrm>
        </p:spPr>
        <p:txBody>
          <a:bodyPr>
            <a:noAutofit/>
          </a:bodyPr>
          <a:lstStyle/>
          <a:p>
            <a:pPr marL="0" indent="0" algn="just">
              <a:buNone/>
            </a:pPr>
            <a:r>
              <a:rPr lang="tr-TR" b="1" dirty="0"/>
              <a:t>George </a:t>
            </a:r>
            <a:r>
              <a:rPr lang="tr-TR" b="1" dirty="0" err="1"/>
              <a:t>Gerbner</a:t>
            </a:r>
            <a:r>
              <a:rPr lang="tr-TR" b="1" dirty="0"/>
              <a:t> (1919 Macaristan doğumlu), medyanın toplumu nasıl etkilediğini anlamaya odaklanan tanınmış bir iletişim bilimciydi. Siyasi çalkantılar sırasındaki deneyimleri, medyanın algıları ve kültürü şekillendirmedeki rolüne olan ilgisini şekillendirdi.</a:t>
            </a:r>
          </a:p>
          <a:p>
            <a:pPr marL="0" indent="0" algn="just">
              <a:buNone/>
            </a:pPr>
            <a:r>
              <a:rPr lang="tr-TR" b="1" dirty="0"/>
              <a:t>Önemli katkısı: Yetiştirme Kuramı (</a:t>
            </a:r>
            <a:r>
              <a:rPr lang="tr-TR" b="1" dirty="0" err="1"/>
              <a:t>Cultivation</a:t>
            </a:r>
            <a:r>
              <a:rPr lang="tr-TR" b="1" dirty="0"/>
              <a:t> </a:t>
            </a:r>
            <a:r>
              <a:rPr lang="tr-TR" b="1" dirty="0" err="1"/>
              <a:t>Theory</a:t>
            </a:r>
            <a:r>
              <a:rPr lang="tr-TR" b="1" dirty="0"/>
              <a:t>) televizyon ve medyaya uzun süre maruz kalmanın izleyicilerin gerçeklik algılarını biçimlendirdiğini ve dünyanın televizyonda en sık yansıtılan mesajlar ve imgelerle uyumlu olduğuna inanma olasılıklarını artırdığını ileri sürer. Televizyon izleme süresi ne kadar uzun olursa, bireylerin inançları, değerleri ve tutumları medya temsilleri tarafından o kadar çok şekillenir.</a:t>
            </a:r>
          </a:p>
          <a:p>
            <a:pPr marL="0" indent="0" algn="just">
              <a:buNone/>
            </a:pPr>
            <a:r>
              <a:rPr lang="tr-TR" b="1" u="sng" dirty="0"/>
              <a:t>Temel Bileşenler: </a:t>
            </a:r>
          </a:p>
          <a:p>
            <a:pPr algn="just"/>
            <a:r>
              <a:rPr lang="tr-TR" b="1" u="sng" dirty="0"/>
              <a:t>Medya Maruziyeti</a:t>
            </a:r>
            <a:r>
              <a:rPr lang="tr-TR" b="1" dirty="0"/>
              <a:t>: Düzenli televizyon izleme, etkiyi artırır.</a:t>
            </a:r>
          </a:p>
          <a:p>
            <a:pPr algn="just"/>
            <a:r>
              <a:rPr lang="tr-TR" b="1" u="sng" dirty="0"/>
              <a:t>Medya Mesajları:</a:t>
            </a:r>
            <a:r>
              <a:rPr lang="tr-TR" b="1" dirty="0"/>
              <a:t> Haber, eğlence ve reklamlar gibi içerikler, gerçekliğin imgelerini yansıtır ve inşa eder.</a:t>
            </a:r>
          </a:p>
          <a:p>
            <a:pPr algn="just"/>
            <a:r>
              <a:rPr lang="tr-TR" b="1" u="sng" dirty="0"/>
              <a:t>Gerçekliğin İnşası:</a:t>
            </a:r>
            <a:r>
              <a:rPr lang="tr-TR" b="1" dirty="0"/>
              <a:t> Medyadaki tekrarlanan temalar ve klişeler, izleyicilerin bunları gerçek olarak içselleştirmesine yol açar.</a:t>
            </a:r>
          </a:p>
          <a:p>
            <a:pPr algn="just"/>
            <a:r>
              <a:rPr lang="tr-TR" b="1" u="sng" dirty="0"/>
              <a:t>Kültürel Etkiler:</a:t>
            </a:r>
            <a:r>
              <a:rPr lang="tr-TR" b="1" dirty="0"/>
              <a:t> Medya, toplumsal tutumları, kalıp yargıları ve inançları şekillendirir  (Comunicólogos,2025). </a:t>
            </a:r>
          </a:p>
        </p:txBody>
      </p:sp>
    </p:spTree>
    <p:extLst>
      <p:ext uri="{BB962C8B-B14F-4D97-AF65-F5344CB8AC3E}">
        <p14:creationId xmlns:p14="http://schemas.microsoft.com/office/powerpoint/2010/main" val="10552084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D7FB20-9B5F-92DD-8B7E-D4048C4CB6DC}"/>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CAB195EA-F73F-17E7-7F47-B46282033254}"/>
              </a:ext>
            </a:extLst>
          </p:cNvPr>
          <p:cNvSpPr>
            <a:spLocks noGrp="1"/>
          </p:cNvSpPr>
          <p:nvPr>
            <p:ph type="title"/>
          </p:nvPr>
        </p:nvSpPr>
        <p:spPr>
          <a:xfrm>
            <a:off x="1667007" y="245129"/>
            <a:ext cx="8596668" cy="639098"/>
          </a:xfrm>
        </p:spPr>
        <p:txBody>
          <a:bodyPr>
            <a:normAutofit fontScale="90000"/>
          </a:bodyPr>
          <a:lstStyle/>
          <a:p>
            <a:pPr algn="ctr"/>
            <a:r>
              <a:rPr lang="tr-TR" b="1" dirty="0"/>
              <a:t>GERBNER’İN İLETİŞİM MODELİ</a:t>
            </a:r>
            <a:endParaRPr lang="en-US" b="1" dirty="0"/>
          </a:p>
        </p:txBody>
      </p:sp>
      <p:sp>
        <p:nvSpPr>
          <p:cNvPr id="3" name="İçerik Yer Tutucusu 2">
            <a:extLst>
              <a:ext uri="{FF2B5EF4-FFF2-40B4-BE49-F238E27FC236}">
                <a16:creationId xmlns:a16="http://schemas.microsoft.com/office/drawing/2014/main" id="{C388FDEC-A47E-BE8F-AD97-FE074CFE9C62}"/>
              </a:ext>
            </a:extLst>
          </p:cNvPr>
          <p:cNvSpPr>
            <a:spLocks noGrp="1"/>
          </p:cNvSpPr>
          <p:nvPr>
            <p:ph idx="1"/>
          </p:nvPr>
        </p:nvSpPr>
        <p:spPr>
          <a:xfrm>
            <a:off x="357634" y="949674"/>
            <a:ext cx="11215415" cy="5748446"/>
          </a:xfrm>
        </p:spPr>
        <p:txBody>
          <a:bodyPr>
            <a:noAutofit/>
          </a:bodyPr>
          <a:lstStyle/>
          <a:p>
            <a:pPr algn="just"/>
            <a:r>
              <a:rPr lang="tr-TR" b="1" u="sng" dirty="0"/>
              <a:t>Farklı Etkiler: </a:t>
            </a:r>
            <a:r>
              <a:rPr lang="tr-TR" b="1" dirty="0"/>
              <a:t>Etki, yaşa, cinsiyete, etnik kökene ve sosyal statüye göre değişir.</a:t>
            </a:r>
          </a:p>
          <a:p>
            <a:pPr algn="just"/>
            <a:r>
              <a:rPr lang="tr-TR" b="1" u="sng" dirty="0"/>
              <a:t>Yöntemler: </a:t>
            </a:r>
            <a:r>
              <a:rPr lang="tr-TR" b="1" dirty="0"/>
              <a:t>Medya maruziyetinin algıları nasıl etkilediğini incelemek için anketler ve içerik analizi gibi nicel araştırmaları kullanır.</a:t>
            </a:r>
          </a:p>
          <a:p>
            <a:pPr algn="just"/>
            <a:r>
              <a:rPr lang="tr-TR" b="1" u="sng" dirty="0"/>
              <a:t>İlgililik:</a:t>
            </a:r>
            <a:r>
              <a:rPr lang="tr-TR" b="1" dirty="0"/>
              <a:t> Özellikle dijital medyanın yaygınlaştığı günümüzde, medyanın sosyal tutumları nasıl etkilediğini açıklamaya yardımcı olur.</a:t>
            </a:r>
          </a:p>
          <a:p>
            <a:pPr marL="0" indent="0" algn="just">
              <a:buNone/>
            </a:pPr>
            <a:r>
              <a:rPr lang="tr-TR" b="1" u="sng" dirty="0" err="1"/>
              <a:t>Gerbner'in</a:t>
            </a:r>
            <a:r>
              <a:rPr lang="tr-TR" b="1" u="sng" dirty="0"/>
              <a:t> İletişim Modelinin amacı: </a:t>
            </a:r>
            <a:r>
              <a:rPr lang="tr-TR" b="1" dirty="0"/>
              <a:t>Gönderen ve alıcı arasındaki dinamik ilişkiyi vurgulayarak, iletişimin kişisel, grup ve kitle düzeylerinde nasıl işlediğini açıklamak.</a:t>
            </a:r>
          </a:p>
          <a:p>
            <a:pPr marL="0" indent="0" algn="just">
              <a:buNone/>
            </a:pPr>
            <a:r>
              <a:rPr lang="tr-TR" b="1" u="sng" dirty="0"/>
              <a:t>Süreç:</a:t>
            </a:r>
            <a:r>
              <a:rPr lang="tr-TR" b="1" dirty="0"/>
              <a:t> </a:t>
            </a:r>
          </a:p>
          <a:p>
            <a:pPr algn="just"/>
            <a:r>
              <a:rPr lang="tr-TR" b="1" dirty="0"/>
              <a:t>Bir olay (E) meydana gelir.</a:t>
            </a:r>
          </a:p>
          <a:p>
            <a:pPr algn="just"/>
            <a:r>
              <a:rPr lang="tr-TR" b="1" dirty="0"/>
              <a:t>Bir algılayıcı (M1), kişisel önyargılar ve bağlamdan etkilenerek olayın bir kısmını (E1) algılar.</a:t>
            </a:r>
          </a:p>
          <a:p>
            <a:pPr algn="just"/>
            <a:r>
              <a:rPr lang="tr-TR" b="1" dirty="0"/>
              <a:t>Algılayan, algısını bir mesaja (SE) dönüştürür ve bu mesaj daha sonra başkalarına iletilir (M2).</a:t>
            </a:r>
          </a:p>
          <a:p>
            <a:pPr algn="just"/>
            <a:r>
              <a:rPr lang="tr-TR" b="1" dirty="0"/>
              <a:t>Her aşama, iletişimi karmaşık ve öngörülemez hale getiren öznel, seçici ve değişken yorumlamalar içerir (Comunicólogos,2025). </a:t>
            </a:r>
          </a:p>
        </p:txBody>
      </p:sp>
    </p:spTree>
    <p:extLst>
      <p:ext uri="{BB962C8B-B14F-4D97-AF65-F5344CB8AC3E}">
        <p14:creationId xmlns:p14="http://schemas.microsoft.com/office/powerpoint/2010/main" val="2500790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A0CEE8-5C86-9E5B-EAFB-3058F350555B}"/>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C84FAD87-910A-6B37-9414-6A0F34E63019}"/>
              </a:ext>
            </a:extLst>
          </p:cNvPr>
          <p:cNvSpPr>
            <a:spLocks noGrp="1"/>
          </p:cNvSpPr>
          <p:nvPr>
            <p:ph type="title"/>
          </p:nvPr>
        </p:nvSpPr>
        <p:spPr>
          <a:xfrm>
            <a:off x="1797666" y="206801"/>
            <a:ext cx="8596668" cy="639098"/>
          </a:xfrm>
        </p:spPr>
        <p:txBody>
          <a:bodyPr>
            <a:normAutofit fontScale="90000"/>
          </a:bodyPr>
          <a:lstStyle/>
          <a:p>
            <a:pPr algn="ctr"/>
            <a:r>
              <a:rPr lang="tr-TR" b="1" dirty="0"/>
              <a:t>GERBNER’İN İLETİŞİM MODELİ</a:t>
            </a:r>
            <a:endParaRPr lang="en-US" b="1" dirty="0"/>
          </a:p>
        </p:txBody>
      </p:sp>
      <p:sp>
        <p:nvSpPr>
          <p:cNvPr id="3" name="İçerik Yer Tutucusu 2">
            <a:extLst>
              <a:ext uri="{FF2B5EF4-FFF2-40B4-BE49-F238E27FC236}">
                <a16:creationId xmlns:a16="http://schemas.microsoft.com/office/drawing/2014/main" id="{9EB236ED-5A95-B577-56D2-6BB94037FE6D}"/>
              </a:ext>
            </a:extLst>
          </p:cNvPr>
          <p:cNvSpPr>
            <a:spLocks noGrp="1"/>
          </p:cNvSpPr>
          <p:nvPr>
            <p:ph idx="1"/>
          </p:nvPr>
        </p:nvSpPr>
        <p:spPr>
          <a:xfrm>
            <a:off x="357634" y="949674"/>
            <a:ext cx="11215415" cy="5748446"/>
          </a:xfrm>
        </p:spPr>
        <p:txBody>
          <a:bodyPr>
            <a:noAutofit/>
          </a:bodyPr>
          <a:lstStyle/>
          <a:p>
            <a:pPr marL="0" indent="0" algn="just">
              <a:buNone/>
            </a:pPr>
            <a:r>
              <a:rPr lang="tr-TR" b="1" u="sng" dirty="0"/>
              <a:t>Modelin Özellikleri:</a:t>
            </a:r>
          </a:p>
          <a:p>
            <a:pPr algn="just"/>
            <a:r>
              <a:rPr lang="tr-TR" b="1" dirty="0"/>
              <a:t>Bireysel algıların önyargılarını tanır.</a:t>
            </a:r>
          </a:p>
          <a:p>
            <a:pPr algn="just"/>
            <a:r>
              <a:rPr lang="tr-TR" b="1" dirty="0"/>
              <a:t>İnsan iletişiminin öznel ve değişken doğasını vurgular.</a:t>
            </a:r>
          </a:p>
          <a:p>
            <a:pPr marL="0" indent="0" algn="just">
              <a:buNone/>
            </a:pPr>
            <a:endParaRPr lang="tr-TR" b="1" dirty="0"/>
          </a:p>
          <a:p>
            <a:pPr marL="0" indent="0" algn="just">
              <a:buNone/>
            </a:pPr>
            <a:r>
              <a:rPr lang="tr-TR" b="1" dirty="0"/>
              <a:t>GERBNER'İN ÇALIŞMALARI NEDEN HÂLÂ GEÇERLİ?</a:t>
            </a:r>
          </a:p>
          <a:p>
            <a:pPr algn="just"/>
            <a:r>
              <a:rPr lang="tr-TR" b="1" u="sng" dirty="0"/>
              <a:t>Medyanın Etkisini Anlamak: </a:t>
            </a:r>
            <a:r>
              <a:rPr lang="tr-TR" b="1" dirty="0"/>
              <a:t>Yetiştirme kuramı, özellikle dijital çağda medyanın inançları nasıl şekillendirdiğini analiz etmeye yardımcı olur.</a:t>
            </a:r>
          </a:p>
          <a:p>
            <a:pPr algn="just"/>
            <a:r>
              <a:rPr lang="tr-TR" b="1" u="sng" dirty="0"/>
              <a:t>İletişim Çerçevesi: </a:t>
            </a:r>
            <a:r>
              <a:rPr lang="tr-TR" b="1" dirty="0"/>
              <a:t>Model, yapay zeka ve yanlış bilginin etkisi de dahil olmak üzere kişilerarası ve kitle iletişimine dair içgörüler sunar.</a:t>
            </a:r>
          </a:p>
          <a:p>
            <a:pPr algn="just"/>
            <a:r>
              <a:rPr lang="tr-TR" b="1" u="sng" dirty="0"/>
              <a:t>Medya Okuryazarlığı: </a:t>
            </a:r>
            <a:r>
              <a:rPr lang="tr-TR" b="1" dirty="0"/>
              <a:t>Günümüzde yanlış bilgi sorununa karşı önlem olarak yaşamsal önem taşıyan medya mesajları hakkında eleştirel düşünmeyi savunur.</a:t>
            </a:r>
          </a:p>
          <a:p>
            <a:pPr algn="just"/>
            <a:r>
              <a:rPr lang="tr-TR" b="1" dirty="0" err="1"/>
              <a:t>Gerbner'in</a:t>
            </a:r>
            <a:r>
              <a:rPr lang="tr-TR" b="1" dirty="0"/>
              <a:t> öncü çalışmaları, medyanın toplumu şekillendirmedeki rolünü anlamanın temelini atmıştır.. Kuramı, medya etkisini analiz etmek, medya okuryazarlığını teşvik etmek ve çağdaş toplumda sorumlu iletişim uygulamalarına rehberlik etmek için önemli araçlar olmaya devam ediyor (Comunicólogos,2025). </a:t>
            </a:r>
          </a:p>
        </p:txBody>
      </p:sp>
    </p:spTree>
    <p:extLst>
      <p:ext uri="{BB962C8B-B14F-4D97-AF65-F5344CB8AC3E}">
        <p14:creationId xmlns:p14="http://schemas.microsoft.com/office/powerpoint/2010/main" val="1151188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5A0D48-C917-8F98-99C6-FECF164F26C2}"/>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E105EC26-8FAA-73AD-BAB7-C6F9FF54B19D}"/>
              </a:ext>
            </a:extLst>
          </p:cNvPr>
          <p:cNvSpPr>
            <a:spLocks noGrp="1"/>
          </p:cNvSpPr>
          <p:nvPr>
            <p:ph type="title"/>
          </p:nvPr>
        </p:nvSpPr>
        <p:spPr>
          <a:xfrm>
            <a:off x="1620112" y="201325"/>
            <a:ext cx="8596668" cy="639098"/>
          </a:xfrm>
        </p:spPr>
        <p:txBody>
          <a:bodyPr>
            <a:normAutofit fontScale="90000"/>
          </a:bodyPr>
          <a:lstStyle/>
          <a:p>
            <a:pPr algn="ctr"/>
            <a:r>
              <a:rPr lang="tr-TR" b="1" dirty="0"/>
              <a:t>BARNLUND’UN İLETİŞİM MODELİ</a:t>
            </a:r>
            <a:endParaRPr lang="en-US" b="1" dirty="0"/>
          </a:p>
        </p:txBody>
      </p:sp>
      <p:sp>
        <p:nvSpPr>
          <p:cNvPr id="3" name="İçerik Yer Tutucusu 2">
            <a:extLst>
              <a:ext uri="{FF2B5EF4-FFF2-40B4-BE49-F238E27FC236}">
                <a16:creationId xmlns:a16="http://schemas.microsoft.com/office/drawing/2014/main" id="{0AEC101A-B1F9-6456-208B-E8282F23BE15}"/>
              </a:ext>
            </a:extLst>
          </p:cNvPr>
          <p:cNvSpPr>
            <a:spLocks noGrp="1"/>
          </p:cNvSpPr>
          <p:nvPr>
            <p:ph idx="1"/>
          </p:nvPr>
        </p:nvSpPr>
        <p:spPr>
          <a:xfrm>
            <a:off x="357634" y="949674"/>
            <a:ext cx="11215415" cy="5748446"/>
          </a:xfrm>
        </p:spPr>
        <p:txBody>
          <a:bodyPr>
            <a:noAutofit/>
          </a:bodyPr>
          <a:lstStyle/>
          <a:p>
            <a:pPr marL="0" indent="0" algn="just">
              <a:buNone/>
            </a:pPr>
            <a:r>
              <a:rPr lang="tr-TR" b="1" dirty="0"/>
              <a:t>Dean </a:t>
            </a:r>
            <a:r>
              <a:rPr lang="tr-TR" b="1" dirty="0" err="1"/>
              <a:t>Barnlund'un</a:t>
            </a:r>
            <a:r>
              <a:rPr lang="tr-TR" b="1" dirty="0"/>
              <a:t> modeli, iletişimin doğrusal bir mesaj iletimi yerine, bireyler arasında sürekli alışveriş ve karşılıklı etkileşimi içeren işlemsel, dinamik ve döngüsel bir süreç olduğunu vurgular.</a:t>
            </a:r>
          </a:p>
          <a:p>
            <a:pPr marL="0" indent="0" algn="ctr">
              <a:buNone/>
            </a:pPr>
            <a:r>
              <a:rPr lang="tr-TR" b="1" u="sng" dirty="0"/>
              <a:t>Temel İlkeler:</a:t>
            </a:r>
          </a:p>
          <a:p>
            <a:pPr algn="just"/>
            <a:r>
              <a:rPr lang="tr-TR" b="1" u="sng" dirty="0"/>
              <a:t>İşlemsel Nitelik</a:t>
            </a:r>
            <a:r>
              <a:rPr lang="tr-TR" b="1" dirty="0"/>
              <a:t>: İletişim, mesajların eş zamanlı olarak gönderilip alınmasını içerir. Her iki taraf da aktif katılımcılardır ve birbirlerini gerçek zamanlı olarak etkilerler.</a:t>
            </a:r>
          </a:p>
          <a:p>
            <a:pPr algn="just"/>
            <a:r>
              <a:rPr lang="tr-TR" b="1" u="sng" dirty="0"/>
              <a:t>Çoklu Benlikler </a:t>
            </a:r>
            <a:r>
              <a:rPr lang="tr-TR" b="1" dirty="0"/>
              <a:t>(Multiple </a:t>
            </a:r>
            <a:r>
              <a:rPr lang="tr-TR" b="1" dirty="0" err="1"/>
              <a:t>Selves</a:t>
            </a:r>
            <a:r>
              <a:rPr lang="tr-TR" b="1" dirty="0"/>
              <a:t>):: </a:t>
            </a:r>
            <a:r>
              <a:rPr lang="tr-TR" b="1" dirty="0" err="1"/>
              <a:t>Barnlund</a:t>
            </a:r>
            <a:r>
              <a:rPr lang="tr-TR" b="1" dirty="0"/>
              <a:t>, «kamusal» (</a:t>
            </a:r>
            <a:r>
              <a:rPr lang="tr-TR" b="1" dirty="0" err="1"/>
              <a:t>public</a:t>
            </a:r>
            <a:r>
              <a:rPr lang="tr-TR" b="1" dirty="0"/>
              <a:t> </a:t>
            </a:r>
            <a:r>
              <a:rPr lang="tr-TR" b="1" dirty="0" err="1"/>
              <a:t>selves</a:t>
            </a:r>
            <a:r>
              <a:rPr lang="tr-TR" b="1" dirty="0"/>
              <a:t>) ve «özel benlikler» (</a:t>
            </a:r>
            <a:r>
              <a:rPr lang="tr-TR" b="1" dirty="0" err="1"/>
              <a:t>private</a:t>
            </a:r>
            <a:r>
              <a:rPr lang="tr-TR" b="1" dirty="0"/>
              <a:t> </a:t>
            </a:r>
            <a:r>
              <a:rPr lang="tr-TR" b="1" dirty="0" err="1"/>
              <a:t>selves</a:t>
            </a:r>
            <a:r>
              <a:rPr lang="tr-TR" b="1" dirty="0"/>
              <a:t>) arasında ayrım yapmıştır. Kamusal benlik,  sosyal normlar tarafından şekillendirilen, dışa vurduğumuz şeydir. Özel benlik, içsel düşüncelerimizi, duygularımızı ve kişisel kimliğimizi kapsar.</a:t>
            </a:r>
          </a:p>
          <a:p>
            <a:pPr algn="just"/>
            <a:r>
              <a:rPr lang="tr-TR" b="1" u="sng" dirty="0"/>
              <a:t>Etkili (</a:t>
            </a:r>
            <a:r>
              <a:rPr lang="tr-TR" b="1" u="sng" dirty="0" err="1"/>
              <a:t>effective</a:t>
            </a:r>
            <a:r>
              <a:rPr lang="tr-TR" b="1" u="sng" dirty="0"/>
              <a:t>) iletişim</a:t>
            </a:r>
            <a:r>
              <a:rPr lang="tr-TR" b="1" dirty="0"/>
              <a:t>, özellikle kültürler arası etkileşimlerde, bu benlikler arasındaki etkileşimi yönetmeyi içerir.</a:t>
            </a:r>
          </a:p>
          <a:p>
            <a:pPr algn="just"/>
            <a:r>
              <a:rPr lang="tr-TR" b="1" u="sng" dirty="0"/>
              <a:t>Çoklu Kanallar ve İpuçları </a:t>
            </a:r>
            <a:r>
              <a:rPr lang="tr-TR" b="1" dirty="0"/>
              <a:t>(Multiple </a:t>
            </a:r>
            <a:r>
              <a:rPr lang="tr-TR" b="1" dirty="0" err="1"/>
              <a:t>Channels</a:t>
            </a:r>
            <a:r>
              <a:rPr lang="tr-TR" b="1" dirty="0"/>
              <a:t> </a:t>
            </a:r>
            <a:r>
              <a:rPr lang="tr-TR" b="1" dirty="0" err="1"/>
              <a:t>and</a:t>
            </a:r>
            <a:r>
              <a:rPr lang="tr-TR" b="1" dirty="0"/>
              <a:t> </a:t>
            </a:r>
            <a:r>
              <a:rPr lang="tr-TR" b="1" dirty="0" err="1"/>
              <a:t>Cues</a:t>
            </a:r>
            <a:r>
              <a:rPr lang="tr-TR" b="1" dirty="0"/>
              <a:t>): İletişim, jestler, yüz ifadeleri, tonlama ve bağlam dahil olmak üzere «sözlü ve sözsüz ipuçları» (</a:t>
            </a:r>
            <a:r>
              <a:rPr lang="tr-TR" b="1" dirty="0" err="1"/>
              <a:t>verbal</a:t>
            </a:r>
            <a:r>
              <a:rPr lang="tr-TR" b="1" dirty="0"/>
              <a:t> </a:t>
            </a:r>
            <a:r>
              <a:rPr lang="tr-TR" b="1" dirty="0" err="1"/>
              <a:t>and</a:t>
            </a:r>
            <a:r>
              <a:rPr lang="tr-TR" b="1" dirty="0"/>
              <a:t> </a:t>
            </a:r>
            <a:r>
              <a:rPr lang="tr-TR" b="1" dirty="0" err="1"/>
              <a:t>nonverbal</a:t>
            </a:r>
            <a:r>
              <a:rPr lang="tr-TR" b="1" dirty="0"/>
              <a:t> </a:t>
            </a:r>
            <a:r>
              <a:rPr lang="tr-TR" b="1" dirty="0" err="1"/>
              <a:t>cues</a:t>
            </a:r>
            <a:r>
              <a:rPr lang="tr-TR" b="1" dirty="0"/>
              <a:t>) aracılığıyla gerçekleşir. Bu ipuçları «eş zamanlı» (</a:t>
            </a:r>
            <a:r>
              <a:rPr lang="tr-TR" b="1" dirty="0" err="1"/>
              <a:t>simultaneously</a:t>
            </a:r>
            <a:r>
              <a:rPr lang="tr-TR" b="1" dirty="0"/>
              <a:t>) işlenerek etkileşimlere zenginlik ve karmaşıklık katar.</a:t>
            </a:r>
          </a:p>
          <a:p>
            <a:pPr algn="just"/>
            <a:r>
              <a:rPr lang="tr-TR" b="1" u="sng" dirty="0"/>
              <a:t>Çevre ve Bağlam </a:t>
            </a:r>
            <a:r>
              <a:rPr lang="tr-TR" b="1" dirty="0"/>
              <a:t>(Environment </a:t>
            </a:r>
            <a:r>
              <a:rPr lang="tr-TR" b="1" dirty="0" err="1"/>
              <a:t>and</a:t>
            </a:r>
            <a:r>
              <a:rPr lang="tr-TR" b="1" dirty="0"/>
              <a:t> </a:t>
            </a:r>
            <a:r>
              <a:rPr lang="tr-TR" b="1" dirty="0" err="1"/>
              <a:t>Context</a:t>
            </a:r>
            <a:r>
              <a:rPr lang="tr-TR" b="1" dirty="0"/>
              <a:t>): Fiziksel çevre, kültürel geçmiş ve sosyal normlar, mesajların nasıl kodlanıp çözüldüğünü etkiler. </a:t>
            </a:r>
            <a:r>
              <a:rPr lang="tr-TR" b="1" dirty="0" err="1"/>
              <a:t>Barnlund</a:t>
            </a:r>
            <a:r>
              <a:rPr lang="tr-TR" b="1" dirty="0"/>
              <a:t>, bağlamın etkileşimlerin anlamını şekillendirdiğini vurgulamıştır (Bennett, 2012, </a:t>
            </a:r>
            <a:r>
              <a:rPr lang="tr-TR" b="1" dirty="0" err="1"/>
              <a:t>ss</a:t>
            </a:r>
            <a:r>
              <a:rPr lang="tr-TR" b="1" dirty="0"/>
              <a:t>. 780-787).</a:t>
            </a:r>
          </a:p>
        </p:txBody>
      </p:sp>
    </p:spTree>
    <p:extLst>
      <p:ext uri="{BB962C8B-B14F-4D97-AF65-F5344CB8AC3E}">
        <p14:creationId xmlns:p14="http://schemas.microsoft.com/office/powerpoint/2010/main" val="5082136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05569E-02DA-0D4A-A44A-609A16F29A63}"/>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A1374EB2-4682-1699-CF8B-B8144FFB8730}"/>
              </a:ext>
            </a:extLst>
          </p:cNvPr>
          <p:cNvSpPr>
            <a:spLocks noGrp="1"/>
          </p:cNvSpPr>
          <p:nvPr>
            <p:ph type="title"/>
          </p:nvPr>
        </p:nvSpPr>
        <p:spPr>
          <a:xfrm>
            <a:off x="1976016" y="310576"/>
            <a:ext cx="8596668" cy="639098"/>
          </a:xfrm>
        </p:spPr>
        <p:txBody>
          <a:bodyPr>
            <a:normAutofit fontScale="90000"/>
          </a:bodyPr>
          <a:lstStyle/>
          <a:p>
            <a:pPr algn="ctr"/>
            <a:r>
              <a:rPr lang="tr-TR" b="1" dirty="0"/>
              <a:t>BARNLUND’UN İLETİŞİM MODELİ</a:t>
            </a:r>
            <a:endParaRPr lang="en-US" b="1" dirty="0"/>
          </a:p>
        </p:txBody>
      </p:sp>
      <p:sp>
        <p:nvSpPr>
          <p:cNvPr id="3" name="İçerik Yer Tutucusu 2">
            <a:extLst>
              <a:ext uri="{FF2B5EF4-FFF2-40B4-BE49-F238E27FC236}">
                <a16:creationId xmlns:a16="http://schemas.microsoft.com/office/drawing/2014/main" id="{0D840605-C756-DEF5-B088-97968B257663}"/>
              </a:ext>
            </a:extLst>
          </p:cNvPr>
          <p:cNvSpPr>
            <a:spLocks noGrp="1"/>
          </p:cNvSpPr>
          <p:nvPr>
            <p:ph idx="1"/>
          </p:nvPr>
        </p:nvSpPr>
        <p:spPr>
          <a:xfrm>
            <a:off x="357634" y="949674"/>
            <a:ext cx="11359827" cy="5748446"/>
          </a:xfrm>
        </p:spPr>
        <p:txBody>
          <a:bodyPr>
            <a:noAutofit/>
          </a:bodyPr>
          <a:lstStyle/>
          <a:p>
            <a:pPr algn="just"/>
            <a:endParaRPr lang="tr-TR" b="1" dirty="0"/>
          </a:p>
          <a:p>
            <a:pPr algn="just"/>
            <a:r>
              <a:rPr lang="tr-TR" b="1" u="sng" dirty="0"/>
              <a:t>Çoklu Anlam Katmanları </a:t>
            </a:r>
            <a:r>
              <a:rPr lang="tr-TR" b="1" dirty="0"/>
              <a:t>(Multiple </a:t>
            </a:r>
            <a:r>
              <a:rPr lang="tr-TR" b="1" dirty="0" err="1"/>
              <a:t>Layers</a:t>
            </a:r>
            <a:r>
              <a:rPr lang="tr-TR" b="1" dirty="0"/>
              <a:t> of </a:t>
            </a:r>
            <a:r>
              <a:rPr lang="tr-TR" b="1" dirty="0" err="1"/>
              <a:t>Meaning</a:t>
            </a:r>
            <a:r>
              <a:rPr lang="tr-TR" b="1" dirty="0"/>
              <a:t>): İletişim yalnızca bilgi iletmekle ilgili değildir, aynı zamanda «ortak anlam» (</a:t>
            </a:r>
            <a:r>
              <a:rPr lang="tr-TR" b="1" dirty="0" err="1"/>
              <a:t>shared</a:t>
            </a:r>
            <a:r>
              <a:rPr lang="tr-TR" b="1" dirty="0"/>
              <a:t> </a:t>
            </a:r>
            <a:r>
              <a:rPr lang="tr-TR" b="1" dirty="0" err="1"/>
              <a:t>meaning</a:t>
            </a:r>
            <a:r>
              <a:rPr lang="tr-TR" b="1" dirty="0"/>
              <a:t>) yaratmakla da ilgilidir. Hem konuşmacı hem de dinleyici, mesajları algılarına, kültürel geçmişlerine ve psikolojik durumlarına göre yorumlar.</a:t>
            </a:r>
          </a:p>
          <a:p>
            <a:pPr algn="just"/>
            <a:r>
              <a:rPr lang="tr-TR" b="1" u="sng" dirty="0"/>
              <a:t>Kendini Açığa Vurma ve Maskeler </a:t>
            </a:r>
            <a:r>
              <a:rPr lang="tr-TR" b="1" dirty="0"/>
              <a:t>(Self-</a:t>
            </a:r>
            <a:r>
              <a:rPr lang="tr-TR" b="1" dirty="0" err="1"/>
              <a:t>Disclosure</a:t>
            </a:r>
            <a:r>
              <a:rPr lang="tr-TR" b="1" dirty="0"/>
              <a:t> </a:t>
            </a:r>
            <a:r>
              <a:rPr lang="tr-TR" b="1" dirty="0" err="1"/>
              <a:t>and</a:t>
            </a:r>
            <a:r>
              <a:rPr lang="tr-TR" b="1" dirty="0"/>
              <a:t> </a:t>
            </a:r>
            <a:r>
              <a:rPr lang="tr-TR" b="1" dirty="0" err="1"/>
              <a:t>Masks</a:t>
            </a:r>
            <a:r>
              <a:rPr lang="tr-TR" b="1" dirty="0"/>
              <a:t>): </a:t>
            </a:r>
            <a:r>
              <a:rPr lang="tr-TR" b="1" dirty="0" err="1"/>
              <a:t>Barnlund</a:t>
            </a:r>
            <a:r>
              <a:rPr lang="tr-TR" b="1" dirty="0"/>
              <a:t>, bireylerin duruma bağlı olarak kendilerinin bazı kısımlarını «seçici olarak açığa vurduklarını» (</a:t>
            </a:r>
            <a:r>
              <a:rPr lang="tr-TR" b="1" dirty="0" err="1"/>
              <a:t>selectively</a:t>
            </a:r>
            <a:r>
              <a:rPr lang="tr-TR" b="1" dirty="0"/>
              <a:t> </a:t>
            </a:r>
            <a:r>
              <a:rPr lang="tr-TR" b="1" dirty="0" err="1"/>
              <a:t>disclose</a:t>
            </a:r>
            <a:r>
              <a:rPr lang="tr-TR" b="1" dirty="0"/>
              <a:t>) vurgulamıştır.   İnsanlar, özellikle farklı kültürlerde, farklı bağlamlarda sıklıkla «maskeler» takar veya farklı kişilikler benimser.</a:t>
            </a:r>
          </a:p>
          <a:p>
            <a:pPr algn="just"/>
            <a:r>
              <a:rPr lang="tr-TR" b="1" u="sng" dirty="0"/>
              <a:t>Çoklu Disiplinlerin Etkileşimi </a:t>
            </a:r>
            <a:r>
              <a:rPr lang="tr-TR" b="1" dirty="0"/>
              <a:t>(</a:t>
            </a:r>
            <a:r>
              <a:rPr lang="tr-TR" b="1" dirty="0" err="1"/>
              <a:t>Interaction</a:t>
            </a:r>
            <a:r>
              <a:rPr lang="tr-TR" b="1" dirty="0"/>
              <a:t> of Multiple </a:t>
            </a:r>
            <a:r>
              <a:rPr lang="tr-TR" b="1" dirty="0" err="1"/>
              <a:t>Disciplines</a:t>
            </a:r>
            <a:r>
              <a:rPr lang="tr-TR" b="1" dirty="0"/>
              <a:t>): Psikoloji, sanat, mimarlık ve kişilerarası ilişkilerden edindiği içgörüleri bütünleştirerek, insan etkileşiminin «çok disiplinli» (</a:t>
            </a:r>
            <a:r>
              <a:rPr lang="tr-TR" b="1" dirty="0" err="1"/>
              <a:t>multidisciplinary</a:t>
            </a:r>
            <a:r>
              <a:rPr lang="tr-TR" b="1" dirty="0"/>
              <a:t>) doğasını vurgulamıştır. (Bennett, 2012, </a:t>
            </a:r>
            <a:r>
              <a:rPr lang="tr-TR" b="1" dirty="0" err="1"/>
              <a:t>ss</a:t>
            </a:r>
            <a:r>
              <a:rPr lang="tr-TR" b="1" dirty="0"/>
              <a:t>. 780-787).</a:t>
            </a:r>
          </a:p>
        </p:txBody>
      </p:sp>
    </p:spTree>
    <p:extLst>
      <p:ext uri="{BB962C8B-B14F-4D97-AF65-F5344CB8AC3E}">
        <p14:creationId xmlns:p14="http://schemas.microsoft.com/office/powerpoint/2010/main" val="13171785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47FFDC-C2B3-5A91-60EA-1A13D4DF2BB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0186FB89-C03F-F929-E2EE-EA50FF9097CD}"/>
              </a:ext>
            </a:extLst>
          </p:cNvPr>
          <p:cNvSpPr>
            <a:spLocks noGrp="1"/>
          </p:cNvSpPr>
          <p:nvPr>
            <p:ph type="title"/>
          </p:nvPr>
        </p:nvSpPr>
        <p:spPr>
          <a:xfrm>
            <a:off x="1739213" y="310576"/>
            <a:ext cx="8596668" cy="639098"/>
          </a:xfrm>
        </p:spPr>
        <p:txBody>
          <a:bodyPr>
            <a:normAutofit fontScale="90000"/>
          </a:bodyPr>
          <a:lstStyle/>
          <a:p>
            <a:pPr algn="ctr"/>
            <a:r>
              <a:rPr lang="tr-TR" b="1" dirty="0"/>
              <a:t>BARNLUND’UN İLETİŞİM MODELİ</a:t>
            </a:r>
            <a:endParaRPr lang="en-US" b="1" dirty="0"/>
          </a:p>
        </p:txBody>
      </p:sp>
      <p:sp>
        <p:nvSpPr>
          <p:cNvPr id="3" name="İçerik Yer Tutucusu 2">
            <a:extLst>
              <a:ext uri="{FF2B5EF4-FFF2-40B4-BE49-F238E27FC236}">
                <a16:creationId xmlns:a16="http://schemas.microsoft.com/office/drawing/2014/main" id="{E3CE17BC-6679-6644-7F1F-BCA789C0D067}"/>
              </a:ext>
            </a:extLst>
          </p:cNvPr>
          <p:cNvSpPr>
            <a:spLocks noGrp="1"/>
          </p:cNvSpPr>
          <p:nvPr>
            <p:ph idx="1"/>
          </p:nvPr>
        </p:nvSpPr>
        <p:spPr>
          <a:xfrm>
            <a:off x="357634" y="949674"/>
            <a:ext cx="11359827" cy="5748446"/>
          </a:xfrm>
        </p:spPr>
        <p:txBody>
          <a:bodyPr>
            <a:noAutofit/>
          </a:bodyPr>
          <a:lstStyle/>
          <a:p>
            <a:pPr marL="0" indent="0" algn="ctr">
              <a:buNone/>
            </a:pPr>
            <a:r>
              <a:rPr lang="tr-TR" b="1" u="sng" dirty="0" err="1"/>
              <a:t>Barnlund</a:t>
            </a:r>
            <a:r>
              <a:rPr lang="tr-TR" b="1" u="sng" dirty="0"/>
              <a:t> Modelinin Temel Özellikleri:</a:t>
            </a:r>
          </a:p>
          <a:p>
            <a:pPr algn="just"/>
            <a:r>
              <a:rPr lang="tr-TR" sz="1600" b="1" u="sng" dirty="0"/>
              <a:t>Düşünümsellik (</a:t>
            </a:r>
            <a:r>
              <a:rPr lang="tr-TR" sz="1600" b="1" u="sng" dirty="0" err="1"/>
              <a:t>Reflexivity</a:t>
            </a:r>
            <a:r>
              <a:rPr lang="tr-TR" sz="1600" b="1" u="sng" dirty="0"/>
              <a:t>):</a:t>
            </a:r>
            <a:r>
              <a:rPr lang="tr-TR" sz="1600" b="1" dirty="0"/>
              <a:t> İletişim «düşünümseldir», yani bireyler etkileşim sırasında kendi tepkileri ve algıları üzerinde sürekli olarak düşünürler.</a:t>
            </a:r>
          </a:p>
          <a:p>
            <a:pPr algn="just"/>
            <a:r>
              <a:rPr lang="tr-TR" sz="1600" b="1" u="sng" dirty="0"/>
              <a:t>Döngüsel ve Sürekli (</a:t>
            </a:r>
            <a:r>
              <a:rPr lang="tr-TR" sz="1600" b="1" u="sng" dirty="0" err="1"/>
              <a:t>Circular</a:t>
            </a:r>
            <a:r>
              <a:rPr lang="tr-TR" sz="1600" b="1" u="sng" dirty="0"/>
              <a:t> </a:t>
            </a:r>
            <a:r>
              <a:rPr lang="tr-TR" sz="1600" b="1" u="sng" dirty="0" err="1"/>
              <a:t>and</a:t>
            </a:r>
            <a:r>
              <a:rPr lang="tr-TR" sz="1600" b="1" u="sng" dirty="0"/>
              <a:t> </a:t>
            </a:r>
            <a:r>
              <a:rPr lang="tr-TR" sz="1600" b="1" u="sng" dirty="0" err="1"/>
              <a:t>Continuous</a:t>
            </a:r>
            <a:r>
              <a:rPr lang="tr-TR" sz="1600" b="1" u="sng" dirty="0"/>
              <a:t>):</a:t>
            </a:r>
            <a:r>
              <a:rPr lang="tr-TR" sz="1600" b="1" dirty="0"/>
              <a:t> Doğrusal modellerin aksine, </a:t>
            </a:r>
            <a:r>
              <a:rPr lang="tr-TR" sz="1600" b="1" dirty="0" err="1"/>
              <a:t>Barnlund</a:t>
            </a:r>
            <a:r>
              <a:rPr lang="tr-TR" sz="1600" b="1" dirty="0"/>
              <a:t> modeli iletişimi «devam eden ve döngüsel» (</a:t>
            </a:r>
            <a:r>
              <a:rPr lang="tr-TR" sz="1600" b="1" dirty="0" err="1"/>
              <a:t>ongoing</a:t>
            </a:r>
            <a:r>
              <a:rPr lang="tr-TR" sz="1600" b="1" dirty="0"/>
              <a:t> </a:t>
            </a:r>
            <a:r>
              <a:rPr lang="tr-TR" sz="1600" b="1" dirty="0" err="1"/>
              <a:t>and</a:t>
            </a:r>
            <a:r>
              <a:rPr lang="tr-TR" sz="1600" b="1" dirty="0"/>
              <a:t> </a:t>
            </a:r>
            <a:r>
              <a:rPr lang="tr-TR" sz="1600" b="1" dirty="0" err="1"/>
              <a:t>circular</a:t>
            </a:r>
            <a:r>
              <a:rPr lang="tr-TR" sz="1600" b="1" dirty="0"/>
              <a:t>) olarak betimler ve burada geri bildirim döngüleri esastır.</a:t>
            </a:r>
          </a:p>
          <a:p>
            <a:pPr algn="just"/>
            <a:r>
              <a:rPr lang="tr-TR" sz="1600" b="1" u="sng" dirty="0"/>
              <a:t>Tekrarlanamaz ve Geri Alınamaz (</a:t>
            </a:r>
            <a:r>
              <a:rPr lang="tr-TR" sz="1600" b="1" u="sng" dirty="0" err="1"/>
              <a:t>Unrepeatable</a:t>
            </a:r>
            <a:r>
              <a:rPr lang="tr-TR" sz="1600" b="1" u="sng" dirty="0"/>
              <a:t> </a:t>
            </a:r>
            <a:r>
              <a:rPr lang="tr-TR" sz="1600" b="1" u="sng" dirty="0" err="1"/>
              <a:t>and</a:t>
            </a:r>
            <a:r>
              <a:rPr lang="tr-TR" sz="1600" b="1" u="sng" dirty="0"/>
              <a:t> </a:t>
            </a:r>
            <a:r>
              <a:rPr lang="tr-TR" sz="1600" b="1" u="sng" dirty="0" err="1"/>
              <a:t>Irreversible</a:t>
            </a:r>
            <a:r>
              <a:rPr lang="tr-TR" sz="1600" b="1" u="sng" dirty="0"/>
              <a:t>):</a:t>
            </a:r>
            <a:r>
              <a:rPr lang="tr-TR" sz="1600" b="1" dirty="0"/>
              <a:t> Her etkileşim benzersizdir; bir mesaj gönderilip yorumlandıktan sonra, tam olarak tekrarlanamaz veya geri alınamaz.</a:t>
            </a:r>
          </a:p>
          <a:p>
            <a:pPr algn="just"/>
            <a:r>
              <a:rPr lang="tr-TR" sz="1600" b="1" u="sng" dirty="0"/>
              <a:t>Çoklu Kanallar ve İpuçları (Multiple </a:t>
            </a:r>
            <a:r>
              <a:rPr lang="tr-TR" sz="1600" b="1" u="sng" dirty="0" err="1"/>
              <a:t>Channels</a:t>
            </a:r>
            <a:r>
              <a:rPr lang="tr-TR" sz="1600" b="1" u="sng" dirty="0"/>
              <a:t> </a:t>
            </a:r>
            <a:r>
              <a:rPr lang="tr-TR" sz="1600" b="1" u="sng" dirty="0" err="1"/>
              <a:t>and</a:t>
            </a:r>
            <a:r>
              <a:rPr lang="tr-TR" sz="1600" b="1" u="sng" dirty="0"/>
              <a:t> </a:t>
            </a:r>
            <a:r>
              <a:rPr lang="tr-TR" sz="1600" b="1" u="sng" dirty="0" err="1"/>
              <a:t>Cues</a:t>
            </a:r>
            <a:r>
              <a:rPr lang="tr-TR" sz="1600" b="1" u="sng" dirty="0"/>
              <a:t>):</a:t>
            </a:r>
            <a:r>
              <a:rPr lang="tr-TR" sz="1600" b="1" dirty="0"/>
              <a:t> Hem sözlü (</a:t>
            </a:r>
            <a:r>
              <a:rPr lang="tr-TR" sz="1600" b="1" dirty="0" err="1"/>
              <a:t>verbal</a:t>
            </a:r>
            <a:r>
              <a:rPr lang="tr-TR" sz="1600" b="1" dirty="0"/>
              <a:t>) hem de sözsüz (</a:t>
            </a:r>
            <a:r>
              <a:rPr lang="tr-TR" sz="1600" b="1" dirty="0" err="1"/>
              <a:t>nonverbal</a:t>
            </a:r>
            <a:r>
              <a:rPr lang="tr-TR" sz="1600" b="1" dirty="0"/>
              <a:t>) ipuçları «eş zamanlı» (</a:t>
            </a:r>
            <a:r>
              <a:rPr lang="tr-TR" sz="1600" b="1" dirty="0" err="1"/>
              <a:t>simultaneously</a:t>
            </a:r>
            <a:r>
              <a:rPr lang="tr-TR" sz="1600" b="1" dirty="0"/>
              <a:t>) olarak işlenerek anlayışı etkiler.</a:t>
            </a:r>
          </a:p>
          <a:p>
            <a:pPr algn="just"/>
            <a:r>
              <a:rPr lang="tr-TR" sz="1600" b="1" u="sng" dirty="0"/>
              <a:t>Kültür ve Kimlik (</a:t>
            </a:r>
            <a:r>
              <a:rPr lang="tr-TR" sz="1600" b="1" u="sng" dirty="0" err="1"/>
              <a:t>Culture</a:t>
            </a:r>
            <a:r>
              <a:rPr lang="tr-TR" sz="1600" b="1" u="sng" dirty="0"/>
              <a:t> </a:t>
            </a:r>
            <a:r>
              <a:rPr lang="tr-TR" sz="1600" b="1" u="sng" dirty="0" err="1"/>
              <a:t>and</a:t>
            </a:r>
            <a:r>
              <a:rPr lang="tr-TR" sz="1600" b="1" u="sng" dirty="0"/>
              <a:t> Identity):</a:t>
            </a:r>
            <a:r>
              <a:rPr lang="tr-TR" sz="1600" b="1" dirty="0"/>
              <a:t> «Kamusal ve özel benliklerdeki» (</a:t>
            </a:r>
            <a:r>
              <a:rPr lang="tr-TR" sz="1600" b="1" dirty="0" err="1"/>
              <a:t>public</a:t>
            </a:r>
            <a:r>
              <a:rPr lang="tr-TR" sz="1600" b="1" dirty="0"/>
              <a:t> </a:t>
            </a:r>
            <a:r>
              <a:rPr lang="tr-TR" sz="1600" b="1" dirty="0" err="1"/>
              <a:t>and</a:t>
            </a:r>
            <a:r>
              <a:rPr lang="tr-TR" sz="1600" b="1" dirty="0"/>
              <a:t> </a:t>
            </a:r>
            <a:r>
              <a:rPr lang="tr-TR" sz="1600" b="1" dirty="0" err="1"/>
              <a:t>private</a:t>
            </a:r>
            <a:r>
              <a:rPr lang="tr-TR" sz="1600" b="1" dirty="0"/>
              <a:t> </a:t>
            </a:r>
            <a:r>
              <a:rPr lang="tr-TR" sz="1600" b="1" dirty="0" err="1"/>
              <a:t>selves</a:t>
            </a:r>
            <a:r>
              <a:rPr lang="tr-TR" sz="1600" b="1" dirty="0"/>
              <a:t>) kültürlerarası farklılıklar, iletişim tarzlarını ve yorumlamalarını önemli ölçüde etkiler.</a:t>
            </a:r>
          </a:p>
          <a:p>
            <a:pPr algn="just"/>
            <a:r>
              <a:rPr lang="tr-TR" sz="1600" b="1" u="sng" dirty="0"/>
              <a:t>Benlik ve Kimlik Yönetimi (Self </a:t>
            </a:r>
            <a:r>
              <a:rPr lang="tr-TR" sz="1600" b="1" u="sng" dirty="0" err="1"/>
              <a:t>and</a:t>
            </a:r>
            <a:r>
              <a:rPr lang="tr-TR" sz="1600" b="1" u="sng" dirty="0"/>
              <a:t> Identity Management):</a:t>
            </a:r>
            <a:r>
              <a:rPr lang="tr-TR" sz="1600" b="1" dirty="0"/>
              <a:t> Model, bireylerin farklı kültürel bağlamlarda «kendini açıklama» (</a:t>
            </a:r>
            <a:r>
              <a:rPr lang="en-US" sz="1600" b="1" dirty="0"/>
              <a:t>manage self-disclosure</a:t>
            </a:r>
            <a:r>
              <a:rPr lang="tr-TR" sz="1600" b="1" dirty="0"/>
              <a:t>) ve «maskeleme» (</a:t>
            </a:r>
            <a:r>
              <a:rPr lang="tr-TR" sz="1600" b="1" dirty="0" err="1"/>
              <a:t>masking</a:t>
            </a:r>
            <a:r>
              <a:rPr lang="tr-TR" sz="1600" b="1" dirty="0"/>
              <a:t>) süreçlerini nasıl yönettiklerini ele alır. </a:t>
            </a:r>
          </a:p>
          <a:p>
            <a:pPr marL="0" indent="0" algn="just">
              <a:buNone/>
            </a:pPr>
            <a:r>
              <a:rPr lang="tr-TR" sz="1600" b="1" dirty="0" err="1"/>
              <a:t>Barnlund'un</a:t>
            </a:r>
            <a:r>
              <a:rPr lang="tr-TR" sz="1600" b="1" dirty="0"/>
              <a:t> modeli, «odağı» mesaj merkezli bir bakış açısından «anlam merkezli, süreç odaklı» bir iletişim anlayışına kaydırır ve «kişilerarası ve kültürlerarası dinamikleri» vurgular. </a:t>
            </a:r>
          </a:p>
          <a:p>
            <a:pPr marL="0" indent="0" algn="just">
              <a:buNone/>
            </a:pPr>
            <a:r>
              <a:rPr lang="tr-TR" sz="1600" b="1" dirty="0"/>
              <a:t>İletişimin «karmaşık, bağlama bağlı ve kültür, öz algı ve çevre gibi birçok faktörden» etkilendiğini kabul eder (Bennett, 2012, </a:t>
            </a:r>
            <a:r>
              <a:rPr lang="tr-TR" sz="1600" b="1" dirty="0" err="1"/>
              <a:t>ss</a:t>
            </a:r>
            <a:r>
              <a:rPr lang="tr-TR" sz="1600" b="1" dirty="0"/>
              <a:t>. 780-787). </a:t>
            </a:r>
            <a:endParaRPr lang="tr-TR" b="1" dirty="0"/>
          </a:p>
        </p:txBody>
      </p:sp>
    </p:spTree>
    <p:extLst>
      <p:ext uri="{BB962C8B-B14F-4D97-AF65-F5344CB8AC3E}">
        <p14:creationId xmlns:p14="http://schemas.microsoft.com/office/powerpoint/2010/main" val="40839468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A64E81-D0D4-9EDB-7C3E-5379D4A6A88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E8E3C21C-09A5-8E1E-8BD8-FDEB86D4E8DF}"/>
              </a:ext>
            </a:extLst>
          </p:cNvPr>
          <p:cNvSpPr>
            <a:spLocks noGrp="1"/>
          </p:cNvSpPr>
          <p:nvPr>
            <p:ph type="title"/>
          </p:nvPr>
        </p:nvSpPr>
        <p:spPr>
          <a:xfrm>
            <a:off x="1499652" y="299883"/>
            <a:ext cx="8596668" cy="639098"/>
          </a:xfrm>
        </p:spPr>
        <p:txBody>
          <a:bodyPr>
            <a:normAutofit fontScale="90000"/>
          </a:bodyPr>
          <a:lstStyle/>
          <a:p>
            <a:pPr algn="ctr"/>
            <a:r>
              <a:rPr lang="tr-TR" b="1" dirty="0"/>
              <a:t>KAPSAM</a:t>
            </a:r>
            <a:endParaRPr lang="en-US" b="1" dirty="0"/>
          </a:p>
        </p:txBody>
      </p:sp>
      <p:sp>
        <p:nvSpPr>
          <p:cNvPr id="3" name="İçerik Yer Tutucusu 2">
            <a:extLst>
              <a:ext uri="{FF2B5EF4-FFF2-40B4-BE49-F238E27FC236}">
                <a16:creationId xmlns:a16="http://schemas.microsoft.com/office/drawing/2014/main" id="{AE63FD20-9572-067B-A073-CFAFA746E1F4}"/>
              </a:ext>
            </a:extLst>
          </p:cNvPr>
          <p:cNvSpPr>
            <a:spLocks noGrp="1"/>
          </p:cNvSpPr>
          <p:nvPr>
            <p:ph idx="1"/>
          </p:nvPr>
        </p:nvSpPr>
        <p:spPr>
          <a:xfrm>
            <a:off x="1781250" y="1130622"/>
            <a:ext cx="9383191" cy="4405057"/>
          </a:xfrm>
        </p:spPr>
        <p:txBody>
          <a:bodyPr>
            <a:noAutofit/>
          </a:bodyPr>
          <a:lstStyle/>
          <a:p>
            <a:pPr algn="just"/>
            <a:r>
              <a:rPr lang="tr-TR" sz="2000" b="1" dirty="0"/>
              <a:t>Giriş</a:t>
            </a:r>
          </a:p>
          <a:p>
            <a:pPr algn="just"/>
            <a:r>
              <a:rPr lang="tr-TR" sz="2000" b="1" dirty="0"/>
              <a:t>İşlemsel (</a:t>
            </a:r>
            <a:r>
              <a:rPr lang="tr-TR" sz="2000" b="1" dirty="0" err="1"/>
              <a:t>Transactional</a:t>
            </a:r>
            <a:r>
              <a:rPr lang="tr-TR" sz="2000" b="1" dirty="0"/>
              <a:t>) İletişim Modeli ve Temel İlkeleri</a:t>
            </a:r>
          </a:p>
          <a:p>
            <a:pPr algn="just"/>
            <a:r>
              <a:rPr lang="tr-TR" sz="2000" b="1" dirty="0"/>
              <a:t>George </a:t>
            </a:r>
            <a:r>
              <a:rPr lang="tr-TR" sz="2000" b="1" dirty="0" err="1"/>
              <a:t>Gerbner’in</a:t>
            </a:r>
            <a:r>
              <a:rPr lang="tr-TR" sz="2000" b="1" dirty="0"/>
              <a:t> Medya Modeli ve Medyanın Toplumsal Etkileri  </a:t>
            </a:r>
          </a:p>
          <a:p>
            <a:pPr lvl="1" algn="just">
              <a:buFont typeface="Wingdings" panose="05000000000000000000" pitchFamily="2" charset="2"/>
              <a:buChar char="v"/>
            </a:pPr>
            <a:r>
              <a:rPr lang="tr-TR" sz="2000" b="1" dirty="0"/>
              <a:t>Medyanın Toplumu Şekillendirmedeki Rolü ve Yetiştirme Kuramı (</a:t>
            </a:r>
            <a:r>
              <a:rPr lang="tr-TR" sz="2000" b="1" dirty="0" err="1"/>
              <a:t>Cultivation</a:t>
            </a:r>
            <a:r>
              <a:rPr lang="tr-TR" sz="2000" b="1" dirty="0"/>
              <a:t> </a:t>
            </a:r>
            <a:r>
              <a:rPr lang="tr-TR" sz="2000" b="1" dirty="0" err="1"/>
              <a:t>Theory</a:t>
            </a:r>
            <a:r>
              <a:rPr lang="tr-TR" sz="2000" b="1" dirty="0"/>
              <a:t>) </a:t>
            </a:r>
          </a:p>
          <a:p>
            <a:pPr algn="just"/>
            <a:r>
              <a:rPr lang="tr-TR" sz="2000" b="1" dirty="0" err="1"/>
              <a:t>Barnlund’un</a:t>
            </a:r>
            <a:r>
              <a:rPr lang="tr-TR" sz="2000" b="1" dirty="0"/>
              <a:t> Çok Katmanlı ve Döngüsel İletişim Modeli  </a:t>
            </a:r>
          </a:p>
          <a:p>
            <a:pPr algn="just"/>
            <a:r>
              <a:rPr lang="tr-TR" sz="2000" b="1" dirty="0"/>
              <a:t>İletişimin Döngüsel, Süreç Odaklı ve Çok Kanallı Doğası  </a:t>
            </a:r>
          </a:p>
          <a:p>
            <a:pPr algn="just"/>
            <a:r>
              <a:rPr lang="tr-TR" sz="2000" b="1" dirty="0"/>
              <a:t>İletişimde Sözel ve Sözsüz İpuçları ile Bağlamın Rolü </a:t>
            </a:r>
          </a:p>
          <a:p>
            <a:pPr algn="just"/>
            <a:r>
              <a:rPr lang="tr-TR" sz="2000" b="1" dirty="0"/>
              <a:t>Sonuç ve Değerlendirme</a:t>
            </a:r>
          </a:p>
          <a:p>
            <a:pPr algn="just"/>
            <a:r>
              <a:rPr lang="tr-TR" sz="2000" b="1" dirty="0"/>
              <a:t>Kaynakça  </a:t>
            </a:r>
          </a:p>
        </p:txBody>
      </p:sp>
    </p:spTree>
    <p:extLst>
      <p:ext uri="{BB962C8B-B14F-4D97-AF65-F5344CB8AC3E}">
        <p14:creationId xmlns:p14="http://schemas.microsoft.com/office/powerpoint/2010/main" val="39650507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0B3A24-8323-4A26-105F-AF74CCBB2479}"/>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15428BA1-BB57-C10B-5624-19581D2516AB}"/>
              </a:ext>
            </a:extLst>
          </p:cNvPr>
          <p:cNvSpPr>
            <a:spLocks noGrp="1"/>
          </p:cNvSpPr>
          <p:nvPr>
            <p:ph type="title"/>
          </p:nvPr>
        </p:nvSpPr>
        <p:spPr>
          <a:xfrm>
            <a:off x="1992443" y="228702"/>
            <a:ext cx="8596668" cy="639098"/>
          </a:xfrm>
        </p:spPr>
        <p:txBody>
          <a:bodyPr>
            <a:normAutofit fontScale="90000"/>
          </a:bodyPr>
          <a:lstStyle/>
          <a:p>
            <a:pPr algn="ctr"/>
            <a:r>
              <a:rPr lang="tr-TR" b="1" dirty="0"/>
              <a:t>BARNLUND’UN İLETİŞİM MODELİ</a:t>
            </a:r>
            <a:endParaRPr lang="en-US" b="1" dirty="0"/>
          </a:p>
        </p:txBody>
      </p:sp>
      <p:sp>
        <p:nvSpPr>
          <p:cNvPr id="3" name="İçerik Yer Tutucusu 2">
            <a:extLst>
              <a:ext uri="{FF2B5EF4-FFF2-40B4-BE49-F238E27FC236}">
                <a16:creationId xmlns:a16="http://schemas.microsoft.com/office/drawing/2014/main" id="{2B05629F-7CEC-3512-8DF7-CA140D4AE777}"/>
              </a:ext>
            </a:extLst>
          </p:cNvPr>
          <p:cNvSpPr>
            <a:spLocks noGrp="1"/>
          </p:cNvSpPr>
          <p:nvPr>
            <p:ph idx="1"/>
          </p:nvPr>
        </p:nvSpPr>
        <p:spPr>
          <a:xfrm>
            <a:off x="416086" y="867800"/>
            <a:ext cx="11359827" cy="5748446"/>
          </a:xfrm>
        </p:spPr>
        <p:txBody>
          <a:bodyPr>
            <a:noAutofit/>
          </a:bodyPr>
          <a:lstStyle/>
          <a:p>
            <a:pPr marL="0" indent="0" algn="just">
              <a:buNone/>
            </a:pPr>
            <a:r>
              <a:rPr lang="tr-TR" b="1" dirty="0" err="1"/>
              <a:t>Barnlund'un</a:t>
            </a:r>
            <a:r>
              <a:rPr lang="tr-TR" b="1" dirty="0"/>
              <a:t> modeli, iletişimin karşılıklı doğasını vurgulayan, iletişimi, hem gönderenin hem de alıcının sürece aktif olarak katıldığı dinamik bir mesaj alışverişi olarak betimler. Bu model, iletişimi etkileyen bağlam, kültür ve bireysel algılar gibi çeşitli faktörleri hesaba katar.</a:t>
            </a:r>
          </a:p>
          <a:p>
            <a:pPr marL="0" indent="0" algn="just">
              <a:buNone/>
            </a:pPr>
            <a:r>
              <a:rPr lang="tr-TR" b="1" u="sng" dirty="0"/>
              <a:t>Profesyonel bir ortamda, </a:t>
            </a:r>
            <a:r>
              <a:rPr lang="tr-TR" b="1" u="sng" dirty="0" err="1"/>
              <a:t>Barnlund'un</a:t>
            </a:r>
            <a:r>
              <a:rPr lang="tr-TR" b="1" u="sng" dirty="0"/>
              <a:t> etkileşimsel modelini bir iş toplantısıyla örneklendirebiliriz: </a:t>
            </a:r>
          </a:p>
          <a:p>
            <a:pPr algn="just"/>
            <a:r>
              <a:rPr lang="tr-TR" b="1" dirty="0"/>
              <a:t>Bu senaryoda, bir proje yöneticisi (gönderen), ekip üyelerine (alıcılar) yeni bir teklif sunar. </a:t>
            </a:r>
          </a:p>
          <a:p>
            <a:pPr algn="just"/>
            <a:r>
              <a:rPr lang="tr-TR" b="1" dirty="0"/>
              <a:t>Proje yöneticisi teklifi iletirken, ekip üyeleri dikkatle dinler ve gerçek zamanlı olarak geri bildirim ve sorular sorar. </a:t>
            </a:r>
          </a:p>
          <a:p>
            <a:pPr algn="just"/>
            <a:r>
              <a:rPr lang="tr-TR" b="1" dirty="0"/>
              <a:t>Ekip üyelerinin girdilerine yanıt olarak, proje yöneticisi noktaları netleştirebilir ve teklifi buna göre ayarlayabilir. </a:t>
            </a:r>
          </a:p>
          <a:p>
            <a:pPr algn="just"/>
            <a:r>
              <a:rPr lang="tr-TR" b="1" dirty="0"/>
              <a:t>Ekip üyeleri de revize edilen teklife yanıt vererek daha fazla tartışmaya girer, ek bilgi ister veya görüşlerini ifade eder. </a:t>
            </a:r>
          </a:p>
          <a:p>
            <a:pPr algn="just"/>
            <a:r>
              <a:rPr lang="tr-TR" b="1" dirty="0"/>
              <a:t>Toplantı boyunca, proje yöneticisi ve ekip üyeleri arasında sürekli bir mesaj alışverişi olur ve her iki taraf da aynı anda bilgi gönderip alır. </a:t>
            </a:r>
          </a:p>
          <a:p>
            <a:pPr algn="just"/>
            <a:r>
              <a:rPr lang="tr-TR" b="1" dirty="0"/>
              <a:t>İletişim süreci, toplantının bağlamından, ekip üyelerinin kültürel geçmişlerinden ve teklife ilişkin bireysel bakış açılarından etkilenir. </a:t>
            </a:r>
          </a:p>
          <a:p>
            <a:pPr algn="just"/>
            <a:r>
              <a:rPr lang="tr-TR" b="1" dirty="0"/>
              <a:t>Toplantı ilerledikçe, proje yöneticisi ve ekip üyeleri, aktif katılım ve karşılıklı fikir alışverişi yoluyla teklifin sonucunu iş birliği içinde şekillendirir (</a:t>
            </a:r>
            <a:r>
              <a:rPr lang="tr-TR" b="1" dirty="0" err="1"/>
              <a:t>Hodun</a:t>
            </a:r>
            <a:r>
              <a:rPr lang="tr-TR" b="1" dirty="0"/>
              <a:t>, 2025).</a:t>
            </a:r>
          </a:p>
        </p:txBody>
      </p:sp>
    </p:spTree>
    <p:extLst>
      <p:ext uri="{BB962C8B-B14F-4D97-AF65-F5344CB8AC3E}">
        <p14:creationId xmlns:p14="http://schemas.microsoft.com/office/powerpoint/2010/main" val="33864306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4DBFCE-C393-F85D-BF1B-146A24D88B00}"/>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8EA6693F-B3AE-5410-09DA-0BDAE71577F3}"/>
              </a:ext>
            </a:extLst>
          </p:cNvPr>
          <p:cNvSpPr>
            <a:spLocks noGrp="1"/>
          </p:cNvSpPr>
          <p:nvPr>
            <p:ph type="title"/>
          </p:nvPr>
        </p:nvSpPr>
        <p:spPr>
          <a:xfrm>
            <a:off x="1603685" y="217751"/>
            <a:ext cx="8596668" cy="639098"/>
          </a:xfrm>
        </p:spPr>
        <p:txBody>
          <a:bodyPr>
            <a:normAutofit fontScale="90000"/>
          </a:bodyPr>
          <a:lstStyle/>
          <a:p>
            <a:pPr algn="ctr"/>
            <a:r>
              <a:rPr lang="tr-TR" b="1" dirty="0"/>
              <a:t>BARNLUND’UN İLETİŞİM MODELİ</a:t>
            </a:r>
            <a:endParaRPr lang="en-US" b="1" dirty="0"/>
          </a:p>
        </p:txBody>
      </p:sp>
      <p:sp>
        <p:nvSpPr>
          <p:cNvPr id="3" name="İçerik Yer Tutucusu 2">
            <a:extLst>
              <a:ext uri="{FF2B5EF4-FFF2-40B4-BE49-F238E27FC236}">
                <a16:creationId xmlns:a16="http://schemas.microsoft.com/office/drawing/2014/main" id="{49AB4170-29B4-8BAB-173B-01B7D3AD9D85}"/>
              </a:ext>
            </a:extLst>
          </p:cNvPr>
          <p:cNvSpPr>
            <a:spLocks noGrp="1"/>
          </p:cNvSpPr>
          <p:nvPr>
            <p:ph idx="1"/>
          </p:nvPr>
        </p:nvSpPr>
        <p:spPr>
          <a:xfrm>
            <a:off x="357634" y="949674"/>
            <a:ext cx="11359827" cy="1147423"/>
          </a:xfrm>
        </p:spPr>
        <p:txBody>
          <a:bodyPr>
            <a:noAutofit/>
          </a:bodyPr>
          <a:lstStyle/>
          <a:p>
            <a:pPr marL="0" indent="0" algn="just">
              <a:buNone/>
            </a:pPr>
            <a:r>
              <a:rPr lang="tr-TR" b="1" dirty="0" err="1"/>
              <a:t>Barnlund'un</a:t>
            </a:r>
            <a:r>
              <a:rPr lang="tr-TR" b="1" dirty="0"/>
              <a:t> işlemsel modeli, etkili iletişimin tek taraflı olmadığını; dinamik ve etkileşimli alışverişleri içerdiğini kabul eder. Profesyonel dünyada aktif dinlemenin, geri bildirimin ve ortak anlayışın önemini vurgulayarak, daha iyi karar alma, ekip çalışması ve başarılı sonuçlara yol açar (</a:t>
            </a:r>
            <a:r>
              <a:rPr lang="tr-TR" b="1" dirty="0" err="1"/>
              <a:t>Hodun</a:t>
            </a:r>
            <a:r>
              <a:rPr lang="tr-TR" b="1" dirty="0"/>
              <a:t>, 2025).</a:t>
            </a:r>
          </a:p>
        </p:txBody>
      </p:sp>
      <p:pic>
        <p:nvPicPr>
          <p:cNvPr id="2052" name="Picture 4">
            <a:extLst>
              <a:ext uri="{FF2B5EF4-FFF2-40B4-BE49-F238E27FC236}">
                <a16:creationId xmlns:a16="http://schemas.microsoft.com/office/drawing/2014/main" id="{D299E57B-1B9C-73B2-5711-E7A6735EBE9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3589" y="2107791"/>
            <a:ext cx="10371803" cy="4150648"/>
          </a:xfrm>
          <a:prstGeom prst="rect">
            <a:avLst/>
          </a:prstGeom>
          <a:noFill/>
          <a:extLst>
            <a:ext uri="{909E8E84-426E-40DD-AFC4-6F175D3DCCD1}">
              <a14:hiddenFill xmlns:a14="http://schemas.microsoft.com/office/drawing/2010/main">
                <a:solidFill>
                  <a:srgbClr val="FFFFFF"/>
                </a:solidFill>
              </a14:hiddenFill>
            </a:ext>
          </a:extLst>
        </p:spPr>
      </p:pic>
      <p:sp>
        <p:nvSpPr>
          <p:cNvPr id="5" name="Metin kutusu 4">
            <a:extLst>
              <a:ext uri="{FF2B5EF4-FFF2-40B4-BE49-F238E27FC236}">
                <a16:creationId xmlns:a16="http://schemas.microsoft.com/office/drawing/2014/main" id="{92F5961E-F04F-E1BF-C5A8-29AF535F3687}"/>
              </a:ext>
            </a:extLst>
          </p:cNvPr>
          <p:cNvSpPr txBox="1"/>
          <p:nvPr/>
        </p:nvSpPr>
        <p:spPr>
          <a:xfrm>
            <a:off x="3475540" y="6269133"/>
            <a:ext cx="6096912" cy="307777"/>
          </a:xfrm>
          <a:prstGeom prst="rect">
            <a:avLst/>
          </a:prstGeom>
          <a:noFill/>
        </p:spPr>
        <p:txBody>
          <a:bodyPr wrap="square">
            <a:spAutoFit/>
          </a:bodyPr>
          <a:lstStyle/>
          <a:p>
            <a:r>
              <a:rPr lang="tr-TR" sz="1400" b="1" dirty="0" err="1"/>
              <a:t>Barnlund’s</a:t>
            </a:r>
            <a:r>
              <a:rPr lang="tr-TR" sz="1400" b="1" dirty="0"/>
              <a:t> </a:t>
            </a:r>
            <a:r>
              <a:rPr lang="tr-TR" sz="1400" b="1" dirty="0" err="1"/>
              <a:t>transactional</a:t>
            </a:r>
            <a:r>
              <a:rPr lang="tr-TR" sz="1400" b="1" dirty="0"/>
              <a:t> </a:t>
            </a:r>
            <a:r>
              <a:rPr lang="tr-TR" sz="1400" b="1" dirty="0" err="1"/>
              <a:t>communication</a:t>
            </a:r>
            <a:r>
              <a:rPr lang="tr-TR" sz="1400" b="1" dirty="0"/>
              <a:t> model (</a:t>
            </a:r>
            <a:r>
              <a:rPr lang="tr-TR" sz="1400" b="1" dirty="0" err="1"/>
              <a:t>Hodun</a:t>
            </a:r>
            <a:r>
              <a:rPr lang="tr-TR" sz="1400" b="1" dirty="0"/>
              <a:t>, 2025). </a:t>
            </a:r>
          </a:p>
        </p:txBody>
      </p:sp>
    </p:spTree>
    <p:extLst>
      <p:ext uri="{BB962C8B-B14F-4D97-AF65-F5344CB8AC3E}">
        <p14:creationId xmlns:p14="http://schemas.microsoft.com/office/powerpoint/2010/main" val="12618928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924E0E-B0FE-4C99-1945-1DD549E0D08C}"/>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445C76D4-F3A3-82D5-90CE-333318D7F3DD}"/>
              </a:ext>
            </a:extLst>
          </p:cNvPr>
          <p:cNvSpPr>
            <a:spLocks noGrp="1"/>
          </p:cNvSpPr>
          <p:nvPr>
            <p:ph type="title"/>
          </p:nvPr>
        </p:nvSpPr>
        <p:spPr>
          <a:xfrm>
            <a:off x="1739213" y="234178"/>
            <a:ext cx="8596668" cy="639098"/>
          </a:xfrm>
        </p:spPr>
        <p:txBody>
          <a:bodyPr>
            <a:normAutofit fontScale="90000"/>
          </a:bodyPr>
          <a:lstStyle/>
          <a:p>
            <a:pPr algn="ctr"/>
            <a:r>
              <a:rPr lang="tr-TR" b="1" dirty="0"/>
              <a:t>BARNLUND’UN İLETİŞİM MODELİ</a:t>
            </a:r>
            <a:endParaRPr lang="en-US" b="1" dirty="0"/>
          </a:p>
        </p:txBody>
      </p:sp>
      <p:sp>
        <p:nvSpPr>
          <p:cNvPr id="3" name="İçerik Yer Tutucusu 2">
            <a:extLst>
              <a:ext uri="{FF2B5EF4-FFF2-40B4-BE49-F238E27FC236}">
                <a16:creationId xmlns:a16="http://schemas.microsoft.com/office/drawing/2014/main" id="{0D0A2FFA-7F2A-6AE2-47D1-5EFEE1B3CC0F}"/>
              </a:ext>
            </a:extLst>
          </p:cNvPr>
          <p:cNvSpPr>
            <a:spLocks noGrp="1"/>
          </p:cNvSpPr>
          <p:nvPr>
            <p:ph idx="1"/>
          </p:nvPr>
        </p:nvSpPr>
        <p:spPr>
          <a:xfrm>
            <a:off x="357634" y="949674"/>
            <a:ext cx="11359827" cy="5748446"/>
          </a:xfrm>
        </p:spPr>
        <p:txBody>
          <a:bodyPr>
            <a:noAutofit/>
          </a:bodyPr>
          <a:lstStyle/>
          <a:p>
            <a:pPr algn="just"/>
            <a:r>
              <a:rPr lang="tr-TR" b="1" dirty="0"/>
              <a:t>İnsanlar (kişiler) konuşmak ve fikir paylaşmak isterler.</a:t>
            </a:r>
          </a:p>
          <a:p>
            <a:pPr algn="just"/>
            <a:r>
              <a:rPr lang="tr-TR" b="1" dirty="0"/>
              <a:t>Ne söylemek istediklerini düşünürler - buna «kodlama» denir.</a:t>
            </a:r>
          </a:p>
          <a:p>
            <a:pPr algn="just"/>
            <a:r>
              <a:rPr lang="tr-TR" b="1" dirty="0"/>
              <a:t>Daha sonra mesajlarını farklı yollarla «gönderirler»</a:t>
            </a:r>
          </a:p>
          <a:p>
            <a:pPr algn="just"/>
            <a:r>
              <a:rPr lang="tr-TR" b="1" dirty="0"/>
              <a:t>«Sözlü ipuçları» konuşulan sözcükler</a:t>
            </a:r>
          </a:p>
          <a:p>
            <a:pPr algn="just"/>
            <a:r>
              <a:rPr lang="tr-TR" b="1" dirty="0"/>
              <a:t>«Sözsüz ipuçları» jestler, yüz ifadeleri, beden dili.</a:t>
            </a:r>
          </a:p>
          <a:p>
            <a:pPr algn="just"/>
            <a:r>
              <a:rPr lang="tr-TR" b="1" dirty="0"/>
              <a:t>«Diğer kişi» bu ipuçlarını alır.</a:t>
            </a:r>
          </a:p>
          <a:p>
            <a:pPr algn="just"/>
            <a:r>
              <a:rPr lang="tr-TR" b="1" dirty="0"/>
              <a:t>Gördüklerini ve duyduklarını yorumlar- buna "kod çözme" denir.</a:t>
            </a:r>
          </a:p>
          <a:p>
            <a:pPr algn="just"/>
            <a:r>
              <a:rPr lang="tr-TR" b="1" dirty="0"/>
              <a:t>Daha sonra «anladıklarını düşünür/</a:t>
            </a:r>
            <a:r>
              <a:rPr lang="tr-TR" b="1" dirty="0" err="1"/>
              <a:t>ler</a:t>
            </a:r>
            <a:r>
              <a:rPr lang="tr-TR" b="1" dirty="0"/>
              <a:t>» ve benzer şekillerde «tepki verebilirler», sözlü ve sözsüz ipuçları gönderebilirler.</a:t>
            </a:r>
          </a:p>
          <a:p>
            <a:pPr algn="just"/>
            <a:r>
              <a:rPr lang="tr-TR" b="1" dirty="0"/>
              <a:t>Tüm bunlar «çevre» ("kamusal ipuçları" ve "özel ipuçları") aracılığıyla gerçekleşir (ortam, kültür ve kişisel duygular)</a:t>
            </a:r>
          </a:p>
          <a:p>
            <a:pPr algn="just"/>
            <a:r>
              <a:rPr lang="tr-TR" b="1" dirty="0"/>
              <a:t>Süreç «sürekli ve döngüseldir», yani her iki kişi de birbirini anlamaya çalışarak sürekli mesaj alışverişinde bulunur. Kısacası, bu model iletişimin, sözcükler, jestler ve bağlam aracılığıyla mesaj gönderme, alma ve yorumlamadan oluşan «hiç bitmeyen bir döngü» olduğunu göstermektedir.</a:t>
            </a:r>
          </a:p>
        </p:txBody>
      </p:sp>
    </p:spTree>
    <p:extLst>
      <p:ext uri="{BB962C8B-B14F-4D97-AF65-F5344CB8AC3E}">
        <p14:creationId xmlns:p14="http://schemas.microsoft.com/office/powerpoint/2010/main" val="36208373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6FA16B-EED4-4840-2298-E84A18F21D8C}"/>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CE1C584A-5451-C82A-5553-BD761C7FDD8D}"/>
              </a:ext>
            </a:extLst>
          </p:cNvPr>
          <p:cNvSpPr>
            <a:spLocks noGrp="1"/>
          </p:cNvSpPr>
          <p:nvPr>
            <p:ph type="title"/>
          </p:nvPr>
        </p:nvSpPr>
        <p:spPr>
          <a:xfrm>
            <a:off x="771417" y="409134"/>
            <a:ext cx="10037119" cy="639098"/>
          </a:xfrm>
        </p:spPr>
        <p:txBody>
          <a:bodyPr>
            <a:noAutofit/>
          </a:bodyPr>
          <a:lstStyle/>
          <a:p>
            <a:pPr algn="ctr"/>
            <a:r>
              <a:rPr lang="tr-TR" sz="2400" b="1" dirty="0"/>
              <a:t>İŞLEMSEL İLETİŞİM MODELLERİNE İLİŞKİN DEĞERLENDİRME</a:t>
            </a:r>
            <a:endParaRPr lang="en-US" sz="2400" b="1" dirty="0"/>
          </a:p>
        </p:txBody>
      </p:sp>
      <p:sp>
        <p:nvSpPr>
          <p:cNvPr id="3" name="İçerik Yer Tutucusu 2">
            <a:extLst>
              <a:ext uri="{FF2B5EF4-FFF2-40B4-BE49-F238E27FC236}">
                <a16:creationId xmlns:a16="http://schemas.microsoft.com/office/drawing/2014/main" id="{EB35B88B-C2B7-02C0-8FF7-99417BDCDED1}"/>
              </a:ext>
            </a:extLst>
          </p:cNvPr>
          <p:cNvSpPr>
            <a:spLocks noGrp="1"/>
          </p:cNvSpPr>
          <p:nvPr>
            <p:ph idx="1"/>
          </p:nvPr>
        </p:nvSpPr>
        <p:spPr>
          <a:xfrm>
            <a:off x="237174" y="1152266"/>
            <a:ext cx="11359827" cy="5405851"/>
          </a:xfrm>
        </p:spPr>
        <p:txBody>
          <a:bodyPr>
            <a:noAutofit/>
          </a:bodyPr>
          <a:lstStyle/>
          <a:p>
            <a:pPr algn="just"/>
            <a:endParaRPr lang="tr-TR" sz="2000" b="1" dirty="0"/>
          </a:p>
          <a:p>
            <a:pPr algn="just"/>
            <a:r>
              <a:rPr lang="tr-TR" sz="2000" b="1" dirty="0"/>
              <a:t>İşlemsel iletişim modelleri, iletişimi her iki katılımcının da eş zamanlı olarak mesaj gönderip aldığı dinamik, devam eden bir süreç olarak görür. </a:t>
            </a:r>
          </a:p>
          <a:p>
            <a:pPr algn="just"/>
            <a:r>
              <a:rPr lang="tr-TR" sz="2000" b="1" dirty="0"/>
              <a:t>İletişimi tek yönlü bir süreç olarak betimleyen doğrusal modellerin aksine, anlamın karşılıklı olarak sürekli etkileşim yoluyla yaratıldığını vurgular. </a:t>
            </a:r>
          </a:p>
          <a:p>
            <a:pPr algn="just"/>
            <a:r>
              <a:rPr lang="tr-TR" sz="2000" b="1" dirty="0"/>
              <a:t>Bu yaklaşım «bağlam, çevre ve sözsüz ipuçlarının» önemini kabul ederek, insanların gerçekte nasıl iletişim kurduğunun daha gerçekçi bir temsilini sağlar. </a:t>
            </a:r>
          </a:p>
          <a:p>
            <a:pPr algn="just"/>
            <a:r>
              <a:rPr lang="tr-TR" sz="2000" b="1" dirty="0"/>
              <a:t>İşlemsel modellerin temel avantajlarından biri, iletişimcilerin «karşılıklı bağımlılığını» ve insan etkileşiminin «karmaşıklığını» vurgulamasıdır; bu da anlayışı ve ilişki kurmayı geliştirmeye yardımcı olur. </a:t>
            </a:r>
          </a:p>
        </p:txBody>
      </p:sp>
    </p:spTree>
    <p:extLst>
      <p:ext uri="{BB962C8B-B14F-4D97-AF65-F5344CB8AC3E}">
        <p14:creationId xmlns:p14="http://schemas.microsoft.com/office/powerpoint/2010/main" val="19154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69C791-5775-AF71-C859-E37E506E7CBE}"/>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AA586DEB-59D0-2910-B411-D322277F84D5}"/>
              </a:ext>
            </a:extLst>
          </p:cNvPr>
          <p:cNvSpPr>
            <a:spLocks noGrp="1"/>
          </p:cNvSpPr>
          <p:nvPr>
            <p:ph type="title"/>
          </p:nvPr>
        </p:nvSpPr>
        <p:spPr>
          <a:xfrm>
            <a:off x="716662" y="299883"/>
            <a:ext cx="10037119" cy="639098"/>
          </a:xfrm>
        </p:spPr>
        <p:txBody>
          <a:bodyPr>
            <a:noAutofit/>
          </a:bodyPr>
          <a:lstStyle/>
          <a:p>
            <a:pPr algn="ctr"/>
            <a:r>
              <a:rPr lang="tr-TR" sz="2400" b="1" dirty="0"/>
              <a:t>İŞLEMSEL İLETİŞİM MODELLERİNE İLİŞKİN DEĞERLENDİRME</a:t>
            </a:r>
            <a:endParaRPr lang="en-US" sz="2400" b="1" dirty="0"/>
          </a:p>
        </p:txBody>
      </p:sp>
      <p:sp>
        <p:nvSpPr>
          <p:cNvPr id="3" name="İçerik Yer Tutucusu 2">
            <a:extLst>
              <a:ext uri="{FF2B5EF4-FFF2-40B4-BE49-F238E27FC236}">
                <a16:creationId xmlns:a16="http://schemas.microsoft.com/office/drawing/2014/main" id="{F0F5D4B4-C559-7FD8-1D16-0D306E9521F2}"/>
              </a:ext>
            </a:extLst>
          </p:cNvPr>
          <p:cNvSpPr>
            <a:spLocks noGrp="1"/>
          </p:cNvSpPr>
          <p:nvPr>
            <p:ph idx="1"/>
          </p:nvPr>
        </p:nvSpPr>
        <p:spPr>
          <a:xfrm>
            <a:off x="237174" y="1152266"/>
            <a:ext cx="11628124" cy="5511356"/>
          </a:xfrm>
        </p:spPr>
        <p:txBody>
          <a:bodyPr>
            <a:noAutofit/>
          </a:bodyPr>
          <a:lstStyle/>
          <a:p>
            <a:pPr algn="just"/>
            <a:r>
              <a:rPr lang="tr-TR" sz="2000" b="1" dirty="0"/>
              <a:t>Ancak, bu modeller «çok geniş veya soyut» oldukları ve bazen belirli iletişim olaylarını analiz etmeyi veya net neden-sonuç ilişkilerini belirlemeyi zorlaştırdığı gerekçesiyle eleştirilmiştir. </a:t>
            </a:r>
          </a:p>
          <a:p>
            <a:pPr algn="just"/>
            <a:r>
              <a:rPr lang="tr-TR" sz="2000" b="1" dirty="0"/>
              <a:t>Ayrıca, bazı eleştirmenler, mesajların nasıl paylaşıldığını ve yorumlandığını etkileyen güç dinamiklerini veya kültürel farklılıkları göz ardı edebileceklerini savunmaktadır. </a:t>
            </a:r>
          </a:p>
          <a:p>
            <a:pPr algn="just"/>
            <a:r>
              <a:rPr lang="tr-TR" sz="2000" b="1" dirty="0"/>
              <a:t>İletişimin dinamik ve karşılıklı doğasını vurguladıkları için değerli bulunsalar da, bazı eleştirmenler «fazla idealize edilmiş veya soyut» olabileceklerini ve bu durumun belirli etkileşimlerin net bir şekilde analiz edilmesini zorlaştırabileceğini savunmaktadır. </a:t>
            </a:r>
          </a:p>
          <a:p>
            <a:pPr algn="just"/>
            <a:r>
              <a:rPr lang="tr-TR" sz="2000" b="1" dirty="0"/>
              <a:t>Bunun dışında, bu modeller gerçek dünya koşullarında iletişimi etkileyen «güç dengesizlikleri, kültürel farklılıklar veya bireysel önyargılar» gibi faktörleri göz ardı edebilir. </a:t>
            </a:r>
          </a:p>
          <a:p>
            <a:pPr algn="just"/>
            <a:r>
              <a:rPr lang="tr-TR" sz="2000" b="1" dirty="0"/>
              <a:t>Bazı eleştirmenler ise modellerin «çok geniş» olduğunu ve özellikle karmaşık veya hiyerarşik ortamlarda pratik uygulamalar için gereken hassasiyetten yoksun olduğunu düşünmektedir. </a:t>
            </a:r>
          </a:p>
          <a:p>
            <a:pPr marL="0" indent="0" algn="just">
              <a:buNone/>
            </a:pPr>
            <a:r>
              <a:rPr lang="tr-TR" sz="2000" b="1" dirty="0"/>
              <a:t>Bu eleştirilere karşın, işlemsel modeller iletişimin aktif ve karşılıklı bir süreç olduğuna dair daha «bütüncül» bir bakış açısı sunmaktadır. Ayrıca, insanların günlük yaşamda nasıl iletişim kurduğuna dair daha kapsamlı bir bakış açısı sundukları için hâlâ yaygın olarak kullanılmaktadır.</a:t>
            </a:r>
          </a:p>
        </p:txBody>
      </p:sp>
    </p:spTree>
    <p:extLst>
      <p:ext uri="{BB962C8B-B14F-4D97-AF65-F5344CB8AC3E}">
        <p14:creationId xmlns:p14="http://schemas.microsoft.com/office/powerpoint/2010/main" val="5036393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F5271F-F154-D9E4-AA1D-6316B6D4FA4A}"/>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D95F27C6-84DC-5D77-FC28-85CAE87A142E}"/>
              </a:ext>
            </a:extLst>
          </p:cNvPr>
          <p:cNvSpPr>
            <a:spLocks noGrp="1"/>
          </p:cNvSpPr>
          <p:nvPr>
            <p:ph type="title"/>
          </p:nvPr>
        </p:nvSpPr>
        <p:spPr>
          <a:xfrm>
            <a:off x="716662" y="299883"/>
            <a:ext cx="10037119" cy="639098"/>
          </a:xfrm>
        </p:spPr>
        <p:txBody>
          <a:bodyPr>
            <a:noAutofit/>
          </a:bodyPr>
          <a:lstStyle/>
          <a:p>
            <a:pPr algn="ctr"/>
            <a:r>
              <a:rPr lang="tr-TR" sz="2800" b="1" dirty="0"/>
              <a:t>SONUÇ VE DEĞERLENDİRME</a:t>
            </a:r>
            <a:endParaRPr lang="en-US" sz="2800" b="1" dirty="0"/>
          </a:p>
        </p:txBody>
      </p:sp>
      <p:sp>
        <p:nvSpPr>
          <p:cNvPr id="3" name="İçerik Yer Tutucusu 2">
            <a:extLst>
              <a:ext uri="{FF2B5EF4-FFF2-40B4-BE49-F238E27FC236}">
                <a16:creationId xmlns:a16="http://schemas.microsoft.com/office/drawing/2014/main" id="{817FF7DA-6E1B-F551-092B-F50E44C89B57}"/>
              </a:ext>
            </a:extLst>
          </p:cNvPr>
          <p:cNvSpPr>
            <a:spLocks noGrp="1"/>
          </p:cNvSpPr>
          <p:nvPr>
            <p:ph idx="1"/>
          </p:nvPr>
        </p:nvSpPr>
        <p:spPr>
          <a:xfrm>
            <a:off x="155042" y="1046761"/>
            <a:ext cx="11628124" cy="5511356"/>
          </a:xfrm>
        </p:spPr>
        <p:txBody>
          <a:bodyPr>
            <a:noAutofit/>
          </a:bodyPr>
          <a:lstStyle/>
          <a:p>
            <a:pPr marL="0" indent="0" algn="just">
              <a:buNone/>
            </a:pPr>
            <a:r>
              <a:rPr lang="tr-TR" sz="2000" b="1" dirty="0"/>
              <a:t>Medya ve iletişim kuramları, iletişim süreçlerinin farklı etmenlerle biçimlenen karmaşıklığını ve çok katmanlı doğasını anlamamızda önemli perspektifler sunmaktadır. </a:t>
            </a:r>
          </a:p>
          <a:p>
            <a:pPr marL="0" indent="0" algn="just">
              <a:buNone/>
            </a:pPr>
            <a:r>
              <a:rPr lang="tr-TR" sz="2000" b="1" dirty="0"/>
              <a:t>İşlemsel modellerden medya etkilerine kadar çeşitli kuramlar, iletişimin dinamik, değişken yapısını ve sürekli etkileşimi vurgulamaktadır. Bu kuramlar, medya mesajlarının nasıl algılandığını, bireylerin ve toplumların medya tarafından nasıl şekillendirildiğini anlamamıza yardımcı olmaktadır. </a:t>
            </a:r>
          </a:p>
          <a:p>
            <a:pPr marL="0" indent="0" algn="just">
              <a:buNone/>
            </a:pPr>
            <a:r>
              <a:rPr lang="tr-TR" sz="2000" b="1" dirty="0"/>
              <a:t>Ayrıca, sözsüz iletişim ve bağlamın önemi, iletişimin çok yönlü yapısını yansıtırken; bireysel ve/ya da toplumsal inanç, kültür ve deneyimlerin mesajları nasıl çarpıtılabildiği/anlam değişikliklerine uğratabildiği gerçeği de öne çıkmaktadır (Örnek: George </a:t>
            </a:r>
            <a:r>
              <a:rPr lang="tr-TR" sz="2000" b="1" dirty="0" err="1"/>
              <a:t>Gerbner’in</a:t>
            </a:r>
            <a:r>
              <a:rPr lang="tr-TR" sz="2000" b="1" dirty="0"/>
              <a:t> Yetiştirme Kuramı/</a:t>
            </a:r>
            <a:r>
              <a:rPr lang="tr-TR" sz="2000" b="1" dirty="0" err="1"/>
              <a:t>Cultivation</a:t>
            </a:r>
            <a:r>
              <a:rPr lang="tr-TR" sz="2000" b="1" dirty="0"/>
              <a:t> </a:t>
            </a:r>
            <a:r>
              <a:rPr lang="tr-TR" sz="2000" b="1" dirty="0" err="1"/>
              <a:t>Theory</a:t>
            </a:r>
            <a:r>
              <a:rPr lang="tr-TR" sz="2000" b="1" dirty="0"/>
              <a:t>). </a:t>
            </a:r>
          </a:p>
          <a:p>
            <a:pPr marL="0" indent="0" algn="just">
              <a:buNone/>
            </a:pPr>
            <a:r>
              <a:rPr lang="tr-TR" sz="2000" b="1" dirty="0"/>
              <a:t>Bu derste, önceki derslerin devamı olarak temel iletişim modellerinden işlemsel modeller detaylı şekilde incelenmiş, iletişim süreçlerinin anlaşılmasında kullanılan farklı yaklaşımlar çeşitli boyutları ve toplumsal etkileri ile ortaya konmuştur.</a:t>
            </a:r>
          </a:p>
        </p:txBody>
      </p:sp>
    </p:spTree>
    <p:extLst>
      <p:ext uri="{BB962C8B-B14F-4D97-AF65-F5344CB8AC3E}">
        <p14:creationId xmlns:p14="http://schemas.microsoft.com/office/powerpoint/2010/main" val="10559185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61647" y="314325"/>
            <a:ext cx="8596668" cy="703006"/>
          </a:xfrm>
        </p:spPr>
        <p:txBody>
          <a:bodyPr/>
          <a:lstStyle/>
          <a:p>
            <a:pPr algn="ctr"/>
            <a:r>
              <a:rPr lang="tr-TR" b="1" dirty="0"/>
              <a:t>Kaynakça</a:t>
            </a:r>
            <a:endParaRPr lang="en-US" b="1" dirty="0"/>
          </a:p>
        </p:txBody>
      </p:sp>
      <p:sp>
        <p:nvSpPr>
          <p:cNvPr id="3" name="İçerik Yer Tutucusu 2"/>
          <p:cNvSpPr>
            <a:spLocks noGrp="1"/>
          </p:cNvSpPr>
          <p:nvPr>
            <p:ph idx="1"/>
          </p:nvPr>
        </p:nvSpPr>
        <p:spPr>
          <a:xfrm>
            <a:off x="682249" y="978309"/>
            <a:ext cx="10601327" cy="5565366"/>
          </a:xfrm>
        </p:spPr>
        <p:txBody>
          <a:bodyPr>
            <a:normAutofit/>
          </a:bodyPr>
          <a:lstStyle/>
          <a:p>
            <a:pPr algn="just"/>
            <a:r>
              <a:rPr lang="tr-TR" sz="1200" b="1" dirty="0"/>
              <a:t>Aziz, A. (2010). </a:t>
            </a:r>
            <a:r>
              <a:rPr lang="tr-TR" sz="1200" b="1" i="1" dirty="0"/>
              <a:t>İletişime giriş</a:t>
            </a:r>
            <a:r>
              <a:rPr lang="tr-TR" sz="1200" b="1" dirty="0"/>
              <a:t>. İstanbul: </a:t>
            </a:r>
            <a:r>
              <a:rPr lang="tr-TR" sz="1200" b="1" dirty="0" err="1"/>
              <a:t>Hiperlink</a:t>
            </a:r>
            <a:r>
              <a:rPr lang="tr-TR" sz="1200" b="1" dirty="0"/>
              <a:t>.</a:t>
            </a:r>
          </a:p>
          <a:p>
            <a:pPr algn="just"/>
            <a:r>
              <a:rPr lang="tr-TR" sz="1200" b="1" dirty="0"/>
              <a:t>Bennett, J. M. (2012). </a:t>
            </a:r>
            <a:r>
              <a:rPr lang="tr-TR" sz="1200" b="1" dirty="0" err="1"/>
              <a:t>The</a:t>
            </a:r>
            <a:r>
              <a:rPr lang="tr-TR" sz="1200" b="1" dirty="0"/>
              <a:t> </a:t>
            </a:r>
            <a:r>
              <a:rPr lang="tr-TR" sz="1200" b="1" dirty="0" err="1"/>
              <a:t>public</a:t>
            </a:r>
            <a:r>
              <a:rPr lang="tr-TR" sz="1200" b="1" dirty="0"/>
              <a:t> </a:t>
            </a:r>
            <a:r>
              <a:rPr lang="tr-TR" sz="1200" b="1" dirty="0" err="1"/>
              <a:t>and</a:t>
            </a:r>
            <a:r>
              <a:rPr lang="tr-TR" sz="1200" b="1" dirty="0"/>
              <a:t> </a:t>
            </a:r>
            <a:r>
              <a:rPr lang="tr-TR" sz="1200" b="1" dirty="0" err="1"/>
              <a:t>private</a:t>
            </a:r>
            <a:r>
              <a:rPr lang="tr-TR" sz="1200" b="1" dirty="0"/>
              <a:t> Dean </a:t>
            </a:r>
            <a:r>
              <a:rPr lang="tr-TR" sz="1200" b="1" dirty="0" err="1"/>
              <a:t>Barnlund</a:t>
            </a:r>
            <a:r>
              <a:rPr lang="tr-TR" sz="1200" b="1" dirty="0"/>
              <a:t>. </a:t>
            </a:r>
            <a:r>
              <a:rPr lang="tr-TR" sz="1200" b="1" i="1" dirty="0"/>
              <a:t>International </a:t>
            </a:r>
            <a:r>
              <a:rPr lang="tr-TR" sz="1200" b="1" i="1" dirty="0" err="1"/>
              <a:t>Journal</a:t>
            </a:r>
            <a:r>
              <a:rPr lang="tr-TR" sz="1200" b="1" i="1" dirty="0"/>
              <a:t> of </a:t>
            </a:r>
            <a:r>
              <a:rPr lang="tr-TR" sz="1200" b="1" i="1" dirty="0" err="1"/>
              <a:t>Intercultural</a:t>
            </a:r>
            <a:r>
              <a:rPr lang="tr-TR" sz="1200" b="1" i="1" dirty="0"/>
              <a:t> </a:t>
            </a:r>
            <a:r>
              <a:rPr lang="tr-TR" sz="1200" b="1" i="1" dirty="0" err="1"/>
              <a:t>Relations</a:t>
            </a:r>
            <a:r>
              <a:rPr lang="tr-TR" sz="1200" b="1" dirty="0"/>
              <a:t>, 36, 780–788. </a:t>
            </a:r>
          </a:p>
          <a:p>
            <a:pPr algn="just"/>
            <a:r>
              <a:rPr lang="tr-TR" sz="1200" b="1" dirty="0" err="1"/>
              <a:t>Bragg</a:t>
            </a:r>
            <a:r>
              <a:rPr lang="tr-TR" sz="1200" b="1" dirty="0"/>
              <a:t>, B., </a:t>
            </a:r>
            <a:r>
              <a:rPr lang="tr-TR" sz="1200" b="1" dirty="0" err="1"/>
              <a:t>Cooley</a:t>
            </a:r>
            <a:r>
              <a:rPr lang="tr-TR" sz="1200" b="1" dirty="0"/>
              <a:t>, S., </a:t>
            </a:r>
            <a:r>
              <a:rPr lang="tr-TR" sz="1200" b="1" dirty="0" err="1"/>
              <a:t>Cooley</a:t>
            </a:r>
            <a:r>
              <a:rPr lang="tr-TR" sz="1200" b="1" dirty="0"/>
              <a:t>, A., </a:t>
            </a:r>
            <a:r>
              <a:rPr lang="tr-TR" sz="1200" b="1" dirty="0" err="1"/>
              <a:t>Hinck</a:t>
            </a:r>
            <a:r>
              <a:rPr lang="tr-TR" sz="1200" b="1" dirty="0"/>
              <a:t>, R. ve </a:t>
            </a:r>
            <a:r>
              <a:rPr lang="tr-TR" sz="1200" b="1" dirty="0" err="1"/>
              <a:t>Kitsch</a:t>
            </a:r>
            <a:r>
              <a:rPr lang="tr-TR" sz="1200" b="1" dirty="0"/>
              <a:t>, S. (2021). </a:t>
            </a:r>
            <a:r>
              <a:rPr lang="tr-TR" sz="1200" b="1" i="1" dirty="0" err="1"/>
              <a:t>Transactional</a:t>
            </a:r>
            <a:r>
              <a:rPr lang="tr-TR" sz="1200" b="1" i="1" dirty="0"/>
              <a:t> </a:t>
            </a:r>
            <a:r>
              <a:rPr lang="tr-TR" sz="1200" b="1" i="1" dirty="0" err="1"/>
              <a:t>communication</a:t>
            </a:r>
            <a:r>
              <a:rPr lang="tr-TR" sz="1200" b="1" i="1" dirty="0"/>
              <a:t> model: </a:t>
            </a:r>
            <a:r>
              <a:rPr lang="tr-TR" sz="1200" b="1" i="1" dirty="0" err="1"/>
              <a:t>Quick</a:t>
            </a:r>
            <a:r>
              <a:rPr lang="tr-TR" sz="1200" b="1" i="1" dirty="0"/>
              <a:t> </a:t>
            </a:r>
            <a:r>
              <a:rPr lang="tr-TR" sz="1200" b="1" i="1" dirty="0" err="1"/>
              <a:t>look</a:t>
            </a:r>
            <a:r>
              <a:rPr lang="tr-TR" sz="1200" b="1" i="1" dirty="0"/>
              <a:t>, </a:t>
            </a:r>
            <a:r>
              <a:rPr lang="en-US" sz="1200" b="1" dirty="0"/>
              <a:t>Strategic Multilayer Assessment</a:t>
            </a:r>
            <a:r>
              <a:rPr lang="tr-TR" sz="1200" b="1" dirty="0"/>
              <a:t> </a:t>
            </a:r>
            <a:r>
              <a:rPr lang="en-US" sz="1200" b="1" dirty="0"/>
              <a:t>Integrating Information in Joint</a:t>
            </a:r>
            <a:r>
              <a:rPr lang="tr-TR" sz="1200" b="1" dirty="0"/>
              <a:t> </a:t>
            </a:r>
            <a:r>
              <a:rPr lang="en-US" sz="1200" b="1" dirty="0"/>
              <a:t>Operations (IIJO)</a:t>
            </a:r>
            <a:r>
              <a:rPr lang="tr-TR" sz="1200" b="1" dirty="0"/>
              <a:t>. </a:t>
            </a:r>
            <a:r>
              <a:rPr lang="tr-TR" sz="1200" b="1" dirty="0">
                <a:hlinkClick r:id="rId3"/>
              </a:rPr>
              <a:t>https://nsiteam.com/social/wp-content/uploads/2021/01/Quick-Look_Transactional-Comm-Model_FINAL-1.pdf</a:t>
            </a:r>
            <a:endParaRPr lang="tr-TR" sz="1200" b="1" dirty="0"/>
          </a:p>
          <a:p>
            <a:pPr algn="just"/>
            <a:r>
              <a:rPr lang="tr-TR" sz="1200" b="1" dirty="0" err="1"/>
              <a:t>Communication</a:t>
            </a:r>
            <a:r>
              <a:rPr lang="tr-TR" sz="1200" b="1" dirty="0"/>
              <a:t> </a:t>
            </a:r>
            <a:r>
              <a:rPr lang="tr-TR" sz="1200" b="1" dirty="0" err="1"/>
              <a:t>Theory</a:t>
            </a:r>
            <a:r>
              <a:rPr lang="tr-TR" sz="1200" b="1" dirty="0"/>
              <a:t> (</a:t>
            </a:r>
            <a:r>
              <a:rPr lang="tr-TR" sz="1200" b="1" dirty="0" err="1"/>
              <a:t>t.y</a:t>
            </a:r>
            <a:r>
              <a:rPr lang="tr-TR" sz="1200" b="1" dirty="0"/>
              <a:t>.). </a:t>
            </a:r>
            <a:r>
              <a:rPr lang="tr-TR" sz="1200" b="1" i="1" dirty="0" err="1"/>
              <a:t>Gerbner’s</a:t>
            </a:r>
            <a:r>
              <a:rPr lang="tr-TR" sz="1200" b="1" i="1" dirty="0"/>
              <a:t> general model</a:t>
            </a:r>
            <a:r>
              <a:rPr lang="tr-TR" sz="1200" b="1" dirty="0"/>
              <a:t>. </a:t>
            </a:r>
            <a:r>
              <a:rPr lang="tr-TR" sz="1200" b="1" dirty="0">
                <a:hlinkClick r:id="rId4"/>
              </a:rPr>
              <a:t>https://www.communicationtheory.org/gerbners-general-model/</a:t>
            </a:r>
            <a:endParaRPr lang="tr-TR" sz="1200" b="1" dirty="0"/>
          </a:p>
          <a:p>
            <a:pPr algn="just"/>
            <a:r>
              <a:rPr lang="tr-TR" sz="1200" b="1" dirty="0" err="1"/>
              <a:t>Comunicólogos</a:t>
            </a:r>
            <a:r>
              <a:rPr lang="tr-TR" sz="1200" b="1" dirty="0"/>
              <a:t> (2025). </a:t>
            </a:r>
            <a:r>
              <a:rPr lang="tr-TR" sz="1200" b="1" i="1" dirty="0" err="1"/>
              <a:t>Gerbner’s</a:t>
            </a:r>
            <a:r>
              <a:rPr lang="tr-TR" sz="1200" b="1" i="1" dirty="0"/>
              <a:t> model</a:t>
            </a:r>
            <a:r>
              <a:rPr lang="tr-TR" sz="1200" b="1" dirty="0"/>
              <a:t>. </a:t>
            </a:r>
            <a:r>
              <a:rPr lang="tr-TR" sz="1200" b="1" dirty="0">
                <a:hlinkClick r:id="rId5"/>
              </a:rPr>
              <a:t>https://www.comunicologos.com/english/theories/gerbner-s-model/</a:t>
            </a:r>
            <a:endParaRPr lang="tr-TR" sz="1200" b="1" dirty="0"/>
          </a:p>
          <a:p>
            <a:pPr algn="just"/>
            <a:r>
              <a:rPr lang="en-US" sz="1200" b="1" dirty="0"/>
              <a:t>Gerbner, G. (1956). Toward a General Model of Communication. </a:t>
            </a:r>
            <a:r>
              <a:rPr lang="en-US" sz="1200" b="1" i="1" dirty="0" err="1"/>
              <a:t>AudioVisual</a:t>
            </a:r>
            <a:r>
              <a:rPr lang="en-US" sz="1200" b="1" i="1" dirty="0"/>
              <a:t> Communication</a:t>
            </a:r>
            <a:r>
              <a:rPr lang="en-US" sz="1200" b="1" dirty="0"/>
              <a:t>, 4(3), 171–199.</a:t>
            </a:r>
            <a:r>
              <a:rPr lang="tr-TR" sz="1200" b="1" dirty="0"/>
              <a:t> </a:t>
            </a:r>
          </a:p>
          <a:p>
            <a:pPr algn="just"/>
            <a:r>
              <a:rPr lang="en-US" sz="1200" b="1" dirty="0"/>
              <a:t>Indira Gandhi National Open University </a:t>
            </a:r>
            <a:r>
              <a:rPr lang="tr-TR" sz="1200" b="1" dirty="0"/>
              <a:t>(2021). </a:t>
            </a:r>
            <a:r>
              <a:rPr lang="en-US" sz="1200" b="1" i="1" dirty="0"/>
              <a:t>Unit-14 Models of Communication</a:t>
            </a:r>
            <a:r>
              <a:rPr lang="tr-TR" sz="1200" b="1" dirty="0"/>
              <a:t>. </a:t>
            </a:r>
            <a:r>
              <a:rPr lang="en-US" sz="1200" b="1" dirty="0"/>
              <a:t>New Delhi</a:t>
            </a:r>
            <a:r>
              <a:rPr lang="tr-TR" sz="1200" b="1" dirty="0"/>
              <a:t>: </a:t>
            </a:r>
            <a:r>
              <a:rPr lang="en-US" sz="1200" b="1" dirty="0"/>
              <a:t>Indira Gandhi National Open University </a:t>
            </a:r>
            <a:r>
              <a:rPr lang="tr-TR" sz="1200" b="1" dirty="0"/>
              <a:t>. </a:t>
            </a:r>
            <a:r>
              <a:rPr lang="tr-TR" sz="1200" b="1" dirty="0">
                <a:hlinkClick r:id="rId6"/>
              </a:rPr>
              <a:t>https://egyankosh.ac.in/handle/123456789/78565</a:t>
            </a:r>
            <a:endParaRPr lang="tr-TR" sz="1200" b="1" dirty="0"/>
          </a:p>
          <a:p>
            <a:pPr algn="just"/>
            <a:r>
              <a:rPr lang="tr-TR" sz="1200" b="1" dirty="0" err="1"/>
              <a:t>Hodun</a:t>
            </a:r>
            <a:r>
              <a:rPr lang="tr-TR" sz="1200" b="1" dirty="0"/>
              <a:t>, L. (2025, 5 Mayıs). </a:t>
            </a:r>
            <a:r>
              <a:rPr lang="tr-TR" sz="1200" b="1" i="1" dirty="0"/>
              <a:t>8 </a:t>
            </a:r>
            <a:r>
              <a:rPr lang="en-US" sz="1200" b="1" i="1" dirty="0"/>
              <a:t>communication model types and how they differentiate</a:t>
            </a:r>
            <a:r>
              <a:rPr lang="tr-TR" sz="1200" b="1" dirty="0"/>
              <a:t>. </a:t>
            </a:r>
            <a:r>
              <a:rPr lang="tr-TR" sz="1200" b="1" dirty="0">
                <a:hlinkClick r:id="rId7"/>
              </a:rPr>
              <a:t>https://www.chanty.com/blog/communication-models/</a:t>
            </a:r>
            <a:endParaRPr lang="tr-TR" sz="1200" b="1" dirty="0"/>
          </a:p>
          <a:p>
            <a:pPr algn="just"/>
            <a:r>
              <a:rPr lang="en-US" sz="1200" b="1" dirty="0"/>
              <a:t>Sabila, I</a:t>
            </a:r>
            <a:r>
              <a:rPr lang="tr-TR" sz="1200" b="1" dirty="0"/>
              <a:t>. ve </a:t>
            </a:r>
            <a:r>
              <a:rPr lang="en-US" sz="1200" b="1" dirty="0" err="1"/>
              <a:t>Yuliawati</a:t>
            </a:r>
            <a:r>
              <a:rPr lang="en-US" sz="1200" b="1" dirty="0"/>
              <a:t>, E</a:t>
            </a:r>
            <a:r>
              <a:rPr lang="tr-TR" sz="1200" b="1" dirty="0"/>
              <a:t>. </a:t>
            </a:r>
            <a:r>
              <a:rPr lang="en-US" sz="1200" b="1" dirty="0"/>
              <a:t>(2025). Transactional communication model: Overcoming the challenge of product knowledge differences in the organizational communication process.</a:t>
            </a:r>
            <a:r>
              <a:rPr lang="tr-TR" sz="1200" b="1" dirty="0"/>
              <a:t> </a:t>
            </a:r>
            <a:r>
              <a:rPr lang="en-US" sz="1200" b="1" i="1" dirty="0"/>
              <a:t>Proceedings of the 9th International Conference on Communication and Media (</a:t>
            </a:r>
            <a:r>
              <a:rPr lang="en-US" sz="1200" b="1" i="1" dirty="0" err="1"/>
              <a:t>i</a:t>
            </a:r>
            <a:r>
              <a:rPr lang="en-US" sz="1200" b="1" i="1" dirty="0"/>
              <a:t>-COME 24)</a:t>
            </a:r>
            <a:r>
              <a:rPr lang="en-US" sz="1200" b="1" dirty="0"/>
              <a:t> </a:t>
            </a:r>
            <a:r>
              <a:rPr lang="tr-TR" sz="1200" b="1" dirty="0"/>
              <a:t>içinde </a:t>
            </a:r>
            <a:r>
              <a:rPr lang="en-US" sz="1200" b="1" dirty="0"/>
              <a:t>(</a:t>
            </a:r>
            <a:r>
              <a:rPr lang="tr-TR" sz="1200" b="1" dirty="0" err="1"/>
              <a:t>ss</a:t>
            </a:r>
            <a:r>
              <a:rPr lang="en-US" sz="1200" b="1" dirty="0"/>
              <a:t>.53-64)</a:t>
            </a:r>
            <a:r>
              <a:rPr lang="tr-TR" sz="1200" b="1" dirty="0"/>
              <a:t>. DOI:10.2991/978-94-6463-756-4_6</a:t>
            </a:r>
          </a:p>
          <a:p>
            <a:pPr algn="just"/>
            <a:r>
              <a:rPr lang="tr-TR" sz="1200" b="1" dirty="0" err="1"/>
              <a:t>SketchBubble</a:t>
            </a:r>
            <a:r>
              <a:rPr lang="tr-TR" sz="1200" b="1" dirty="0"/>
              <a:t> (2025). </a:t>
            </a:r>
            <a:r>
              <a:rPr lang="en-US" sz="1200" b="1" i="1" dirty="0"/>
              <a:t>George Gerbner Model of Communication</a:t>
            </a:r>
            <a:r>
              <a:rPr lang="tr-TR" sz="1200" b="1" dirty="0"/>
              <a:t>. </a:t>
            </a:r>
            <a:r>
              <a:rPr lang="tr-TR" sz="1200" b="1" dirty="0">
                <a:hlinkClick r:id="rId8"/>
              </a:rPr>
              <a:t>https://www.sketchbubble.com/en/presentation-george-gerbner-model-of-communication.html</a:t>
            </a:r>
            <a:endParaRPr lang="tr-TR" sz="1200" b="1" dirty="0"/>
          </a:p>
          <a:p>
            <a:pPr algn="just"/>
            <a:r>
              <a:rPr lang="en-US" sz="1200" b="1" dirty="0"/>
              <a:t> Siahaan, C.</a:t>
            </a:r>
            <a:r>
              <a:rPr lang="tr-TR" sz="1200" b="1" dirty="0"/>
              <a:t> ve</a:t>
            </a:r>
            <a:r>
              <a:rPr lang="en-US" sz="1200" b="1" dirty="0"/>
              <a:t> </a:t>
            </a:r>
            <a:r>
              <a:rPr lang="en-US" sz="1200" b="1" dirty="0" err="1"/>
              <a:t>Sihotang</a:t>
            </a:r>
            <a:r>
              <a:rPr lang="en-US" sz="1200" b="1" dirty="0"/>
              <a:t>, H. (2021). Effectiveness of transactional communication in the implementation of collegiate curriculum (a</a:t>
            </a:r>
            <a:r>
              <a:rPr lang="tr-TR" sz="1200" b="1" dirty="0"/>
              <a:t> </a:t>
            </a:r>
            <a:r>
              <a:rPr lang="en-US" sz="1200" b="1" dirty="0"/>
              <a:t>case study at the Christian University of Indonesia). </a:t>
            </a:r>
            <a:r>
              <a:rPr lang="en-US" sz="1200" b="1" i="1" dirty="0"/>
              <a:t>Advances in Social Sciences Research Journal</a:t>
            </a:r>
            <a:r>
              <a:rPr lang="en-US" sz="1200" b="1" dirty="0"/>
              <a:t>, 8(2) 225-237.</a:t>
            </a:r>
            <a:r>
              <a:rPr lang="tr-TR" sz="1200" b="1" dirty="0"/>
              <a:t> DOI:10.14738/assrj.82.9732</a:t>
            </a:r>
          </a:p>
          <a:p>
            <a:pPr algn="just"/>
            <a:r>
              <a:rPr lang="tr-TR" sz="1200" b="1" i="1" dirty="0" err="1"/>
              <a:t>Yongqing</a:t>
            </a:r>
            <a:r>
              <a:rPr lang="tr-TR" sz="1200" b="1" i="1" dirty="0"/>
              <a:t>, H., </a:t>
            </a:r>
            <a:r>
              <a:rPr lang="tr-TR" sz="1200" b="1" i="1" dirty="0" err="1"/>
              <a:t>Kee</a:t>
            </a:r>
            <a:r>
              <a:rPr lang="tr-TR" sz="1200" b="1" i="1" dirty="0"/>
              <a:t>, C. P. ve </a:t>
            </a:r>
            <a:r>
              <a:rPr lang="tr-TR" sz="1200" b="1" i="1" dirty="0" err="1"/>
              <a:t>Nor</a:t>
            </a:r>
            <a:r>
              <a:rPr lang="tr-TR" sz="1200" b="1" i="1" dirty="0"/>
              <a:t>, N. L. B. M. (2024). General model of </a:t>
            </a:r>
            <a:r>
              <a:rPr lang="tr-TR" sz="1200" b="1" i="1" dirty="0" err="1"/>
              <a:t>communication</a:t>
            </a:r>
            <a:r>
              <a:rPr lang="tr-TR" sz="1200" b="1" i="1" dirty="0"/>
              <a:t> </a:t>
            </a:r>
            <a:r>
              <a:rPr lang="tr-TR" sz="1200" b="1" i="1" dirty="0" err="1"/>
              <a:t>research</a:t>
            </a:r>
            <a:r>
              <a:rPr lang="tr-TR" sz="1200" b="1" i="1" dirty="0"/>
              <a:t>: </a:t>
            </a:r>
            <a:r>
              <a:rPr lang="tr-TR" sz="1200" b="1" i="1" dirty="0" err="1"/>
              <a:t>Origin</a:t>
            </a:r>
            <a:r>
              <a:rPr lang="tr-TR" sz="1200" b="1" i="1" dirty="0"/>
              <a:t>, </a:t>
            </a:r>
            <a:r>
              <a:rPr lang="tr-TR" sz="1200" b="1" i="1" dirty="0" err="1"/>
              <a:t>development</a:t>
            </a:r>
            <a:r>
              <a:rPr lang="tr-TR" sz="1200" b="1" i="1" dirty="0"/>
              <a:t>, </a:t>
            </a:r>
            <a:r>
              <a:rPr lang="tr-TR" sz="1200" b="1" i="1" dirty="0" err="1"/>
              <a:t>discussion</a:t>
            </a:r>
            <a:r>
              <a:rPr lang="tr-TR" sz="1200" b="1" i="1" dirty="0"/>
              <a:t> </a:t>
            </a:r>
            <a:r>
              <a:rPr lang="tr-TR" sz="1200" b="1" i="1" dirty="0" err="1"/>
              <a:t>and</a:t>
            </a:r>
            <a:r>
              <a:rPr lang="tr-TR" sz="1200" b="1" i="1" dirty="0"/>
              <a:t> </a:t>
            </a:r>
            <a:r>
              <a:rPr lang="tr-TR" sz="1200" b="1" i="1" dirty="0" err="1"/>
              <a:t>recommendation</a:t>
            </a:r>
            <a:r>
              <a:rPr lang="tr-TR" sz="1200" b="1" i="1" dirty="0"/>
              <a:t>. Forum </a:t>
            </a:r>
            <a:r>
              <a:rPr lang="tr-TR" sz="1200" b="1" i="1" dirty="0" err="1"/>
              <a:t>Komunikasi</a:t>
            </a:r>
            <a:r>
              <a:rPr lang="tr-TR" sz="1200" b="1" i="1" dirty="0"/>
              <a:t>, 19(2), 20-40. </a:t>
            </a:r>
            <a:r>
              <a:rPr lang="tr-TR" sz="1200" b="1" i="1" dirty="0">
                <a:hlinkClick r:id="rId9"/>
              </a:rPr>
              <a:t>https://forumkomunikasi.uitm.edu.my/images/FK19vol2-2024/FKVOL19_2_2024_02_Comm_Research_1.pdf</a:t>
            </a:r>
            <a:endParaRPr lang="tr-TR" sz="1200" b="1" i="1" dirty="0"/>
          </a:p>
        </p:txBody>
      </p:sp>
    </p:spTree>
    <p:extLst>
      <p:ext uri="{BB962C8B-B14F-4D97-AF65-F5344CB8AC3E}">
        <p14:creationId xmlns:p14="http://schemas.microsoft.com/office/powerpoint/2010/main" val="2053632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7416C5-2B5A-853D-0225-8ECB5572D3B7}"/>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4E40B9A7-5FE6-DA92-2FE0-3597E0418BC1}"/>
              </a:ext>
            </a:extLst>
          </p:cNvPr>
          <p:cNvSpPr>
            <a:spLocks noGrp="1"/>
          </p:cNvSpPr>
          <p:nvPr>
            <p:ph type="title"/>
          </p:nvPr>
        </p:nvSpPr>
        <p:spPr>
          <a:xfrm>
            <a:off x="1499652" y="299883"/>
            <a:ext cx="8596668" cy="639098"/>
          </a:xfrm>
        </p:spPr>
        <p:txBody>
          <a:bodyPr>
            <a:normAutofit fontScale="90000"/>
          </a:bodyPr>
          <a:lstStyle/>
          <a:p>
            <a:pPr algn="ctr"/>
            <a:r>
              <a:rPr lang="tr-TR" b="1" dirty="0"/>
              <a:t>GİRİŞ</a:t>
            </a:r>
            <a:endParaRPr lang="en-US" b="1" dirty="0"/>
          </a:p>
        </p:txBody>
      </p:sp>
      <p:sp>
        <p:nvSpPr>
          <p:cNvPr id="3" name="İçerik Yer Tutucusu 2">
            <a:extLst>
              <a:ext uri="{FF2B5EF4-FFF2-40B4-BE49-F238E27FC236}">
                <a16:creationId xmlns:a16="http://schemas.microsoft.com/office/drawing/2014/main" id="{76F6DEEB-FE6A-5B58-3FDD-124ED0866608}"/>
              </a:ext>
            </a:extLst>
          </p:cNvPr>
          <p:cNvSpPr>
            <a:spLocks noGrp="1"/>
          </p:cNvSpPr>
          <p:nvPr>
            <p:ph idx="1"/>
          </p:nvPr>
        </p:nvSpPr>
        <p:spPr>
          <a:xfrm>
            <a:off x="379535" y="938981"/>
            <a:ext cx="11215415" cy="5748446"/>
          </a:xfrm>
        </p:spPr>
        <p:txBody>
          <a:bodyPr>
            <a:noAutofit/>
          </a:bodyPr>
          <a:lstStyle/>
          <a:p>
            <a:pPr marL="0" indent="0" algn="just">
              <a:buNone/>
            </a:pPr>
            <a:r>
              <a:rPr lang="tr-TR" sz="2000" b="1" dirty="0"/>
              <a:t>Medya ve iletişim alanındaki kuramlar, toplumsal yaşamın temel yapıtaşlarından biri olan iletişim sürecinin karmaşık ve çok katmanlı doğasını anlamaya yönelik çeşitli yaklaşımlar sunmaktadır. Günümüzde iletişim, geleneksel doğrusal modellerden uzaklaşarak, karşılıklı etkileşim ve geri bildirim döngülerini içeren dinamik ve sürekli bir süreç olarak ele alınmaktadır. Bu yaklaşımlar, iletişimin sadece mesajların iletimiyle sınırlı olmadığını, aynı zamanda algı, bağlam, kültürel etmenler ve sözsüz iletişim ipuçları gibi ögelerin de sürecin ayrılmaz parçaları olduğunu vurgulamaktadır. </a:t>
            </a:r>
          </a:p>
          <a:p>
            <a:pPr marL="0" indent="0" algn="just">
              <a:buNone/>
            </a:pPr>
            <a:r>
              <a:rPr lang="tr-TR" sz="2000" b="1" dirty="0"/>
              <a:t>Ayrıca, medya ve iletişim kuramları, medyanın toplumu nasıl şekillendirdiğine ve bireylerin gerçeklik algılarını nasıl etkilediğine ilişkin önemli analizler sunarak, medya okuryazarlığını ve eleştirel düşünmeyi teşvik etmektedir. </a:t>
            </a:r>
          </a:p>
          <a:p>
            <a:pPr marL="0" indent="0" algn="just">
              <a:buNone/>
            </a:pPr>
            <a:r>
              <a:rPr lang="tr-TR" sz="2000" b="1" dirty="0"/>
              <a:t>Bu çerçevede, farklı kuramların temel varsayımları ve modelleri, iletişim süreçlerinin anlaşılmasında temel araçlar olarak kabul edilmekte ve günümüz dijital ve küresel iletişim ortamında daha da büyük önem kazanmaktadır. </a:t>
            </a:r>
          </a:p>
          <a:p>
            <a:pPr marL="0" indent="0" algn="just">
              <a:buNone/>
            </a:pPr>
            <a:r>
              <a:rPr lang="tr-TR" sz="2000" b="1" dirty="0"/>
              <a:t>Bu derste, önceki derslerin devamı niteliğinde olan temel medya ve iletişim kuramlarına; özellikle işlemsel modeller, medya etkileri ve iletişimin çok yönlü yapısına odaklanılarak, iletişim biliminin gelişimine katkı sağlayan temel yaklaşımları ele alınacaktır.</a:t>
            </a:r>
          </a:p>
        </p:txBody>
      </p:sp>
    </p:spTree>
    <p:extLst>
      <p:ext uri="{BB962C8B-B14F-4D97-AF65-F5344CB8AC3E}">
        <p14:creationId xmlns:p14="http://schemas.microsoft.com/office/powerpoint/2010/main" val="36006897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AED2BF-4E1F-317C-5778-9ED4C2F10C4B}"/>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00204AE9-7550-0AB1-C76E-135488EDDE33}"/>
              </a:ext>
            </a:extLst>
          </p:cNvPr>
          <p:cNvSpPr>
            <a:spLocks noGrp="1"/>
          </p:cNvSpPr>
          <p:nvPr>
            <p:ph type="title"/>
          </p:nvPr>
        </p:nvSpPr>
        <p:spPr>
          <a:xfrm>
            <a:off x="716663" y="299883"/>
            <a:ext cx="8596668" cy="639098"/>
          </a:xfrm>
        </p:spPr>
        <p:txBody>
          <a:bodyPr>
            <a:normAutofit fontScale="90000"/>
          </a:bodyPr>
          <a:lstStyle/>
          <a:p>
            <a:pPr algn="ctr"/>
            <a:r>
              <a:rPr lang="tr-TR" b="1" dirty="0"/>
              <a:t>İŞLEMSEL </a:t>
            </a:r>
            <a:r>
              <a:rPr lang="en-US" b="1" dirty="0"/>
              <a:t>MODEL</a:t>
            </a:r>
            <a:r>
              <a:rPr lang="tr-TR" b="1" dirty="0"/>
              <a:t>LER</a:t>
            </a:r>
            <a:endParaRPr lang="en-US" b="1" dirty="0"/>
          </a:p>
        </p:txBody>
      </p:sp>
      <p:sp>
        <p:nvSpPr>
          <p:cNvPr id="3" name="İçerik Yer Tutucusu 2">
            <a:extLst>
              <a:ext uri="{FF2B5EF4-FFF2-40B4-BE49-F238E27FC236}">
                <a16:creationId xmlns:a16="http://schemas.microsoft.com/office/drawing/2014/main" id="{2CA50A14-E6F7-3C02-B268-AC7EA9881905}"/>
              </a:ext>
            </a:extLst>
          </p:cNvPr>
          <p:cNvSpPr>
            <a:spLocks noGrp="1"/>
          </p:cNvSpPr>
          <p:nvPr>
            <p:ph idx="1"/>
          </p:nvPr>
        </p:nvSpPr>
        <p:spPr>
          <a:xfrm>
            <a:off x="357634" y="949674"/>
            <a:ext cx="11215415" cy="5748446"/>
          </a:xfrm>
        </p:spPr>
        <p:txBody>
          <a:bodyPr>
            <a:noAutofit/>
          </a:bodyPr>
          <a:lstStyle/>
          <a:p>
            <a:pPr marL="0" indent="0" algn="just">
              <a:buNone/>
            </a:pPr>
            <a:r>
              <a:rPr lang="tr-TR" sz="2000" b="1" u="sng" dirty="0"/>
              <a:t>İşlemsel (</a:t>
            </a:r>
            <a:r>
              <a:rPr lang="tr-TR" sz="2000" b="1" u="sng" dirty="0" err="1"/>
              <a:t>transactional</a:t>
            </a:r>
            <a:r>
              <a:rPr lang="tr-TR" sz="2000" b="1" u="sng" dirty="0"/>
              <a:t>) iletişim modeli</a:t>
            </a:r>
            <a:r>
              <a:rPr lang="tr-TR" sz="2000" b="1" dirty="0"/>
              <a:t>, iletişimin tüm katılımcıların aynı anda hem gönderici hem de alıcı olarak hareket ettiği dinamik, devam eden ve karşılıklı bir süreç olduğunu vurgular. </a:t>
            </a:r>
          </a:p>
          <a:p>
            <a:pPr marL="0" indent="0" algn="just">
              <a:buNone/>
            </a:pPr>
            <a:r>
              <a:rPr lang="tr-TR" sz="2000" b="1" dirty="0"/>
              <a:t>Her eylem veya eylemsizliğin doğası gereği bir mesaj ilettiğini ve "</a:t>
            </a:r>
            <a:r>
              <a:rPr lang="tr-TR" sz="2000" b="1" u="sng" dirty="0"/>
              <a:t>iletişimsiz kalamayız</a:t>
            </a:r>
            <a:r>
              <a:rPr lang="tr-TR" sz="2000" b="1" dirty="0"/>
              <a:t>" ilkesini öne çıkardığını vurgular. </a:t>
            </a:r>
          </a:p>
          <a:p>
            <a:pPr marL="0" indent="0" algn="just">
              <a:buNone/>
            </a:pPr>
            <a:endParaRPr lang="tr-TR" sz="2000" b="1" dirty="0"/>
          </a:p>
          <a:p>
            <a:pPr marL="0" indent="0" algn="just">
              <a:buNone/>
            </a:pPr>
            <a:r>
              <a:rPr lang="tr-TR" sz="2000" b="1" u="sng" dirty="0"/>
              <a:t>Temel noktalar arasında, </a:t>
            </a:r>
          </a:p>
          <a:p>
            <a:pPr algn="just"/>
            <a:r>
              <a:rPr lang="tr-TR" sz="2000" b="1" dirty="0"/>
              <a:t>Mesajların çeşitli kanallar aracılığıyla kodlanması ve kod çözülmesi kavramları, algılar, şemalar ve bilişsel önyargılar gibi içsel faktörlerin etkisi ve çevresel gürültü, </a:t>
            </a:r>
            <a:r>
              <a:rPr lang="tr-TR" sz="2000" b="1" dirty="0" err="1"/>
              <a:t>sosyo</a:t>
            </a:r>
            <a:r>
              <a:rPr lang="tr-TR" sz="2000" b="1" dirty="0"/>
              <a:t>-politik bağlam ve diğer aktörler gibi dışsal etkiler yer alır. </a:t>
            </a:r>
          </a:p>
          <a:p>
            <a:pPr algn="just"/>
            <a:r>
              <a:rPr lang="tr-TR" sz="2000" b="1" dirty="0"/>
              <a:t>Bu model, iletişimin hem mesajların nasıl yorumlandığını şekillendiren dünya görüşü ve şemalar gibi içsel zihinsel süreçlerden hem de mesajın etkinliğini bozabilen veya etkileyebilen çevre ve toplumsal anlatılar gibi dışsal faktörlerden etkilendiğinin altını çizer (</a:t>
            </a:r>
            <a:r>
              <a:rPr lang="tr-TR" sz="2000" b="1" dirty="0" err="1"/>
              <a:t>Bragg</a:t>
            </a:r>
            <a:r>
              <a:rPr lang="tr-TR" sz="2000" b="1" dirty="0"/>
              <a:t> vd.,2021). </a:t>
            </a:r>
          </a:p>
        </p:txBody>
      </p:sp>
    </p:spTree>
    <p:extLst>
      <p:ext uri="{BB962C8B-B14F-4D97-AF65-F5344CB8AC3E}">
        <p14:creationId xmlns:p14="http://schemas.microsoft.com/office/powerpoint/2010/main" val="8567276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D6D2B5-DABF-FDF3-8BD4-454B179F7327}"/>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8B918F5A-9B74-DF0F-1499-9EFAFF2A8BD4}"/>
              </a:ext>
            </a:extLst>
          </p:cNvPr>
          <p:cNvSpPr>
            <a:spLocks noGrp="1"/>
          </p:cNvSpPr>
          <p:nvPr>
            <p:ph type="title"/>
          </p:nvPr>
        </p:nvSpPr>
        <p:spPr>
          <a:xfrm>
            <a:off x="716663" y="299883"/>
            <a:ext cx="8596668" cy="639098"/>
          </a:xfrm>
        </p:spPr>
        <p:txBody>
          <a:bodyPr>
            <a:normAutofit fontScale="90000"/>
          </a:bodyPr>
          <a:lstStyle/>
          <a:p>
            <a:pPr algn="ctr"/>
            <a:r>
              <a:rPr lang="tr-TR" b="1" dirty="0"/>
              <a:t>İŞLEMSEL </a:t>
            </a:r>
            <a:r>
              <a:rPr lang="en-US" b="1" dirty="0"/>
              <a:t>MODEL</a:t>
            </a:r>
            <a:r>
              <a:rPr lang="tr-TR" b="1" dirty="0"/>
              <a:t>LER</a:t>
            </a:r>
            <a:endParaRPr lang="en-US" b="1" dirty="0"/>
          </a:p>
        </p:txBody>
      </p:sp>
      <p:sp>
        <p:nvSpPr>
          <p:cNvPr id="3" name="İçerik Yer Tutucusu 2">
            <a:extLst>
              <a:ext uri="{FF2B5EF4-FFF2-40B4-BE49-F238E27FC236}">
                <a16:creationId xmlns:a16="http://schemas.microsoft.com/office/drawing/2014/main" id="{B9FF517B-11F6-6EA5-598E-08CEDE745A1C}"/>
              </a:ext>
            </a:extLst>
          </p:cNvPr>
          <p:cNvSpPr>
            <a:spLocks noGrp="1"/>
          </p:cNvSpPr>
          <p:nvPr>
            <p:ph idx="1"/>
          </p:nvPr>
        </p:nvSpPr>
        <p:spPr>
          <a:xfrm>
            <a:off x="357634" y="949674"/>
            <a:ext cx="11215415" cy="5748446"/>
          </a:xfrm>
        </p:spPr>
        <p:txBody>
          <a:bodyPr>
            <a:noAutofit/>
          </a:bodyPr>
          <a:lstStyle/>
          <a:p>
            <a:pPr algn="just"/>
            <a:r>
              <a:rPr lang="tr-TR" b="1" dirty="0"/>
              <a:t>Bu temel noktalar, iletişimin yalnızca bir gönderici-alıcı alışverişi değil, sürekli geri bildirim, karşılıklı etki ve bağlamsal faktörleri içeren karmaşık, çok katmanlı bir süreç olduğunu vurgulayarak onu önceki doğrusal veya basit etkileşimli modellerden ayırır. </a:t>
            </a:r>
          </a:p>
          <a:p>
            <a:pPr algn="just"/>
            <a:r>
              <a:rPr lang="tr-TR" b="1" dirty="0"/>
              <a:t>Model, eş zamanlı ve çok yönlü bilgi akışını hesaba katarak, algıların, önyargıların ve dış etkilerin mesajı herhangi bir aşamada değiştirebileceğini kabul eder. </a:t>
            </a:r>
          </a:p>
          <a:p>
            <a:pPr algn="just"/>
            <a:r>
              <a:rPr lang="tr-TR" b="1" dirty="0"/>
              <a:t>Bu kapsamlı anlayış, geri bildirim döngülerini içeren «etkileşimli modeller» ve iletişimi daha geniş sosyal ve çevresel sistemlerin bir parçası olarak gören «sistem modelleri» gibi daha ayrıntılı modellerin geliştirilmesine yol açmıştır (</a:t>
            </a:r>
            <a:r>
              <a:rPr lang="tr-TR" b="1" dirty="0" err="1"/>
              <a:t>Bragg</a:t>
            </a:r>
            <a:r>
              <a:rPr lang="tr-TR" b="1" dirty="0"/>
              <a:t> vd.,2021). </a:t>
            </a:r>
          </a:p>
          <a:p>
            <a:pPr algn="just"/>
            <a:r>
              <a:rPr lang="tr-TR" b="1" dirty="0"/>
              <a:t>Bu modele göre, iletişim, hem gönderenin hem de alıcının anlam ve anlayıştan eşit derecede sorumlu olduğu sürekli, iş birlikçi ve etkileşimli bir süreçtir. </a:t>
            </a:r>
          </a:p>
          <a:p>
            <a:pPr algn="just"/>
            <a:r>
              <a:rPr lang="tr-TR" b="1" dirty="0"/>
              <a:t>Bu modelde gönderen ve alıcının rolleri akışkan ve eş zamanlıdır; devam eden alışverişler yoluyla anlamı aktif olarak müzakere ederler. </a:t>
            </a:r>
          </a:p>
          <a:p>
            <a:pPr algn="just"/>
            <a:r>
              <a:rPr lang="tr-TR" b="1" dirty="0"/>
              <a:t>Model, iletişimin karşılıklı etki içerdiğini, geri bildirimin ayrılmaz bir parçası olduğunu ve gerçek zamanlı olarak gerçekleştiğini, böylece ortak anlayışı sağlamak için ayarlamalar ve açıklamalara olanak tanıdığını vurgular. Ayrıca, etkili iletişimin eleştirel düşünme, açıklık ve diyaloğa açık olmayı gerektirdiğini ve her iki tarafın da mesajları sürekli olarak yorumlayıp yeniden yorumladığını vurgular (</a:t>
            </a:r>
            <a:r>
              <a:rPr lang="tr-TR" b="1" dirty="0" err="1"/>
              <a:t>Sabila</a:t>
            </a:r>
            <a:r>
              <a:rPr lang="tr-TR" b="1" dirty="0"/>
              <a:t> ve </a:t>
            </a:r>
            <a:r>
              <a:rPr lang="tr-TR" b="1" dirty="0" err="1"/>
              <a:t>Yuliawati</a:t>
            </a:r>
            <a:r>
              <a:rPr lang="tr-TR" b="1" dirty="0"/>
              <a:t>, 2025). </a:t>
            </a:r>
            <a:endParaRPr lang="tr-TR" sz="1600" b="1" dirty="0"/>
          </a:p>
        </p:txBody>
      </p:sp>
    </p:spTree>
    <p:extLst>
      <p:ext uri="{BB962C8B-B14F-4D97-AF65-F5344CB8AC3E}">
        <p14:creationId xmlns:p14="http://schemas.microsoft.com/office/powerpoint/2010/main" val="10167543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6B98CF-217B-C190-839B-08DDE9CEF328}"/>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815D7B3-74D0-3D2D-8E90-644C2B524639}"/>
              </a:ext>
            </a:extLst>
          </p:cNvPr>
          <p:cNvSpPr>
            <a:spLocks noGrp="1"/>
          </p:cNvSpPr>
          <p:nvPr>
            <p:ph type="title"/>
          </p:nvPr>
        </p:nvSpPr>
        <p:spPr>
          <a:xfrm>
            <a:off x="716663" y="299883"/>
            <a:ext cx="8596668" cy="639098"/>
          </a:xfrm>
        </p:spPr>
        <p:txBody>
          <a:bodyPr>
            <a:normAutofit fontScale="90000"/>
          </a:bodyPr>
          <a:lstStyle/>
          <a:p>
            <a:pPr algn="ctr"/>
            <a:r>
              <a:rPr lang="tr-TR" b="1" dirty="0"/>
              <a:t>İŞLEMSEL </a:t>
            </a:r>
            <a:r>
              <a:rPr lang="en-US" b="1" dirty="0"/>
              <a:t>MODEL</a:t>
            </a:r>
            <a:r>
              <a:rPr lang="tr-TR" b="1" dirty="0"/>
              <a:t>LER</a:t>
            </a:r>
            <a:endParaRPr lang="en-US" b="1" dirty="0"/>
          </a:p>
        </p:txBody>
      </p:sp>
      <p:sp>
        <p:nvSpPr>
          <p:cNvPr id="3" name="İçerik Yer Tutucusu 2">
            <a:extLst>
              <a:ext uri="{FF2B5EF4-FFF2-40B4-BE49-F238E27FC236}">
                <a16:creationId xmlns:a16="http://schemas.microsoft.com/office/drawing/2014/main" id="{6BFD7B37-D379-3063-2406-9E56D185C804}"/>
              </a:ext>
            </a:extLst>
          </p:cNvPr>
          <p:cNvSpPr>
            <a:spLocks noGrp="1"/>
          </p:cNvSpPr>
          <p:nvPr>
            <p:ph idx="1"/>
          </p:nvPr>
        </p:nvSpPr>
        <p:spPr>
          <a:xfrm>
            <a:off x="357634" y="949674"/>
            <a:ext cx="11215415" cy="5748446"/>
          </a:xfrm>
        </p:spPr>
        <p:txBody>
          <a:bodyPr>
            <a:noAutofit/>
          </a:bodyPr>
          <a:lstStyle/>
          <a:p>
            <a:pPr marL="0" indent="0" algn="just">
              <a:buNone/>
            </a:pPr>
            <a:r>
              <a:rPr lang="tr-TR" b="1" dirty="0"/>
              <a:t>Model, </a:t>
            </a:r>
            <a:r>
              <a:rPr lang="tr-TR" b="1" dirty="0" err="1"/>
              <a:t>Schramm’ın</a:t>
            </a:r>
            <a:r>
              <a:rPr lang="tr-TR" b="1" dirty="0"/>
              <a:t> etkileşimli (</a:t>
            </a:r>
            <a:r>
              <a:rPr lang="tr-TR" b="1" dirty="0" err="1"/>
              <a:t>interactive</a:t>
            </a:r>
            <a:r>
              <a:rPr lang="tr-TR" b="1" dirty="0"/>
              <a:t>) modelinde eksik bulunan noktaları tamamlamak amacı ile tasarlanmıştır (Aziz, 2010, s. 65). </a:t>
            </a:r>
          </a:p>
          <a:p>
            <a:pPr algn="just"/>
            <a:r>
              <a:rPr lang="tr-TR" b="1" dirty="0"/>
              <a:t>İşlemsel modelin tamamladığı kısım, </a:t>
            </a:r>
            <a:r>
              <a:rPr lang="tr-TR" b="1" dirty="0" err="1"/>
              <a:t>Schramm'ın</a:t>
            </a:r>
            <a:r>
              <a:rPr lang="tr-TR" b="1" dirty="0"/>
              <a:t> iletişimin dinamik ve eşzamanlı doğasına ilişkin kayıp noktasıdır; anlamın sadece karşılıklı olarak paylaşılmadığını, aynı zamanda devam eden, etkileşimli süreçler aracılığıyla ortak üretildiğini vurgular. Geri bildirimin ayrı bir adım olduğu fikrinin ötesine geçerek, gönderen ve alıcının sürekli, karşılıklı bir anlam oluşturma sürecinde yer aldığı görüşüne doğru ilerler.</a:t>
            </a:r>
          </a:p>
          <a:p>
            <a:pPr algn="just"/>
            <a:r>
              <a:rPr lang="tr-TR" b="1" dirty="0"/>
              <a:t>İşlemsel iletişim, eş zamanlı bir süreci ifade eder; hem gönderen hem de alıcı, iletişimin etkilerinden ve etkinliğinden sorumludur. Doğrusal iletişimde anlam, bir kişiden diğerine aktarılır. Etkileşimsel iletişim modelinde anlam, gönderici ve alıcıdan gelen geri bildirimler aracılığıyla elde edilir. İşlemsel iletişim modelinde ise anlam, insanlar tarafından oluşturulur. Ayrıca, iletişim sırasında söylenenler her bir kişinin geçmiş deneyimlerinden kaynaklanır (</a:t>
            </a:r>
            <a:r>
              <a:rPr lang="fi-FI" b="1" dirty="0"/>
              <a:t>Siahaan ve Sihotang, 2021</a:t>
            </a:r>
            <a:r>
              <a:rPr lang="tr-TR" b="1" dirty="0"/>
              <a:t>, s. 231</a:t>
            </a:r>
            <a:r>
              <a:rPr lang="fi-FI" b="1" dirty="0"/>
              <a:t>). </a:t>
            </a:r>
            <a:endParaRPr lang="tr-TR" b="1" dirty="0"/>
          </a:p>
          <a:p>
            <a:pPr marL="0" indent="0" algn="ctr">
              <a:buNone/>
            </a:pPr>
            <a:r>
              <a:rPr lang="tr-TR" sz="2800" b="1" u="sng" dirty="0"/>
              <a:t>Örnekler </a:t>
            </a:r>
          </a:p>
          <a:p>
            <a:pPr marL="0" indent="0" algn="ctr">
              <a:buNone/>
            </a:pPr>
            <a:r>
              <a:rPr lang="tr-TR" sz="2800" b="1" dirty="0"/>
              <a:t>George </a:t>
            </a:r>
            <a:r>
              <a:rPr lang="tr-TR" sz="2800" b="1" dirty="0" err="1"/>
              <a:t>Gerbner</a:t>
            </a:r>
            <a:endParaRPr lang="tr-TR" sz="2800" b="1" dirty="0"/>
          </a:p>
          <a:p>
            <a:pPr marL="0" indent="0" algn="ctr">
              <a:buNone/>
            </a:pPr>
            <a:r>
              <a:rPr lang="tr-TR" sz="2800" b="1" dirty="0" err="1"/>
              <a:t>Barnlund'un</a:t>
            </a:r>
            <a:r>
              <a:rPr lang="tr-TR" sz="2800" b="1" dirty="0"/>
              <a:t> işlemsel modeli</a:t>
            </a:r>
          </a:p>
        </p:txBody>
      </p:sp>
    </p:spTree>
    <p:extLst>
      <p:ext uri="{BB962C8B-B14F-4D97-AF65-F5344CB8AC3E}">
        <p14:creationId xmlns:p14="http://schemas.microsoft.com/office/powerpoint/2010/main" val="30017869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EA831A-1045-3A24-BC9F-F4B2068C73F3}"/>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4BA87866-2E52-D136-89CE-E5E93E54090B}"/>
              </a:ext>
            </a:extLst>
          </p:cNvPr>
          <p:cNvSpPr>
            <a:spLocks noGrp="1"/>
          </p:cNvSpPr>
          <p:nvPr>
            <p:ph type="title"/>
          </p:nvPr>
        </p:nvSpPr>
        <p:spPr>
          <a:xfrm>
            <a:off x="716663" y="299883"/>
            <a:ext cx="8596668" cy="639098"/>
          </a:xfrm>
        </p:spPr>
        <p:txBody>
          <a:bodyPr>
            <a:normAutofit fontScale="90000"/>
          </a:bodyPr>
          <a:lstStyle/>
          <a:p>
            <a:pPr algn="ctr"/>
            <a:r>
              <a:rPr lang="tr-TR" b="1" dirty="0"/>
              <a:t>GERBNER’İN İLETİŞİM MODELİ</a:t>
            </a:r>
            <a:endParaRPr lang="en-US" b="1" dirty="0"/>
          </a:p>
        </p:txBody>
      </p:sp>
      <p:sp>
        <p:nvSpPr>
          <p:cNvPr id="3" name="İçerik Yer Tutucusu 2">
            <a:extLst>
              <a:ext uri="{FF2B5EF4-FFF2-40B4-BE49-F238E27FC236}">
                <a16:creationId xmlns:a16="http://schemas.microsoft.com/office/drawing/2014/main" id="{DD518A37-8D81-7B96-DB42-FAD8D389349C}"/>
              </a:ext>
            </a:extLst>
          </p:cNvPr>
          <p:cNvSpPr>
            <a:spLocks noGrp="1"/>
          </p:cNvSpPr>
          <p:nvPr>
            <p:ph idx="1"/>
          </p:nvPr>
        </p:nvSpPr>
        <p:spPr>
          <a:xfrm>
            <a:off x="357634" y="949674"/>
            <a:ext cx="11215415" cy="5748446"/>
          </a:xfrm>
        </p:spPr>
        <p:txBody>
          <a:bodyPr>
            <a:noAutofit/>
          </a:bodyPr>
          <a:lstStyle/>
          <a:p>
            <a:pPr marL="0" indent="0" algn="just">
              <a:buNone/>
            </a:pPr>
            <a:r>
              <a:rPr lang="tr-TR" b="1" dirty="0"/>
              <a:t>George </a:t>
            </a:r>
            <a:r>
              <a:rPr lang="tr-TR" b="1" dirty="0" err="1"/>
              <a:t>Gerbner’in</a:t>
            </a:r>
            <a:r>
              <a:rPr lang="tr-TR" b="1" dirty="0"/>
              <a:t> «</a:t>
            </a:r>
            <a:r>
              <a:rPr lang="tr-TR" b="1" u="sng" dirty="0"/>
              <a:t>Genel İletişim Modeli</a:t>
            </a:r>
            <a:r>
              <a:rPr lang="tr-TR" b="1" dirty="0"/>
              <a:t>» (General Model of </a:t>
            </a:r>
            <a:r>
              <a:rPr lang="tr-TR" b="1" dirty="0" err="1"/>
              <a:t>Communication</a:t>
            </a:r>
            <a:r>
              <a:rPr lang="tr-TR" b="1" dirty="0"/>
              <a:t>) ilk olarak 1956 yılında </a:t>
            </a:r>
            <a:r>
              <a:rPr lang="tr-TR" b="1" dirty="0" err="1"/>
              <a:t>Gerbner</a:t>
            </a:r>
            <a:r>
              <a:rPr lang="tr-TR" b="1" dirty="0"/>
              <a:t> tarafından ortaya atılmış ve yıllar içinde akademisyenler bu model üzerinde kuramsal ve uygulamalı araştırmalar yürütmüştür. Macar asıllı Amerikalı ünlü bir iletişim bilimci olan George </a:t>
            </a:r>
            <a:r>
              <a:rPr lang="tr-TR" b="1" dirty="0" err="1"/>
              <a:t>Gerbner</a:t>
            </a:r>
            <a:r>
              <a:rPr lang="tr-TR" b="1" dirty="0"/>
              <a:t>, 1950'lerin başında iletişim araştırmaları alanına adım atmıştır. 60 yılı aşkın öğretim ve araştırma yaşamında iletişim kuramı ve uygulamalı araştırmalara katkılarda bulunmuştur. </a:t>
            </a:r>
          </a:p>
          <a:p>
            <a:pPr marL="0" indent="0" algn="just">
              <a:buNone/>
            </a:pPr>
            <a:r>
              <a:rPr lang="tr-TR" b="1" dirty="0" err="1"/>
              <a:t>Gerbner</a:t>
            </a:r>
            <a:r>
              <a:rPr lang="tr-TR" b="1" dirty="0"/>
              <a:t> (1956), ilk olarak iletişim sürecini on temel ögeye ayıran ve her bir ögeyle ilgili araştırma alanlarını belirleyen Sözel (</a:t>
            </a:r>
            <a:r>
              <a:rPr lang="tr-TR" b="1" dirty="0" err="1"/>
              <a:t>Verbal</a:t>
            </a:r>
            <a:r>
              <a:rPr lang="tr-TR" b="1" dirty="0"/>
              <a:t>) Model önermiştir. Bu modele dayanarak </a:t>
            </a:r>
            <a:r>
              <a:rPr lang="tr-TR" b="1" u="sng" dirty="0"/>
              <a:t>Temel Genelleştirilmiş Grafik </a:t>
            </a:r>
            <a:r>
              <a:rPr lang="tr-TR" b="1" u="sng" dirty="0" err="1"/>
              <a:t>Modeli</a:t>
            </a:r>
            <a:r>
              <a:rPr lang="tr-TR" b="1" dirty="0" err="1"/>
              <a:t>’ni</a:t>
            </a:r>
            <a:r>
              <a:rPr lang="tr-TR" b="1" dirty="0"/>
              <a:t> (Basic </a:t>
            </a:r>
            <a:r>
              <a:rPr lang="tr-TR" b="1" dirty="0" err="1"/>
              <a:t>Generalized</a:t>
            </a:r>
            <a:r>
              <a:rPr lang="tr-TR" b="1" dirty="0"/>
              <a:t> </a:t>
            </a:r>
            <a:r>
              <a:rPr lang="tr-TR" b="1" dirty="0" err="1"/>
              <a:t>Graphic</a:t>
            </a:r>
            <a:r>
              <a:rPr lang="tr-TR" b="1" dirty="0"/>
              <a:t> Model) oluşturmuştur (</a:t>
            </a:r>
            <a:r>
              <a:rPr lang="en-US" b="1" dirty="0" err="1"/>
              <a:t>Yongqing</a:t>
            </a:r>
            <a:r>
              <a:rPr lang="tr-TR" b="1" dirty="0"/>
              <a:t> vd.</a:t>
            </a:r>
            <a:r>
              <a:rPr lang="en-US" b="1" dirty="0"/>
              <a:t>, 2024</a:t>
            </a:r>
            <a:r>
              <a:rPr lang="tr-TR" b="1" dirty="0"/>
              <a:t>, s. 22</a:t>
            </a:r>
            <a:r>
              <a:rPr lang="en-US" b="1" dirty="0"/>
              <a:t>). </a:t>
            </a:r>
            <a:endParaRPr lang="tr-TR" b="1" dirty="0"/>
          </a:p>
          <a:p>
            <a:pPr marL="0" indent="0" algn="just">
              <a:buNone/>
            </a:pPr>
            <a:r>
              <a:rPr lang="en-US" b="1" dirty="0"/>
              <a:t>Bu </a:t>
            </a:r>
            <a:r>
              <a:rPr lang="en-US" b="1" dirty="0" err="1"/>
              <a:t>modelde</a:t>
            </a:r>
            <a:r>
              <a:rPr lang="en-US" b="1" dirty="0"/>
              <a:t>, </a:t>
            </a:r>
            <a:r>
              <a:rPr lang="en-US" b="1" dirty="0" err="1"/>
              <a:t>iletişim</a:t>
            </a:r>
            <a:r>
              <a:rPr lang="en-US" b="1" dirty="0"/>
              <a:t> </a:t>
            </a:r>
            <a:r>
              <a:rPr lang="en-US" b="1" dirty="0" err="1"/>
              <a:t>süreci</a:t>
            </a:r>
            <a:r>
              <a:rPr lang="en-US" b="1" dirty="0"/>
              <a:t> «</a:t>
            </a:r>
            <a:r>
              <a:rPr lang="en-US" b="1" u="sng" dirty="0" err="1"/>
              <a:t>algısal</a:t>
            </a:r>
            <a:r>
              <a:rPr lang="en-US" b="1" u="sng" dirty="0"/>
              <a:t> </a:t>
            </a:r>
            <a:r>
              <a:rPr lang="en-US" b="1" u="sng" dirty="0" err="1"/>
              <a:t>boyut</a:t>
            </a:r>
            <a:r>
              <a:rPr lang="en-US" b="1" dirty="0"/>
              <a:t>», «</a:t>
            </a:r>
            <a:r>
              <a:rPr lang="en-US" b="1" u="sng" dirty="0" err="1"/>
              <a:t>araçlar</a:t>
            </a:r>
            <a:r>
              <a:rPr lang="en-US" b="1" dirty="0"/>
              <a:t>» </a:t>
            </a:r>
            <a:r>
              <a:rPr lang="en-US" b="1" dirty="0" err="1"/>
              <a:t>ve</a:t>
            </a:r>
            <a:r>
              <a:rPr lang="en-US" b="1" dirty="0"/>
              <a:t> «</a:t>
            </a:r>
            <a:r>
              <a:rPr lang="en-US" b="1" u="sng" dirty="0" err="1"/>
              <a:t>denetimler</a:t>
            </a:r>
            <a:r>
              <a:rPr lang="en-US" b="1" dirty="0"/>
              <a:t>» </a:t>
            </a:r>
            <a:r>
              <a:rPr lang="en-US" b="1" dirty="0" err="1"/>
              <a:t>boyutuna</a:t>
            </a:r>
            <a:r>
              <a:rPr lang="en-US" b="1" dirty="0"/>
              <a:t> </a:t>
            </a:r>
            <a:r>
              <a:rPr lang="en-US" b="1" dirty="0" err="1"/>
              <a:t>ayrıl</a:t>
            </a:r>
            <a:r>
              <a:rPr lang="tr-TR" b="1" dirty="0" err="1"/>
              <a:t>ır</a:t>
            </a:r>
            <a:r>
              <a:rPr lang="tr-TR" b="1" dirty="0"/>
              <a:t>.</a:t>
            </a:r>
            <a:r>
              <a:rPr lang="en-US" b="1" dirty="0"/>
              <a:t> </a:t>
            </a:r>
            <a:endParaRPr lang="tr-TR" b="1" dirty="0"/>
          </a:p>
          <a:p>
            <a:pPr algn="just"/>
            <a:r>
              <a:rPr lang="en-US" b="1" dirty="0" err="1"/>
              <a:t>Algısal</a:t>
            </a:r>
            <a:r>
              <a:rPr lang="en-US" b="1" dirty="0"/>
              <a:t> </a:t>
            </a:r>
            <a:r>
              <a:rPr lang="en-US" b="1" dirty="0" err="1"/>
              <a:t>boyutta</a:t>
            </a:r>
            <a:r>
              <a:rPr lang="en-US" b="1" dirty="0"/>
              <a:t>, E </a:t>
            </a:r>
            <a:r>
              <a:rPr lang="en-US" b="1" dirty="0" err="1"/>
              <a:t>bir</a:t>
            </a:r>
            <a:r>
              <a:rPr lang="en-US" b="1" dirty="0"/>
              <a:t> </a:t>
            </a:r>
            <a:r>
              <a:rPr lang="en-US" b="1" dirty="0" err="1"/>
              <a:t>olaydır</a:t>
            </a:r>
            <a:r>
              <a:rPr lang="en-US" b="1" dirty="0"/>
              <a:t> </a:t>
            </a:r>
            <a:r>
              <a:rPr lang="en-US" b="1" dirty="0" err="1"/>
              <a:t>ve</a:t>
            </a:r>
            <a:r>
              <a:rPr lang="en-US" b="1" dirty="0"/>
              <a:t> M, </a:t>
            </a:r>
            <a:r>
              <a:rPr lang="en-US" b="1" dirty="0" err="1"/>
              <a:t>algısını</a:t>
            </a:r>
            <a:r>
              <a:rPr lang="en-US" b="1" dirty="0"/>
              <a:t> </a:t>
            </a:r>
            <a:r>
              <a:rPr lang="en-US" b="1" dirty="0" err="1"/>
              <a:t>oluşturmak</a:t>
            </a:r>
            <a:r>
              <a:rPr lang="en-US" b="1" dirty="0"/>
              <a:t> </a:t>
            </a:r>
            <a:r>
              <a:rPr lang="en-US" b="1" dirty="0" err="1"/>
              <a:t>için</a:t>
            </a:r>
            <a:r>
              <a:rPr lang="en-US" b="1" dirty="0"/>
              <a:t> </a:t>
            </a:r>
            <a:r>
              <a:rPr lang="en-US" b="1" dirty="0" err="1"/>
              <a:t>seçim</a:t>
            </a:r>
            <a:r>
              <a:rPr lang="en-US" b="1" dirty="0"/>
              <a:t>, </a:t>
            </a:r>
            <a:r>
              <a:rPr lang="en-US" b="1" dirty="0" err="1"/>
              <a:t>bağlam</a:t>
            </a:r>
            <a:r>
              <a:rPr lang="en-US" b="1" dirty="0"/>
              <a:t> </a:t>
            </a:r>
            <a:r>
              <a:rPr lang="en-US" b="1" dirty="0" err="1"/>
              <a:t>ve</a:t>
            </a:r>
            <a:r>
              <a:rPr lang="en-US" b="1" dirty="0"/>
              <a:t> </a:t>
            </a:r>
            <a:r>
              <a:rPr lang="en-US" b="1" dirty="0" err="1"/>
              <a:t>erişilebilirliğe</a:t>
            </a:r>
            <a:r>
              <a:rPr lang="en-US" b="1" dirty="0"/>
              <a:t> </a:t>
            </a:r>
            <a:r>
              <a:rPr lang="en-US" b="1" dirty="0" err="1"/>
              <a:t>dayalı</a:t>
            </a:r>
            <a:r>
              <a:rPr lang="en-US" b="1" dirty="0"/>
              <a:t> </a:t>
            </a:r>
            <a:r>
              <a:rPr lang="en-US" b="1" dirty="0" err="1"/>
              <a:t>olarak</a:t>
            </a:r>
            <a:r>
              <a:rPr lang="en-US" b="1" dirty="0"/>
              <a:t> </a:t>
            </a:r>
            <a:r>
              <a:rPr lang="en-US" b="1" dirty="0" err="1"/>
              <a:t>bir</a:t>
            </a:r>
            <a:r>
              <a:rPr lang="en-US" b="1" dirty="0"/>
              <a:t> </a:t>
            </a:r>
            <a:r>
              <a:rPr lang="en-US" b="1" dirty="0" err="1"/>
              <a:t>olayı</a:t>
            </a:r>
            <a:r>
              <a:rPr lang="en-US" b="1" dirty="0"/>
              <a:t> </a:t>
            </a:r>
            <a:r>
              <a:rPr lang="en-US" b="1" dirty="0" err="1"/>
              <a:t>algılayan</a:t>
            </a:r>
            <a:r>
              <a:rPr lang="en-US" b="1" dirty="0"/>
              <a:t> </a:t>
            </a:r>
            <a:r>
              <a:rPr lang="en-US" b="1" dirty="0" err="1"/>
              <a:t>bir</a:t>
            </a:r>
            <a:r>
              <a:rPr lang="en-US" b="1" dirty="0"/>
              <a:t> </a:t>
            </a:r>
            <a:r>
              <a:rPr lang="en-US" b="1" dirty="0" err="1"/>
              <a:t>kişi</a:t>
            </a:r>
            <a:r>
              <a:rPr lang="en-US" b="1" dirty="0"/>
              <a:t> </a:t>
            </a:r>
            <a:r>
              <a:rPr lang="en-US" b="1" dirty="0" err="1"/>
              <a:t>veya</a:t>
            </a:r>
            <a:r>
              <a:rPr lang="en-US" b="1" dirty="0"/>
              <a:t> </a:t>
            </a:r>
            <a:r>
              <a:rPr lang="en-US" b="1" dirty="0" err="1"/>
              <a:t>makinedir</a:t>
            </a:r>
            <a:r>
              <a:rPr lang="en-US" b="1" dirty="0"/>
              <a:t>. </a:t>
            </a:r>
            <a:endParaRPr lang="tr-TR" b="1" dirty="0"/>
          </a:p>
          <a:p>
            <a:pPr algn="just"/>
            <a:r>
              <a:rPr lang="en-US" b="1" dirty="0"/>
              <a:t>E', </a:t>
            </a:r>
            <a:r>
              <a:rPr lang="en-US" b="1" dirty="0" err="1"/>
              <a:t>iletişim</a:t>
            </a:r>
            <a:r>
              <a:rPr lang="en-US" b="1" dirty="0"/>
              <a:t> </a:t>
            </a:r>
            <a:r>
              <a:rPr lang="en-US" b="1" dirty="0" err="1"/>
              <a:t>kuran</a:t>
            </a:r>
            <a:r>
              <a:rPr lang="en-US" b="1" dirty="0"/>
              <a:t> </a:t>
            </a:r>
            <a:r>
              <a:rPr lang="en-US" b="1" dirty="0" err="1"/>
              <a:t>kişi</a:t>
            </a:r>
            <a:r>
              <a:rPr lang="en-US" b="1" dirty="0"/>
              <a:t> </a:t>
            </a:r>
            <a:r>
              <a:rPr lang="en-US" b="1" dirty="0" err="1"/>
              <a:t>ile</a:t>
            </a:r>
            <a:r>
              <a:rPr lang="en-US" b="1" dirty="0"/>
              <a:t> </a:t>
            </a:r>
            <a:r>
              <a:rPr lang="en-US" b="1" dirty="0" err="1"/>
              <a:t>olay</a:t>
            </a:r>
            <a:r>
              <a:rPr lang="en-US" b="1" dirty="0"/>
              <a:t> </a:t>
            </a:r>
            <a:r>
              <a:rPr lang="en-US" b="1" dirty="0" err="1"/>
              <a:t>arasındaki</a:t>
            </a:r>
            <a:r>
              <a:rPr lang="en-US" b="1" dirty="0"/>
              <a:t> </a:t>
            </a:r>
            <a:r>
              <a:rPr lang="en-US" b="1" dirty="0" err="1"/>
              <a:t>ilişkiyi</a:t>
            </a:r>
            <a:r>
              <a:rPr lang="en-US" b="1" dirty="0"/>
              <a:t> </a:t>
            </a:r>
            <a:r>
              <a:rPr lang="en-US" b="1" dirty="0" err="1"/>
              <a:t>oluşturur</a:t>
            </a:r>
            <a:r>
              <a:rPr lang="en-US" b="1" dirty="0"/>
              <a:t>. Bu </a:t>
            </a:r>
            <a:r>
              <a:rPr lang="en-US" b="1" dirty="0" err="1"/>
              <a:t>boyut</a:t>
            </a:r>
            <a:r>
              <a:rPr lang="en-US" b="1" dirty="0"/>
              <a:t>, </a:t>
            </a:r>
            <a:r>
              <a:rPr lang="en-US" b="1" dirty="0" err="1"/>
              <a:t>iletişimcinin</a:t>
            </a:r>
            <a:r>
              <a:rPr lang="en-US" b="1" dirty="0"/>
              <a:t> </a:t>
            </a:r>
            <a:r>
              <a:rPr lang="en-US" b="1" dirty="0" err="1"/>
              <a:t>gerçekliğe</a:t>
            </a:r>
            <a:r>
              <a:rPr lang="en-US" b="1" dirty="0"/>
              <a:t> </a:t>
            </a:r>
            <a:r>
              <a:rPr lang="en-US" b="1" dirty="0" err="1"/>
              <a:t>ilişkin</a:t>
            </a:r>
            <a:r>
              <a:rPr lang="en-US" b="1" dirty="0"/>
              <a:t> </a:t>
            </a:r>
            <a:r>
              <a:rPr lang="en-US" b="1" dirty="0" err="1"/>
              <a:t>algılama</a:t>
            </a:r>
            <a:r>
              <a:rPr lang="en-US" b="1" dirty="0"/>
              <a:t> </a:t>
            </a:r>
            <a:r>
              <a:rPr lang="en-US" b="1" dirty="0" err="1"/>
              <a:t>sürecini</a:t>
            </a:r>
            <a:r>
              <a:rPr lang="en-US" b="1" dirty="0"/>
              <a:t> </a:t>
            </a:r>
            <a:r>
              <a:rPr lang="en-US" b="1" dirty="0" err="1"/>
              <a:t>yansıtır</a:t>
            </a:r>
            <a:r>
              <a:rPr lang="en-US" b="1" dirty="0"/>
              <a:t>. </a:t>
            </a:r>
            <a:endParaRPr lang="tr-TR" b="1" dirty="0"/>
          </a:p>
          <a:p>
            <a:pPr algn="just"/>
            <a:r>
              <a:rPr lang="en-US" b="1" dirty="0" err="1"/>
              <a:t>Araçlar</a:t>
            </a:r>
            <a:r>
              <a:rPr lang="en-US" b="1" dirty="0"/>
              <a:t> </a:t>
            </a:r>
            <a:r>
              <a:rPr lang="en-US" b="1" dirty="0" err="1"/>
              <a:t>ve</a:t>
            </a:r>
            <a:r>
              <a:rPr lang="en-US" b="1" dirty="0"/>
              <a:t> </a:t>
            </a:r>
            <a:r>
              <a:rPr lang="en-US" b="1" dirty="0" err="1"/>
              <a:t>denetimler</a:t>
            </a:r>
            <a:r>
              <a:rPr lang="en-US" b="1" dirty="0"/>
              <a:t> </a:t>
            </a:r>
            <a:r>
              <a:rPr lang="en-US" b="1" dirty="0" err="1"/>
              <a:t>boyutunda</a:t>
            </a:r>
            <a:r>
              <a:rPr lang="en-US" b="1" dirty="0"/>
              <a:t>, M, </a:t>
            </a:r>
            <a:r>
              <a:rPr lang="en-US" b="1" dirty="0" err="1"/>
              <a:t>iletişim</a:t>
            </a:r>
            <a:r>
              <a:rPr lang="en-US" b="1" dirty="0"/>
              <a:t> </a:t>
            </a:r>
            <a:r>
              <a:rPr lang="en-US" b="1" dirty="0" err="1"/>
              <a:t>kanalları</a:t>
            </a:r>
            <a:r>
              <a:rPr lang="en-US" b="1" dirty="0"/>
              <a:t> </a:t>
            </a:r>
            <a:r>
              <a:rPr lang="en-US" b="1" dirty="0" err="1"/>
              <a:t>ve</a:t>
            </a:r>
            <a:r>
              <a:rPr lang="en-US" b="1" dirty="0"/>
              <a:t> </a:t>
            </a:r>
            <a:r>
              <a:rPr lang="en-US" b="1" dirty="0" err="1"/>
              <a:t>medyanın</a:t>
            </a:r>
            <a:r>
              <a:rPr lang="en-US" b="1" dirty="0"/>
              <a:t> </a:t>
            </a:r>
            <a:r>
              <a:rPr lang="en-US" b="1" dirty="0" err="1"/>
              <a:t>denetimlerine</a:t>
            </a:r>
            <a:r>
              <a:rPr lang="en-US" b="1" dirty="0"/>
              <a:t> </a:t>
            </a:r>
            <a:r>
              <a:rPr lang="en-US" b="1" dirty="0" err="1"/>
              <a:t>dayalı</a:t>
            </a:r>
            <a:r>
              <a:rPr lang="en-US" b="1" dirty="0"/>
              <a:t> </a:t>
            </a:r>
            <a:r>
              <a:rPr lang="en-US" b="1" dirty="0" err="1"/>
              <a:t>olarak</a:t>
            </a:r>
            <a:r>
              <a:rPr lang="en-US" b="1" dirty="0"/>
              <a:t> </a:t>
            </a:r>
            <a:r>
              <a:rPr lang="en-US" b="1" dirty="0" err="1"/>
              <a:t>biçim</a:t>
            </a:r>
            <a:r>
              <a:rPr lang="en-US" b="1" dirty="0"/>
              <a:t> (form) </a:t>
            </a:r>
            <a:r>
              <a:rPr lang="en-US" b="1" dirty="0" err="1"/>
              <a:t>ve</a:t>
            </a:r>
            <a:r>
              <a:rPr lang="en-US" b="1" dirty="0"/>
              <a:t> </a:t>
            </a:r>
            <a:r>
              <a:rPr lang="en-US" b="1" dirty="0" err="1"/>
              <a:t>içerik</a:t>
            </a:r>
            <a:r>
              <a:rPr lang="en-US" b="1" dirty="0"/>
              <a:t> (content) </a:t>
            </a:r>
            <a:r>
              <a:rPr lang="en-US" b="1" dirty="0" err="1"/>
              <a:t>olarak</a:t>
            </a:r>
            <a:r>
              <a:rPr lang="en-US" b="1" dirty="0"/>
              <a:t> </a:t>
            </a:r>
            <a:r>
              <a:rPr lang="en-US" b="1" dirty="0" err="1"/>
              <a:t>ikiye</a:t>
            </a:r>
            <a:r>
              <a:rPr lang="en-US" b="1" dirty="0"/>
              <a:t> </a:t>
            </a:r>
            <a:r>
              <a:rPr lang="en-US" b="1" dirty="0" err="1"/>
              <a:t>ayrılabilen</a:t>
            </a:r>
            <a:r>
              <a:rPr lang="en-US" b="1" dirty="0"/>
              <a:t> </a:t>
            </a:r>
            <a:r>
              <a:rPr lang="en-US" b="1" dirty="0" err="1"/>
              <a:t>bir</a:t>
            </a:r>
            <a:r>
              <a:rPr lang="en-US" b="1" dirty="0"/>
              <a:t> </a:t>
            </a:r>
            <a:r>
              <a:rPr lang="en-US" b="1" dirty="0" err="1"/>
              <a:t>iletişim</a:t>
            </a:r>
            <a:r>
              <a:rPr lang="en-US" b="1" dirty="0"/>
              <a:t> </a:t>
            </a:r>
            <a:r>
              <a:rPr lang="en-US" b="1" dirty="0" err="1"/>
              <a:t>ürünü</a:t>
            </a:r>
            <a:r>
              <a:rPr lang="en-US" b="1" dirty="0"/>
              <a:t> SE </a:t>
            </a:r>
            <a:r>
              <a:rPr lang="en-US" b="1" dirty="0" err="1"/>
              <a:t>üretir</a:t>
            </a:r>
            <a:r>
              <a:rPr lang="en-US" b="1" dirty="0"/>
              <a:t>. Bu </a:t>
            </a:r>
            <a:r>
              <a:rPr lang="en-US" b="1" dirty="0" err="1"/>
              <a:t>boyut</a:t>
            </a:r>
            <a:r>
              <a:rPr lang="en-US" b="1" dirty="0"/>
              <a:t>, </a:t>
            </a:r>
            <a:r>
              <a:rPr lang="en-US" b="1" dirty="0" err="1"/>
              <a:t>iletişim</a:t>
            </a:r>
            <a:r>
              <a:rPr lang="en-US" b="1" dirty="0"/>
              <a:t> </a:t>
            </a:r>
            <a:r>
              <a:rPr lang="en-US" b="1" dirty="0" err="1"/>
              <a:t>aracısı</a:t>
            </a:r>
            <a:r>
              <a:rPr lang="en-US" b="1" dirty="0"/>
              <a:t> </a:t>
            </a:r>
            <a:r>
              <a:rPr lang="en-US" b="1" dirty="0" err="1"/>
              <a:t>ile</a:t>
            </a:r>
            <a:r>
              <a:rPr lang="en-US" b="1" dirty="0"/>
              <a:t> </a:t>
            </a:r>
            <a:r>
              <a:rPr lang="en-US" b="1" dirty="0" err="1"/>
              <a:t>iletişim</a:t>
            </a:r>
            <a:r>
              <a:rPr lang="en-US" b="1" dirty="0"/>
              <a:t> </a:t>
            </a:r>
            <a:r>
              <a:rPr lang="en-US" b="1" dirty="0" err="1"/>
              <a:t>ürünü</a:t>
            </a:r>
            <a:r>
              <a:rPr lang="en-US" b="1" dirty="0"/>
              <a:t> </a:t>
            </a:r>
            <a:r>
              <a:rPr lang="en-US" b="1" dirty="0" err="1"/>
              <a:t>arasındaki</a:t>
            </a:r>
            <a:r>
              <a:rPr lang="en-US" b="1" dirty="0"/>
              <a:t> </a:t>
            </a:r>
            <a:r>
              <a:rPr lang="en-US" b="1" dirty="0" err="1"/>
              <a:t>ilişkiyi</a:t>
            </a:r>
            <a:r>
              <a:rPr lang="en-US" b="1" dirty="0"/>
              <a:t> </a:t>
            </a:r>
            <a:r>
              <a:rPr lang="en-US" b="1" dirty="0" err="1"/>
              <a:t>oluşturur</a:t>
            </a:r>
            <a:r>
              <a:rPr lang="en-US" b="1" dirty="0"/>
              <a:t>. Bu </a:t>
            </a:r>
            <a:r>
              <a:rPr lang="en-US" b="1" dirty="0" err="1"/>
              <a:t>boyut</a:t>
            </a:r>
            <a:r>
              <a:rPr lang="en-US" b="1" dirty="0"/>
              <a:t>, </a:t>
            </a:r>
            <a:r>
              <a:rPr lang="en-US" b="1" dirty="0" err="1"/>
              <a:t>iletişim</a:t>
            </a:r>
            <a:r>
              <a:rPr lang="en-US" b="1" dirty="0"/>
              <a:t> </a:t>
            </a:r>
            <a:r>
              <a:rPr lang="en-US" b="1" dirty="0" err="1"/>
              <a:t>ürününün</a:t>
            </a:r>
            <a:r>
              <a:rPr lang="en-US" b="1" dirty="0"/>
              <a:t> </a:t>
            </a:r>
            <a:r>
              <a:rPr lang="en-US" b="1" dirty="0" err="1"/>
              <a:t>üretim</a:t>
            </a:r>
            <a:r>
              <a:rPr lang="en-US" b="1" dirty="0"/>
              <a:t> </a:t>
            </a:r>
            <a:r>
              <a:rPr lang="en-US" b="1" dirty="0" err="1"/>
              <a:t>sürecini</a:t>
            </a:r>
            <a:r>
              <a:rPr lang="en-US" b="1" dirty="0"/>
              <a:t> </a:t>
            </a:r>
            <a:r>
              <a:rPr lang="en-US" b="1" dirty="0" err="1"/>
              <a:t>yansıtır</a:t>
            </a:r>
            <a:r>
              <a:rPr lang="en-US" b="1" dirty="0"/>
              <a:t> (</a:t>
            </a:r>
            <a:r>
              <a:rPr lang="en-US" b="1" dirty="0" err="1"/>
              <a:t>Yongqing</a:t>
            </a:r>
            <a:r>
              <a:rPr lang="en-US" b="1" dirty="0"/>
              <a:t> </a:t>
            </a:r>
            <a:r>
              <a:rPr lang="en-US" b="1" dirty="0" err="1"/>
              <a:t>vd</a:t>
            </a:r>
            <a:r>
              <a:rPr lang="en-US" b="1" dirty="0"/>
              <a:t>., 2024, s. 22). </a:t>
            </a:r>
            <a:endParaRPr lang="tr-TR" sz="1900" b="1" dirty="0"/>
          </a:p>
        </p:txBody>
      </p:sp>
    </p:spTree>
    <p:extLst>
      <p:ext uri="{BB962C8B-B14F-4D97-AF65-F5344CB8AC3E}">
        <p14:creationId xmlns:p14="http://schemas.microsoft.com/office/powerpoint/2010/main" val="13216114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8BB60E-EFF5-59D3-FE8D-BA669C7BAF57}"/>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FC2AD773-A7C4-2191-1435-7B96648560A2}"/>
              </a:ext>
            </a:extLst>
          </p:cNvPr>
          <p:cNvSpPr>
            <a:spLocks noGrp="1"/>
          </p:cNvSpPr>
          <p:nvPr>
            <p:ph type="title"/>
          </p:nvPr>
        </p:nvSpPr>
        <p:spPr>
          <a:xfrm>
            <a:off x="957583" y="206801"/>
            <a:ext cx="8596668" cy="526910"/>
          </a:xfrm>
        </p:spPr>
        <p:txBody>
          <a:bodyPr>
            <a:normAutofit/>
          </a:bodyPr>
          <a:lstStyle/>
          <a:p>
            <a:pPr algn="ctr"/>
            <a:r>
              <a:rPr lang="tr-TR" sz="2800" b="1" dirty="0"/>
              <a:t>GERBNER’İN İLETİŞİM MODELİ</a:t>
            </a:r>
            <a:endParaRPr lang="en-US" sz="2800" b="1" dirty="0"/>
          </a:p>
        </p:txBody>
      </p:sp>
      <p:sp>
        <p:nvSpPr>
          <p:cNvPr id="3" name="İçerik Yer Tutucusu 2">
            <a:extLst>
              <a:ext uri="{FF2B5EF4-FFF2-40B4-BE49-F238E27FC236}">
                <a16:creationId xmlns:a16="http://schemas.microsoft.com/office/drawing/2014/main" id="{17F812EB-32F5-FE72-EC6E-E0901ACC7091}"/>
              </a:ext>
            </a:extLst>
          </p:cNvPr>
          <p:cNvSpPr>
            <a:spLocks noGrp="1"/>
          </p:cNvSpPr>
          <p:nvPr>
            <p:ph idx="1"/>
          </p:nvPr>
        </p:nvSpPr>
        <p:spPr>
          <a:xfrm>
            <a:off x="209797" y="686852"/>
            <a:ext cx="11215415" cy="6171147"/>
          </a:xfrm>
        </p:spPr>
        <p:txBody>
          <a:bodyPr>
            <a:noAutofit/>
          </a:bodyPr>
          <a:lstStyle/>
          <a:p>
            <a:pPr marL="0" indent="0" algn="ctr">
              <a:buNone/>
            </a:pPr>
            <a:r>
              <a:rPr lang="tr-TR" b="1" u="sng" dirty="0" err="1"/>
              <a:t>Gerbner</a:t>
            </a:r>
            <a:r>
              <a:rPr lang="tr-TR" b="1" u="sng" dirty="0"/>
              <a:t> Modeli- Basitleştirilmiş Açıklaması: </a:t>
            </a:r>
            <a:r>
              <a:rPr lang="tr-TR" b="1" dirty="0"/>
              <a:t>Bu modelde iletişim süreci dört ana aşamadan oluşur:</a:t>
            </a:r>
          </a:p>
          <a:p>
            <a:pPr marL="0" indent="0" algn="just">
              <a:buNone/>
            </a:pPr>
            <a:r>
              <a:rPr lang="tr-TR" b="1" u="sng" dirty="0"/>
              <a:t>1. Olay ve Algı (</a:t>
            </a:r>
            <a:r>
              <a:rPr lang="tr-TR" b="1" u="sng" dirty="0" err="1"/>
              <a:t>Perception</a:t>
            </a:r>
            <a:r>
              <a:rPr lang="tr-TR" b="1" u="sng" dirty="0"/>
              <a:t>) - </a:t>
            </a:r>
            <a:r>
              <a:rPr lang="tr-TR" b="1" u="sng" dirty="0" err="1"/>
              <a:t>Perception</a:t>
            </a:r>
            <a:r>
              <a:rPr lang="tr-TR" b="1" u="sng" dirty="0"/>
              <a:t> </a:t>
            </a:r>
            <a:r>
              <a:rPr lang="tr-TR" b="1" u="sng" dirty="0" err="1"/>
              <a:t>Stage</a:t>
            </a:r>
            <a:endParaRPr lang="tr-TR" b="1" u="sng" dirty="0"/>
          </a:p>
          <a:p>
            <a:pPr algn="just"/>
            <a:r>
              <a:rPr lang="tr-TR" b="1" dirty="0" err="1"/>
              <a:t>Event</a:t>
            </a:r>
            <a:r>
              <a:rPr lang="tr-TR" b="1" dirty="0"/>
              <a:t> (E)/ Olay (E): Dış dünyada gerçekleşen gerçek bir olay veya durum.</a:t>
            </a:r>
          </a:p>
          <a:p>
            <a:pPr algn="just"/>
            <a:r>
              <a:rPr lang="tr-TR" b="1" dirty="0" err="1"/>
              <a:t>Perception</a:t>
            </a:r>
            <a:r>
              <a:rPr lang="tr-TR" b="1" dirty="0"/>
              <a:t> (M)/ Algılayan (M): İnsan ya da makine (örneğin, kamera) bu olayı fark eder ve algılar.</a:t>
            </a:r>
          </a:p>
          <a:p>
            <a:pPr algn="just"/>
            <a:r>
              <a:rPr lang="tr-TR" b="1" dirty="0" err="1"/>
              <a:t>Perceived</a:t>
            </a:r>
            <a:r>
              <a:rPr lang="tr-TR" b="1" dirty="0"/>
              <a:t> </a:t>
            </a:r>
            <a:r>
              <a:rPr lang="tr-TR" b="1" dirty="0" err="1"/>
              <a:t>Event</a:t>
            </a:r>
            <a:r>
              <a:rPr lang="tr-TR" b="1" dirty="0"/>
              <a:t> (E1)/Algılanan Olay (E1): M, E olayını kendi algılarına göre anlamlandırır. Bu, ilk algı aşamasıdır.</a:t>
            </a:r>
          </a:p>
          <a:p>
            <a:pPr marL="0" indent="0" algn="just">
              <a:buNone/>
            </a:pPr>
            <a:r>
              <a:rPr lang="tr-TR" b="1" u="sng" dirty="0">
                <a:solidFill>
                  <a:srgbClr val="FF0000"/>
                </a:solidFill>
              </a:rPr>
              <a:t>Özet:</a:t>
            </a:r>
            <a:r>
              <a:rPr lang="tr-TR" b="1" dirty="0">
                <a:solidFill>
                  <a:srgbClr val="FF0000"/>
                </a:solidFill>
              </a:rPr>
              <a:t> E, gerçek bir olaydır. M (insan veya makine), bu olayı fark eder ve E1 (algılanan olay) olarak kendi algısıyla yeniden oluşur/kurgulanır.</a:t>
            </a:r>
          </a:p>
          <a:p>
            <a:pPr marL="0" indent="0" algn="just">
              <a:buNone/>
            </a:pPr>
            <a:r>
              <a:rPr lang="tr-TR" b="1" u="sng" dirty="0"/>
              <a:t>2. Mesajın Oluşumu ve Kanal Seçimi (</a:t>
            </a:r>
            <a:r>
              <a:rPr lang="tr-TR" b="1" u="sng" dirty="0" err="1"/>
              <a:t>Vertical</a:t>
            </a:r>
            <a:r>
              <a:rPr lang="tr-TR" b="1" u="sng" dirty="0"/>
              <a:t> </a:t>
            </a:r>
            <a:r>
              <a:rPr lang="tr-TR" b="1" u="sng" dirty="0" err="1"/>
              <a:t>Dimension</a:t>
            </a:r>
            <a:r>
              <a:rPr lang="tr-TR" b="1" u="sng" dirty="0"/>
              <a:t>)  </a:t>
            </a:r>
          </a:p>
          <a:p>
            <a:pPr algn="just"/>
            <a:r>
              <a:rPr lang="tr-TR" b="1" dirty="0"/>
              <a:t>E1/Algılanan Olay (E1), bu aşamada </a:t>
            </a:r>
            <a:r>
              <a:rPr lang="tr-TR" b="1" dirty="0" err="1"/>
              <a:t>SE’'ye</a:t>
            </a:r>
            <a:r>
              <a:rPr lang="tr-TR" b="1" dirty="0"/>
              <a:t> dönüşür.  </a:t>
            </a:r>
          </a:p>
          <a:p>
            <a:pPr algn="just"/>
            <a:r>
              <a:rPr lang="tr-TR" b="1" dirty="0"/>
              <a:t>SE (</a:t>
            </a:r>
            <a:r>
              <a:rPr lang="tr-TR" b="1" dirty="0" err="1"/>
              <a:t>Signal</a:t>
            </a:r>
            <a:r>
              <a:rPr lang="tr-TR" b="1" dirty="0"/>
              <a:t>/İleti): Bu, E olayına dair bir mesaj veya bildirimdir.  </a:t>
            </a:r>
          </a:p>
          <a:p>
            <a:pPr algn="just"/>
            <a:r>
              <a:rPr lang="tr-TR" b="1" dirty="0"/>
              <a:t>S (</a:t>
            </a:r>
            <a:r>
              <a:rPr lang="tr-TR" b="1" dirty="0" err="1"/>
              <a:t>Shape</a:t>
            </a:r>
            <a:r>
              <a:rPr lang="tr-TR" b="1" dirty="0"/>
              <a:t>/Şekil): Mesajın biçimi veya şekli (örneğin, yazı, ses, resim) </a:t>
            </a:r>
          </a:p>
          <a:p>
            <a:pPr algn="just"/>
            <a:r>
              <a:rPr lang="tr-TR" b="1" dirty="0"/>
              <a:t>E (Content/</a:t>
            </a:r>
            <a:r>
              <a:rPr lang="tr-TR" b="1" dirty="0" err="1"/>
              <a:t>Içerik</a:t>
            </a:r>
            <a:r>
              <a:rPr lang="tr-TR" b="1" dirty="0"/>
              <a:t>): Mesajın içeriği veya konusu</a:t>
            </a:r>
          </a:p>
          <a:p>
            <a:pPr algn="just"/>
            <a:r>
              <a:rPr lang="tr-TR" b="1" dirty="0"/>
              <a:t>Channel (Kanal/Medya)/ Kanal: Bu mesajın iletileceği iletişim yolu  </a:t>
            </a:r>
          </a:p>
          <a:p>
            <a:pPr algn="just"/>
            <a:r>
              <a:rPr lang="tr-TR" b="1" dirty="0"/>
              <a:t>Control (Kontrol)/Kontrol: M, uygun iletişim kanalını seçer ve kullanır (</a:t>
            </a:r>
            <a:r>
              <a:rPr lang="en-US" b="1" dirty="0"/>
              <a:t>Indira Gandhi National Open University</a:t>
            </a:r>
            <a:r>
              <a:rPr lang="tr-TR" b="1" dirty="0"/>
              <a:t>, 2021, s. 257). </a:t>
            </a:r>
          </a:p>
        </p:txBody>
      </p:sp>
    </p:spTree>
    <p:extLst>
      <p:ext uri="{BB962C8B-B14F-4D97-AF65-F5344CB8AC3E}">
        <p14:creationId xmlns:p14="http://schemas.microsoft.com/office/powerpoint/2010/main" val="27530755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313A88-9A5E-88D6-0362-2ACEF2C4A5FD}"/>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5C901DDA-CDCF-9C48-76FE-F3F7B22C6FCD}"/>
              </a:ext>
            </a:extLst>
          </p:cNvPr>
          <p:cNvSpPr>
            <a:spLocks noGrp="1"/>
          </p:cNvSpPr>
          <p:nvPr>
            <p:ph type="title"/>
          </p:nvPr>
        </p:nvSpPr>
        <p:spPr>
          <a:xfrm>
            <a:off x="716663" y="299883"/>
            <a:ext cx="8596668" cy="639098"/>
          </a:xfrm>
        </p:spPr>
        <p:txBody>
          <a:bodyPr>
            <a:normAutofit fontScale="90000"/>
          </a:bodyPr>
          <a:lstStyle/>
          <a:p>
            <a:pPr algn="ctr"/>
            <a:r>
              <a:rPr lang="tr-TR" b="1" dirty="0"/>
              <a:t>GERBNER’İN İLETİŞİM MODELİ</a:t>
            </a:r>
            <a:endParaRPr lang="en-US" b="1" dirty="0"/>
          </a:p>
        </p:txBody>
      </p:sp>
      <p:sp>
        <p:nvSpPr>
          <p:cNvPr id="3" name="İçerik Yer Tutucusu 2">
            <a:extLst>
              <a:ext uri="{FF2B5EF4-FFF2-40B4-BE49-F238E27FC236}">
                <a16:creationId xmlns:a16="http://schemas.microsoft.com/office/drawing/2014/main" id="{A9D8636F-6D23-6B9B-886E-A1099FB73985}"/>
              </a:ext>
            </a:extLst>
          </p:cNvPr>
          <p:cNvSpPr>
            <a:spLocks noGrp="1"/>
          </p:cNvSpPr>
          <p:nvPr>
            <p:ph idx="1"/>
          </p:nvPr>
        </p:nvSpPr>
        <p:spPr>
          <a:xfrm>
            <a:off x="357634" y="949674"/>
            <a:ext cx="11215415" cy="5748446"/>
          </a:xfrm>
        </p:spPr>
        <p:txBody>
          <a:bodyPr>
            <a:noAutofit/>
          </a:bodyPr>
          <a:lstStyle/>
          <a:p>
            <a:pPr marL="0" indent="0" algn="just">
              <a:buNone/>
            </a:pPr>
            <a:r>
              <a:rPr lang="tr-TR" b="1" u="sng" dirty="0">
                <a:solidFill>
                  <a:srgbClr val="FF0000"/>
                </a:solidFill>
              </a:rPr>
              <a:t>Önemli Not</a:t>
            </a:r>
            <a:r>
              <a:rPr lang="tr-TR" b="1" dirty="0">
                <a:solidFill>
                  <a:srgbClr val="FF0000"/>
                </a:solidFill>
              </a:rPr>
              <a:t>: </a:t>
            </a:r>
            <a:r>
              <a:rPr lang="tr-TR" b="1" dirty="0"/>
              <a:t>E1 her zaman E'ye (gerçek olay) tam yanıt veremez; bazı detaylar veya anlamlar kaybolabilir veya çarpıtılabilir.</a:t>
            </a:r>
          </a:p>
          <a:p>
            <a:pPr marL="0" indent="0" algn="just">
              <a:buNone/>
            </a:pPr>
            <a:r>
              <a:rPr lang="tr-TR" b="1" u="sng" dirty="0"/>
              <a:t>3. Mesajın Alınması ve Anlamlandırılması (Horizontal </a:t>
            </a:r>
            <a:r>
              <a:rPr lang="tr-TR" b="1" u="sng" dirty="0" err="1"/>
              <a:t>Dimension</a:t>
            </a:r>
            <a:r>
              <a:rPr lang="tr-TR" b="1" u="sng" dirty="0"/>
              <a:t>)  </a:t>
            </a:r>
          </a:p>
          <a:p>
            <a:pPr algn="just"/>
            <a:r>
              <a:rPr lang="tr-TR" b="1" dirty="0"/>
              <a:t>M2 (</a:t>
            </a:r>
            <a:r>
              <a:rPr lang="tr-TR" b="1" dirty="0" err="1"/>
              <a:t>Receiver</a:t>
            </a:r>
            <a:r>
              <a:rPr lang="tr-TR" b="1" dirty="0"/>
              <a:t>/Alıcı)-Alıcı (M2): Mesajı alan kişi veya makine  </a:t>
            </a:r>
          </a:p>
          <a:p>
            <a:pPr algn="just"/>
            <a:r>
              <a:rPr lang="tr-TR" b="1" dirty="0"/>
              <a:t>SE (</a:t>
            </a:r>
            <a:r>
              <a:rPr lang="tr-TR" b="1" dirty="0" err="1"/>
              <a:t>Signal</a:t>
            </a:r>
            <a:r>
              <a:rPr lang="tr-TR" b="1" dirty="0"/>
              <a:t>/İleti)'</a:t>
            </a:r>
            <a:r>
              <a:rPr lang="tr-TR" b="1" dirty="0" err="1"/>
              <a:t>yi</a:t>
            </a:r>
            <a:r>
              <a:rPr lang="tr-TR" b="1" dirty="0"/>
              <a:t> tekrar algılar ve anlamlandırır.  </a:t>
            </a:r>
          </a:p>
          <a:p>
            <a:pPr algn="just"/>
            <a:r>
              <a:rPr lang="tr-TR" b="1" dirty="0"/>
              <a:t>SE1 (</a:t>
            </a:r>
            <a:r>
              <a:rPr lang="tr-TR" b="1" dirty="0" err="1"/>
              <a:t>Perceived</a:t>
            </a:r>
            <a:r>
              <a:rPr lang="tr-TR" b="1" dirty="0"/>
              <a:t> </a:t>
            </a:r>
            <a:r>
              <a:rPr lang="tr-TR" b="1" dirty="0" err="1"/>
              <a:t>Signal</a:t>
            </a:r>
            <a:r>
              <a:rPr lang="tr-TR" b="1" dirty="0"/>
              <a:t>/Algılanan Mesaj): Alıcı, mesajı kendi gereksinimlerine, kültürüne ve deneyimlerine göre yeniden anlamlandırır.</a:t>
            </a:r>
          </a:p>
          <a:p>
            <a:pPr marL="0" indent="0" algn="just">
              <a:buNone/>
            </a:pPr>
            <a:r>
              <a:rPr lang="tr-TR" b="1" u="sng" dirty="0">
                <a:solidFill>
                  <a:srgbClr val="FF0000"/>
                </a:solidFill>
              </a:rPr>
              <a:t>Özet:</a:t>
            </a:r>
            <a:r>
              <a:rPr lang="tr-TR" b="1" dirty="0">
                <a:solidFill>
                  <a:srgbClr val="FF0000"/>
                </a:solidFill>
              </a:rPr>
              <a:t> Alıcı, mesajı kendi bakış açısından tekrar değerlendirir ve anlamlandırır.</a:t>
            </a:r>
          </a:p>
          <a:p>
            <a:pPr marL="0" indent="0" algn="just">
              <a:buNone/>
            </a:pPr>
            <a:r>
              <a:rPr lang="tr-TR" b="1" u="sng" dirty="0">
                <a:solidFill>
                  <a:srgbClr val="FF0000"/>
                </a:solidFill>
              </a:rPr>
              <a:t>En Önemli Nokta:</a:t>
            </a:r>
            <a:r>
              <a:rPr lang="tr-TR" b="1" dirty="0">
                <a:solidFill>
                  <a:srgbClr val="FF0000"/>
                </a:solidFill>
              </a:rPr>
              <a:t> </a:t>
            </a:r>
          </a:p>
          <a:p>
            <a:pPr algn="just"/>
            <a:r>
              <a:rPr lang="tr-TR" b="1" dirty="0"/>
              <a:t>Gerçeklik (E) ve Algı (E1), birbirinden ayrı kavramlardır.  </a:t>
            </a:r>
          </a:p>
          <a:p>
            <a:pPr algn="just"/>
            <a:r>
              <a:rPr lang="tr-TR" b="1" dirty="0"/>
              <a:t>Aynı şekilde, Mesaj (SE) ile Alıcı tarafından algılanan mesaj (SE1) da farklıdır.</a:t>
            </a:r>
          </a:p>
          <a:p>
            <a:pPr marL="0" indent="0" algn="just">
              <a:buNone/>
            </a:pPr>
            <a:r>
              <a:rPr lang="tr-TR" b="1" u="sng" dirty="0"/>
              <a:t>Kısaca: </a:t>
            </a:r>
            <a:r>
              <a:rPr lang="tr-TR" b="1" dirty="0" err="1"/>
              <a:t>Gerbner</a:t>
            </a:r>
            <a:r>
              <a:rPr lang="tr-TR" b="1" dirty="0"/>
              <a:t> modeli, gerçeklik (E) ile algı (E1) ve mesaj (SE) ile alıcı algısı (SE1) arasındaki farklara dikkat eder.  Bu modelde, iletişim sürecinde her zaman bilgi kayıpları, çarpıtmalar ve farklı algılar olabilir (</a:t>
            </a:r>
            <a:r>
              <a:rPr lang="en-US" b="1" dirty="0"/>
              <a:t>Indira Gandhi National Open University</a:t>
            </a:r>
            <a:r>
              <a:rPr lang="tr-TR" b="1" dirty="0"/>
              <a:t>, 2021, s. 257). </a:t>
            </a:r>
          </a:p>
        </p:txBody>
      </p:sp>
    </p:spTree>
    <p:extLst>
      <p:ext uri="{BB962C8B-B14F-4D97-AF65-F5344CB8AC3E}">
        <p14:creationId xmlns:p14="http://schemas.microsoft.com/office/powerpoint/2010/main" val="3843656743"/>
      </p:ext>
    </p:extLst>
  </p:cSld>
  <p:clrMapOvr>
    <a:masterClrMapping/>
  </p:clrMapOvr>
</p:sld>
</file>

<file path=ppt/theme/theme1.xml><?xml version="1.0" encoding="utf-8"?>
<a:theme xmlns:a="http://schemas.openxmlformats.org/drawingml/2006/main" name="Yüzeyler">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Özel Tasarım">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6585</TotalTime>
  <Words>4335</Words>
  <Application>Microsoft Office PowerPoint</Application>
  <PresentationFormat>Geniş ekran</PresentationFormat>
  <Paragraphs>251</Paragraphs>
  <Slides>26</Slides>
  <Notes>26</Notes>
  <HiddenSlides>0</HiddenSlides>
  <MMClips>0</MMClips>
  <ScaleCrop>false</ScaleCrop>
  <HeadingPairs>
    <vt:vector size="6" baseType="variant">
      <vt:variant>
        <vt:lpstr>Kullanılan Yazı Tipleri</vt:lpstr>
      </vt:variant>
      <vt:variant>
        <vt:i4>6</vt:i4>
      </vt:variant>
      <vt:variant>
        <vt:lpstr>Tema</vt:lpstr>
      </vt:variant>
      <vt:variant>
        <vt:i4>2</vt:i4>
      </vt:variant>
      <vt:variant>
        <vt:lpstr>Slayt Başlıkları</vt:lpstr>
      </vt:variant>
      <vt:variant>
        <vt:i4>26</vt:i4>
      </vt:variant>
    </vt:vector>
  </HeadingPairs>
  <TitlesOfParts>
    <vt:vector size="34" baseType="lpstr">
      <vt:lpstr>Arial</vt:lpstr>
      <vt:lpstr>Calibri</vt:lpstr>
      <vt:lpstr>Calibri Light</vt:lpstr>
      <vt:lpstr>Trebuchet MS</vt:lpstr>
      <vt:lpstr>Wingdings</vt:lpstr>
      <vt:lpstr>Wingdings 3</vt:lpstr>
      <vt:lpstr>Yüzeyler</vt:lpstr>
      <vt:lpstr>Özel Tasarım</vt:lpstr>
      <vt:lpstr>MEDYA VE İLETİŞİM  7. HAFTA  TEMEL MEDYA VE İLETİŞİM KURAMLARI:  TAMAMLAYICI/İŞLEMSEL MODELLER</vt:lpstr>
      <vt:lpstr>KAPSAM</vt:lpstr>
      <vt:lpstr>GİRİŞ</vt:lpstr>
      <vt:lpstr>İŞLEMSEL MODELLER</vt:lpstr>
      <vt:lpstr>İŞLEMSEL MODELLER</vt:lpstr>
      <vt:lpstr>İŞLEMSEL MODELLER</vt:lpstr>
      <vt:lpstr>GERBNER’İN İLETİŞİM MODELİ</vt:lpstr>
      <vt:lpstr>GERBNER’İN İLETİŞİM MODELİ</vt:lpstr>
      <vt:lpstr>GERBNER’İN İLETİŞİM MODELİ</vt:lpstr>
      <vt:lpstr>GERBNER’İN İLETİŞİM MODELİ</vt:lpstr>
      <vt:lpstr>GERBNER’İN İLETİŞİM MODELİ</vt:lpstr>
      <vt:lpstr>GERBNER’İN İLETİŞİM MODELİ</vt:lpstr>
      <vt:lpstr>GERBNER’İN İLETİŞİM MODELİ</vt:lpstr>
      <vt:lpstr>GERBNER’İN İLETİŞİM MODELİ</vt:lpstr>
      <vt:lpstr>GERBNER’İN İLETİŞİM MODELİ</vt:lpstr>
      <vt:lpstr>GERBNER’İN İLETİŞİM MODELİ</vt:lpstr>
      <vt:lpstr>BARNLUND’UN İLETİŞİM MODELİ</vt:lpstr>
      <vt:lpstr>BARNLUND’UN İLETİŞİM MODELİ</vt:lpstr>
      <vt:lpstr>BARNLUND’UN İLETİŞİM MODELİ</vt:lpstr>
      <vt:lpstr>BARNLUND’UN İLETİŞİM MODELİ</vt:lpstr>
      <vt:lpstr>BARNLUND’UN İLETİŞİM MODELİ</vt:lpstr>
      <vt:lpstr>BARNLUND’UN İLETİŞİM MODELİ</vt:lpstr>
      <vt:lpstr>İŞLEMSEL İLETİŞİM MODELLERİNE İLİŞKİN DEĞERLENDİRME</vt:lpstr>
      <vt:lpstr>İŞLEMSEL İLETİŞİM MODELLERİNE İLİŞKİN DEĞERLENDİRME</vt:lpstr>
      <vt:lpstr>SONUÇ VE DEĞERLENDİRME</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MEDYA VE İLETİŞİM:  1. HAFTA</dc:title>
  <dc:creator>GULERDEMIR</dc:creator>
  <cp:lastModifiedBy>Güler Demir</cp:lastModifiedBy>
  <cp:revision>28</cp:revision>
  <dcterms:created xsi:type="dcterms:W3CDTF">2025-07-04T07:41:44Z</dcterms:created>
  <dcterms:modified xsi:type="dcterms:W3CDTF">2025-08-09T15:49:17Z</dcterms:modified>
</cp:coreProperties>
</file>