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8" r:id="rId4"/>
    <p:sldId id="268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71" r:id="rId14"/>
    <p:sldId id="272" r:id="rId15"/>
    <p:sldId id="273" r:id="rId16"/>
    <p:sldId id="274" r:id="rId17"/>
    <p:sldId id="275" r:id="rId18"/>
    <p:sldId id="265" r:id="rId19"/>
    <p:sldId id="267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BİLGİSAYARDA DİZGİ TASARIM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13. HAFTA - web sitesi hazırlama için gerekli </a:t>
            </a:r>
            <a:r>
              <a:rPr lang="tr-TR"/>
              <a:t>ön hazırlıkları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4EFC2D-ECEC-8E8C-8D2D-1649C874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3237FE5-1D01-40BD-AC5C-776F3FDF4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68" y="1825625"/>
            <a:ext cx="7948901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ED18E0-8B04-7B6E-647C-0102D04C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5FBC83-A75A-8DD8-7ECD-1B98DCD2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B0AF24-5300-0626-F40D-F423BBD3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442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32917C-DCE3-F518-2B70-E2E42A7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0458074-23BD-45BF-B7AC-1AB291BFE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41" y="1825625"/>
            <a:ext cx="8191955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39F7E3-6C78-09CF-82B9-802B1B2C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E1BE2F-1205-28B6-A63D-0513D9BB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6619C1-49A5-70BF-1CFC-149101D0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16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EA2CF1-7C13-4E96-90BF-1937477C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B4320B1-6F52-4896-9CE4-4394BD51E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40" y="1894181"/>
            <a:ext cx="9205758" cy="421422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CBD89A-9AE5-40D2-B4B4-81C806B2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14C9F9C-28B9-4945-B8FF-4AD29801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A1AA58E-8826-4E54-84C6-B3309B4D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6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335A9F-9ACA-4923-822C-1826CB4C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Ana Sayfa Tasarımı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DA0FD09-E4AE-4F02-A569-FC9E21BBE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19" y="1981819"/>
            <a:ext cx="9220999" cy="403895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E529D5F-2443-4E59-A125-83771B38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225BA5-6897-45C4-8986-752BAA4C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35C3C9-46B5-4312-A734-6D4FC5FC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840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E90FC-108C-41B7-B0F7-03436496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9B58627-9CAD-433D-BFE0-DF003D41F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92" y="1859888"/>
            <a:ext cx="9167654" cy="428281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89B444A-179C-466A-8C62-DBB42ED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125540C-6103-4EF6-85B8-32D19674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4D403A-67D7-4C81-8A00-1A7209C2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27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AF146D-0635-43A4-874D-EEB35F6B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Konumlandırma 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FA6BCC6-4B32-45AC-960C-BFA4BFCC9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67" y="1882750"/>
            <a:ext cx="8817104" cy="423708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4A592F-4667-4A4B-8C91-AB74C460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57D17F-DADA-453A-BD8D-68122ED3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0454CD-443E-47E4-9A58-DD6A3436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99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32AEBB-9984-430E-9836-6278736D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E0514D3-49CF-4C4A-9715-89565FC4A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/>
          <a:stretch/>
        </p:blipFill>
        <p:spPr>
          <a:xfrm>
            <a:off x="1736636" y="1960879"/>
            <a:ext cx="9069566" cy="421608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A3DB36-66E9-46FD-B219-095DF0D6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72C23AB-C8A5-4847-8EFD-F69866BA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733D098-F3F6-4EC6-BC6C-D162C0A1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077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Balaban, E. (2005). </a:t>
            </a:r>
            <a:r>
              <a:rPr lang="tr-TR" i="1" dirty="0"/>
              <a:t>Web tasarım kılavuzu</a:t>
            </a:r>
            <a:r>
              <a:rPr lang="tr-TR" dirty="0"/>
              <a:t>. Pusula Yayıncılık.</a:t>
            </a:r>
          </a:p>
          <a:p>
            <a:r>
              <a:rPr lang="tr-TR"/>
              <a:t>Bu çalışmadaki görseller yapay zeka araçları kullanılarak oluşturulmuştur.</a:t>
            </a:r>
          </a:p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0878B-067D-727D-6765-3EA0B23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Planlama ve Gereksinim Analizi (Fikir Aşaması)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94C133D-3C85-4EC6-BD48-D7E0CDD000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33499" y="1798599"/>
            <a:ext cx="95250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Amacın Belirlenmesi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Hedef Kitle Analizi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İçerik Haritası (</a:t>
            </a:r>
            <a:r>
              <a:rPr kumimoji="0" lang="tr-TR" altLang="tr-T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Sitemap</a:t>
            </a:r>
            <a:r>
              <a:rPr lang="tr-TR" altLang="tr-TR" sz="1800" b="1" dirty="0">
                <a:latin typeface="Arial" panose="020B0604020202020204" pitchFamily="34" charset="0"/>
              </a:rPr>
              <a:t>)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DBB45DA-582F-4E63-A224-7AEBEA1DA9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4230ADE-000B-4AC1-BA8C-023E64662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1" y="2829840"/>
            <a:ext cx="9342120" cy="32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0878B-067D-727D-6765-3EA0B23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Planlama ve Gereksinim Analizi (Fikir Aşaması)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94C133D-3C85-4EC6-BD48-D7E0CDD000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33499" y="1730214"/>
            <a:ext cx="95250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Amacın Belirlenmesi: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 web sitesi ne yapacak? (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Örn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Kurumsal tanıtım, e-ticaret, kişisel 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blog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tıbbi dokümantasyon bilgi sistemi vb.)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1273D9A-C98B-4B4F-954B-3F52D7AE0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0"/>
          <a:stretch/>
        </p:blipFill>
        <p:spPr>
          <a:xfrm>
            <a:off x="7683501" y="2606320"/>
            <a:ext cx="3370579" cy="32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0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0878B-067D-727D-6765-3EA0B23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Planlama ve Gereksinim Analizi (Fikir Aşaması)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94C133D-3C85-4EC6-BD48-D7E0CDD000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33499" y="2228671"/>
            <a:ext cx="95250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Hedef Kitle Analizi: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Siteyi kimler kullanacak? Kullanıcıların teknoloji okuryazarlığı düzeyi nedir?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A1831C1-B570-43C9-989F-A097F0A4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r="33034" b="6224"/>
          <a:stretch/>
        </p:blipFill>
        <p:spPr>
          <a:xfrm>
            <a:off x="7680959" y="2875002"/>
            <a:ext cx="2915921" cy="30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4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0878B-067D-727D-6765-3EA0B23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Planlama ve Gereksinim Analizi (Fikir Aşaması)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94C133D-3C85-4EC6-BD48-D7E0CDD000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33499" y="2228671"/>
            <a:ext cx="95250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İçerik Haritası (</a:t>
            </a:r>
            <a:r>
              <a:rPr kumimoji="0" lang="tr-TR" altLang="tr-T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Sitemap</a:t>
            </a:r>
            <a:r>
              <a:rPr kumimoji="0" lang="tr-TR" altLang="tr-T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):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Sitede hangi sayfalar yer alacak? (</a:t>
            </a:r>
            <a:r>
              <a:rPr kumimoji="0" lang="tr-TR" alt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Anasayfa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Hakkımızda, Hizmetler, İletişim gibi ana ve alt sayfaların ağaç şeması çıkarılır.)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7097604-1562-4E02-B385-4B5338E8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8"/>
          <a:stretch/>
        </p:blipFill>
        <p:spPr>
          <a:xfrm>
            <a:off x="8328659" y="2875002"/>
            <a:ext cx="3025141" cy="32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9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F21411-CC20-1EDC-B019-36002D36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FB2A948-9899-4B2B-AF70-D67E377CA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58" y="1825625"/>
            <a:ext cx="7190321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546322-2117-7BF5-3094-0B71443E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EB0C19-6C6F-E1B5-0440-2BC194D0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54D836-DB8A-42C8-6B7E-8B682DC7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30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9D6F7-22D0-6490-1F9D-BDCF64E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72E25AA-30A5-4516-AEA2-EC4AD5914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8" y="1825625"/>
            <a:ext cx="8094281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3EA28B-B8B6-8069-841D-D6691644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8C73EB-9D7D-A7E1-0C79-433EFE38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BD4906-54E6-C0E8-F2B1-EFCA88D1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982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FABAFA-E8FA-16C6-EC4D-08B59852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9307E20-5400-40DD-B418-4DEB32F7E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48" y="1825625"/>
            <a:ext cx="8374541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8C1D27-BA44-C66A-CE58-7C732EDC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49B225-9DAB-11F1-8D3A-BC84DE83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12BD71-D4A6-F666-16EF-27381704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8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46F82E-9A20-E9CF-9614-1D5400D3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4ECA04C0-116E-497D-ADC8-CCD22B5E3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54" y="1825625"/>
            <a:ext cx="8262730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B70C00-5AF7-1338-9A71-2C4E4C22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D7CA3E-AEF2-BDD4-5834-E699194E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0383B3-9CB7-E608-C782-1356BD43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281</Words>
  <Application>Microsoft Office PowerPoint</Application>
  <PresentationFormat>Geniş ekran</PresentationFormat>
  <Paragraphs>66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Office Teması</vt:lpstr>
      <vt:lpstr>Özel Tasarım</vt:lpstr>
      <vt:lpstr>BİLGİSAYARDA DİZGİ TASARIM</vt:lpstr>
      <vt:lpstr>Planlama ve Gereksinim Analizi (Fikir Aşaması)</vt:lpstr>
      <vt:lpstr>Planlama ve Gereksinim Analizi (Fikir Aşaması)</vt:lpstr>
      <vt:lpstr>Planlama ve Gereksinim Analizi (Fikir Aşaması)</vt:lpstr>
      <vt:lpstr>Planlama ve Gereksinim Analizi (Fikir Aşaması)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Ana Sayfa Tasarımı</vt:lpstr>
      <vt:lpstr>PowerPoint Sunusu</vt:lpstr>
      <vt:lpstr>Konumlandırma 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BİLGİSAYARDA DİZGİ TASARIM</dc:title>
  <dc:creator>EÖ</dc:creator>
  <cp:lastModifiedBy>ali oluk</cp:lastModifiedBy>
  <cp:revision>9</cp:revision>
  <dcterms:created xsi:type="dcterms:W3CDTF">2026-04-02T07:47:59Z</dcterms:created>
  <dcterms:modified xsi:type="dcterms:W3CDTF">2026-07-01T11:27:41Z</dcterms:modified>
</cp:coreProperties>
</file>