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3A1CE-709A-4110-BDBE-99C0B33CEE65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C6E3D-7CBE-49BC-9374-CAE89B403B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55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25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44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26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18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61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13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9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32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38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402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040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3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27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87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85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85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40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87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00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C150-232D-4F79-AD94-2901187A5111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FC4B6-B6D6-4ED7-A977-0A2C614EBF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5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 ve Sağlık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0F766E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Sosyolojiye giriş: toplum, kurumlar ve sağlık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Sosyolojinin temel ilgi alanını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Sağlığı bireysel değil toplumsal bir olgu olarak yorumlar.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sosyolojisinin temel kavramlarını ayırt eder.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9F3E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yalnızca biyolojik bir durum mudur, yoksa toplumsal düzenin de bir sonucudur?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202999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Toplumsal ilişkileri, kurumları ve değişimi sistematik olarak inceler.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Toplumsal olgu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Bireyin dışında var olan ve davranışı etkileyen kalıplardır.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Kurum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Aile, eğitim, ekonomi, hukuk ve sağlık gibi düzenleyici yapılardır.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Kültür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Değerler, normlar, semboller ve gündelik alışkanlıklar bütünüdür.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sosyolojisi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Sağlık, hastalık ve sağlık hizmetlerini toplumsal bağlamda inceler.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belirleyici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Gelir, eğitim, meslek, cinsiyet ve çevre gibi sağlık farklarını açıklayan koşullardır.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04585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Sosyolojik bakış ne kazandırır?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Bireysel olayların arkasındaki toplumsal örüntüyü görür.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“Hasta neden doktora geç gider?” sorusunu yalnızca kişisel tercihle açıklamaz.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Gelir, eğitim, iş, aile, kültür ve kurumları birlikte okur.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davranışlarının normlar ve fırsatlarla şekillendiğini gösterir.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hizmetini meslekler, güç ilişkileri ve örgütlenme üzerinden tartışır.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Sosyolojik imgelem: kişisel sorun ile kamusal mesele arasındaki bağlantıyı kurma becerisidir.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kişinin beslenme, tedaviye uyum veya hastaneye başvuru davranışını hangi toplumsal koşullar etkileyebilir?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139080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Bireyden topluma sağlık okuması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deneyim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Aile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destek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Kurum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hizmet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eşitsizlik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Sosyoloji, sağlık davranışını tek bir nedene indirgemez; çok düzeyli ilişkileri birlikte görür.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Mikro düzey: gündelik etkileşim, aile, hasta-hekim ilişkisi.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Mezo düzey: hastane, okul, işyeri ve yerel çevre.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Makro düzey: sınıf, politika, kültür, ekonomi ve tarihsel dönüşüm.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4055776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Aynı hastalığa sahip iki kişi düşünün. Biri hızlıca uzman hekime ulaşırken diğeri randevu, ulaşım ve bakım sorumluluğu nedeniyle gecikir.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farkı açıklayan toplumsal etkenler nelerdir?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Bireysel tercih ile yapısal sınırlılık nasıl ayrılır?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hizmeti burada hangi kurumlarla ilişkilidir?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73272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Sağlığı etkileyen görünür ve görünmez nedenleri ayırma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kişilik gruplar oluşturun.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davranışı seçin: aşı, beslenme, spor, ilaç kullanımı.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Bireysel nedenleri ve toplumsal nedenleri iki sütuna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Sınıfa bir örnek ve bir karşı-örnek sunun.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EDE9F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2 dakikalık grup sunumu + bir kavram kartı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401223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Sosyoloji sağlık alanına hangi soruyu ekler?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Toplumsal olgu ile bireysel davranış arasındaki fark nedir?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Sağlığı etkileyen üç kurum örneği verin.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“Sağlık eşitsizliği” kavramı neden önemlidir?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1211315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biyolojik, psikolojik ve toplumsal boyutları olan bir olgudur.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Sosyoloji, sağlık davranışlarının bağlamını görünür kılar.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hizmetleri de toplumsal kurum ve güç ilişkileri içinde işler.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Bugün öğrendiğiniz bir kavramla kendi hayatınızdan bir sağlık örneğini ilişkilendirin.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sosyolojisinin hangi tarihsel ihtiyaçlardan doğduğunu düşünün.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Türkiye’de sağlık sosyolojisinin hangi konularla ilişkili olabileceğini not alın.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39053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720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2026-05-11T20:35:11Z</dcterms:created>
  <dcterms:modified xsi:type="dcterms:W3CDTF">2026-05-11T20:38:30Z</dcterms:modified>
</cp:coreProperties>
</file>