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9"/>
  </p:notesMasterIdLst>
  <p:sldIdLst>
    <p:sldId id="420" r:id="rId3"/>
    <p:sldId id="337" r:id="rId4"/>
    <p:sldId id="338" r:id="rId5"/>
    <p:sldId id="339" r:id="rId6"/>
    <p:sldId id="341" r:id="rId7"/>
    <p:sldId id="34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09349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/>
              <a:t>İŞ EKİPMANLARININ GÜVENLİ KULLANIMI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295401"/>
            <a:ext cx="5867400" cy="1066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Eller, saç ve giysiler makinelerin tüm hareketli bölümlerinden uzak tutulmalı, işe başlamadan önce tüm mücevherler, evlilik yüzüğü dahi çıkarılmalıdır.</a:t>
            </a:r>
          </a:p>
        </p:txBody>
      </p:sp>
      <p:pic>
        <p:nvPicPr>
          <p:cNvPr id="6" name="Picture 6" descr="bd05349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295401"/>
            <a:ext cx="3011487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77726" y="4541044"/>
            <a:ext cx="5097462" cy="77628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Yapılan işe göre uygun eldivenler ve koruyucu diğer teçhizat giyinilmelidir.</a:t>
            </a:r>
          </a:p>
        </p:txBody>
      </p:sp>
      <p:pic>
        <p:nvPicPr>
          <p:cNvPr id="8" name="Picture 7" descr="bd0534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89" y="2643188"/>
            <a:ext cx="3348037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13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936722" y="1524000"/>
            <a:ext cx="5973762" cy="4713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El aletlerini kullanmadan önce aşağıda yer alan sorulara olumlu cevap vermek üzere gerekli kontrollerin yapılması gerekir.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tr-TR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</a:t>
            </a: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 aletleri yapılan iş için uygun mu?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tr-T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</a:t>
            </a: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 aletleri doğru olarak kullanılıyor mu?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tr-T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</a:t>
            </a: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aletleri uygun güvenlik koşullarını taşıyor mu?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tr-T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</a:t>
            </a:r>
            <a:r>
              <a:rPr kumimoji="0" lang="tr-TR" alt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 aletleri güvenli bir yere konmuş mu? </a:t>
            </a:r>
          </a:p>
        </p:txBody>
      </p:sp>
      <p:pic>
        <p:nvPicPr>
          <p:cNvPr id="5" name="Picture 7" descr="j028208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00213"/>
            <a:ext cx="2055812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/>
              <a:t>İŞ EKİPMANLARININ GÜVENLİ KULLANIMI</a:t>
            </a:r>
          </a:p>
        </p:txBody>
      </p:sp>
    </p:spTree>
    <p:extLst>
      <p:ext uri="{BB962C8B-B14F-4D97-AF65-F5344CB8AC3E}">
        <p14:creationId xmlns:p14="http://schemas.microsoft.com/office/powerpoint/2010/main" val="40134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/>
              <a:t>İŞ EKİPMANLARININ GÜVENLİ KULLANIMI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71500" y="2286000"/>
            <a:ext cx="4895850" cy="72548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El aletlerini kullanmak için gerekli doğru bilgiye sahip olmanız gerekir.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95738" y="4724401"/>
            <a:ext cx="4883150" cy="12954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Belirli bir el aletinin nasıl kullanılacağından emin değilseniz, gerekli bilgi için ustanıza ya da teknisyeninize sormaktan kaçınmayın.</a:t>
            </a:r>
          </a:p>
        </p:txBody>
      </p:sp>
      <p:pic>
        <p:nvPicPr>
          <p:cNvPr id="9" name="Picture 7" descr="bd0924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429000"/>
            <a:ext cx="25209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bd0862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628775"/>
            <a:ext cx="251301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85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/>
              <a:t>İŞ EKİPMANLARININ GÜVENLİ KULLANIMI</a:t>
            </a:r>
          </a:p>
        </p:txBody>
      </p:sp>
      <p:pic>
        <p:nvPicPr>
          <p:cNvPr id="9" name="Picture 5" descr="Resim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700213"/>
            <a:ext cx="3095625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55650" y="2492375"/>
            <a:ext cx="3887788" cy="256381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268288" indent="-2682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İş Ekipmanlarını kimsenin çarpmayacağı şekilde yerleştirin, geçiş yollarına, giriş-çıkış yollarına, merdiven, seyyar merdiven yanına, elektrik panelleri veya kumanda tablosunun önüne-arkasına, yangın savunma sisteminin yakınına koymayın.</a:t>
            </a:r>
            <a:endParaRPr kumimoji="0" lang="tr-TR" alt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891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50" y="2143125"/>
            <a:ext cx="5616575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Hareketli makinelerde çalışırken, makinenin tehlike yaratma olasılığını ortadan kaldırmak için makinelerin tehlikeli bölümlerine koruyucular takılarak çalışılmalıdır.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924300" y="4724400"/>
            <a:ext cx="4679950" cy="14414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Makinelerin tehlikeli bölümlerine takılı koruyucular </a:t>
            </a: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ASLA</a:t>
            </a:r>
            <a:r>
              <a:rPr kumimoji="0" lang="tr-TR" alt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işe yaramaz duruma getirilmemelidir.</a:t>
            </a:r>
          </a:p>
        </p:txBody>
      </p:sp>
      <p:pic>
        <p:nvPicPr>
          <p:cNvPr id="6" name="Picture 8" descr="in0037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773238"/>
            <a:ext cx="273526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j01501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005263"/>
            <a:ext cx="2849563" cy="213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/>
              <a:t>İŞ EKİPMANLARININ GÜVENLİ KULLANIMI</a:t>
            </a:r>
          </a:p>
        </p:txBody>
      </p:sp>
    </p:spTree>
    <p:extLst>
      <p:ext uri="{BB962C8B-B14F-4D97-AF65-F5344CB8AC3E}">
        <p14:creationId xmlns:p14="http://schemas.microsoft.com/office/powerpoint/2010/main" val="48904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</TotalTime>
  <Words>215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Office Teması</vt:lpstr>
      <vt:lpstr>T.C.  KASTAMONU ÜNİVERSİTESİ</vt:lpstr>
      <vt:lpstr>İŞ EKİPMANLARININ GÜVENLİ KULLANIMI</vt:lpstr>
      <vt:lpstr>İŞ EKİPMANLARININ GÜVENLİ KULLANIMI</vt:lpstr>
      <vt:lpstr>İŞ EKİPMANLARININ GÜVENLİ KULLANIMI</vt:lpstr>
      <vt:lpstr>İŞ EKİPMANLARININ GÜVENLİ KULLANIMI</vt:lpstr>
      <vt:lpstr>İŞ EKİPMANLARININ GÜVENLİ KULLANIMI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67</cp:revision>
  <dcterms:created xsi:type="dcterms:W3CDTF">2006-08-16T00:00:00Z</dcterms:created>
  <dcterms:modified xsi:type="dcterms:W3CDTF">2025-09-16T09:07:03Z</dcterms:modified>
</cp:coreProperties>
</file>