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9" r:id="rId3"/>
    <p:sldId id="291" r:id="rId4"/>
    <p:sldId id="288" r:id="rId5"/>
    <p:sldId id="268" r:id="rId6"/>
    <p:sldId id="269" r:id="rId7"/>
    <p:sldId id="271" r:id="rId8"/>
    <p:sldId id="272" r:id="rId9"/>
    <p:sldId id="292" r:id="rId10"/>
    <p:sldId id="274" r:id="rId11"/>
    <p:sldId id="275" r:id="rId12"/>
    <p:sldId id="276" r:id="rId13"/>
    <p:sldId id="281" r:id="rId14"/>
    <p:sldId id="277" r:id="rId15"/>
    <p:sldId id="278" r:id="rId16"/>
    <p:sldId id="279" r:id="rId17"/>
    <p:sldId id="293" r:id="rId18"/>
    <p:sldId id="283" r:id="rId19"/>
    <p:sldId id="284" r:id="rId20"/>
    <p:sldId id="285" r:id="rId21"/>
    <p:sldId id="286" r:id="rId22"/>
    <p:sldId id="287" r:id="rId23"/>
    <p:sldId id="290" r:id="rId24"/>
    <p:sldId id="259"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64" autoAdjust="0"/>
    <p:restoredTop sz="94660"/>
  </p:normalViewPr>
  <p:slideViewPr>
    <p:cSldViewPr snapToGrid="0">
      <p:cViewPr varScale="1">
        <p:scale>
          <a:sx n="96" d="100"/>
          <a:sy n="96" d="100"/>
        </p:scale>
        <p:origin x="75" y="2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üler Demir" userId="51ad5cf4d1839854" providerId="LiveId" clId="{36CCE548-648F-44A0-A5A2-C2BEC1708EAB}"/>
    <pc:docChg chg="addSld delSld modSld">
      <pc:chgData name="Güler Demir" userId="51ad5cf4d1839854" providerId="LiveId" clId="{36CCE548-648F-44A0-A5A2-C2BEC1708EAB}" dt="2025-08-07T16:51:12.336" v="361" actId="20577"/>
      <pc:docMkLst>
        <pc:docMk/>
      </pc:docMkLst>
      <pc:sldChg chg="modSp mod">
        <pc:chgData name="Güler Demir" userId="51ad5cf4d1839854" providerId="LiveId" clId="{36CCE548-648F-44A0-A5A2-C2BEC1708EAB}" dt="2025-08-07T16:51:12.336" v="361" actId="20577"/>
        <pc:sldMkLst>
          <pc:docMk/>
          <pc:sldMk cId="951358384" sldId="256"/>
        </pc:sldMkLst>
        <pc:spChg chg="mod">
          <ac:chgData name="Güler Demir" userId="51ad5cf4d1839854" providerId="LiveId" clId="{36CCE548-648F-44A0-A5A2-C2BEC1708EAB}" dt="2025-08-07T16:51:12.336" v="361" actId="20577"/>
          <ac:spMkLst>
            <pc:docMk/>
            <pc:sldMk cId="951358384" sldId="256"/>
            <ac:spMk id="2" creationId="{00000000-0000-0000-0000-000000000000}"/>
          </ac:spMkLst>
        </pc:spChg>
      </pc:sldChg>
      <pc:sldChg chg="modSp del mod">
        <pc:chgData name="Güler Demir" userId="51ad5cf4d1839854" providerId="LiveId" clId="{36CCE548-648F-44A0-A5A2-C2BEC1708EAB}" dt="2025-08-07T12:00:50.344" v="274" actId="2696"/>
        <pc:sldMkLst>
          <pc:docMk/>
          <pc:sldMk cId="1166283070" sldId="267"/>
        </pc:sldMkLst>
      </pc:sldChg>
      <pc:sldChg chg="add">
        <pc:chgData name="Güler Demir" userId="51ad5cf4d1839854" providerId="LiveId" clId="{36CCE548-648F-44A0-A5A2-C2BEC1708EAB}" dt="2025-08-07T11:49:48.905" v="56"/>
        <pc:sldMkLst>
          <pc:docMk/>
          <pc:sldMk cId="1129704816" sldId="288"/>
        </pc:sldMkLst>
      </pc:sldChg>
      <pc:sldChg chg="modSp add mod">
        <pc:chgData name="Güler Demir" userId="51ad5cf4d1839854" providerId="LiveId" clId="{36CCE548-648F-44A0-A5A2-C2BEC1708EAB}" dt="2025-08-07T11:57:21.974" v="203" actId="12"/>
        <pc:sldMkLst>
          <pc:docMk/>
          <pc:sldMk cId="1520203784" sldId="289"/>
        </pc:sldMkLst>
        <pc:spChg chg="mod">
          <ac:chgData name="Güler Demir" userId="51ad5cf4d1839854" providerId="LiveId" clId="{36CCE548-648F-44A0-A5A2-C2BEC1708EAB}" dt="2025-08-07T11:53:16.391" v="122"/>
          <ac:spMkLst>
            <pc:docMk/>
            <pc:sldMk cId="1520203784" sldId="289"/>
            <ac:spMk id="2" creationId="{87E4297C-F9EE-00D8-27F6-6EB35A581D1A}"/>
          </ac:spMkLst>
        </pc:spChg>
        <pc:spChg chg="mod">
          <ac:chgData name="Güler Demir" userId="51ad5cf4d1839854" providerId="LiveId" clId="{36CCE548-648F-44A0-A5A2-C2BEC1708EAB}" dt="2025-08-07T11:57:21.974" v="203" actId="12"/>
          <ac:spMkLst>
            <pc:docMk/>
            <pc:sldMk cId="1520203784" sldId="289"/>
            <ac:spMk id="3" creationId="{3F26D2DC-F113-2963-BCF6-16DD41769A7F}"/>
          </ac:spMkLst>
        </pc:spChg>
      </pc:sldChg>
      <pc:sldChg chg="modSp add mod">
        <pc:chgData name="Güler Demir" userId="51ad5cf4d1839854" providerId="LiveId" clId="{36CCE548-648F-44A0-A5A2-C2BEC1708EAB}" dt="2025-08-07T11:59:16.776" v="265" actId="12"/>
        <pc:sldMkLst>
          <pc:docMk/>
          <pc:sldMk cId="1591444652" sldId="290"/>
        </pc:sldMkLst>
        <pc:spChg chg="mod">
          <ac:chgData name="Güler Demir" userId="51ad5cf4d1839854" providerId="LiveId" clId="{36CCE548-648F-44A0-A5A2-C2BEC1708EAB}" dt="2025-08-07T11:57:48.154" v="226" actId="20577"/>
          <ac:spMkLst>
            <pc:docMk/>
            <pc:sldMk cId="1591444652" sldId="290"/>
            <ac:spMk id="2" creationId="{E31EC0AF-8525-2340-8AE4-D42CA40580B2}"/>
          </ac:spMkLst>
        </pc:spChg>
        <pc:spChg chg="mod">
          <ac:chgData name="Güler Demir" userId="51ad5cf4d1839854" providerId="LiveId" clId="{36CCE548-648F-44A0-A5A2-C2BEC1708EAB}" dt="2025-08-07T11:59:16.776" v="265" actId="12"/>
          <ac:spMkLst>
            <pc:docMk/>
            <pc:sldMk cId="1591444652" sldId="290"/>
            <ac:spMk id="3" creationId="{41DC4BA0-6555-D926-EF64-DF88E8267E10}"/>
          </ac:spMkLst>
        </pc:spChg>
      </pc:sldChg>
      <pc:sldChg chg="modSp new mod">
        <pc:chgData name="Güler Demir" userId="51ad5cf4d1839854" providerId="LiveId" clId="{36CCE548-648F-44A0-A5A2-C2BEC1708EAB}" dt="2025-08-07T12:04:28.774" v="360" actId="20577"/>
        <pc:sldMkLst>
          <pc:docMk/>
          <pc:sldMk cId="206622630" sldId="291"/>
        </pc:sldMkLst>
        <pc:spChg chg="mod">
          <ac:chgData name="Güler Demir" userId="51ad5cf4d1839854" providerId="LiveId" clId="{36CCE548-648F-44A0-A5A2-C2BEC1708EAB}" dt="2025-08-07T12:02:10.373" v="291" actId="14100"/>
          <ac:spMkLst>
            <pc:docMk/>
            <pc:sldMk cId="206622630" sldId="291"/>
            <ac:spMk id="2" creationId="{235535C7-44C0-7984-189C-91EE57D68045}"/>
          </ac:spMkLst>
        </pc:spChg>
        <pc:spChg chg="mod">
          <ac:chgData name="Güler Demir" userId="51ad5cf4d1839854" providerId="LiveId" clId="{36CCE548-648F-44A0-A5A2-C2BEC1708EAB}" dt="2025-08-07T12:04:28.774" v="360" actId="20577"/>
          <ac:spMkLst>
            <pc:docMk/>
            <pc:sldMk cId="206622630" sldId="291"/>
            <ac:spMk id="3" creationId="{366EB137-12C2-21F6-5D22-AA1AA86BA2EB}"/>
          </ac:spMkLst>
        </pc:spChg>
      </pc:sldChg>
    </pc:docChg>
  </pc:docChgLst>
  <pc:docChgLst>
    <pc:chgData name="Güler Demir" userId="51ad5cf4d1839854" providerId="LiveId" clId="{2E81D9F6-738E-41D6-82F6-9AC7D0DA84FD}"/>
    <pc:docChg chg="undo custSel addSld modSld">
      <pc:chgData name="Güler Demir" userId="51ad5cf4d1839854" providerId="LiveId" clId="{2E81D9F6-738E-41D6-82F6-9AC7D0DA84FD}" dt="2025-07-24T10:51:18.785" v="3990" actId="6549"/>
      <pc:docMkLst>
        <pc:docMk/>
      </pc:docMkLst>
      <pc:sldChg chg="modSp mod">
        <pc:chgData name="Güler Demir" userId="51ad5cf4d1839854" providerId="LiveId" clId="{2E81D9F6-738E-41D6-82F6-9AC7D0DA84FD}" dt="2025-07-24T10:51:18.785" v="3990" actId="6549"/>
        <pc:sldMkLst>
          <pc:docMk/>
          <pc:sldMk cId="951358384" sldId="256"/>
        </pc:sldMkLst>
        <pc:spChg chg="mod">
          <ac:chgData name="Güler Demir" userId="51ad5cf4d1839854" providerId="LiveId" clId="{2E81D9F6-738E-41D6-82F6-9AC7D0DA84FD}" dt="2025-07-24T10:51:18.785" v="3990" actId="6549"/>
          <ac:spMkLst>
            <pc:docMk/>
            <pc:sldMk cId="951358384" sldId="256"/>
            <ac:spMk id="2" creationId="{00000000-0000-0000-0000-000000000000}"/>
          </ac:spMkLst>
        </pc:spChg>
      </pc:sldChg>
      <pc:sldChg chg="addSp delSp modSp mod">
        <pc:chgData name="Güler Demir" userId="51ad5cf4d1839854" providerId="LiveId" clId="{2E81D9F6-738E-41D6-82F6-9AC7D0DA84FD}" dt="2025-07-24T07:26:16.753" v="1468" actId="14100"/>
        <pc:sldMkLst>
          <pc:docMk/>
          <pc:sldMk cId="2988615369" sldId="258"/>
        </pc:sldMkLst>
      </pc:sldChg>
      <pc:sldChg chg="modSp mod">
        <pc:chgData name="Güler Demir" userId="51ad5cf4d1839854" providerId="LiveId" clId="{2E81D9F6-738E-41D6-82F6-9AC7D0DA84FD}" dt="2025-07-24T09:55:29.077" v="3363" actId="114"/>
        <pc:sldMkLst>
          <pc:docMk/>
          <pc:sldMk cId="2053632720" sldId="259"/>
        </pc:sldMkLst>
        <pc:spChg chg="mod">
          <ac:chgData name="Güler Demir" userId="51ad5cf4d1839854" providerId="LiveId" clId="{2E81D9F6-738E-41D6-82F6-9AC7D0DA84FD}" dt="2025-07-24T09:21:10.608" v="3048" actId="1076"/>
          <ac:spMkLst>
            <pc:docMk/>
            <pc:sldMk cId="2053632720" sldId="259"/>
            <ac:spMk id="2" creationId="{00000000-0000-0000-0000-000000000000}"/>
          </ac:spMkLst>
        </pc:spChg>
        <pc:spChg chg="mod">
          <ac:chgData name="Güler Demir" userId="51ad5cf4d1839854" providerId="LiveId" clId="{2E81D9F6-738E-41D6-82F6-9AC7D0DA84FD}" dt="2025-07-24T09:55:29.077" v="3363" actId="114"/>
          <ac:spMkLst>
            <pc:docMk/>
            <pc:sldMk cId="2053632720" sldId="259"/>
            <ac:spMk id="3" creationId="{00000000-0000-0000-0000-000000000000}"/>
          </ac:spMkLst>
        </pc:spChg>
      </pc:sldChg>
      <pc:sldChg chg="modSp mod">
        <pc:chgData name="Güler Demir" userId="51ad5cf4d1839854" providerId="LiveId" clId="{2E81D9F6-738E-41D6-82F6-9AC7D0DA84FD}" dt="2025-07-24T07:31:48.612" v="1574" actId="14100"/>
        <pc:sldMkLst>
          <pc:docMk/>
          <pc:sldMk cId="3740274549" sldId="260"/>
        </pc:sldMkLst>
      </pc:sldChg>
      <pc:sldChg chg="modSp mod">
        <pc:chgData name="Güler Demir" userId="51ad5cf4d1839854" providerId="LiveId" clId="{2E81D9F6-738E-41D6-82F6-9AC7D0DA84FD}" dt="2025-07-24T07:32:03.454" v="1576" actId="14100"/>
        <pc:sldMkLst>
          <pc:docMk/>
          <pc:sldMk cId="1133085718" sldId="261"/>
        </pc:sldMkLst>
      </pc:sldChg>
      <pc:sldChg chg="modSp mod">
        <pc:chgData name="Güler Demir" userId="51ad5cf4d1839854" providerId="LiveId" clId="{2E81D9F6-738E-41D6-82F6-9AC7D0DA84FD}" dt="2025-07-24T10:26:48.178" v="3913" actId="20577"/>
        <pc:sldMkLst>
          <pc:docMk/>
          <pc:sldMk cId="2673842134" sldId="262"/>
        </pc:sldMkLst>
      </pc:sldChg>
      <pc:sldChg chg="modSp mod">
        <pc:chgData name="Güler Demir" userId="51ad5cf4d1839854" providerId="LiveId" clId="{2E81D9F6-738E-41D6-82F6-9AC7D0DA84FD}" dt="2025-07-24T07:32:19.730" v="1578" actId="14100"/>
        <pc:sldMkLst>
          <pc:docMk/>
          <pc:sldMk cId="4149757107" sldId="263"/>
        </pc:sldMkLst>
      </pc:sldChg>
      <pc:sldChg chg="modSp mod">
        <pc:chgData name="Güler Demir" userId="51ad5cf4d1839854" providerId="LiveId" clId="{2E81D9F6-738E-41D6-82F6-9AC7D0DA84FD}" dt="2025-07-24T10:35:03.883" v="3939" actId="6549"/>
        <pc:sldMkLst>
          <pc:docMk/>
          <pc:sldMk cId="3758047188" sldId="264"/>
        </pc:sldMkLst>
      </pc:sldChg>
      <pc:sldChg chg="modSp add mod">
        <pc:chgData name="Güler Demir" userId="51ad5cf4d1839854" providerId="LiveId" clId="{2E81D9F6-738E-41D6-82F6-9AC7D0DA84FD}" dt="2025-07-24T07:31:20.808" v="1564" actId="14100"/>
        <pc:sldMkLst>
          <pc:docMk/>
          <pc:sldMk cId="2187342173" sldId="265"/>
        </pc:sldMkLst>
      </pc:sldChg>
      <pc:sldChg chg="modSp add mod">
        <pc:chgData name="Güler Demir" userId="51ad5cf4d1839854" providerId="LiveId" clId="{2E81D9F6-738E-41D6-82F6-9AC7D0DA84FD}" dt="2025-07-24T10:35:31.634" v="3942" actId="6549"/>
        <pc:sldMkLst>
          <pc:docMk/>
          <pc:sldMk cId="4062400833" sldId="266"/>
        </pc:sldMkLst>
      </pc:sldChg>
      <pc:sldChg chg="modSp add mod">
        <pc:chgData name="Güler Demir" userId="51ad5cf4d1839854" providerId="LiveId" clId="{2E81D9F6-738E-41D6-82F6-9AC7D0DA84FD}" dt="2025-07-24T10:24:55.196" v="3911" actId="20577"/>
        <pc:sldMkLst>
          <pc:docMk/>
          <pc:sldMk cId="1166283070" sldId="267"/>
        </pc:sldMkLst>
      </pc:sldChg>
      <pc:sldChg chg="modSp add mod">
        <pc:chgData name="Güler Demir" userId="51ad5cf4d1839854" providerId="LiveId" clId="{2E81D9F6-738E-41D6-82F6-9AC7D0DA84FD}" dt="2025-07-24T08:32:47.169" v="2168" actId="115"/>
        <pc:sldMkLst>
          <pc:docMk/>
          <pc:sldMk cId="3789681931" sldId="268"/>
        </pc:sldMkLst>
      </pc:sldChg>
      <pc:sldChg chg="modSp add mod">
        <pc:chgData name="Güler Demir" userId="51ad5cf4d1839854" providerId="LiveId" clId="{2E81D9F6-738E-41D6-82F6-9AC7D0DA84FD}" dt="2025-07-24T08:49:05.866" v="2600" actId="20577"/>
        <pc:sldMkLst>
          <pc:docMk/>
          <pc:sldMk cId="730422893" sldId="269"/>
        </pc:sldMkLst>
      </pc:sldChg>
      <pc:sldChg chg="modSp add mod">
        <pc:chgData name="Güler Demir" userId="51ad5cf4d1839854" providerId="LiveId" clId="{2E81D9F6-738E-41D6-82F6-9AC7D0DA84FD}" dt="2025-07-24T08:51:21.069" v="2619" actId="20577"/>
        <pc:sldMkLst>
          <pc:docMk/>
          <pc:sldMk cId="3937052180" sldId="270"/>
        </pc:sldMkLst>
      </pc:sldChg>
      <pc:sldChg chg="modSp add mod">
        <pc:chgData name="Güler Demir" userId="51ad5cf4d1839854" providerId="LiveId" clId="{2E81D9F6-738E-41D6-82F6-9AC7D0DA84FD}" dt="2025-07-24T10:37:27.615" v="3982" actId="14100"/>
        <pc:sldMkLst>
          <pc:docMk/>
          <pc:sldMk cId="2419834256" sldId="271"/>
        </pc:sldMkLst>
      </pc:sldChg>
      <pc:sldChg chg="modSp add mod">
        <pc:chgData name="Güler Demir" userId="51ad5cf4d1839854" providerId="LiveId" clId="{2E81D9F6-738E-41D6-82F6-9AC7D0DA84FD}" dt="2025-07-24T09:10:03.027" v="2986" actId="6549"/>
        <pc:sldMkLst>
          <pc:docMk/>
          <pc:sldMk cId="1696983698" sldId="272"/>
        </pc:sldMkLst>
      </pc:sldChg>
      <pc:sldChg chg="modSp add mod">
        <pc:chgData name="Güler Demir" userId="51ad5cf4d1839854" providerId="LiveId" clId="{2E81D9F6-738E-41D6-82F6-9AC7D0DA84FD}" dt="2025-07-24T09:31:50.648" v="3095" actId="20577"/>
        <pc:sldMkLst>
          <pc:docMk/>
          <pc:sldMk cId="1567964758" sldId="273"/>
        </pc:sldMkLst>
      </pc:sldChg>
      <pc:sldChg chg="modSp add mod">
        <pc:chgData name="Güler Demir" userId="51ad5cf4d1839854" providerId="LiveId" clId="{2E81D9F6-738E-41D6-82F6-9AC7D0DA84FD}" dt="2025-07-24T10:01:54.471" v="3548" actId="20577"/>
        <pc:sldMkLst>
          <pc:docMk/>
          <pc:sldMk cId="2219951129" sldId="274"/>
        </pc:sldMkLst>
      </pc:sldChg>
      <pc:sldChg chg="modSp add mod">
        <pc:chgData name="Güler Demir" userId="51ad5cf4d1839854" providerId="LiveId" clId="{2E81D9F6-738E-41D6-82F6-9AC7D0DA84FD}" dt="2025-07-24T10:09:36.248" v="3640" actId="20577"/>
        <pc:sldMkLst>
          <pc:docMk/>
          <pc:sldMk cId="1886383686" sldId="275"/>
        </pc:sldMkLst>
      </pc:sldChg>
      <pc:sldChg chg="modSp add mod">
        <pc:chgData name="Güler Demir" userId="51ad5cf4d1839854" providerId="LiveId" clId="{2E81D9F6-738E-41D6-82F6-9AC7D0DA84FD}" dt="2025-07-24T10:18:32.902" v="3711" actId="20577"/>
        <pc:sldMkLst>
          <pc:docMk/>
          <pc:sldMk cId="4224082616" sldId="276"/>
        </pc:sldMkLst>
      </pc:sldChg>
    </pc:docChg>
  </pc:docChgLst>
  <pc:docChgLst>
    <pc:chgData name="Güler Demir" userId="51ad5cf4d1839854" providerId="LiveId" clId="{4A18C4C8-3078-4C99-BBB3-F0A495B80A16}"/>
    <pc:docChg chg="undo custSel addSld delSld modSld sldOrd">
      <pc:chgData name="Güler Demir" userId="51ad5cf4d1839854" providerId="LiveId" clId="{4A18C4C8-3078-4C99-BBB3-F0A495B80A16}" dt="2025-08-10T19:01:51.713" v="2297" actId="20577"/>
      <pc:docMkLst>
        <pc:docMk/>
      </pc:docMkLst>
      <pc:sldChg chg="modSp mod">
        <pc:chgData name="Güler Demir" userId="51ad5cf4d1839854" providerId="LiveId" clId="{4A18C4C8-3078-4C99-BBB3-F0A495B80A16}" dt="2025-08-10T18:21:18.010" v="2192" actId="6549"/>
        <pc:sldMkLst>
          <pc:docMk/>
          <pc:sldMk cId="951358384" sldId="256"/>
        </pc:sldMkLst>
        <pc:spChg chg="mod">
          <ac:chgData name="Güler Demir" userId="51ad5cf4d1839854" providerId="LiveId" clId="{4A18C4C8-3078-4C99-BBB3-F0A495B80A16}" dt="2025-08-10T18:21:18.010" v="2192" actId="6549"/>
          <ac:spMkLst>
            <pc:docMk/>
            <pc:sldMk cId="951358384" sldId="256"/>
            <ac:spMk id="2" creationId="{00000000-0000-0000-0000-000000000000}"/>
          </ac:spMkLst>
        </pc:spChg>
        <pc:spChg chg="mod">
          <ac:chgData name="Güler Demir" userId="51ad5cf4d1839854" providerId="LiveId" clId="{4A18C4C8-3078-4C99-BBB3-F0A495B80A16}" dt="2025-08-10T17:01:15.226" v="1263" actId="207"/>
          <ac:spMkLst>
            <pc:docMk/>
            <pc:sldMk cId="951358384" sldId="256"/>
            <ac:spMk id="3" creationId="{00000000-0000-0000-0000-000000000000}"/>
          </ac:spMkLst>
        </pc:spChg>
      </pc:sldChg>
      <pc:sldChg chg="modSp mod">
        <pc:chgData name="Güler Demir" userId="51ad5cf4d1839854" providerId="LiveId" clId="{4A18C4C8-3078-4C99-BBB3-F0A495B80A16}" dt="2025-08-10T18:52:35.193" v="2293" actId="20577"/>
        <pc:sldMkLst>
          <pc:docMk/>
          <pc:sldMk cId="2053632720" sldId="259"/>
        </pc:sldMkLst>
        <pc:spChg chg="mod">
          <ac:chgData name="Güler Demir" userId="51ad5cf4d1839854" providerId="LiveId" clId="{4A18C4C8-3078-4C99-BBB3-F0A495B80A16}" dt="2025-08-10T18:52:35.193" v="2293" actId="20577"/>
          <ac:spMkLst>
            <pc:docMk/>
            <pc:sldMk cId="2053632720" sldId="259"/>
            <ac:spMk id="3" creationId="{00000000-0000-0000-0000-000000000000}"/>
          </ac:spMkLst>
        </pc:spChg>
      </pc:sldChg>
      <pc:sldChg chg="modSp mod">
        <pc:chgData name="Güler Demir" userId="51ad5cf4d1839854" providerId="LiveId" clId="{4A18C4C8-3078-4C99-BBB3-F0A495B80A16}" dt="2025-08-10T18:16:17.932" v="2177" actId="20577"/>
        <pc:sldMkLst>
          <pc:docMk/>
          <pc:sldMk cId="4088613481" sldId="268"/>
        </pc:sldMkLst>
        <pc:spChg chg="mod">
          <ac:chgData name="Güler Demir" userId="51ad5cf4d1839854" providerId="LiveId" clId="{4A18C4C8-3078-4C99-BBB3-F0A495B80A16}" dt="2025-08-10T18:16:17.932" v="2177" actId="20577"/>
          <ac:spMkLst>
            <pc:docMk/>
            <pc:sldMk cId="4088613481" sldId="268"/>
            <ac:spMk id="3" creationId="{6CABB9E9-7DA7-206D-2E8C-E6913BCE2D07}"/>
          </ac:spMkLst>
        </pc:spChg>
      </pc:sldChg>
      <pc:sldChg chg="modSp mod">
        <pc:chgData name="Güler Demir" userId="51ad5cf4d1839854" providerId="LiveId" clId="{4A18C4C8-3078-4C99-BBB3-F0A495B80A16}" dt="2025-08-10T15:10:28.053" v="102" actId="6549"/>
        <pc:sldMkLst>
          <pc:docMk/>
          <pc:sldMk cId="643306273" sldId="269"/>
        </pc:sldMkLst>
        <pc:spChg chg="mod">
          <ac:chgData name="Güler Demir" userId="51ad5cf4d1839854" providerId="LiveId" clId="{4A18C4C8-3078-4C99-BBB3-F0A495B80A16}" dt="2025-08-10T15:10:28.053" v="102" actId="6549"/>
          <ac:spMkLst>
            <pc:docMk/>
            <pc:sldMk cId="643306273" sldId="269"/>
            <ac:spMk id="3" creationId="{A0E0DF88-EFC6-4F41-4D85-FD3CF684893A}"/>
          </ac:spMkLst>
        </pc:spChg>
      </pc:sldChg>
      <pc:sldChg chg="modSp mod">
        <pc:chgData name="Güler Demir" userId="51ad5cf4d1839854" providerId="LiveId" clId="{4A18C4C8-3078-4C99-BBB3-F0A495B80A16}" dt="2025-08-10T18:16:39.871" v="2178" actId="20577"/>
        <pc:sldMkLst>
          <pc:docMk/>
          <pc:sldMk cId="2377629101" sldId="271"/>
        </pc:sldMkLst>
        <pc:spChg chg="mod">
          <ac:chgData name="Güler Demir" userId="51ad5cf4d1839854" providerId="LiveId" clId="{4A18C4C8-3078-4C99-BBB3-F0A495B80A16}" dt="2025-08-10T18:16:39.871" v="2178" actId="20577"/>
          <ac:spMkLst>
            <pc:docMk/>
            <pc:sldMk cId="2377629101" sldId="271"/>
            <ac:spMk id="3" creationId="{663BAF93-B120-CD52-46D1-572A76B92098}"/>
          </ac:spMkLst>
        </pc:spChg>
      </pc:sldChg>
      <pc:sldChg chg="addSp modSp mod">
        <pc:chgData name="Güler Demir" userId="51ad5cf4d1839854" providerId="LiveId" clId="{4A18C4C8-3078-4C99-BBB3-F0A495B80A16}" dt="2025-08-10T16:06:19.967" v="526" actId="20577"/>
        <pc:sldMkLst>
          <pc:docMk/>
          <pc:sldMk cId="1783309417" sldId="272"/>
        </pc:sldMkLst>
        <pc:spChg chg="mod">
          <ac:chgData name="Güler Demir" userId="51ad5cf4d1839854" providerId="LiveId" clId="{4A18C4C8-3078-4C99-BBB3-F0A495B80A16}" dt="2025-08-10T15:59:36.319" v="380" actId="14100"/>
          <ac:spMkLst>
            <pc:docMk/>
            <pc:sldMk cId="1783309417" sldId="272"/>
            <ac:spMk id="2" creationId="{42B25A23-A92D-4174-FB4C-47D2A844E487}"/>
          </ac:spMkLst>
        </pc:spChg>
        <pc:spChg chg="mod">
          <ac:chgData name="Güler Demir" userId="51ad5cf4d1839854" providerId="LiveId" clId="{4A18C4C8-3078-4C99-BBB3-F0A495B80A16}" dt="2025-08-10T16:06:19.967" v="526" actId="20577"/>
          <ac:spMkLst>
            <pc:docMk/>
            <pc:sldMk cId="1783309417" sldId="272"/>
            <ac:spMk id="3" creationId="{4E865714-7AC9-9A42-E3FC-CAE6AECC4F9F}"/>
          </ac:spMkLst>
        </pc:spChg>
        <pc:spChg chg="add mod">
          <ac:chgData name="Güler Demir" userId="51ad5cf4d1839854" providerId="LiveId" clId="{4A18C4C8-3078-4C99-BBB3-F0A495B80A16}" dt="2025-08-10T16:02:55.688" v="417" actId="1076"/>
          <ac:spMkLst>
            <pc:docMk/>
            <pc:sldMk cId="1783309417" sldId="272"/>
            <ac:spMk id="6" creationId="{43ABCFE3-EF1E-9CB1-98C5-74206569A2E0}"/>
          </ac:spMkLst>
        </pc:spChg>
        <pc:picChg chg="add mod">
          <ac:chgData name="Güler Demir" userId="51ad5cf4d1839854" providerId="LiveId" clId="{4A18C4C8-3078-4C99-BBB3-F0A495B80A16}" dt="2025-08-10T16:02:51.818" v="416" actId="1076"/>
          <ac:picMkLst>
            <pc:docMk/>
            <pc:sldMk cId="1783309417" sldId="272"/>
            <ac:picMk id="4" creationId="{C865387E-174D-72C7-BFEB-0197D3F19BD7}"/>
          </ac:picMkLst>
        </pc:picChg>
      </pc:sldChg>
      <pc:sldChg chg="modSp mod">
        <pc:chgData name="Güler Demir" userId="51ad5cf4d1839854" providerId="LiveId" clId="{4A18C4C8-3078-4C99-BBB3-F0A495B80A16}" dt="2025-08-10T18:16:56.741" v="2180" actId="20577"/>
        <pc:sldMkLst>
          <pc:docMk/>
          <pc:sldMk cId="3803174682" sldId="274"/>
        </pc:sldMkLst>
        <pc:spChg chg="mod">
          <ac:chgData name="Güler Demir" userId="51ad5cf4d1839854" providerId="LiveId" clId="{4A18C4C8-3078-4C99-BBB3-F0A495B80A16}" dt="2025-08-10T18:16:56.741" v="2180" actId="20577"/>
          <ac:spMkLst>
            <pc:docMk/>
            <pc:sldMk cId="3803174682" sldId="274"/>
            <ac:spMk id="3" creationId="{B94A8F60-BAAB-FA3C-675D-59DFA6B9382F}"/>
          </ac:spMkLst>
        </pc:spChg>
      </pc:sldChg>
      <pc:sldChg chg="modSp mod">
        <pc:chgData name="Güler Demir" userId="51ad5cf4d1839854" providerId="LiveId" clId="{4A18C4C8-3078-4C99-BBB3-F0A495B80A16}" dt="2025-08-10T18:17:02.175" v="2181" actId="20577"/>
        <pc:sldMkLst>
          <pc:docMk/>
          <pc:sldMk cId="1203259900" sldId="275"/>
        </pc:sldMkLst>
        <pc:spChg chg="mod">
          <ac:chgData name="Güler Demir" userId="51ad5cf4d1839854" providerId="LiveId" clId="{4A18C4C8-3078-4C99-BBB3-F0A495B80A16}" dt="2025-08-10T18:17:02.175" v="2181" actId="20577"/>
          <ac:spMkLst>
            <pc:docMk/>
            <pc:sldMk cId="1203259900" sldId="275"/>
            <ac:spMk id="3" creationId="{1487FA94-0712-7498-F291-C74C8E0B837A}"/>
          </ac:spMkLst>
        </pc:spChg>
      </pc:sldChg>
      <pc:sldChg chg="modSp mod">
        <pc:chgData name="Güler Demir" userId="51ad5cf4d1839854" providerId="LiveId" clId="{4A18C4C8-3078-4C99-BBB3-F0A495B80A16}" dt="2025-08-10T17:56:52.785" v="1738" actId="6549"/>
        <pc:sldMkLst>
          <pc:docMk/>
          <pc:sldMk cId="849038398" sldId="276"/>
        </pc:sldMkLst>
        <pc:spChg chg="mod">
          <ac:chgData name="Güler Demir" userId="51ad5cf4d1839854" providerId="LiveId" clId="{4A18C4C8-3078-4C99-BBB3-F0A495B80A16}" dt="2025-08-10T17:56:52.785" v="1738" actId="6549"/>
          <ac:spMkLst>
            <pc:docMk/>
            <pc:sldMk cId="849038398" sldId="276"/>
            <ac:spMk id="3" creationId="{A5FA3C4E-9AAF-2259-0965-2C4CB87F499B}"/>
          </ac:spMkLst>
        </pc:spChg>
      </pc:sldChg>
      <pc:sldChg chg="modSp mod">
        <pc:chgData name="Güler Demir" userId="51ad5cf4d1839854" providerId="LiveId" clId="{4A18C4C8-3078-4C99-BBB3-F0A495B80A16}" dt="2025-08-10T16:25:55.433" v="1116" actId="20577"/>
        <pc:sldMkLst>
          <pc:docMk/>
          <pc:sldMk cId="2360146027" sldId="277"/>
        </pc:sldMkLst>
        <pc:spChg chg="mod">
          <ac:chgData name="Güler Demir" userId="51ad5cf4d1839854" providerId="LiveId" clId="{4A18C4C8-3078-4C99-BBB3-F0A495B80A16}" dt="2025-08-10T16:25:55.433" v="1116" actId="20577"/>
          <ac:spMkLst>
            <pc:docMk/>
            <pc:sldMk cId="2360146027" sldId="277"/>
            <ac:spMk id="3" creationId="{93AF9780-CB2B-104B-F618-F0213977F25D}"/>
          </ac:spMkLst>
        </pc:spChg>
      </pc:sldChg>
      <pc:sldChg chg="modSp mod">
        <pc:chgData name="Güler Demir" userId="51ad5cf4d1839854" providerId="LiveId" clId="{4A18C4C8-3078-4C99-BBB3-F0A495B80A16}" dt="2025-08-10T16:26:34.003" v="1117" actId="6549"/>
        <pc:sldMkLst>
          <pc:docMk/>
          <pc:sldMk cId="1493730271" sldId="278"/>
        </pc:sldMkLst>
        <pc:spChg chg="mod">
          <ac:chgData name="Güler Demir" userId="51ad5cf4d1839854" providerId="LiveId" clId="{4A18C4C8-3078-4C99-BBB3-F0A495B80A16}" dt="2025-08-10T16:26:34.003" v="1117" actId="6549"/>
          <ac:spMkLst>
            <pc:docMk/>
            <pc:sldMk cId="1493730271" sldId="278"/>
            <ac:spMk id="3" creationId="{27D748C8-73E1-887D-23C0-721A4FF1A71B}"/>
          </ac:spMkLst>
        </pc:spChg>
      </pc:sldChg>
      <pc:sldChg chg="modSp mod">
        <pc:chgData name="Güler Demir" userId="51ad5cf4d1839854" providerId="LiveId" clId="{4A18C4C8-3078-4C99-BBB3-F0A495B80A16}" dt="2025-08-10T19:01:39.491" v="2296" actId="20577"/>
        <pc:sldMkLst>
          <pc:docMk/>
          <pc:sldMk cId="3802109054" sldId="279"/>
        </pc:sldMkLst>
        <pc:spChg chg="mod">
          <ac:chgData name="Güler Demir" userId="51ad5cf4d1839854" providerId="LiveId" clId="{4A18C4C8-3078-4C99-BBB3-F0A495B80A16}" dt="2025-08-10T19:01:39.491" v="2296" actId="20577"/>
          <ac:spMkLst>
            <pc:docMk/>
            <pc:sldMk cId="3802109054" sldId="279"/>
            <ac:spMk id="3" creationId="{E683C2BB-30D1-860F-4BDE-435531F13D10}"/>
          </ac:spMkLst>
        </pc:spChg>
      </pc:sldChg>
      <pc:sldChg chg="modSp del mod">
        <pc:chgData name="Güler Demir" userId="51ad5cf4d1839854" providerId="LiveId" clId="{4A18C4C8-3078-4C99-BBB3-F0A495B80A16}" dt="2025-08-10T16:32:24.181" v="1255" actId="2696"/>
        <pc:sldMkLst>
          <pc:docMk/>
          <pc:sldMk cId="3391898785" sldId="280"/>
        </pc:sldMkLst>
        <pc:spChg chg="mod">
          <ac:chgData name="Güler Demir" userId="51ad5cf4d1839854" providerId="LiveId" clId="{4A18C4C8-3078-4C99-BBB3-F0A495B80A16}" dt="2025-08-10T16:31:59.452" v="1254" actId="20577"/>
          <ac:spMkLst>
            <pc:docMk/>
            <pc:sldMk cId="3391898785" sldId="280"/>
            <ac:spMk id="3" creationId="{7BB7EBE2-1CBE-8F1E-3D54-A72FB9A7FB33}"/>
          </ac:spMkLst>
        </pc:spChg>
      </pc:sldChg>
      <pc:sldChg chg="modSp mod">
        <pc:chgData name="Güler Demir" userId="51ad5cf4d1839854" providerId="LiveId" clId="{4A18C4C8-3078-4C99-BBB3-F0A495B80A16}" dt="2025-08-10T18:15:00.511" v="2176" actId="6549"/>
        <pc:sldMkLst>
          <pc:docMk/>
          <pc:sldMk cId="1609877234" sldId="281"/>
        </pc:sldMkLst>
        <pc:spChg chg="mod">
          <ac:chgData name="Güler Demir" userId="51ad5cf4d1839854" providerId="LiveId" clId="{4A18C4C8-3078-4C99-BBB3-F0A495B80A16}" dt="2025-08-10T18:15:00.511" v="2176" actId="6549"/>
          <ac:spMkLst>
            <pc:docMk/>
            <pc:sldMk cId="1609877234" sldId="281"/>
            <ac:spMk id="3" creationId="{B27B0D92-E36D-91F4-0F89-AB76B52AC8DA}"/>
          </ac:spMkLst>
        </pc:spChg>
      </pc:sldChg>
      <pc:sldChg chg="modSp mod">
        <pc:chgData name="Güler Demir" userId="51ad5cf4d1839854" providerId="LiveId" clId="{4A18C4C8-3078-4C99-BBB3-F0A495B80A16}" dt="2025-08-10T18:17:37.966" v="2184" actId="20577"/>
        <pc:sldMkLst>
          <pc:docMk/>
          <pc:sldMk cId="325407961" sldId="283"/>
        </pc:sldMkLst>
        <pc:spChg chg="mod">
          <ac:chgData name="Güler Demir" userId="51ad5cf4d1839854" providerId="LiveId" clId="{4A18C4C8-3078-4C99-BBB3-F0A495B80A16}" dt="2025-08-10T17:49:55.566" v="1674" actId="1076"/>
          <ac:spMkLst>
            <pc:docMk/>
            <pc:sldMk cId="325407961" sldId="283"/>
            <ac:spMk id="2" creationId="{79437E22-9563-EAA7-C1FE-3C354E17D121}"/>
          </ac:spMkLst>
        </pc:spChg>
        <pc:spChg chg="mod">
          <ac:chgData name="Güler Demir" userId="51ad5cf4d1839854" providerId="LiveId" clId="{4A18C4C8-3078-4C99-BBB3-F0A495B80A16}" dt="2025-08-10T18:17:37.966" v="2184" actId="20577"/>
          <ac:spMkLst>
            <pc:docMk/>
            <pc:sldMk cId="325407961" sldId="283"/>
            <ac:spMk id="3" creationId="{B244961B-CD44-DB57-FEB5-A44A3161441E}"/>
          </ac:spMkLst>
        </pc:spChg>
      </pc:sldChg>
      <pc:sldChg chg="modSp mod">
        <pc:chgData name="Güler Demir" userId="51ad5cf4d1839854" providerId="LiveId" clId="{4A18C4C8-3078-4C99-BBB3-F0A495B80A16}" dt="2025-08-10T17:51:52.296" v="1709" actId="6549"/>
        <pc:sldMkLst>
          <pc:docMk/>
          <pc:sldMk cId="3987924021" sldId="284"/>
        </pc:sldMkLst>
        <pc:spChg chg="mod">
          <ac:chgData name="Güler Demir" userId="51ad5cf4d1839854" providerId="LiveId" clId="{4A18C4C8-3078-4C99-BBB3-F0A495B80A16}" dt="2025-08-10T17:51:52.296" v="1709" actId="6549"/>
          <ac:spMkLst>
            <pc:docMk/>
            <pc:sldMk cId="3987924021" sldId="284"/>
            <ac:spMk id="3" creationId="{33DC6929-02ED-CB7E-B824-ACA00BD7E316}"/>
          </ac:spMkLst>
        </pc:spChg>
      </pc:sldChg>
      <pc:sldChg chg="modSp mod">
        <pc:chgData name="Güler Demir" userId="51ad5cf4d1839854" providerId="LiveId" clId="{4A18C4C8-3078-4C99-BBB3-F0A495B80A16}" dt="2025-08-10T17:52:51.066" v="1712" actId="6549"/>
        <pc:sldMkLst>
          <pc:docMk/>
          <pc:sldMk cId="1350134314" sldId="285"/>
        </pc:sldMkLst>
        <pc:spChg chg="mod">
          <ac:chgData name="Güler Demir" userId="51ad5cf4d1839854" providerId="LiveId" clId="{4A18C4C8-3078-4C99-BBB3-F0A495B80A16}" dt="2025-08-10T17:52:51.066" v="1712" actId="6549"/>
          <ac:spMkLst>
            <pc:docMk/>
            <pc:sldMk cId="1350134314" sldId="285"/>
            <ac:spMk id="3" creationId="{595941E4-A465-134C-1B07-72AA7D988B7C}"/>
          </ac:spMkLst>
        </pc:spChg>
      </pc:sldChg>
      <pc:sldChg chg="addSp modSp mod">
        <pc:chgData name="Güler Demir" userId="51ad5cf4d1839854" providerId="LiveId" clId="{4A18C4C8-3078-4C99-BBB3-F0A495B80A16}" dt="2025-08-10T18:13:45.773" v="2174" actId="14100"/>
        <pc:sldMkLst>
          <pc:docMk/>
          <pc:sldMk cId="90709521" sldId="286"/>
        </pc:sldMkLst>
        <pc:spChg chg="mod">
          <ac:chgData name="Güler Demir" userId="51ad5cf4d1839854" providerId="LiveId" clId="{4A18C4C8-3078-4C99-BBB3-F0A495B80A16}" dt="2025-08-10T18:01:40.624" v="1747" actId="1076"/>
          <ac:spMkLst>
            <pc:docMk/>
            <pc:sldMk cId="90709521" sldId="286"/>
            <ac:spMk id="2" creationId="{08220713-3D06-E844-425C-0248932CF50A}"/>
          </ac:spMkLst>
        </pc:spChg>
        <pc:spChg chg="mod">
          <ac:chgData name="Güler Demir" userId="51ad5cf4d1839854" providerId="LiveId" clId="{4A18C4C8-3078-4C99-BBB3-F0A495B80A16}" dt="2025-08-10T18:13:45.773" v="2174" actId="14100"/>
          <ac:spMkLst>
            <pc:docMk/>
            <pc:sldMk cId="90709521" sldId="286"/>
            <ac:spMk id="3" creationId="{B2E3919E-7E5F-5AF2-A68B-7621CCC5EFDA}"/>
          </ac:spMkLst>
        </pc:spChg>
        <pc:spChg chg="add mod">
          <ac:chgData name="Güler Demir" userId="51ad5cf4d1839854" providerId="LiveId" clId="{4A18C4C8-3078-4C99-BBB3-F0A495B80A16}" dt="2025-08-10T18:13:26.161" v="2171" actId="1076"/>
          <ac:spMkLst>
            <pc:docMk/>
            <pc:sldMk cId="90709521" sldId="286"/>
            <ac:spMk id="6" creationId="{4F66D34B-B65B-7794-8D8A-423D098EE70A}"/>
          </ac:spMkLst>
        </pc:spChg>
        <pc:picChg chg="add mod">
          <ac:chgData name="Güler Demir" userId="51ad5cf4d1839854" providerId="LiveId" clId="{4A18C4C8-3078-4C99-BBB3-F0A495B80A16}" dt="2025-08-10T18:13:21.910" v="2170" actId="1076"/>
          <ac:picMkLst>
            <pc:docMk/>
            <pc:sldMk cId="90709521" sldId="286"/>
            <ac:picMk id="4" creationId="{E8C1A4CC-4045-3730-A47C-6FB77F862AF9}"/>
          </ac:picMkLst>
        </pc:picChg>
      </pc:sldChg>
      <pc:sldChg chg="modSp mod">
        <pc:chgData name="Güler Demir" userId="51ad5cf4d1839854" providerId="LiveId" clId="{4A18C4C8-3078-4C99-BBB3-F0A495B80A16}" dt="2025-08-10T18:24:56.109" v="2203"/>
        <pc:sldMkLst>
          <pc:docMk/>
          <pc:sldMk cId="4056335354" sldId="287"/>
        </pc:sldMkLst>
        <pc:spChg chg="mod">
          <ac:chgData name="Güler Demir" userId="51ad5cf4d1839854" providerId="LiveId" clId="{4A18C4C8-3078-4C99-BBB3-F0A495B80A16}" dt="2025-08-10T18:24:56.109" v="2203"/>
          <ac:spMkLst>
            <pc:docMk/>
            <pc:sldMk cId="4056335354" sldId="287"/>
            <ac:spMk id="2" creationId="{A0E8C1C7-9699-C364-431E-121E085AC76D}"/>
          </ac:spMkLst>
        </pc:spChg>
        <pc:spChg chg="mod">
          <ac:chgData name="Güler Demir" userId="51ad5cf4d1839854" providerId="LiveId" clId="{4A18C4C8-3078-4C99-BBB3-F0A495B80A16}" dt="2025-08-10T17:55:47.965" v="1737" actId="6549"/>
          <ac:spMkLst>
            <pc:docMk/>
            <pc:sldMk cId="4056335354" sldId="287"/>
            <ac:spMk id="3" creationId="{D89143B2-9C08-AB7B-8DA9-524A4D05A0BB}"/>
          </ac:spMkLst>
        </pc:spChg>
      </pc:sldChg>
      <pc:sldChg chg="modSp mod">
        <pc:chgData name="Güler Demir" userId="51ad5cf4d1839854" providerId="LiveId" clId="{4A18C4C8-3078-4C99-BBB3-F0A495B80A16}" dt="2025-08-10T15:06:24.589" v="69" actId="20577"/>
        <pc:sldMkLst>
          <pc:docMk/>
          <pc:sldMk cId="1129704816" sldId="288"/>
        </pc:sldMkLst>
        <pc:spChg chg="mod">
          <ac:chgData name="Güler Demir" userId="51ad5cf4d1839854" providerId="LiveId" clId="{4A18C4C8-3078-4C99-BBB3-F0A495B80A16}" dt="2025-08-10T15:06:24.589" v="69" actId="20577"/>
          <ac:spMkLst>
            <pc:docMk/>
            <pc:sldMk cId="1129704816" sldId="288"/>
            <ac:spMk id="3" creationId="{D442A9CB-C803-E022-8F83-535455B70191}"/>
          </ac:spMkLst>
        </pc:spChg>
      </pc:sldChg>
      <pc:sldChg chg="modSp mod ord">
        <pc:chgData name="Güler Demir" userId="51ad5cf4d1839854" providerId="LiveId" clId="{4A18C4C8-3078-4C99-BBB3-F0A495B80A16}" dt="2025-08-10T15:03:26.490" v="64" actId="20577"/>
        <pc:sldMkLst>
          <pc:docMk/>
          <pc:sldMk cId="1520203784" sldId="289"/>
        </pc:sldMkLst>
        <pc:spChg chg="mod">
          <ac:chgData name="Güler Demir" userId="51ad5cf4d1839854" providerId="LiveId" clId="{4A18C4C8-3078-4C99-BBB3-F0A495B80A16}" dt="2025-08-10T15:03:26.490" v="64" actId="20577"/>
          <ac:spMkLst>
            <pc:docMk/>
            <pc:sldMk cId="1520203784" sldId="289"/>
            <ac:spMk id="3" creationId="{3F26D2DC-F113-2963-BCF6-16DD41769A7F}"/>
          </ac:spMkLst>
        </pc:spChg>
      </pc:sldChg>
      <pc:sldChg chg="modSp mod ord">
        <pc:chgData name="Güler Demir" userId="51ad5cf4d1839854" providerId="LiveId" clId="{4A18C4C8-3078-4C99-BBB3-F0A495B80A16}" dt="2025-08-10T16:00:36.603" v="390" actId="20578"/>
        <pc:sldMkLst>
          <pc:docMk/>
          <pc:sldMk cId="1591444652" sldId="290"/>
        </pc:sldMkLst>
        <pc:spChg chg="mod">
          <ac:chgData name="Güler Demir" userId="51ad5cf4d1839854" providerId="LiveId" clId="{4A18C4C8-3078-4C99-BBB3-F0A495B80A16}" dt="2025-08-07T17:02:07.126" v="2" actId="113"/>
          <ac:spMkLst>
            <pc:docMk/>
            <pc:sldMk cId="1591444652" sldId="290"/>
            <ac:spMk id="2" creationId="{E31EC0AF-8525-2340-8AE4-D42CA40580B2}"/>
          </ac:spMkLst>
        </pc:spChg>
      </pc:sldChg>
      <pc:sldChg chg="modSp mod">
        <pc:chgData name="Güler Demir" userId="51ad5cf4d1839854" providerId="LiveId" clId="{4A18C4C8-3078-4C99-BBB3-F0A495B80A16}" dt="2025-08-10T15:05:50.960" v="65" actId="1076"/>
        <pc:sldMkLst>
          <pc:docMk/>
          <pc:sldMk cId="206622630" sldId="291"/>
        </pc:sldMkLst>
        <pc:spChg chg="mod">
          <ac:chgData name="Güler Demir" userId="51ad5cf4d1839854" providerId="LiveId" clId="{4A18C4C8-3078-4C99-BBB3-F0A495B80A16}" dt="2025-08-07T17:01:54.846" v="0" actId="113"/>
          <ac:spMkLst>
            <pc:docMk/>
            <pc:sldMk cId="206622630" sldId="291"/>
            <ac:spMk id="2" creationId="{235535C7-44C0-7984-189C-91EE57D68045}"/>
          </ac:spMkLst>
        </pc:spChg>
        <pc:spChg chg="mod">
          <ac:chgData name="Güler Demir" userId="51ad5cf4d1839854" providerId="LiveId" clId="{4A18C4C8-3078-4C99-BBB3-F0A495B80A16}" dt="2025-08-10T15:05:50.960" v="65" actId="1076"/>
          <ac:spMkLst>
            <pc:docMk/>
            <pc:sldMk cId="206622630" sldId="291"/>
            <ac:spMk id="3" creationId="{366EB137-12C2-21F6-5D22-AA1AA86BA2EB}"/>
          </ac:spMkLst>
        </pc:spChg>
      </pc:sldChg>
      <pc:sldChg chg="modSp add mod">
        <pc:chgData name="Güler Demir" userId="51ad5cf4d1839854" providerId="LiveId" clId="{4A18C4C8-3078-4C99-BBB3-F0A495B80A16}" dt="2025-08-10T16:13:21.655" v="739" actId="20577"/>
        <pc:sldMkLst>
          <pc:docMk/>
          <pc:sldMk cId="3090326391" sldId="292"/>
        </pc:sldMkLst>
        <pc:spChg chg="mod">
          <ac:chgData name="Güler Demir" userId="51ad5cf4d1839854" providerId="LiveId" clId="{4A18C4C8-3078-4C99-BBB3-F0A495B80A16}" dt="2025-08-10T16:06:40.417" v="529" actId="27636"/>
          <ac:spMkLst>
            <pc:docMk/>
            <pc:sldMk cId="3090326391" sldId="292"/>
            <ac:spMk id="2" creationId="{2C503EBC-4687-3433-E85A-5EE21C82A759}"/>
          </ac:spMkLst>
        </pc:spChg>
        <pc:spChg chg="mod">
          <ac:chgData name="Güler Demir" userId="51ad5cf4d1839854" providerId="LiveId" clId="{4A18C4C8-3078-4C99-BBB3-F0A495B80A16}" dt="2025-08-10T16:13:21.655" v="739" actId="20577"/>
          <ac:spMkLst>
            <pc:docMk/>
            <pc:sldMk cId="3090326391" sldId="292"/>
            <ac:spMk id="3" creationId="{DC1319D4-8196-7D73-7267-E155E22FDAD9}"/>
          </ac:spMkLst>
        </pc:spChg>
      </pc:sldChg>
      <pc:sldChg chg="modSp add mod">
        <pc:chgData name="Güler Demir" userId="51ad5cf4d1839854" providerId="LiveId" clId="{4A18C4C8-3078-4C99-BBB3-F0A495B80A16}" dt="2025-08-10T19:01:51.713" v="2297" actId="20577"/>
        <pc:sldMkLst>
          <pc:docMk/>
          <pc:sldMk cId="2414218464" sldId="293"/>
        </pc:sldMkLst>
        <pc:spChg chg="mod">
          <ac:chgData name="Güler Demir" userId="51ad5cf4d1839854" providerId="LiveId" clId="{4A18C4C8-3078-4C99-BBB3-F0A495B80A16}" dt="2025-08-10T16:33:22.521" v="1261" actId="20577"/>
          <ac:spMkLst>
            <pc:docMk/>
            <pc:sldMk cId="2414218464" sldId="293"/>
            <ac:spMk id="2" creationId="{F8105079-176B-4EC8-82E2-8E61AF501008}"/>
          </ac:spMkLst>
        </pc:spChg>
        <pc:spChg chg="mod">
          <ac:chgData name="Güler Demir" userId="51ad5cf4d1839854" providerId="LiveId" clId="{4A18C4C8-3078-4C99-BBB3-F0A495B80A16}" dt="2025-08-10T19:01:51.713" v="2297" actId="20577"/>
          <ac:spMkLst>
            <pc:docMk/>
            <pc:sldMk cId="2414218464" sldId="293"/>
            <ac:spMk id="3" creationId="{D6806999-44DE-2B00-7D86-E90BB680DCC3}"/>
          </ac:spMkLst>
        </pc:spChg>
      </pc:sldChg>
    </pc:docChg>
  </pc:docChgLst>
  <pc:docChgLst>
    <pc:chgData name="Güler Demir" userId="51ad5cf4d1839854" providerId="LiveId" clId="{63C238F5-3A0E-458B-919B-377673C32D01}"/>
    <pc:docChg chg="undo redo custSel addSld delSld modSld sldOrd">
      <pc:chgData name="Güler Demir" userId="51ad5cf4d1839854" providerId="LiveId" clId="{63C238F5-3A0E-458B-919B-377673C32D01}" dt="2025-08-01T12:54:03.204" v="7063" actId="14100"/>
      <pc:docMkLst>
        <pc:docMk/>
      </pc:docMkLst>
      <pc:sldChg chg="modSp mod">
        <pc:chgData name="Güler Demir" userId="51ad5cf4d1839854" providerId="LiveId" clId="{63C238F5-3A0E-458B-919B-377673C32D01}" dt="2025-08-01T12:54:03.204" v="7063" actId="14100"/>
        <pc:sldMkLst>
          <pc:docMk/>
          <pc:sldMk cId="951358384" sldId="256"/>
        </pc:sldMkLst>
        <pc:spChg chg="mod">
          <ac:chgData name="Güler Demir" userId="51ad5cf4d1839854" providerId="LiveId" clId="{63C238F5-3A0E-458B-919B-377673C32D01}" dt="2025-08-01T12:54:03.204" v="7063" actId="14100"/>
          <ac:spMkLst>
            <pc:docMk/>
            <pc:sldMk cId="951358384" sldId="256"/>
            <ac:spMk id="2" creationId="{00000000-0000-0000-0000-000000000000}"/>
          </ac:spMkLst>
        </pc:spChg>
      </pc:sldChg>
      <pc:sldChg chg="del ord">
        <pc:chgData name="Güler Demir" userId="51ad5cf4d1839854" providerId="LiveId" clId="{63C238F5-3A0E-458B-919B-377673C32D01}" dt="2025-07-31T16:57:26.705" v="6" actId="47"/>
        <pc:sldMkLst>
          <pc:docMk/>
          <pc:sldMk cId="2988615369" sldId="258"/>
        </pc:sldMkLst>
      </pc:sldChg>
      <pc:sldChg chg="modSp mod">
        <pc:chgData name="Güler Demir" userId="51ad5cf4d1839854" providerId="LiveId" clId="{63C238F5-3A0E-458B-919B-377673C32D01}" dt="2025-08-01T12:27:29.753" v="6681" actId="27636"/>
        <pc:sldMkLst>
          <pc:docMk/>
          <pc:sldMk cId="2053632720" sldId="259"/>
        </pc:sldMkLst>
        <pc:spChg chg="mod">
          <ac:chgData name="Güler Demir" userId="51ad5cf4d1839854" providerId="LiveId" clId="{63C238F5-3A0E-458B-919B-377673C32D01}" dt="2025-08-01T10:19:27.337" v="4450" actId="1076"/>
          <ac:spMkLst>
            <pc:docMk/>
            <pc:sldMk cId="2053632720" sldId="259"/>
            <ac:spMk id="2" creationId="{00000000-0000-0000-0000-000000000000}"/>
          </ac:spMkLst>
        </pc:spChg>
        <pc:spChg chg="mod">
          <ac:chgData name="Güler Demir" userId="51ad5cf4d1839854" providerId="LiveId" clId="{63C238F5-3A0E-458B-919B-377673C32D01}" dt="2025-08-01T12:27:29.753" v="6681" actId="27636"/>
          <ac:spMkLst>
            <pc:docMk/>
            <pc:sldMk cId="2053632720" sldId="259"/>
            <ac:spMk id="3" creationId="{00000000-0000-0000-0000-000000000000}"/>
          </ac:spMkLst>
        </pc:spChg>
      </pc:sldChg>
      <pc:sldChg chg="del">
        <pc:chgData name="Güler Demir" userId="51ad5cf4d1839854" providerId="LiveId" clId="{63C238F5-3A0E-458B-919B-377673C32D01}" dt="2025-07-31T16:57:26.517" v="5" actId="47"/>
        <pc:sldMkLst>
          <pc:docMk/>
          <pc:sldMk cId="3740274549" sldId="260"/>
        </pc:sldMkLst>
      </pc:sldChg>
      <pc:sldChg chg="del">
        <pc:chgData name="Güler Demir" userId="51ad5cf4d1839854" providerId="LiveId" clId="{63C238F5-3A0E-458B-919B-377673C32D01}" dt="2025-07-31T16:57:26.893" v="7" actId="47"/>
        <pc:sldMkLst>
          <pc:docMk/>
          <pc:sldMk cId="1133085718" sldId="261"/>
        </pc:sldMkLst>
      </pc:sldChg>
      <pc:sldChg chg="del">
        <pc:chgData name="Güler Demir" userId="51ad5cf4d1839854" providerId="LiveId" clId="{63C238F5-3A0E-458B-919B-377673C32D01}" dt="2025-07-31T16:57:27.254" v="9" actId="47"/>
        <pc:sldMkLst>
          <pc:docMk/>
          <pc:sldMk cId="2673842134" sldId="262"/>
        </pc:sldMkLst>
      </pc:sldChg>
      <pc:sldChg chg="del">
        <pc:chgData name="Güler Demir" userId="51ad5cf4d1839854" providerId="LiveId" clId="{63C238F5-3A0E-458B-919B-377673C32D01}" dt="2025-07-31T16:57:27.097" v="8" actId="47"/>
        <pc:sldMkLst>
          <pc:docMk/>
          <pc:sldMk cId="4149757107" sldId="263"/>
        </pc:sldMkLst>
      </pc:sldChg>
      <pc:sldChg chg="del">
        <pc:chgData name="Güler Demir" userId="51ad5cf4d1839854" providerId="LiveId" clId="{63C238F5-3A0E-458B-919B-377673C32D01}" dt="2025-07-31T16:57:27.458" v="10" actId="47"/>
        <pc:sldMkLst>
          <pc:docMk/>
          <pc:sldMk cId="3758047188" sldId="264"/>
        </pc:sldMkLst>
      </pc:sldChg>
      <pc:sldChg chg="del">
        <pc:chgData name="Güler Demir" userId="51ad5cf4d1839854" providerId="LiveId" clId="{63C238F5-3A0E-458B-919B-377673C32D01}" dt="2025-07-31T16:57:26.377" v="4" actId="47"/>
        <pc:sldMkLst>
          <pc:docMk/>
          <pc:sldMk cId="2187342173" sldId="265"/>
        </pc:sldMkLst>
      </pc:sldChg>
      <pc:sldChg chg="del">
        <pc:chgData name="Güler Demir" userId="51ad5cf4d1839854" providerId="LiveId" clId="{63C238F5-3A0E-458B-919B-377673C32D01}" dt="2025-07-31T16:57:27.662" v="11" actId="47"/>
        <pc:sldMkLst>
          <pc:docMk/>
          <pc:sldMk cId="4062400833" sldId="266"/>
        </pc:sldMkLst>
      </pc:sldChg>
      <pc:sldChg chg="modSp mod">
        <pc:chgData name="Güler Demir" userId="51ad5cf4d1839854" providerId="LiveId" clId="{63C238F5-3A0E-458B-919B-377673C32D01}" dt="2025-07-31T19:35:56.023" v="3199" actId="6549"/>
        <pc:sldMkLst>
          <pc:docMk/>
          <pc:sldMk cId="1166283070" sldId="267"/>
        </pc:sldMkLst>
      </pc:sldChg>
      <pc:sldChg chg="del">
        <pc:chgData name="Güler Demir" userId="51ad5cf4d1839854" providerId="LiveId" clId="{63C238F5-3A0E-458B-919B-377673C32D01}" dt="2025-07-31T16:57:27.834" v="12" actId="47"/>
        <pc:sldMkLst>
          <pc:docMk/>
          <pc:sldMk cId="3789681931" sldId="268"/>
        </pc:sldMkLst>
      </pc:sldChg>
      <pc:sldChg chg="modSp add mod">
        <pc:chgData name="Güler Demir" userId="51ad5cf4d1839854" providerId="LiveId" clId="{63C238F5-3A0E-458B-919B-377673C32D01}" dt="2025-07-31T19:36:04.863" v="3217" actId="6549"/>
        <pc:sldMkLst>
          <pc:docMk/>
          <pc:sldMk cId="4088613481" sldId="268"/>
        </pc:sldMkLst>
        <pc:spChg chg="mod">
          <ac:chgData name="Güler Demir" userId="51ad5cf4d1839854" providerId="LiveId" clId="{63C238F5-3A0E-458B-919B-377673C32D01}" dt="2025-07-31T19:36:04.863" v="3217" actId="6549"/>
          <ac:spMkLst>
            <pc:docMk/>
            <pc:sldMk cId="4088613481" sldId="268"/>
            <ac:spMk id="2" creationId="{A2DCC7FD-BF56-9AF1-81B5-4815C046ED76}"/>
          </ac:spMkLst>
        </pc:spChg>
        <pc:spChg chg="mod">
          <ac:chgData name="Güler Demir" userId="51ad5cf4d1839854" providerId="LiveId" clId="{63C238F5-3A0E-458B-919B-377673C32D01}" dt="2025-07-31T17:55:49.804" v="1379" actId="1076"/>
          <ac:spMkLst>
            <pc:docMk/>
            <pc:sldMk cId="4088613481" sldId="268"/>
            <ac:spMk id="3" creationId="{6CABB9E9-7DA7-206D-2E8C-E6913BCE2D07}"/>
          </ac:spMkLst>
        </pc:spChg>
      </pc:sldChg>
      <pc:sldChg chg="modSp add mod">
        <pc:chgData name="Güler Demir" userId="51ad5cf4d1839854" providerId="LiveId" clId="{63C238F5-3A0E-458B-919B-377673C32D01}" dt="2025-07-31T18:14:48.480" v="1950" actId="20577"/>
        <pc:sldMkLst>
          <pc:docMk/>
          <pc:sldMk cId="643306273" sldId="269"/>
        </pc:sldMkLst>
        <pc:spChg chg="mod">
          <ac:chgData name="Güler Demir" userId="51ad5cf4d1839854" providerId="LiveId" clId="{63C238F5-3A0E-458B-919B-377673C32D01}" dt="2025-07-31T18:06:44.202" v="1589" actId="6549"/>
          <ac:spMkLst>
            <pc:docMk/>
            <pc:sldMk cId="643306273" sldId="269"/>
            <ac:spMk id="2" creationId="{6468577F-CE48-C762-49B4-737BF6AC9018}"/>
          </ac:spMkLst>
        </pc:spChg>
        <pc:spChg chg="mod">
          <ac:chgData name="Güler Demir" userId="51ad5cf4d1839854" providerId="LiveId" clId="{63C238F5-3A0E-458B-919B-377673C32D01}" dt="2025-07-31T18:14:48.480" v="1950" actId="20577"/>
          <ac:spMkLst>
            <pc:docMk/>
            <pc:sldMk cId="643306273" sldId="269"/>
            <ac:spMk id="3" creationId="{A0E0DF88-EFC6-4F41-4D85-FD3CF684893A}"/>
          </ac:spMkLst>
        </pc:spChg>
      </pc:sldChg>
      <pc:sldChg chg="del">
        <pc:chgData name="Güler Demir" userId="51ad5cf4d1839854" providerId="LiveId" clId="{63C238F5-3A0E-458B-919B-377673C32D01}" dt="2025-07-31T16:57:28.054" v="13" actId="47"/>
        <pc:sldMkLst>
          <pc:docMk/>
          <pc:sldMk cId="730422893" sldId="269"/>
        </pc:sldMkLst>
      </pc:sldChg>
      <pc:sldChg chg="add del">
        <pc:chgData name="Güler Demir" userId="51ad5cf4d1839854" providerId="LiveId" clId="{63C238F5-3A0E-458B-919B-377673C32D01}" dt="2025-07-31T17:54:39.675" v="1354" actId="2696"/>
        <pc:sldMkLst>
          <pc:docMk/>
          <pc:sldMk cId="4217477130" sldId="269"/>
        </pc:sldMkLst>
      </pc:sldChg>
      <pc:sldChg chg="add del">
        <pc:chgData name="Güler Demir" userId="51ad5cf4d1839854" providerId="LiveId" clId="{63C238F5-3A0E-458B-919B-377673C32D01}" dt="2025-07-31T18:17:06.850" v="1996" actId="2696"/>
        <pc:sldMkLst>
          <pc:docMk/>
          <pc:sldMk cId="3777846375" sldId="270"/>
        </pc:sldMkLst>
      </pc:sldChg>
      <pc:sldChg chg="del">
        <pc:chgData name="Güler Demir" userId="51ad5cf4d1839854" providerId="LiveId" clId="{63C238F5-3A0E-458B-919B-377673C32D01}" dt="2025-07-31T16:57:28.257" v="14" actId="47"/>
        <pc:sldMkLst>
          <pc:docMk/>
          <pc:sldMk cId="3937052180" sldId="270"/>
        </pc:sldMkLst>
      </pc:sldChg>
      <pc:sldChg chg="modSp add mod">
        <pc:chgData name="Güler Demir" userId="51ad5cf4d1839854" providerId="LiveId" clId="{63C238F5-3A0E-458B-919B-377673C32D01}" dt="2025-08-01T09:29:40.140" v="3610" actId="115"/>
        <pc:sldMkLst>
          <pc:docMk/>
          <pc:sldMk cId="2377629101" sldId="271"/>
        </pc:sldMkLst>
        <pc:spChg chg="mod">
          <ac:chgData name="Güler Demir" userId="51ad5cf4d1839854" providerId="LiveId" clId="{63C238F5-3A0E-458B-919B-377673C32D01}" dt="2025-08-01T09:29:40.140" v="3610" actId="115"/>
          <ac:spMkLst>
            <pc:docMk/>
            <pc:sldMk cId="2377629101" sldId="271"/>
            <ac:spMk id="3" creationId="{663BAF93-B120-CD52-46D1-572A76B92098}"/>
          </ac:spMkLst>
        </pc:spChg>
      </pc:sldChg>
      <pc:sldChg chg="del">
        <pc:chgData name="Güler Demir" userId="51ad5cf4d1839854" providerId="LiveId" clId="{63C238F5-3A0E-458B-919B-377673C32D01}" dt="2025-07-31T16:57:28.649" v="15" actId="47"/>
        <pc:sldMkLst>
          <pc:docMk/>
          <pc:sldMk cId="2419834256" sldId="271"/>
        </pc:sldMkLst>
      </pc:sldChg>
      <pc:sldChg chg="del">
        <pc:chgData name="Güler Demir" userId="51ad5cf4d1839854" providerId="LiveId" clId="{63C238F5-3A0E-458B-919B-377673C32D01}" dt="2025-07-31T16:57:28.852" v="16" actId="47"/>
        <pc:sldMkLst>
          <pc:docMk/>
          <pc:sldMk cId="1696983698" sldId="272"/>
        </pc:sldMkLst>
      </pc:sldChg>
      <pc:sldChg chg="modSp add mod">
        <pc:chgData name="Güler Demir" userId="51ad5cf4d1839854" providerId="LiveId" clId="{63C238F5-3A0E-458B-919B-377673C32D01}" dt="2025-07-31T19:37:22.728" v="3226" actId="14100"/>
        <pc:sldMkLst>
          <pc:docMk/>
          <pc:sldMk cId="1783309417" sldId="272"/>
        </pc:sldMkLst>
        <pc:spChg chg="mod">
          <ac:chgData name="Güler Demir" userId="51ad5cf4d1839854" providerId="LiveId" clId="{63C238F5-3A0E-458B-919B-377673C32D01}" dt="2025-07-31T18:32:16.564" v="2304" actId="14100"/>
          <ac:spMkLst>
            <pc:docMk/>
            <pc:sldMk cId="1783309417" sldId="272"/>
            <ac:spMk id="2" creationId="{42B25A23-A92D-4174-FB4C-47D2A844E487}"/>
          </ac:spMkLst>
        </pc:spChg>
        <pc:spChg chg="mod">
          <ac:chgData name="Güler Demir" userId="51ad5cf4d1839854" providerId="LiveId" clId="{63C238F5-3A0E-458B-919B-377673C32D01}" dt="2025-07-31T19:37:22.728" v="3226" actId="14100"/>
          <ac:spMkLst>
            <pc:docMk/>
            <pc:sldMk cId="1783309417" sldId="272"/>
            <ac:spMk id="3" creationId="{4E865714-7AC9-9A42-E3FC-CAE6AECC4F9F}"/>
          </ac:spMkLst>
        </pc:spChg>
      </pc:sldChg>
      <pc:sldChg chg="del">
        <pc:chgData name="Güler Demir" userId="51ad5cf4d1839854" providerId="LiveId" clId="{63C238F5-3A0E-458B-919B-377673C32D01}" dt="2025-07-31T16:57:29.072" v="17" actId="47"/>
        <pc:sldMkLst>
          <pc:docMk/>
          <pc:sldMk cId="1567964758" sldId="273"/>
        </pc:sldMkLst>
      </pc:sldChg>
      <pc:sldChg chg="modSp add del mod">
        <pc:chgData name="Güler Demir" userId="51ad5cf4d1839854" providerId="LiveId" clId="{63C238F5-3A0E-458B-919B-377673C32D01}" dt="2025-07-31T19:38:28.279" v="3230" actId="2696"/>
        <pc:sldMkLst>
          <pc:docMk/>
          <pc:sldMk cId="3702239037" sldId="273"/>
        </pc:sldMkLst>
      </pc:sldChg>
      <pc:sldChg chg="del">
        <pc:chgData name="Güler Demir" userId="51ad5cf4d1839854" providerId="LiveId" clId="{63C238F5-3A0E-458B-919B-377673C32D01}" dt="2025-07-31T16:57:29.323" v="18" actId="47"/>
        <pc:sldMkLst>
          <pc:docMk/>
          <pc:sldMk cId="2219951129" sldId="274"/>
        </pc:sldMkLst>
      </pc:sldChg>
      <pc:sldChg chg="addSp modSp add mod">
        <pc:chgData name="Güler Demir" userId="51ad5cf4d1839854" providerId="LiveId" clId="{63C238F5-3A0E-458B-919B-377673C32D01}" dt="2025-07-31T19:38:09.116" v="3228" actId="115"/>
        <pc:sldMkLst>
          <pc:docMk/>
          <pc:sldMk cId="3803174682" sldId="274"/>
        </pc:sldMkLst>
        <pc:spChg chg="mod">
          <ac:chgData name="Güler Demir" userId="51ad5cf4d1839854" providerId="LiveId" clId="{63C238F5-3A0E-458B-919B-377673C32D01}" dt="2025-07-31T19:38:09.116" v="3228" actId="115"/>
          <ac:spMkLst>
            <pc:docMk/>
            <pc:sldMk cId="3803174682" sldId="274"/>
            <ac:spMk id="3" creationId="{B94A8F60-BAAB-FA3C-675D-59DFA6B9382F}"/>
          </ac:spMkLst>
        </pc:spChg>
      </pc:sldChg>
      <pc:sldChg chg="modSp add mod">
        <pc:chgData name="Güler Demir" userId="51ad5cf4d1839854" providerId="LiveId" clId="{63C238F5-3A0E-458B-919B-377673C32D01}" dt="2025-08-01T12:45:47.965" v="6933" actId="21"/>
        <pc:sldMkLst>
          <pc:docMk/>
          <pc:sldMk cId="1203259900" sldId="275"/>
        </pc:sldMkLst>
        <pc:spChg chg="mod">
          <ac:chgData name="Güler Demir" userId="51ad5cf4d1839854" providerId="LiveId" clId="{63C238F5-3A0E-458B-919B-377673C32D01}" dt="2025-08-01T12:45:47.965" v="6933" actId="21"/>
          <ac:spMkLst>
            <pc:docMk/>
            <pc:sldMk cId="1203259900" sldId="275"/>
            <ac:spMk id="3" creationId="{1487FA94-0712-7498-F291-C74C8E0B837A}"/>
          </ac:spMkLst>
        </pc:spChg>
      </pc:sldChg>
      <pc:sldChg chg="del">
        <pc:chgData name="Güler Demir" userId="51ad5cf4d1839854" providerId="LiveId" clId="{63C238F5-3A0E-458B-919B-377673C32D01}" dt="2025-07-31T16:57:29.526" v="19" actId="47"/>
        <pc:sldMkLst>
          <pc:docMk/>
          <pc:sldMk cId="1886383686" sldId="275"/>
        </pc:sldMkLst>
      </pc:sldChg>
      <pc:sldChg chg="add del">
        <pc:chgData name="Güler Demir" userId="51ad5cf4d1839854" providerId="LiveId" clId="{63C238F5-3A0E-458B-919B-377673C32D01}" dt="2025-07-31T19:37:56.084" v="3227" actId="2696"/>
        <pc:sldMkLst>
          <pc:docMk/>
          <pc:sldMk cId="192488011" sldId="276"/>
        </pc:sldMkLst>
      </pc:sldChg>
      <pc:sldChg chg="addSp modSp add mod">
        <pc:chgData name="Güler Demir" userId="51ad5cf4d1839854" providerId="LiveId" clId="{63C238F5-3A0E-458B-919B-377673C32D01}" dt="2025-08-01T09:45:23.488" v="3960" actId="6549"/>
        <pc:sldMkLst>
          <pc:docMk/>
          <pc:sldMk cId="849038398" sldId="276"/>
        </pc:sldMkLst>
        <pc:spChg chg="mod">
          <ac:chgData name="Güler Demir" userId="51ad5cf4d1839854" providerId="LiveId" clId="{63C238F5-3A0E-458B-919B-377673C32D01}" dt="2025-07-31T19:43:08.719" v="3245" actId="20577"/>
          <ac:spMkLst>
            <pc:docMk/>
            <pc:sldMk cId="849038398" sldId="276"/>
            <ac:spMk id="2" creationId="{5689A945-3A5B-61C0-18B3-B525AC2AABD3}"/>
          </ac:spMkLst>
        </pc:spChg>
        <pc:spChg chg="mod">
          <ac:chgData name="Güler Demir" userId="51ad5cf4d1839854" providerId="LiveId" clId="{63C238F5-3A0E-458B-919B-377673C32D01}" dt="2025-08-01T09:45:23.488" v="3960" actId="6549"/>
          <ac:spMkLst>
            <pc:docMk/>
            <pc:sldMk cId="849038398" sldId="276"/>
            <ac:spMk id="3" creationId="{A5FA3C4E-9AAF-2259-0965-2C4CB87F499B}"/>
          </ac:spMkLst>
        </pc:spChg>
      </pc:sldChg>
      <pc:sldChg chg="del">
        <pc:chgData name="Güler Demir" userId="51ad5cf4d1839854" providerId="LiveId" clId="{63C238F5-3A0E-458B-919B-377673C32D01}" dt="2025-07-31T16:57:30.278" v="20" actId="47"/>
        <pc:sldMkLst>
          <pc:docMk/>
          <pc:sldMk cId="4224082616" sldId="276"/>
        </pc:sldMkLst>
      </pc:sldChg>
      <pc:sldChg chg="addSp delSp modSp add mod">
        <pc:chgData name="Güler Demir" userId="51ad5cf4d1839854" providerId="LiveId" clId="{63C238F5-3A0E-458B-919B-377673C32D01}" dt="2025-08-01T10:01:33.617" v="4160" actId="20577"/>
        <pc:sldMkLst>
          <pc:docMk/>
          <pc:sldMk cId="2360146027" sldId="277"/>
        </pc:sldMkLst>
        <pc:spChg chg="mod">
          <ac:chgData name="Güler Demir" userId="51ad5cf4d1839854" providerId="LiveId" clId="{63C238F5-3A0E-458B-919B-377673C32D01}" dt="2025-08-01T09:39:07.984" v="3694" actId="6549"/>
          <ac:spMkLst>
            <pc:docMk/>
            <pc:sldMk cId="2360146027" sldId="277"/>
            <ac:spMk id="2" creationId="{2A716729-AA26-4903-AA73-7D828269AC69}"/>
          </ac:spMkLst>
        </pc:spChg>
        <pc:spChg chg="add del mod">
          <ac:chgData name="Güler Demir" userId="51ad5cf4d1839854" providerId="LiveId" clId="{63C238F5-3A0E-458B-919B-377673C32D01}" dt="2025-08-01T10:01:33.617" v="4160" actId="20577"/>
          <ac:spMkLst>
            <pc:docMk/>
            <pc:sldMk cId="2360146027" sldId="277"/>
            <ac:spMk id="3" creationId="{93AF9780-CB2B-104B-F618-F0213977F25D}"/>
          </ac:spMkLst>
        </pc:spChg>
      </pc:sldChg>
      <pc:sldChg chg="modSp add mod">
        <pc:chgData name="Güler Demir" userId="51ad5cf4d1839854" providerId="LiveId" clId="{63C238F5-3A0E-458B-919B-377673C32D01}" dt="2025-08-01T10:22:33.673" v="4540" actId="255"/>
        <pc:sldMkLst>
          <pc:docMk/>
          <pc:sldMk cId="1493730271" sldId="278"/>
        </pc:sldMkLst>
        <pc:spChg chg="mod">
          <ac:chgData name="Güler Demir" userId="51ad5cf4d1839854" providerId="LiveId" clId="{63C238F5-3A0E-458B-919B-377673C32D01}" dt="2025-08-01T10:03:41.929" v="4169" actId="20577"/>
          <ac:spMkLst>
            <pc:docMk/>
            <pc:sldMk cId="1493730271" sldId="278"/>
            <ac:spMk id="2" creationId="{3ED7AE22-23C5-3BFE-A98D-F80648AC48A9}"/>
          </ac:spMkLst>
        </pc:spChg>
        <pc:spChg chg="mod">
          <ac:chgData name="Güler Demir" userId="51ad5cf4d1839854" providerId="LiveId" clId="{63C238F5-3A0E-458B-919B-377673C32D01}" dt="2025-08-01T10:22:33.673" v="4540" actId="255"/>
          <ac:spMkLst>
            <pc:docMk/>
            <pc:sldMk cId="1493730271" sldId="278"/>
            <ac:spMk id="3" creationId="{27D748C8-73E1-887D-23C0-721A4FF1A71B}"/>
          </ac:spMkLst>
        </pc:spChg>
      </pc:sldChg>
      <pc:sldChg chg="modSp add mod">
        <pc:chgData name="Güler Demir" userId="51ad5cf4d1839854" providerId="LiveId" clId="{63C238F5-3A0E-458B-919B-377673C32D01}" dt="2025-08-01T10:59:29.265" v="5284" actId="6549"/>
        <pc:sldMkLst>
          <pc:docMk/>
          <pc:sldMk cId="3802109054" sldId="279"/>
        </pc:sldMkLst>
        <pc:spChg chg="mod">
          <ac:chgData name="Güler Demir" userId="51ad5cf4d1839854" providerId="LiveId" clId="{63C238F5-3A0E-458B-919B-377673C32D01}" dt="2025-08-01T10:28:11.775" v="4565" actId="20577"/>
          <ac:spMkLst>
            <pc:docMk/>
            <pc:sldMk cId="3802109054" sldId="279"/>
            <ac:spMk id="2" creationId="{B4433E79-37B6-FAA2-ED70-3398D4298DC8}"/>
          </ac:spMkLst>
        </pc:spChg>
        <pc:spChg chg="mod">
          <ac:chgData name="Güler Demir" userId="51ad5cf4d1839854" providerId="LiveId" clId="{63C238F5-3A0E-458B-919B-377673C32D01}" dt="2025-08-01T10:59:29.265" v="5284" actId="6549"/>
          <ac:spMkLst>
            <pc:docMk/>
            <pc:sldMk cId="3802109054" sldId="279"/>
            <ac:spMk id="3" creationId="{E683C2BB-30D1-860F-4BDE-435531F13D10}"/>
          </ac:spMkLst>
        </pc:spChg>
      </pc:sldChg>
      <pc:sldChg chg="modSp add del mod">
        <pc:chgData name="Güler Demir" userId="51ad5cf4d1839854" providerId="LiveId" clId="{63C238F5-3A0E-458B-919B-377673C32D01}" dt="2025-08-01T10:02:09.171" v="4162" actId="2696"/>
        <pc:sldMkLst>
          <pc:docMk/>
          <pc:sldMk cId="3986648629" sldId="279"/>
        </pc:sldMkLst>
      </pc:sldChg>
      <pc:sldChg chg="add del">
        <pc:chgData name="Güler Demir" userId="51ad5cf4d1839854" providerId="LiveId" clId="{63C238F5-3A0E-458B-919B-377673C32D01}" dt="2025-08-01T10:01:49.877" v="4161" actId="2696"/>
        <pc:sldMkLst>
          <pc:docMk/>
          <pc:sldMk cId="2324833614" sldId="280"/>
        </pc:sldMkLst>
      </pc:sldChg>
      <pc:sldChg chg="modSp add mod ord">
        <pc:chgData name="Güler Demir" userId="51ad5cf4d1839854" providerId="LiveId" clId="{63C238F5-3A0E-458B-919B-377673C32D01}" dt="2025-08-01T11:52:01.044" v="6406"/>
        <pc:sldMkLst>
          <pc:docMk/>
          <pc:sldMk cId="3391898785" sldId="280"/>
        </pc:sldMkLst>
      </pc:sldChg>
      <pc:sldChg chg="modSp add mod">
        <pc:chgData name="Güler Demir" userId="51ad5cf4d1839854" providerId="LiveId" clId="{63C238F5-3A0E-458B-919B-377673C32D01}" dt="2025-08-01T11:15:52.635" v="5759" actId="14100"/>
        <pc:sldMkLst>
          <pc:docMk/>
          <pc:sldMk cId="1609877234" sldId="281"/>
        </pc:sldMkLst>
        <pc:spChg chg="mod">
          <ac:chgData name="Güler Demir" userId="51ad5cf4d1839854" providerId="LiveId" clId="{63C238F5-3A0E-458B-919B-377673C32D01}" dt="2025-08-01T11:15:52.635" v="5759" actId="14100"/>
          <ac:spMkLst>
            <pc:docMk/>
            <pc:sldMk cId="1609877234" sldId="281"/>
            <ac:spMk id="3" creationId="{B27B0D92-E36D-91F4-0F89-AB76B52AC8DA}"/>
          </ac:spMkLst>
        </pc:spChg>
      </pc:sldChg>
      <pc:sldChg chg="modSp add del mod">
        <pc:chgData name="Güler Demir" userId="51ad5cf4d1839854" providerId="LiveId" clId="{63C238F5-3A0E-458B-919B-377673C32D01}" dt="2025-08-01T11:52:27.624" v="6409" actId="2696"/>
        <pc:sldMkLst>
          <pc:docMk/>
          <pc:sldMk cId="339441433" sldId="282"/>
        </pc:sldMkLst>
      </pc:sldChg>
      <pc:sldChg chg="modSp add mod ord">
        <pc:chgData name="Güler Demir" userId="51ad5cf4d1839854" providerId="LiveId" clId="{63C238F5-3A0E-458B-919B-377673C32D01}" dt="2025-08-01T11:59:07.748" v="6453" actId="12"/>
        <pc:sldMkLst>
          <pc:docMk/>
          <pc:sldMk cId="325407961" sldId="283"/>
        </pc:sldMkLst>
        <pc:spChg chg="mod">
          <ac:chgData name="Güler Demir" userId="51ad5cf4d1839854" providerId="LiveId" clId="{63C238F5-3A0E-458B-919B-377673C32D01}" dt="2025-08-01T11:59:07.748" v="6453" actId="12"/>
          <ac:spMkLst>
            <pc:docMk/>
            <pc:sldMk cId="325407961" sldId="283"/>
            <ac:spMk id="3" creationId="{B244961B-CD44-DB57-FEB5-A44A3161441E}"/>
          </ac:spMkLst>
        </pc:spChg>
      </pc:sldChg>
      <pc:sldChg chg="addSp modSp add mod">
        <pc:chgData name="Güler Demir" userId="51ad5cf4d1839854" providerId="LiveId" clId="{63C238F5-3A0E-458B-919B-377673C32D01}" dt="2025-08-01T12:28:51.191" v="6705" actId="20577"/>
        <pc:sldMkLst>
          <pc:docMk/>
          <pc:sldMk cId="3987924021" sldId="284"/>
        </pc:sldMkLst>
        <pc:spChg chg="mod">
          <ac:chgData name="Güler Demir" userId="51ad5cf4d1839854" providerId="LiveId" clId="{63C238F5-3A0E-458B-919B-377673C32D01}" dt="2025-08-01T11:59:18.408" v="6465" actId="20577"/>
          <ac:spMkLst>
            <pc:docMk/>
            <pc:sldMk cId="3987924021" sldId="284"/>
            <ac:spMk id="2" creationId="{64B41507-CE52-63D6-1F82-8B052F3F0575}"/>
          </ac:spMkLst>
        </pc:spChg>
        <pc:spChg chg="mod">
          <ac:chgData name="Güler Demir" userId="51ad5cf4d1839854" providerId="LiveId" clId="{63C238F5-3A0E-458B-919B-377673C32D01}" dt="2025-08-01T12:28:51.191" v="6705" actId="20577"/>
          <ac:spMkLst>
            <pc:docMk/>
            <pc:sldMk cId="3987924021" sldId="284"/>
            <ac:spMk id="3" creationId="{33DC6929-02ED-CB7E-B824-ACA00BD7E316}"/>
          </ac:spMkLst>
        </pc:spChg>
      </pc:sldChg>
      <pc:sldChg chg="modSp add mod">
        <pc:chgData name="Güler Demir" userId="51ad5cf4d1839854" providerId="LiveId" clId="{63C238F5-3A0E-458B-919B-377673C32D01}" dt="2025-08-01T12:39:11.277" v="6863" actId="1076"/>
        <pc:sldMkLst>
          <pc:docMk/>
          <pc:sldMk cId="1350134314" sldId="285"/>
        </pc:sldMkLst>
        <pc:spChg chg="mod">
          <ac:chgData name="Güler Demir" userId="51ad5cf4d1839854" providerId="LiveId" clId="{63C238F5-3A0E-458B-919B-377673C32D01}" dt="2025-08-01T12:39:08.777" v="6862" actId="14100"/>
          <ac:spMkLst>
            <pc:docMk/>
            <pc:sldMk cId="1350134314" sldId="285"/>
            <ac:spMk id="2" creationId="{C2173A09-1A07-D682-5A88-6370694F5FD5}"/>
          </ac:spMkLst>
        </pc:spChg>
        <pc:spChg chg="mod">
          <ac:chgData name="Güler Demir" userId="51ad5cf4d1839854" providerId="LiveId" clId="{63C238F5-3A0E-458B-919B-377673C32D01}" dt="2025-08-01T12:39:11.277" v="6863" actId="1076"/>
          <ac:spMkLst>
            <pc:docMk/>
            <pc:sldMk cId="1350134314" sldId="285"/>
            <ac:spMk id="3" creationId="{595941E4-A465-134C-1B07-72AA7D988B7C}"/>
          </ac:spMkLst>
        </pc:spChg>
      </pc:sldChg>
      <pc:sldChg chg="modSp add mod">
        <pc:chgData name="Güler Demir" userId="51ad5cf4d1839854" providerId="LiveId" clId="{63C238F5-3A0E-458B-919B-377673C32D01}" dt="2025-08-01T12:43:53.516" v="6929" actId="6549"/>
        <pc:sldMkLst>
          <pc:docMk/>
          <pc:sldMk cId="90709521" sldId="286"/>
        </pc:sldMkLst>
        <pc:spChg chg="mod">
          <ac:chgData name="Güler Demir" userId="51ad5cf4d1839854" providerId="LiveId" clId="{63C238F5-3A0E-458B-919B-377673C32D01}" dt="2025-08-01T12:43:53.516" v="6929" actId="6549"/>
          <ac:spMkLst>
            <pc:docMk/>
            <pc:sldMk cId="90709521" sldId="286"/>
            <ac:spMk id="3" creationId="{B2E3919E-7E5F-5AF2-A68B-7621CCC5EFDA}"/>
          </ac:spMkLst>
        </pc:spChg>
      </pc:sldChg>
      <pc:sldChg chg="addSp modSp add mod">
        <pc:chgData name="Güler Demir" userId="51ad5cf4d1839854" providerId="LiveId" clId="{63C238F5-3A0E-458B-919B-377673C32D01}" dt="2025-08-01T12:53:39.309" v="7051" actId="20577"/>
        <pc:sldMkLst>
          <pc:docMk/>
          <pc:sldMk cId="4056335354" sldId="287"/>
        </pc:sldMkLst>
        <pc:spChg chg="mod">
          <ac:chgData name="Güler Demir" userId="51ad5cf4d1839854" providerId="LiveId" clId="{63C238F5-3A0E-458B-919B-377673C32D01}" dt="2025-08-01T12:53:39.309" v="7051" actId="20577"/>
          <ac:spMkLst>
            <pc:docMk/>
            <pc:sldMk cId="4056335354" sldId="287"/>
            <ac:spMk id="3" creationId="{D89143B2-9C08-AB7B-8DA9-524A4D05A0B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8/10/2025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8/10/2025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8/10/2025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8/10/2025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gulerdemir@kastamonu.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hyperlink" Target="https://doi.org/10.15612/BD.2024.740" TargetMode="External"/><Relationship Id="rId13" Type="http://schemas.openxmlformats.org/officeDocument/2006/relationships/hyperlink" Target="https://bookstr.com/article/the-journey-of-the-worlds-libraries-through-millennia/" TargetMode="External"/><Relationship Id="rId3" Type="http://schemas.openxmlformats.org/officeDocument/2006/relationships/hyperlink" Target="https://www.libraries.fi/ask/what-is-public-library-all?language_content_entity=en" TargetMode="External"/><Relationship Id="rId7" Type="http://schemas.openxmlformats.org/officeDocument/2006/relationships/hyperlink" Target="https://historyofinformation.com/detail.php?id=1909" TargetMode="External"/><Relationship Id="rId12" Type="http://schemas.openxmlformats.org/officeDocument/2006/relationships/hyperlink" Target="https://libraryacademy.in/types-of-libraries/" TargetMode="External"/><Relationship Id="rId17" Type="http://schemas.openxmlformats.org/officeDocument/2006/relationships/hyperlink" Target="https://www.researchgate.net/publication/379836955_Assessment_of_the_Accessibility_of_e_-_resources_and_its_mileage_in_academic_library" TargetMode="External"/><Relationship Id="rId2" Type="http://schemas.openxmlformats.org/officeDocument/2006/relationships/hyperlink" Target="https://profileusuf.wordpress.com/2021/08/25/nationallibrary/" TargetMode="External"/><Relationship Id="rId16" Type="http://schemas.openxmlformats.org/officeDocument/2006/relationships/hyperlink" Target="https://odlis.abc-clio.com/odlis_u.html" TargetMode="External"/><Relationship Id="rId1" Type="http://schemas.openxmlformats.org/officeDocument/2006/relationships/slideLayout" Target="../slideLayouts/slideLayout2.xml"/><Relationship Id="rId6" Type="http://schemas.openxmlformats.org/officeDocument/2006/relationships/hyperlink" Target="https://www.ool.co.uk/blog/a-brief-history-of-libraries/" TargetMode="External"/><Relationship Id="rId11" Type="http://schemas.openxmlformats.org/officeDocument/2006/relationships/hyperlink" Target="https://doi.org/10.3390/engproc2024070038" TargetMode="External"/><Relationship Id="rId5" Type="http://schemas.openxmlformats.org/officeDocument/2006/relationships/hyperlink" Target="https://www.researchgate.net/publication/333568721_Role_of_digital_library_and_information_centers_in_modern_education_system_and_research_development" TargetMode="External"/><Relationship Id="rId15" Type="http://schemas.openxmlformats.org/officeDocument/2006/relationships/hyperlink" Target="https://odlis.abc-clio.com/odlis_s.html" TargetMode="External"/><Relationship Id="rId10" Type="http://schemas.openxmlformats.org/officeDocument/2006/relationships/hyperlink" Target="https://www.researchgate.net/publication/371431376_History_and_Development_of_Libraries" TargetMode="External"/><Relationship Id="rId4" Type="http://schemas.openxmlformats.org/officeDocument/2006/relationships/hyperlink" Target="https://www.lisedunetwork.com/national-library/" TargetMode="External"/><Relationship Id="rId9" Type="http://schemas.openxmlformats.org/officeDocument/2006/relationships/hyperlink" Target="https://dokumen.pub/the-librarians-book-of-lists-9780838990834-9780838910634.html" TargetMode="External"/><Relationship Id="rId14" Type="http://schemas.openxmlformats.org/officeDocument/2006/relationships/hyperlink" Target="https://www.cekulvakfi.org.tr/makale/kutuphane-turleri-ve-turkiyeden-ornekler"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51721" y="457200"/>
            <a:ext cx="8145271" cy="2663687"/>
          </a:xfrm>
        </p:spPr>
        <p:txBody>
          <a:bodyPr/>
          <a:lstStyle/>
          <a:p>
            <a:pPr algn="ctr"/>
            <a:r>
              <a:rPr lang="tr-TR" sz="3600" b="1" dirty="0">
                <a:solidFill>
                  <a:schemeClr val="tx1"/>
                </a:solidFill>
              </a:rPr>
              <a:t>BİLGİ HİZMETLERİ</a:t>
            </a:r>
            <a:br>
              <a:rPr lang="tr-TR" sz="3600" b="1" dirty="0">
                <a:solidFill>
                  <a:schemeClr val="tx1"/>
                </a:solidFill>
              </a:rPr>
            </a:br>
            <a:r>
              <a:rPr lang="tr-TR" sz="3600" b="1" dirty="0">
                <a:solidFill>
                  <a:schemeClr val="tx1"/>
                </a:solidFill>
              </a:rPr>
              <a:t>2. HAFTA</a:t>
            </a:r>
            <a:br>
              <a:rPr lang="tr-TR" sz="3600" b="1" dirty="0">
                <a:solidFill>
                  <a:schemeClr val="tx1"/>
                </a:solidFill>
              </a:rPr>
            </a:br>
            <a:r>
              <a:rPr lang="tr-TR" sz="3600" b="1" dirty="0">
                <a:solidFill>
                  <a:schemeClr val="tx1"/>
                </a:solidFill>
              </a:rPr>
              <a:t>KÜTÜPHANE VE BİLGİ HİZMETLERİ: </a:t>
            </a:r>
            <a:br>
              <a:rPr lang="tr-TR" sz="3600" b="1" dirty="0">
                <a:solidFill>
                  <a:schemeClr val="tx1"/>
                </a:solidFill>
              </a:rPr>
            </a:br>
            <a:r>
              <a:rPr lang="tr-TR" sz="3600" b="1" dirty="0">
                <a:solidFill>
                  <a:schemeClr val="tx1"/>
                </a:solidFill>
              </a:rPr>
              <a:t>KAVRAMSAL İRDELEMELER</a:t>
            </a:r>
            <a:endParaRPr lang="en-US" sz="3600" b="1" dirty="0">
              <a:solidFill>
                <a:schemeClr val="tx1"/>
              </a:solidFill>
            </a:endParaRPr>
          </a:p>
        </p:txBody>
      </p:sp>
      <p:sp>
        <p:nvSpPr>
          <p:cNvPr id="3" name="Alt Başlık 2"/>
          <p:cNvSpPr>
            <a:spLocks noGrp="1"/>
          </p:cNvSpPr>
          <p:nvPr>
            <p:ph type="subTitle" idx="1"/>
          </p:nvPr>
        </p:nvSpPr>
        <p:spPr>
          <a:xfrm>
            <a:off x="1507067" y="4364731"/>
            <a:ext cx="7868945" cy="1462863"/>
          </a:xfrm>
        </p:spPr>
        <p:txBody>
          <a:bodyPr>
            <a:normAutofit fontScale="25000" lnSpcReduction="20000"/>
          </a:bodyPr>
          <a:lstStyle/>
          <a:p>
            <a:r>
              <a:rPr lang="tr-TR" sz="5600" b="1" dirty="0">
                <a:solidFill>
                  <a:schemeClr val="tx1"/>
                </a:solidFill>
              </a:rPr>
              <a:t>GÜLER DEMİR</a:t>
            </a:r>
          </a:p>
          <a:p>
            <a:r>
              <a:rPr lang="tr-TR" sz="5600" b="1" dirty="0">
                <a:solidFill>
                  <a:schemeClr val="tx1"/>
                </a:solidFill>
              </a:rPr>
              <a:t>Kastamonu Üniversitesi</a:t>
            </a:r>
          </a:p>
          <a:p>
            <a:r>
              <a:rPr lang="tr-TR" sz="5600" b="1" dirty="0">
                <a:solidFill>
                  <a:schemeClr val="tx1"/>
                </a:solidFill>
              </a:rPr>
              <a:t>İnsan ve Toplum Bilimleri Fakültesi</a:t>
            </a:r>
          </a:p>
          <a:p>
            <a:r>
              <a:rPr lang="tr-TR" sz="5600" b="1" dirty="0">
                <a:solidFill>
                  <a:schemeClr val="tx1"/>
                </a:solidFill>
              </a:rPr>
              <a:t>Bilgi ve Belge Yönetimi Bölümü</a:t>
            </a:r>
          </a:p>
          <a:p>
            <a:r>
              <a:rPr lang="tr-TR" sz="5600" b="1" dirty="0">
                <a:solidFill>
                  <a:schemeClr val="tx1"/>
                </a:solidFill>
                <a:hlinkClick r:id="rId2">
                  <a:extLst>
                    <a:ext uri="{A12FA001-AC4F-418D-AE19-62706E023703}">
                      <ahyp:hlinkClr xmlns:ahyp="http://schemas.microsoft.com/office/drawing/2018/hyperlinkcolor" val="tx"/>
                    </a:ext>
                  </a:extLst>
                </a:hlinkClick>
              </a:rPr>
              <a:t>gulerdemir@kastamonu.edu.tr</a:t>
            </a:r>
            <a:endParaRPr lang="tr-TR" sz="5600" b="1" dirty="0">
              <a:solidFill>
                <a:schemeClr val="tx1"/>
              </a:solidFill>
            </a:endParaRPr>
          </a:p>
          <a:p>
            <a:endParaRPr lang="en-US" dirty="0"/>
          </a:p>
        </p:txBody>
      </p:sp>
    </p:spTree>
    <p:extLst>
      <p:ext uri="{BB962C8B-B14F-4D97-AF65-F5344CB8AC3E}">
        <p14:creationId xmlns:p14="http://schemas.microsoft.com/office/powerpoint/2010/main" val="951358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1FD744-F9B1-AE7A-B065-A265BA7A0B92}"/>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C6A17B4-844B-DE64-83B1-2CCB59F9FCA3}"/>
              </a:ext>
            </a:extLst>
          </p:cNvPr>
          <p:cNvSpPr>
            <a:spLocks noGrp="1"/>
          </p:cNvSpPr>
          <p:nvPr>
            <p:ph type="title"/>
          </p:nvPr>
        </p:nvSpPr>
        <p:spPr>
          <a:xfrm>
            <a:off x="711746" y="176981"/>
            <a:ext cx="9744860" cy="658761"/>
          </a:xfrm>
        </p:spPr>
        <p:txBody>
          <a:bodyPr>
            <a:normAutofit fontScale="90000"/>
          </a:bodyPr>
          <a:lstStyle/>
          <a:p>
            <a:pPr algn="ctr"/>
            <a:r>
              <a:rPr lang="tr-TR" b="1" dirty="0">
                <a:solidFill>
                  <a:schemeClr val="tx1"/>
                </a:solidFill>
              </a:rPr>
              <a:t>Kütüphane ve Bilgi Merkezleri: Tarihsel Arka Plan</a:t>
            </a:r>
            <a:endParaRPr lang="en-US" b="1" dirty="0"/>
          </a:p>
        </p:txBody>
      </p:sp>
      <p:sp>
        <p:nvSpPr>
          <p:cNvPr id="3" name="İçerik Yer Tutucusu 2">
            <a:extLst>
              <a:ext uri="{FF2B5EF4-FFF2-40B4-BE49-F238E27FC236}">
                <a16:creationId xmlns:a16="http://schemas.microsoft.com/office/drawing/2014/main" id="{B94A8F60-BAAB-FA3C-675D-59DFA6B9382F}"/>
              </a:ext>
            </a:extLst>
          </p:cNvPr>
          <p:cNvSpPr>
            <a:spLocks noGrp="1"/>
          </p:cNvSpPr>
          <p:nvPr>
            <p:ph idx="1"/>
          </p:nvPr>
        </p:nvSpPr>
        <p:spPr>
          <a:xfrm>
            <a:off x="836704" y="963562"/>
            <a:ext cx="9438005" cy="4975122"/>
          </a:xfrm>
        </p:spPr>
        <p:txBody>
          <a:bodyPr>
            <a:noAutofit/>
          </a:bodyPr>
          <a:lstStyle/>
          <a:p>
            <a:pPr marL="0" indent="0" algn="just">
              <a:buNone/>
            </a:pPr>
            <a:r>
              <a:rPr lang="tr-TR" sz="1600" b="1" u="sng" dirty="0"/>
              <a:t>Orta Çağ’ın</a:t>
            </a:r>
            <a:r>
              <a:rPr lang="tr-TR" sz="1600" b="1" dirty="0"/>
              <a:t> kütüphaneleri, kiliseler ve manastırlar bünyesinde gelişmiş; dini amaçlar ve teolojik çalışmalarla sınırlı kalmış; kitaplar zincire vurulmuş, nadir ve pahalıdır (Demir, 2023, s. 55). Kitaplar, kürsülerin altındaki raflarda, genellikle katalog listeleriyle birlikte zincirlere bağlıdır. Kütüphanelerin anahtarları kütüphanecinin (</a:t>
            </a:r>
            <a:r>
              <a:rPr lang="tr-TR" sz="1600" b="1" dirty="0" err="1"/>
              <a:t>armarius</a:t>
            </a:r>
            <a:r>
              <a:rPr lang="tr-TR" sz="1600" b="1" dirty="0"/>
              <a:t>, </a:t>
            </a:r>
            <a:r>
              <a:rPr lang="tr-TR" sz="1600" b="1" dirty="0" err="1"/>
              <a:t>librarius</a:t>
            </a:r>
            <a:r>
              <a:rPr lang="tr-TR" sz="1600" b="1" dirty="0"/>
              <a:t> vb.) elindedir ve  bazen uzun süreli ödünç verilir (Davis, 2001). </a:t>
            </a:r>
          </a:p>
          <a:p>
            <a:pPr marL="0" indent="0" algn="just">
              <a:buNone/>
            </a:pPr>
            <a:r>
              <a:rPr lang="tr-TR" sz="1600" b="1" dirty="0"/>
              <a:t>Okuryazarlık oranı düşük olan halkın erişimi kısıtlıdır. Genellikle dinsel ve akademik amaçlara hizmet etmiştir. Manastır kütüphaneleri, bilgi saklama ve dini eğitim merkezleri olarak önemli olsa da, halka açık değildir. Kitaplar keşişler tarafından kopyalanıp saklanır. Matbaanın bulunuşuyla kitap üretimi hızlanır, erişim artar; bu da bilgi yayılımını ve kütüphanelerin toplum içindeki rolünü değiştirmeye başlar (Demir, 2023, </a:t>
            </a:r>
            <a:r>
              <a:rPr lang="tr-TR" sz="1600" b="1" dirty="0" err="1"/>
              <a:t>ss</a:t>
            </a:r>
            <a:r>
              <a:rPr lang="tr-TR" sz="1600" b="1" dirty="0"/>
              <a:t>. 54-56). </a:t>
            </a:r>
          </a:p>
          <a:p>
            <a:pPr marL="0" indent="0" algn="just">
              <a:buNone/>
            </a:pPr>
            <a:r>
              <a:rPr lang="tr-TR" sz="1600" b="1" u="sng" dirty="0"/>
              <a:t>Orta Çağ'dan Rönesans'a kadar </a:t>
            </a:r>
            <a:r>
              <a:rPr lang="tr-TR" sz="1600" b="1" dirty="0"/>
              <a:t>kütüphaneler, manastır yazıhanelerinden daha geniş toplumsal ve politik değişimleri yansıtan, daha düzenli dermelere evrilir. Aziz Benedict </a:t>
            </a:r>
            <a:r>
              <a:rPr lang="tr-TR" sz="1600" b="1" dirty="0" err="1"/>
              <a:t>Kuralı'nın</a:t>
            </a:r>
            <a:r>
              <a:rPr lang="tr-TR" sz="1600" b="1" dirty="0"/>
              <a:t> rehberliğindeki ilk manastır kütüphaneleri, dini metinlerin kopyalanması ve korunmasına odaklanır ve Monte </a:t>
            </a:r>
            <a:r>
              <a:rPr lang="tr-TR" sz="1600" b="1" dirty="0" err="1"/>
              <a:t>Cassino</a:t>
            </a:r>
            <a:r>
              <a:rPr lang="tr-TR" sz="1600" b="1" dirty="0"/>
              <a:t> gibi manastırlar önemli öğrenim ve el yazması üretim merkezleri durumuna gelir. Zamanla, şehir devletleri, üniversiteler ve sivil kurumlar, genellikle açık erişimli özel kütüphanelerde barındırılan kendi dermelerini geliştirdikçe bilgi üzerindeki denetim de değişir/yumuşar; bu durum, «materyalin korunmasından çok erişimine»  önem veren anlayışı başlatır (</a:t>
            </a:r>
            <a:r>
              <a:rPr lang="en-US" sz="1600" b="1" dirty="0" err="1"/>
              <a:t>Malesevic</a:t>
            </a:r>
            <a:r>
              <a:rPr lang="en-US" sz="1600" b="1" dirty="0"/>
              <a:t>, </a:t>
            </a:r>
            <a:r>
              <a:rPr lang="tr-TR" sz="1600" b="1" dirty="0"/>
              <a:t>2024, </a:t>
            </a:r>
            <a:r>
              <a:rPr lang="tr-TR" sz="1600" b="1" dirty="0" err="1"/>
              <a:t>ss</a:t>
            </a:r>
            <a:r>
              <a:rPr lang="tr-TR" sz="1600" b="1" dirty="0"/>
              <a:t>. 2-3).</a:t>
            </a:r>
          </a:p>
        </p:txBody>
      </p:sp>
    </p:spTree>
    <p:extLst>
      <p:ext uri="{BB962C8B-B14F-4D97-AF65-F5344CB8AC3E}">
        <p14:creationId xmlns:p14="http://schemas.microsoft.com/office/powerpoint/2010/main" val="38031746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9A96DA-D973-E654-5657-2D5A5ABA86B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103FD5F2-41A7-9A1C-8A5D-C456B5C64875}"/>
              </a:ext>
            </a:extLst>
          </p:cNvPr>
          <p:cNvSpPr>
            <a:spLocks noGrp="1"/>
          </p:cNvSpPr>
          <p:nvPr>
            <p:ph type="title"/>
          </p:nvPr>
        </p:nvSpPr>
        <p:spPr>
          <a:xfrm>
            <a:off x="711746" y="176981"/>
            <a:ext cx="9744860" cy="658761"/>
          </a:xfrm>
        </p:spPr>
        <p:txBody>
          <a:bodyPr>
            <a:normAutofit fontScale="90000"/>
          </a:bodyPr>
          <a:lstStyle/>
          <a:p>
            <a:pPr algn="ctr"/>
            <a:r>
              <a:rPr lang="tr-TR" b="1" dirty="0">
                <a:solidFill>
                  <a:schemeClr val="tx1"/>
                </a:solidFill>
              </a:rPr>
              <a:t>Kütüphane ve Bilgi Merkezleri: Tarihsel Arka Plan</a:t>
            </a:r>
            <a:endParaRPr lang="en-US" b="1" dirty="0"/>
          </a:p>
        </p:txBody>
      </p:sp>
      <p:sp>
        <p:nvSpPr>
          <p:cNvPr id="3" name="İçerik Yer Tutucusu 2">
            <a:extLst>
              <a:ext uri="{FF2B5EF4-FFF2-40B4-BE49-F238E27FC236}">
                <a16:creationId xmlns:a16="http://schemas.microsoft.com/office/drawing/2014/main" id="{1487FA94-0712-7498-F291-C74C8E0B837A}"/>
              </a:ext>
            </a:extLst>
          </p:cNvPr>
          <p:cNvSpPr>
            <a:spLocks noGrp="1"/>
          </p:cNvSpPr>
          <p:nvPr>
            <p:ph idx="1"/>
          </p:nvPr>
        </p:nvSpPr>
        <p:spPr>
          <a:xfrm>
            <a:off x="836704" y="963562"/>
            <a:ext cx="9438005" cy="4729329"/>
          </a:xfrm>
        </p:spPr>
        <p:txBody>
          <a:bodyPr>
            <a:noAutofit/>
          </a:bodyPr>
          <a:lstStyle/>
          <a:p>
            <a:pPr marL="0" indent="0" algn="just">
              <a:buNone/>
            </a:pPr>
            <a:endParaRPr lang="tr-TR" sz="2000" b="1" u="sng" dirty="0"/>
          </a:p>
          <a:p>
            <a:pPr marL="0" indent="0" algn="just">
              <a:buNone/>
            </a:pPr>
            <a:r>
              <a:rPr lang="tr-TR" sz="2000" b="1" u="sng" dirty="0"/>
              <a:t>Rönesans ve Aydınlanma dönemleriyle </a:t>
            </a:r>
            <a:r>
              <a:rPr lang="tr-TR" sz="2000" b="1" dirty="0"/>
              <a:t>birlikte kütüphanelerin yapısı ve işlevi köklü biçimde dönüşmüştür. Matbaanın yaygınlaşmasıyla birlikte kitaplar daha ucuz ve erişilebilir hale gelmiş, halk kütüphaneleri kurulmaya başlanmıştır. Bu dönemlerde kütüphaneler, sadece bilgi saklama alanları olmaktan çıkıp, bilimsel, eğlence ve kültürel merkezler durumuna gelmiştir.</a:t>
            </a:r>
          </a:p>
          <a:p>
            <a:pPr marL="0" indent="0" algn="just">
              <a:buNone/>
            </a:pPr>
            <a:r>
              <a:rPr lang="tr-TR" sz="2000" b="1" dirty="0"/>
              <a:t> </a:t>
            </a:r>
            <a:r>
              <a:rPr lang="tr-TR" sz="2000" b="1" u="sng" dirty="0"/>
              <a:t>Aydınlanma düşüncesi</a:t>
            </a:r>
            <a:r>
              <a:rPr lang="tr-TR" sz="2000" b="1" dirty="0"/>
              <a:t>, bilgiyi aklın ve eleştirinin temeli olarak görüp, kütüphanelerin demokratikleşmesi ve halkın erişimine açılması için önemli bir zemin hazırlamıştır. </a:t>
            </a:r>
          </a:p>
          <a:p>
            <a:pPr marL="0" indent="0" algn="just">
              <a:buNone/>
            </a:pPr>
            <a:r>
              <a:rPr lang="tr-TR" sz="2000" b="1" dirty="0"/>
              <a:t>Bu süreçte, kütüphaneler, toplumun tüm kesimlerine açık duruma gelmiş ve bilgiye ulaşım, toplumsal gelişimin temel ögelerinden biri olmuştur (Demir, 2023, </a:t>
            </a:r>
            <a:r>
              <a:rPr lang="tr-TR" sz="2000" b="1" dirty="0" err="1"/>
              <a:t>ss</a:t>
            </a:r>
            <a:r>
              <a:rPr lang="tr-TR" sz="2000" b="1" dirty="0"/>
              <a:t>. 61-65).</a:t>
            </a:r>
          </a:p>
        </p:txBody>
      </p:sp>
    </p:spTree>
    <p:extLst>
      <p:ext uri="{BB962C8B-B14F-4D97-AF65-F5344CB8AC3E}">
        <p14:creationId xmlns:p14="http://schemas.microsoft.com/office/powerpoint/2010/main" val="12032599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081A9F-CD5A-57EC-0AF8-DE9B79C24BFF}"/>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5689A945-3A5B-61C0-18B3-B525AC2AABD3}"/>
              </a:ext>
            </a:extLst>
          </p:cNvPr>
          <p:cNvSpPr>
            <a:spLocks noGrp="1"/>
          </p:cNvSpPr>
          <p:nvPr>
            <p:ph type="title"/>
          </p:nvPr>
        </p:nvSpPr>
        <p:spPr>
          <a:xfrm>
            <a:off x="711746" y="176981"/>
            <a:ext cx="9744860" cy="658761"/>
          </a:xfrm>
        </p:spPr>
        <p:txBody>
          <a:bodyPr>
            <a:normAutofit/>
          </a:bodyPr>
          <a:lstStyle/>
          <a:p>
            <a:pPr algn="ctr"/>
            <a:r>
              <a:rPr lang="tr-TR" b="1" dirty="0">
                <a:solidFill>
                  <a:schemeClr val="tx1"/>
                </a:solidFill>
              </a:rPr>
              <a:t>Kütüphane Türleri</a:t>
            </a:r>
            <a:endParaRPr lang="en-US" b="1" dirty="0"/>
          </a:p>
        </p:txBody>
      </p:sp>
      <p:sp>
        <p:nvSpPr>
          <p:cNvPr id="3" name="İçerik Yer Tutucusu 2">
            <a:extLst>
              <a:ext uri="{FF2B5EF4-FFF2-40B4-BE49-F238E27FC236}">
                <a16:creationId xmlns:a16="http://schemas.microsoft.com/office/drawing/2014/main" id="{A5FA3C4E-9AAF-2259-0965-2C4CB87F499B}"/>
              </a:ext>
            </a:extLst>
          </p:cNvPr>
          <p:cNvSpPr>
            <a:spLocks noGrp="1"/>
          </p:cNvSpPr>
          <p:nvPr>
            <p:ph idx="1"/>
          </p:nvPr>
        </p:nvSpPr>
        <p:spPr>
          <a:xfrm>
            <a:off x="836704" y="963562"/>
            <a:ext cx="9438005" cy="4729329"/>
          </a:xfrm>
        </p:spPr>
        <p:txBody>
          <a:bodyPr>
            <a:noAutofit/>
          </a:bodyPr>
          <a:lstStyle/>
          <a:p>
            <a:pPr marL="0" indent="0" algn="just">
              <a:buNone/>
            </a:pPr>
            <a:r>
              <a:rPr lang="tr-TR" sz="1600" b="1" dirty="0"/>
              <a:t>Tarihteki ilk kurulan kütüphaneden günümüze dek çok değişik adlandırılmış aynı veya farklı amaçlarla kurulan pek çok kütüphane bulunmaktadır. Bunun nedeni, farklı toplumsal/kültürel yapılar ve görüşler, birbirinden farklı gereksinimlerdir. Farklı toplumsal ve bireysel tavırlar birbirinden ayrımlı kütüphane türlerinin doğmasına yol açmıştır. </a:t>
            </a:r>
          </a:p>
          <a:p>
            <a:pPr marL="0" indent="0" algn="just">
              <a:buNone/>
            </a:pPr>
            <a:r>
              <a:rPr lang="tr-TR" sz="1600" b="1" dirty="0"/>
              <a:t>Örneğin, ilkçağdaki saray, kral kütüphaneleri, yönetici olan tek kişiye bağlı olarak gelişirken, Fransız devrimi ile «ulus» kavramının gelişimi; sanayi devrimi kentleşme, sanayileşme, insancılık gibi olgularla halk kütüphanesi doğmuştur. </a:t>
            </a:r>
          </a:p>
          <a:p>
            <a:pPr marL="0" indent="0" algn="just">
              <a:buNone/>
            </a:pPr>
            <a:r>
              <a:rPr lang="tr-TR" sz="1600" b="1" dirty="0"/>
              <a:t>Üniversite kütüphaneleri, Batı da manastır, Doğu da medrese yanında ilkel biçimini almış; 12.yüzyıl ile bugünkü anlamda üniversite (Bologna), 17.yüzyılda da üniversite kütüphaneleri kurulmaya başlamıştır. </a:t>
            </a:r>
          </a:p>
          <a:p>
            <a:pPr marL="0" indent="0" algn="just">
              <a:buNone/>
            </a:pPr>
            <a:r>
              <a:rPr lang="tr-TR" sz="1600" b="1" dirty="0"/>
              <a:t>Okul kütüphaneleri üniversite kütüphanelerinde olduğu gibi eğitim-öğretimi destekleme amacını ön planda tutmuştur. Milli kütüphane Fransız devrimi ile ön plana çıkan «ulus» kavramına bağlı olarak gelişmiş, bir ülkede yayımlanan ya da o ülkeye ilişkin, dünyada yayımlanan bilgi taşıyıcılarını izleyip, edinmeyi ve hizmete sunmayı amaçlamıştır. </a:t>
            </a:r>
          </a:p>
          <a:p>
            <a:pPr marL="0" indent="0" algn="just">
              <a:buNone/>
            </a:pPr>
            <a:r>
              <a:rPr lang="tr-TR" sz="1600" b="1" dirty="0"/>
              <a:t>Çağımızla birlikte özel Araştırma Kütüphaneleri ortaya çıkmıştır ki, bunlar sınırlı, belirli konularda hizmet sunmayı amaçlamaktadır (Sürmeli, 1993, s. 3).</a:t>
            </a:r>
          </a:p>
        </p:txBody>
      </p:sp>
    </p:spTree>
    <p:extLst>
      <p:ext uri="{BB962C8B-B14F-4D97-AF65-F5344CB8AC3E}">
        <p14:creationId xmlns:p14="http://schemas.microsoft.com/office/powerpoint/2010/main" val="8490383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88630F-EB1C-0321-1279-56272243FE5B}"/>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3527285-44AF-BA4F-78D3-185E7F322561}"/>
              </a:ext>
            </a:extLst>
          </p:cNvPr>
          <p:cNvSpPr>
            <a:spLocks noGrp="1"/>
          </p:cNvSpPr>
          <p:nvPr>
            <p:ph type="title"/>
          </p:nvPr>
        </p:nvSpPr>
        <p:spPr>
          <a:xfrm>
            <a:off x="711746" y="176981"/>
            <a:ext cx="9744860" cy="658761"/>
          </a:xfrm>
        </p:spPr>
        <p:txBody>
          <a:bodyPr>
            <a:normAutofit/>
          </a:bodyPr>
          <a:lstStyle/>
          <a:p>
            <a:pPr algn="ctr"/>
            <a:r>
              <a:rPr lang="tr-TR" b="1" dirty="0">
                <a:solidFill>
                  <a:schemeClr val="tx1"/>
                </a:solidFill>
              </a:rPr>
              <a:t>Kütüphane Türleri</a:t>
            </a:r>
            <a:endParaRPr lang="en-US" b="1" dirty="0"/>
          </a:p>
        </p:txBody>
      </p:sp>
      <p:sp>
        <p:nvSpPr>
          <p:cNvPr id="3" name="İçerik Yer Tutucusu 2">
            <a:extLst>
              <a:ext uri="{FF2B5EF4-FFF2-40B4-BE49-F238E27FC236}">
                <a16:creationId xmlns:a16="http://schemas.microsoft.com/office/drawing/2014/main" id="{B27B0D92-E36D-91F4-0F89-AB76B52AC8DA}"/>
              </a:ext>
            </a:extLst>
          </p:cNvPr>
          <p:cNvSpPr>
            <a:spLocks noGrp="1"/>
          </p:cNvSpPr>
          <p:nvPr>
            <p:ph idx="1"/>
          </p:nvPr>
        </p:nvSpPr>
        <p:spPr>
          <a:xfrm>
            <a:off x="949655" y="889019"/>
            <a:ext cx="9438005" cy="5223546"/>
          </a:xfrm>
        </p:spPr>
        <p:txBody>
          <a:bodyPr>
            <a:noAutofit/>
          </a:bodyPr>
          <a:lstStyle/>
          <a:p>
            <a:pPr marL="0" indent="0" algn="just">
              <a:buNone/>
            </a:pPr>
            <a:r>
              <a:rPr lang="tr-TR" sz="1600" b="1" dirty="0"/>
              <a:t>Genel nitelikleri, derledikleri yayınlar ve yönetimleri bakımından çok sayıda kütüphane/kitaplık 18 yüzyılda dahi daha çok müzeye benzemektedir. </a:t>
            </a:r>
          </a:p>
          <a:p>
            <a:pPr marL="0" indent="0" algn="just">
              <a:buNone/>
            </a:pPr>
            <a:r>
              <a:rPr lang="tr-TR" sz="1600" b="1" dirty="0"/>
              <a:t>19 yüzyılda kitap topluluğunun düzenli ve planlı geliştirilmesi kurallara bağlanmış; bir yönetim ve geniş halk topluluklarına açık olma nitelikleri ile bir kitap topluluğunun kütüphane/kitaplık sayılabileceği anlayışı benimsenmiştir.</a:t>
            </a:r>
          </a:p>
          <a:p>
            <a:pPr marL="0" indent="0" algn="just">
              <a:buNone/>
            </a:pPr>
            <a:r>
              <a:rPr lang="tr-TR" sz="1600" b="1" dirty="0"/>
              <a:t>Kütüphane/kitaplıklarla ilgili bütün gelişmeler tarihsel oluşum içindeki toplumsal dış dünyaya bağlıdır; çeşitli tarihsel, toplumsal, düşünsel olaylar, teknolojik ve bilimsel gelişmeler, çeşitli kütüphane türlerinin doğmasında etkili olmuştur.</a:t>
            </a:r>
          </a:p>
          <a:p>
            <a:pPr marL="0" indent="0" algn="just">
              <a:buNone/>
            </a:pPr>
            <a:r>
              <a:rPr lang="tr-TR" sz="1600" b="1" dirty="0"/>
              <a:t>Ulus kavramının Fransız Devrimi ile ortaya çıkması ve gelişmesi </a:t>
            </a:r>
            <a:r>
              <a:rPr lang="tr-TR" sz="1600" b="1" u="sng" dirty="0"/>
              <a:t>ulusal kütüphane </a:t>
            </a:r>
            <a:r>
              <a:rPr lang="tr-TR" sz="1600" b="1" dirty="0"/>
              <a:t>düşüncesine,</a:t>
            </a:r>
          </a:p>
          <a:p>
            <a:pPr marL="0" indent="0" algn="just">
              <a:buNone/>
            </a:pPr>
            <a:r>
              <a:rPr lang="tr-TR" sz="1600" b="1" dirty="0" err="1"/>
              <a:t>Anglo</a:t>
            </a:r>
            <a:r>
              <a:rPr lang="tr-TR" sz="1600" b="1" dirty="0"/>
              <a:t>-Amerikan demokrasi anlayışı </a:t>
            </a:r>
            <a:r>
              <a:rPr lang="tr-TR" sz="1600" b="1" u="sng" dirty="0"/>
              <a:t>halk kütüphanesinin </a:t>
            </a:r>
            <a:r>
              <a:rPr lang="tr-TR" sz="1600" b="1" dirty="0"/>
              <a:t>gelişimine destek olmuştur.</a:t>
            </a:r>
          </a:p>
          <a:p>
            <a:pPr marL="0" indent="0" algn="just">
              <a:buNone/>
            </a:pPr>
            <a:r>
              <a:rPr lang="tr-TR" sz="1600" b="1" dirty="0"/>
              <a:t>«Kişiyi tek ders kitabından ya da hocanın notlarından kurtararak çeşitli bilgi kaynaklarına yöneltmek diye özetlenebilen ileri eğitim anlayışı» </a:t>
            </a:r>
            <a:r>
              <a:rPr lang="tr-TR" sz="1600" b="1" u="sng" dirty="0"/>
              <a:t>okul kütüphanesi </a:t>
            </a:r>
            <a:r>
              <a:rPr lang="tr-TR" sz="1600" b="1" dirty="0"/>
              <a:t>türünü yaratmıştır [Üniversite kütüphanesi de bu kapsamda değerlendirilebilir].</a:t>
            </a:r>
          </a:p>
          <a:p>
            <a:pPr marL="0" indent="0" algn="just">
              <a:buNone/>
            </a:pPr>
            <a:r>
              <a:rPr lang="tr-TR" sz="1600" b="1" i="1" dirty="0"/>
              <a:t>Bi</a:t>
            </a:r>
            <a:r>
              <a:rPr lang="tr-TR" sz="1600" b="1" dirty="0"/>
              <a:t>limsel araştırmalar, teknolojik ilerlemeler, bilim kollarında uzmanlaşma çok sayıda </a:t>
            </a:r>
            <a:r>
              <a:rPr lang="tr-TR" sz="1600" b="1" u="sng" dirty="0"/>
              <a:t>özel konu </a:t>
            </a:r>
            <a:r>
              <a:rPr lang="tr-TR" sz="1600" b="1" dirty="0"/>
              <a:t>kitaplığının ortaya çıkmasıyla sonuçlanmıştır.</a:t>
            </a:r>
          </a:p>
          <a:p>
            <a:pPr marL="0" indent="0" algn="just">
              <a:buNone/>
            </a:pPr>
            <a:r>
              <a:rPr lang="tr-TR" sz="1600" b="1" dirty="0"/>
              <a:t>Böylece bugün bütün dünyanın onayladığı görev alanları, hizmet ilkeleri ve çalışma yöntemleri belirlenmiş değişik kütüphane türleri ortaya çıkmıştır (Baysal, 1987, s. 11).</a:t>
            </a:r>
          </a:p>
        </p:txBody>
      </p:sp>
    </p:spTree>
    <p:extLst>
      <p:ext uri="{BB962C8B-B14F-4D97-AF65-F5344CB8AC3E}">
        <p14:creationId xmlns:p14="http://schemas.microsoft.com/office/powerpoint/2010/main" val="16098772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745FD7-91F9-B8F1-F6D9-5EC8C053DC2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2A716729-AA26-4903-AA73-7D828269AC69}"/>
              </a:ext>
            </a:extLst>
          </p:cNvPr>
          <p:cNvSpPr>
            <a:spLocks noGrp="1"/>
          </p:cNvSpPr>
          <p:nvPr>
            <p:ph type="title"/>
          </p:nvPr>
        </p:nvSpPr>
        <p:spPr>
          <a:xfrm>
            <a:off x="711746" y="176981"/>
            <a:ext cx="9744860" cy="658761"/>
          </a:xfrm>
        </p:spPr>
        <p:txBody>
          <a:bodyPr>
            <a:normAutofit/>
          </a:bodyPr>
          <a:lstStyle/>
          <a:p>
            <a:pPr algn="ctr"/>
            <a:r>
              <a:rPr lang="tr-TR" b="1" dirty="0">
                <a:solidFill>
                  <a:schemeClr val="tx1"/>
                </a:solidFill>
              </a:rPr>
              <a:t>Ulusal/Milli Kütüphane</a:t>
            </a:r>
            <a:endParaRPr lang="en-US" b="1" dirty="0"/>
          </a:p>
        </p:txBody>
      </p:sp>
      <p:sp>
        <p:nvSpPr>
          <p:cNvPr id="3" name="İçerik Yer Tutucusu 2">
            <a:extLst>
              <a:ext uri="{FF2B5EF4-FFF2-40B4-BE49-F238E27FC236}">
                <a16:creationId xmlns:a16="http://schemas.microsoft.com/office/drawing/2014/main" id="{93AF9780-CB2B-104B-F618-F0213977F25D}"/>
              </a:ext>
            </a:extLst>
          </p:cNvPr>
          <p:cNvSpPr>
            <a:spLocks noGrp="1"/>
          </p:cNvSpPr>
          <p:nvPr>
            <p:ph idx="1"/>
          </p:nvPr>
        </p:nvSpPr>
        <p:spPr>
          <a:xfrm>
            <a:off x="836704" y="963562"/>
            <a:ext cx="9438005" cy="4729329"/>
          </a:xfrm>
        </p:spPr>
        <p:txBody>
          <a:bodyPr>
            <a:noAutofit/>
          </a:bodyPr>
          <a:lstStyle/>
          <a:p>
            <a:pPr marL="0" indent="0" algn="just">
              <a:buNone/>
            </a:pPr>
            <a:r>
              <a:rPr lang="tr-TR" sz="1600" b="1" dirty="0"/>
              <a:t>Bir ülkenin kültürel, tarihsel ve entelektüel mirasını koruyan, devlet tarafından finanse edilen merkezi kurumdur. Çok sayıda nadir, değerli veya önemli eser içerir. Ülke içinde ve dışında ulusun literatürünü toplama ve koruma görevini üstlenir (Ali, 2021). Kitaplar, el yazmaları, haritalar ve dijital materyaller gibi geniş dermeleriyle araştırma, eğitim ve halkın erişimini sağlar. ABD Kongre ve Britanya Kütüphanesi, dünya çapında önemli dermelere sahiptir ve dijitalleştirme çalışmalarıyla erişimi artırmaktadır.</a:t>
            </a:r>
          </a:p>
          <a:p>
            <a:pPr marL="0" indent="0" algn="just">
              <a:buNone/>
            </a:pPr>
            <a:r>
              <a:rPr lang="tr-TR" sz="1600" b="1" dirty="0"/>
              <a:t>Ulusal kütüphanelerin amacı, yayımlanmış eserleri korumak, erişilebilir kılmak ve gelecek kuşaklara aktarmaktır. Ayrıca okuryazarlığı teşvik eder, araştırmayı destekler ve kültürel mirası korur. Dijital teknolojilerle dermeler çevrimiçi erişime açılarak, fiziksel sınırlamaları aşar ve küresel bilgi paylaşımını sağlar (</a:t>
            </a:r>
            <a:r>
              <a:rPr lang="tr-TR" sz="1600" b="1" dirty="0" err="1"/>
              <a:t>Ashikuzzaman</a:t>
            </a:r>
            <a:r>
              <a:rPr lang="tr-TR" sz="1600" b="1" dirty="0"/>
              <a:t>, 2013). </a:t>
            </a:r>
          </a:p>
          <a:p>
            <a:pPr marL="0" indent="0" algn="just">
              <a:buNone/>
            </a:pPr>
            <a:r>
              <a:rPr lang="tr-TR" sz="1600" b="1" dirty="0"/>
              <a:t>Antik el yazmalarından modern dijital arşivlere kadar çeşitli materyalleri içerir ve kültürel kimliği yansıtan dermeleriyle ulusal gururu pekiştirir, toplumun bilgiye erişimini genişletir.</a:t>
            </a:r>
          </a:p>
          <a:p>
            <a:pPr marL="0" indent="0" algn="just">
              <a:buNone/>
            </a:pPr>
            <a:r>
              <a:rPr lang="tr-TR" sz="1600" b="1" dirty="0"/>
              <a:t>Özellikleri arasında, ulusal literatürü koruma sembolü olmaları, ulusal kayıtların eşsiz BT dermelerini arşivleme ve koruma, kültürel ve entelektüel mirası koruma, kültürel kimlik için odak noktası olma, bilgi ekonomisine destek sağlama, topluluk gelişimine katkıda bulunma, ulusal kütüphane sistemine liderlik etme ve eğitim ile yaşam boyu öğrenmeye destek olma yer alır (Ali, 2021).</a:t>
            </a:r>
          </a:p>
        </p:txBody>
      </p:sp>
    </p:spTree>
    <p:extLst>
      <p:ext uri="{BB962C8B-B14F-4D97-AF65-F5344CB8AC3E}">
        <p14:creationId xmlns:p14="http://schemas.microsoft.com/office/powerpoint/2010/main" val="23601460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403A52-DDCD-F5EE-B482-F55EAC479DE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ED7AE22-23C5-3BFE-A98D-F80648AC48A9}"/>
              </a:ext>
            </a:extLst>
          </p:cNvPr>
          <p:cNvSpPr>
            <a:spLocks noGrp="1"/>
          </p:cNvSpPr>
          <p:nvPr>
            <p:ph type="title"/>
          </p:nvPr>
        </p:nvSpPr>
        <p:spPr>
          <a:xfrm>
            <a:off x="711746" y="176981"/>
            <a:ext cx="9744860" cy="658761"/>
          </a:xfrm>
        </p:spPr>
        <p:txBody>
          <a:bodyPr>
            <a:normAutofit/>
          </a:bodyPr>
          <a:lstStyle/>
          <a:p>
            <a:pPr algn="ctr"/>
            <a:r>
              <a:rPr lang="tr-TR" b="1" dirty="0">
                <a:solidFill>
                  <a:schemeClr val="tx1"/>
                </a:solidFill>
              </a:rPr>
              <a:t>Halk Kütüphanesi</a:t>
            </a:r>
            <a:endParaRPr lang="en-US" b="1" dirty="0"/>
          </a:p>
        </p:txBody>
      </p:sp>
      <p:sp>
        <p:nvSpPr>
          <p:cNvPr id="3" name="İçerik Yer Tutucusu 2">
            <a:extLst>
              <a:ext uri="{FF2B5EF4-FFF2-40B4-BE49-F238E27FC236}">
                <a16:creationId xmlns:a16="http://schemas.microsoft.com/office/drawing/2014/main" id="{27D748C8-73E1-887D-23C0-721A4FF1A71B}"/>
              </a:ext>
            </a:extLst>
          </p:cNvPr>
          <p:cNvSpPr>
            <a:spLocks noGrp="1"/>
          </p:cNvSpPr>
          <p:nvPr>
            <p:ph idx="1"/>
          </p:nvPr>
        </p:nvSpPr>
        <p:spPr>
          <a:xfrm>
            <a:off x="836704" y="963562"/>
            <a:ext cx="9438005" cy="4729329"/>
          </a:xfrm>
        </p:spPr>
        <p:txBody>
          <a:bodyPr>
            <a:noAutofit/>
          </a:bodyPr>
          <a:lstStyle/>
          <a:p>
            <a:pPr marL="0" indent="0" algn="just">
              <a:buNone/>
            </a:pPr>
            <a:r>
              <a:rPr lang="tr-TR" sz="2000" b="1" dirty="0" err="1"/>
              <a:t>Keseroğlu’nun</a:t>
            </a:r>
            <a:r>
              <a:rPr lang="tr-TR" sz="2000" b="1" dirty="0"/>
              <a:t> (1989, s. 30) tanımına göre, «bir toplumda yaşayan kişiler arasında hiç bir ayrım gözetmeden, onların eğitim, kültür ve bilgi gereksinimlerini karşılıksız olarak yerine getirmeyi ve boş zamanları değerlendirmeyi amaçlayan» kurumdur.</a:t>
            </a:r>
          </a:p>
          <a:p>
            <a:pPr marL="0" indent="0" algn="just">
              <a:buNone/>
            </a:pPr>
            <a:r>
              <a:rPr lang="tr-TR" sz="2000" b="1" dirty="0"/>
              <a:t>Halk kütüphanesi, tüm vatandaşlara, geçmişine bakılmaksızın bilgi kaynakları, bilgi, eğitim ve kültürel faaliyetlere ücretsiz erişim sağlayan bir devlet veya belediye kurumudur. Temel amacı, kitap, görsel-işitsel materyaller ve internet erişimi de dahil olmak üzere BT hizmetleri gibi kaynaklar sunmak ve bunları genellikle sergi ve performans gibi etkinliklerle desteklemektir. Tarihsel olarak, halk kütüphaneleri kavramı 20. yüzyılın başlarında, demokrasi ve eşitliği vurgulayan arka plan ve 19. ve 20. yüzyıl Kuzey Amerika fikirlerinden büyük ölçüde etkilenerek ortaya çıkmıştır (Ask a </a:t>
            </a:r>
            <a:r>
              <a:rPr lang="tr-TR" sz="2000" b="1" dirty="0" err="1"/>
              <a:t>Librarian</a:t>
            </a:r>
            <a:r>
              <a:rPr lang="tr-TR" sz="2000" b="1" dirty="0"/>
              <a:t>, 2006).</a:t>
            </a:r>
          </a:p>
        </p:txBody>
      </p:sp>
    </p:spTree>
    <p:extLst>
      <p:ext uri="{BB962C8B-B14F-4D97-AF65-F5344CB8AC3E}">
        <p14:creationId xmlns:p14="http://schemas.microsoft.com/office/powerpoint/2010/main" val="14937302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DA823-4A57-0AC3-4928-91F26F33D89D}"/>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B4433E79-37B6-FAA2-ED70-3398D4298DC8}"/>
              </a:ext>
            </a:extLst>
          </p:cNvPr>
          <p:cNvSpPr>
            <a:spLocks noGrp="1"/>
          </p:cNvSpPr>
          <p:nvPr>
            <p:ph type="title"/>
          </p:nvPr>
        </p:nvSpPr>
        <p:spPr>
          <a:xfrm>
            <a:off x="711746" y="176981"/>
            <a:ext cx="9744860" cy="658761"/>
          </a:xfrm>
        </p:spPr>
        <p:txBody>
          <a:bodyPr>
            <a:normAutofit/>
          </a:bodyPr>
          <a:lstStyle/>
          <a:p>
            <a:pPr algn="ctr"/>
            <a:r>
              <a:rPr lang="tr-TR" b="1" dirty="0">
                <a:solidFill>
                  <a:schemeClr val="tx1"/>
                </a:solidFill>
              </a:rPr>
              <a:t>Üniversite Kütüphanesi</a:t>
            </a:r>
            <a:endParaRPr lang="en-US" b="1" dirty="0"/>
          </a:p>
        </p:txBody>
      </p:sp>
      <p:sp>
        <p:nvSpPr>
          <p:cNvPr id="3" name="İçerik Yer Tutucusu 2">
            <a:extLst>
              <a:ext uri="{FF2B5EF4-FFF2-40B4-BE49-F238E27FC236}">
                <a16:creationId xmlns:a16="http://schemas.microsoft.com/office/drawing/2014/main" id="{E683C2BB-30D1-860F-4BDE-435531F13D10}"/>
              </a:ext>
            </a:extLst>
          </p:cNvPr>
          <p:cNvSpPr>
            <a:spLocks noGrp="1"/>
          </p:cNvSpPr>
          <p:nvPr>
            <p:ph idx="1"/>
          </p:nvPr>
        </p:nvSpPr>
        <p:spPr>
          <a:xfrm>
            <a:off x="836704" y="963562"/>
            <a:ext cx="9438005" cy="4729329"/>
          </a:xfrm>
        </p:spPr>
        <p:txBody>
          <a:bodyPr>
            <a:noAutofit/>
          </a:bodyPr>
          <a:lstStyle/>
          <a:p>
            <a:pPr marL="0" indent="0" algn="just">
              <a:buNone/>
            </a:pPr>
            <a:r>
              <a:rPr lang="tr-TR" sz="1600" b="1" dirty="0"/>
              <a:t>«Öğrenci, akademisyen ve personelinin bilgi, araştırma ve öğretim programı gereksinimlerini karşılamak için bir üniversite tarafından kurulan, yönetilen ve finanse edilen kütüphane veya kütüphane </a:t>
            </a:r>
            <a:r>
              <a:rPr lang="tr-TR" sz="1600" b="1" dirty="0" err="1"/>
              <a:t>sistemi»dir</a:t>
            </a:r>
            <a:r>
              <a:rPr lang="tr-TR" sz="1600" b="1" dirty="0"/>
              <a:t> (</a:t>
            </a:r>
            <a:r>
              <a:rPr lang="tr-TR" sz="1600" b="1" dirty="0" err="1"/>
              <a:t>Reitz</a:t>
            </a:r>
            <a:r>
              <a:rPr lang="tr-TR" sz="1600" b="1" dirty="0"/>
              <a:t>, 2014b; </a:t>
            </a:r>
            <a:r>
              <a:rPr lang="tr-TR" sz="1600" b="1" dirty="0" err="1"/>
              <a:t>akt</a:t>
            </a:r>
            <a:r>
              <a:rPr lang="tr-TR" sz="1600" b="1" dirty="0"/>
              <a:t>. Polat, 2019, s. 228).</a:t>
            </a:r>
          </a:p>
          <a:p>
            <a:pPr marL="0" indent="0" algn="just">
              <a:buNone/>
            </a:pPr>
            <a:r>
              <a:rPr lang="tr-TR" sz="1600" b="1" dirty="0"/>
              <a:t>Dünya çapındaki üniversite kütüphaneleri, yetersiz finansman, net politikaların eksikliği ve yetersiz standartlar gibi ortak zorluklarla karşı karşıyadır; bu da araştırma ve akademik gelişimi destekleme becerilerini engellemektedir. Birçok kütüphane, sınırlı bütçeler, eski altyapı ve nitelikli personel eksikliğiyle çalışmakta, genellikle kendi özel bağlamlarına uygun olmayan uluslararası standartlara güvenmektedir. Bu da tutarsızlıklara ve verimsizliklere yol açmaktadır (</a:t>
            </a:r>
            <a:r>
              <a:rPr lang="de-DE" sz="1600" b="1" dirty="0"/>
              <a:t>Demir</a:t>
            </a:r>
            <a:r>
              <a:rPr lang="tr-TR" sz="1600" b="1" dirty="0"/>
              <a:t> ve </a:t>
            </a:r>
            <a:r>
              <a:rPr lang="de-DE" sz="1600" b="1" dirty="0" err="1"/>
              <a:t>Keseroğlu</a:t>
            </a:r>
            <a:r>
              <a:rPr lang="de-DE" sz="1600" b="1" dirty="0"/>
              <a:t>, 2024</a:t>
            </a:r>
            <a:r>
              <a:rPr lang="tr-TR" sz="1600" b="1" dirty="0"/>
              <a:t>, s. 102). </a:t>
            </a:r>
          </a:p>
          <a:p>
            <a:pPr marL="0" indent="0" algn="just">
              <a:buNone/>
            </a:pPr>
            <a:r>
              <a:rPr lang="tr-TR" sz="1600" b="1" dirty="0"/>
              <a:t>Elektronik kaynaklara kısıtlı erişim, kullanıcıların düşük bilgi okuryazarlığı ve yapay zekâ ve dijital araçlar gibi yeni teknolojilerin yavaş benimsenmesi gibi sorunlar, gelişen bilgi çağına uyum sağlamalarını daha da engellemektedir (s.109).</a:t>
            </a:r>
          </a:p>
          <a:p>
            <a:pPr marL="0" indent="0" algn="just">
              <a:buNone/>
            </a:pPr>
            <a:r>
              <a:rPr lang="tr-TR" sz="1600" b="1" dirty="0"/>
              <a:t>Bu sistemik sorunların ele alınması, net yasal çerçeveler oluşturmayı, sürdürülebilir bütçeler geliştirmeyi, kütüphaneler arası iş birliği yoluyla iş birliğini teşvik etmeyi ve personel eğitimine ve teknolojik altyapıya yatırım yapmayı içeren kapsamlı bir yaklaşım gerektirir (s. 98). </a:t>
            </a:r>
          </a:p>
        </p:txBody>
      </p:sp>
    </p:spTree>
    <p:extLst>
      <p:ext uri="{BB962C8B-B14F-4D97-AF65-F5344CB8AC3E}">
        <p14:creationId xmlns:p14="http://schemas.microsoft.com/office/powerpoint/2010/main" val="38021090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A54DDE-67BF-F7B5-9587-8CCE8A19B722}"/>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F8105079-176B-4EC8-82E2-8E61AF501008}"/>
              </a:ext>
            </a:extLst>
          </p:cNvPr>
          <p:cNvSpPr>
            <a:spLocks noGrp="1"/>
          </p:cNvSpPr>
          <p:nvPr>
            <p:ph type="title"/>
          </p:nvPr>
        </p:nvSpPr>
        <p:spPr>
          <a:xfrm>
            <a:off x="711746" y="176981"/>
            <a:ext cx="9744860" cy="658761"/>
          </a:xfrm>
        </p:spPr>
        <p:txBody>
          <a:bodyPr>
            <a:normAutofit/>
          </a:bodyPr>
          <a:lstStyle/>
          <a:p>
            <a:pPr algn="ctr"/>
            <a:r>
              <a:rPr lang="tr-TR" b="1" dirty="0">
                <a:solidFill>
                  <a:schemeClr val="tx1"/>
                </a:solidFill>
              </a:rPr>
              <a:t>Okul Kütüphanesi</a:t>
            </a:r>
            <a:endParaRPr lang="en-US" b="1" dirty="0"/>
          </a:p>
        </p:txBody>
      </p:sp>
      <p:sp>
        <p:nvSpPr>
          <p:cNvPr id="3" name="İçerik Yer Tutucusu 2">
            <a:extLst>
              <a:ext uri="{FF2B5EF4-FFF2-40B4-BE49-F238E27FC236}">
                <a16:creationId xmlns:a16="http://schemas.microsoft.com/office/drawing/2014/main" id="{D6806999-44DE-2B00-7D86-E90BB680DCC3}"/>
              </a:ext>
            </a:extLst>
          </p:cNvPr>
          <p:cNvSpPr>
            <a:spLocks noGrp="1"/>
          </p:cNvSpPr>
          <p:nvPr>
            <p:ph idx="1"/>
          </p:nvPr>
        </p:nvSpPr>
        <p:spPr>
          <a:xfrm>
            <a:off x="836704" y="963562"/>
            <a:ext cx="9438005" cy="4729329"/>
          </a:xfrm>
        </p:spPr>
        <p:txBody>
          <a:bodyPr>
            <a:noAutofit/>
          </a:bodyPr>
          <a:lstStyle/>
          <a:p>
            <a:pPr marL="0" indent="0" algn="just">
              <a:buNone/>
            </a:pPr>
            <a:r>
              <a:rPr lang="tr-TR" sz="1600" b="1" dirty="0"/>
              <a:t>Okul kütüphanesi «Öğrencilerinin bilgi gereksinimlerini ve öğretmen ve personelin öğretim programı gereksinimlerini karşılayan, genellikle bir okul kütüphanecisi veya medya uzmanı [</a:t>
            </a:r>
            <a:r>
              <a:rPr lang="tr-TR" sz="1600" b="1" dirty="0" err="1"/>
              <a:t>media</a:t>
            </a:r>
            <a:r>
              <a:rPr lang="tr-TR" sz="1600" b="1" dirty="0"/>
              <a:t> </a:t>
            </a:r>
            <a:r>
              <a:rPr lang="tr-TR" sz="1600" b="1" dirty="0" err="1"/>
              <a:t>specialist</a:t>
            </a:r>
            <a:r>
              <a:rPr lang="tr-TR" sz="1600" b="1" dirty="0"/>
              <a:t>] tarafından yönetilen, kamu veya özel bir ilkokul veya ortaokulda bulunan </a:t>
            </a:r>
            <a:r>
              <a:rPr lang="tr-TR" sz="1600" b="1" dirty="0" err="1"/>
              <a:t>kütüphane»dir</a:t>
            </a:r>
            <a:r>
              <a:rPr lang="tr-TR" sz="1600" b="1" dirty="0"/>
              <a:t> (</a:t>
            </a:r>
            <a:r>
              <a:rPr lang="tr-TR" sz="1600" b="1" dirty="0" err="1"/>
              <a:t>Reitz</a:t>
            </a:r>
            <a:r>
              <a:rPr lang="tr-TR" sz="1600" b="1" dirty="0"/>
              <a:t>, 2014a). </a:t>
            </a:r>
          </a:p>
          <a:p>
            <a:pPr marL="0" indent="0" algn="just">
              <a:buNone/>
            </a:pPr>
            <a:r>
              <a:rPr lang="tr-TR" sz="1600" b="1" dirty="0"/>
              <a:t>Baysal’a (1987, s. 13) göre, “okullardaki öğretim ve eğitim çalışmalarını desteklemek, ders programlarının gerçekleştirilmesini ve her türden yayınlarla öğrencilerin bilgi, eğitim ve kültür düzeyini yükseltmeye yardımcı olmakla görevli kitaplıklardır”. </a:t>
            </a:r>
          </a:p>
          <a:p>
            <a:pPr marL="0" indent="0" algn="just">
              <a:buNone/>
            </a:pPr>
            <a:r>
              <a:rPr lang="tr-TR" sz="1600" b="1" dirty="0"/>
              <a:t>Önal’a (1985, s. V) göre, «eğitim ve öğretim için gerekli her türlü bilgi kaynağını toplayan, düzenleyen ve hizmetleri ile parçası bulunduğu öğretim kademesinin amaçlarının gerçekleşmesine dinamik bir şekilde katılan toplumsal kuruluştur. Okul kütüphanesinin kendinden beklenilenleri yerine getirebilmesinde yönetim; insan gücünün, kaynakların ve olanakların en verimli bir biçimde kullanılmasını sağlayan süreçtir».</a:t>
            </a:r>
          </a:p>
          <a:p>
            <a:pPr marL="0" indent="0" algn="just">
              <a:buNone/>
            </a:pPr>
            <a:r>
              <a:rPr lang="tr-TR" sz="1600" b="1" dirty="0"/>
              <a:t>Bir okul kütüphanesi dermesi genellikle hizmet verilen sınıf düzeylerine uygun kitaplar, süreli yayınlar ve eğitim materyallerini içerir (</a:t>
            </a:r>
            <a:r>
              <a:rPr lang="tr-TR" sz="1600" b="1" dirty="0" err="1"/>
              <a:t>Reitz</a:t>
            </a:r>
            <a:r>
              <a:rPr lang="tr-TR" sz="1600" b="1" dirty="0"/>
              <a:t>, 2014a). </a:t>
            </a:r>
          </a:p>
          <a:p>
            <a:pPr marL="0" indent="0" algn="just">
              <a:buNone/>
            </a:pPr>
            <a:r>
              <a:rPr lang="tr-TR" sz="1600" b="1" dirty="0"/>
              <a:t>Üniversite kütüphaneleri gibi okul kütüphaneleri de sorunlarla yüzleşmektedir. Bunlar, yetersiz finansman, teknoloji vb. altyapı eksiklikleri ve personel yetersizliği ile benzerleridir.</a:t>
            </a:r>
          </a:p>
        </p:txBody>
      </p:sp>
    </p:spTree>
    <p:extLst>
      <p:ext uri="{BB962C8B-B14F-4D97-AF65-F5344CB8AC3E}">
        <p14:creationId xmlns:p14="http://schemas.microsoft.com/office/powerpoint/2010/main" val="24142184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65BFDA-E4DF-4835-C7E5-6B85AAC3430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9437E22-9563-EAA7-C1FE-3C354E17D121}"/>
              </a:ext>
            </a:extLst>
          </p:cNvPr>
          <p:cNvSpPr>
            <a:spLocks noGrp="1"/>
          </p:cNvSpPr>
          <p:nvPr>
            <p:ph type="title"/>
          </p:nvPr>
        </p:nvSpPr>
        <p:spPr>
          <a:xfrm>
            <a:off x="711746" y="157103"/>
            <a:ext cx="9744860" cy="658761"/>
          </a:xfrm>
        </p:spPr>
        <p:txBody>
          <a:bodyPr>
            <a:normAutofit/>
          </a:bodyPr>
          <a:lstStyle/>
          <a:p>
            <a:pPr algn="ctr"/>
            <a:r>
              <a:rPr lang="tr-TR" b="1" dirty="0">
                <a:solidFill>
                  <a:schemeClr val="tx1"/>
                </a:solidFill>
              </a:rPr>
              <a:t>Özel Kütüphane</a:t>
            </a:r>
            <a:endParaRPr lang="en-US" b="1" dirty="0"/>
          </a:p>
        </p:txBody>
      </p:sp>
      <p:sp>
        <p:nvSpPr>
          <p:cNvPr id="3" name="İçerik Yer Tutucusu 2">
            <a:extLst>
              <a:ext uri="{FF2B5EF4-FFF2-40B4-BE49-F238E27FC236}">
                <a16:creationId xmlns:a16="http://schemas.microsoft.com/office/drawing/2014/main" id="{B244961B-CD44-DB57-FEB5-A44A3161441E}"/>
              </a:ext>
            </a:extLst>
          </p:cNvPr>
          <p:cNvSpPr>
            <a:spLocks noGrp="1"/>
          </p:cNvSpPr>
          <p:nvPr>
            <p:ph idx="1"/>
          </p:nvPr>
        </p:nvSpPr>
        <p:spPr>
          <a:xfrm>
            <a:off x="865173" y="782439"/>
            <a:ext cx="9438005" cy="5293121"/>
          </a:xfrm>
        </p:spPr>
        <p:txBody>
          <a:bodyPr>
            <a:noAutofit/>
          </a:bodyPr>
          <a:lstStyle/>
          <a:p>
            <a:pPr marL="0" indent="0" algn="just">
              <a:buNone/>
            </a:pPr>
            <a:r>
              <a:rPr lang="tr-TR" sz="1400" b="1" dirty="0"/>
              <a:t>«Sınırlı bir bilim alanının ya da sınırlı bir konu ile ilgili bilgi ve meslek kollarının, toplumsal çalışmaların, çok ayrıntılı yayın ve bilgi gereksinimlerini karşılamak üzere kurulan, bilim, teknik ve endüstri alanlarındaki gelişmelerin ortaya çıkardığı» kütüphanelerdir (Baysal, 1987, s. 13). </a:t>
            </a:r>
          </a:p>
          <a:p>
            <a:pPr marL="0" indent="0" algn="just">
              <a:buNone/>
            </a:pPr>
            <a:r>
              <a:rPr lang="tr-TR" sz="1400" b="1" dirty="0"/>
              <a:t>Bir kavram ve kütüphane türü olarak «özel kütüphane» 20 yüzyılın ürünüdür. 20 yüzyıl başında ABD’de yaşanan özel kütüphane hareketi, özellikle ticaret ve sanayi alanı ile devlet sistemine modern, etkin bir bilgi hizmeti vermek üzere ortaya çıkmıştır. Türkiye'de modern anlamda örgütlenmesi 20 yüzyılın ikinci yarısıdır.  Bir özel kütüphane kar odaklı olan ya da olmayan özel bir örgüt tarafından kurulabileceği gibi bir kamu örgütü içinde de kurulabilir; parçası olduğu örgütün yönetim kademesi ve diğer personelin yararlanması için yapılandırılır (Dilek Kayaoğlu, 2019, </a:t>
            </a:r>
            <a:r>
              <a:rPr lang="tr-TR" sz="1400" b="1" dirty="0" err="1"/>
              <a:t>ss</a:t>
            </a:r>
            <a:r>
              <a:rPr lang="tr-TR" sz="1400" b="1" dirty="0"/>
              <a:t>. 259-260). </a:t>
            </a:r>
          </a:p>
          <a:p>
            <a:pPr marL="0" indent="0" algn="just">
              <a:buNone/>
            </a:pPr>
            <a:r>
              <a:rPr lang="tr-TR" sz="1400" b="1" dirty="0"/>
              <a:t>Disiplinler arası kütüphanecilik başlığı altında da değerlendirilen «özel araştırma kütüphaneleri” genel başlığında değerlendirilebilecek kütüphane türleri:</a:t>
            </a:r>
          </a:p>
          <a:p>
            <a:pPr algn="just"/>
            <a:r>
              <a:rPr lang="tr-TR" sz="1400" b="1" dirty="0"/>
              <a:t>Tıp kütüphaneleri</a:t>
            </a:r>
          </a:p>
          <a:p>
            <a:pPr algn="just"/>
            <a:r>
              <a:rPr lang="tr-TR" sz="1400" b="1" dirty="0"/>
              <a:t>Hukuk kütüphaneleri</a:t>
            </a:r>
          </a:p>
          <a:p>
            <a:pPr algn="just"/>
            <a:r>
              <a:rPr lang="tr-TR" sz="1400" b="1" dirty="0"/>
              <a:t>Medya kütüphaneleri</a:t>
            </a:r>
          </a:p>
          <a:p>
            <a:pPr algn="just"/>
            <a:r>
              <a:rPr lang="tr-TR" sz="1400" b="1" dirty="0"/>
              <a:t>Yazma ve nadir eserler kütüphaneleri</a:t>
            </a:r>
          </a:p>
          <a:p>
            <a:pPr algn="just"/>
            <a:r>
              <a:rPr lang="tr-TR" sz="1400" b="1" dirty="0"/>
              <a:t>Çocuk kütüphaneleri </a:t>
            </a:r>
          </a:p>
          <a:p>
            <a:pPr marL="0" indent="0" algn="just">
              <a:buNone/>
            </a:pPr>
            <a:r>
              <a:rPr lang="tr-TR" sz="1400" b="1" dirty="0"/>
              <a:t>Bir kentin kültürel kimliğini dünden bugüne, bugünden yarına taşıma misyonunu üstlenen ve kente ilişkin tüm araştırmaların çıktılarını derleyerek, kent kültürünün korunmasını ve zenginleşmesini amaçlayan “kent kütüphaneleri” de bulunmaktadır (</a:t>
            </a:r>
            <a:r>
              <a:rPr lang="tr-TR" sz="1400" b="1" dirty="0" err="1"/>
              <a:t>Özarslantürk</a:t>
            </a:r>
            <a:r>
              <a:rPr lang="tr-TR" sz="1400" b="1" dirty="0"/>
              <a:t>, 2019).</a:t>
            </a:r>
          </a:p>
        </p:txBody>
      </p:sp>
    </p:spTree>
    <p:extLst>
      <p:ext uri="{BB962C8B-B14F-4D97-AF65-F5344CB8AC3E}">
        <p14:creationId xmlns:p14="http://schemas.microsoft.com/office/powerpoint/2010/main" val="3254079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7E74E0-E97C-4463-0DED-3B8E5492D7E2}"/>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64B41507-CE52-63D6-1F82-8B052F3F0575}"/>
              </a:ext>
            </a:extLst>
          </p:cNvPr>
          <p:cNvSpPr>
            <a:spLocks noGrp="1"/>
          </p:cNvSpPr>
          <p:nvPr>
            <p:ph type="title"/>
          </p:nvPr>
        </p:nvSpPr>
        <p:spPr>
          <a:xfrm>
            <a:off x="711746" y="176981"/>
            <a:ext cx="9744860" cy="658761"/>
          </a:xfrm>
        </p:spPr>
        <p:txBody>
          <a:bodyPr>
            <a:normAutofit/>
          </a:bodyPr>
          <a:lstStyle/>
          <a:p>
            <a:pPr algn="ctr"/>
            <a:r>
              <a:rPr lang="tr-TR" b="1" dirty="0">
                <a:solidFill>
                  <a:schemeClr val="tx1"/>
                </a:solidFill>
              </a:rPr>
              <a:t>Diğer Türler</a:t>
            </a:r>
            <a:endParaRPr lang="en-US" b="1" dirty="0"/>
          </a:p>
        </p:txBody>
      </p:sp>
      <p:sp>
        <p:nvSpPr>
          <p:cNvPr id="3" name="İçerik Yer Tutucusu 2">
            <a:extLst>
              <a:ext uri="{FF2B5EF4-FFF2-40B4-BE49-F238E27FC236}">
                <a16:creationId xmlns:a16="http://schemas.microsoft.com/office/drawing/2014/main" id="{33DC6929-02ED-CB7E-B824-ACA00BD7E316}"/>
              </a:ext>
            </a:extLst>
          </p:cNvPr>
          <p:cNvSpPr>
            <a:spLocks noGrp="1"/>
          </p:cNvSpPr>
          <p:nvPr>
            <p:ph idx="1"/>
          </p:nvPr>
        </p:nvSpPr>
        <p:spPr>
          <a:xfrm>
            <a:off x="836704" y="963562"/>
            <a:ext cx="9438005" cy="4729329"/>
          </a:xfrm>
        </p:spPr>
        <p:txBody>
          <a:bodyPr>
            <a:noAutofit/>
          </a:bodyPr>
          <a:lstStyle/>
          <a:p>
            <a:pPr marL="0" indent="0" algn="just">
              <a:buNone/>
            </a:pPr>
            <a:r>
              <a:rPr lang="tr-TR" sz="2000" b="1" dirty="0"/>
              <a:t>Ana hatları ile verilen bu büyük kümeler içinde de çeşitlemeler bulunmaktadır Örneğin halk kütüphaneleri içinde çocuk kütüphaneleri ve gezici kütüphaneler, çalışma, yol, yöntem araçları, topladıkları yayınlar bakımından kendine özgü özellikleri olan ayrı grupları oluşturur. </a:t>
            </a:r>
          </a:p>
          <a:p>
            <a:pPr marL="0" indent="0" algn="just">
              <a:buNone/>
            </a:pPr>
            <a:r>
              <a:rPr lang="tr-TR" sz="2000" b="1" dirty="0"/>
              <a:t>Özel konu kütüphaneleri içinde, bilimsel enstitülerin, araştırma birimlerinin, çeşitli iş yerlerinin, endüstri kuruluşlarının, resmi dairelerin kitaplıkları yer almaktadır. Seminer, bölüm, kürsü, klinik ve benzeri diye adlandırılan kütüphaneler de üniversite kütüphaneleri çerçevesi içinde yer almaktadır (Baysal, 1987, s.13). </a:t>
            </a:r>
          </a:p>
          <a:p>
            <a:pPr marL="0" indent="0" algn="just">
              <a:buNone/>
            </a:pPr>
            <a:r>
              <a:rPr lang="tr-TR" sz="2000" b="1" dirty="0"/>
              <a:t>Çağımızın koşulları ile gelişen bir diğer tür de «e-kitaplar, dijital dergiler ve diğer elektronik medyalar dahil olmak üzere dijital kaynaklara erişim sağlayan» «dijital </a:t>
            </a:r>
            <a:r>
              <a:rPr lang="tr-TR" sz="2000" b="1" dirty="0" err="1"/>
              <a:t>kütüphaneler»dir</a:t>
            </a:r>
            <a:r>
              <a:rPr lang="tr-TR" sz="2000" b="1" dirty="0"/>
              <a:t> (Library Academy, 2024).</a:t>
            </a:r>
          </a:p>
        </p:txBody>
      </p:sp>
    </p:spTree>
    <p:extLst>
      <p:ext uri="{BB962C8B-B14F-4D97-AF65-F5344CB8AC3E}">
        <p14:creationId xmlns:p14="http://schemas.microsoft.com/office/powerpoint/2010/main" val="39879240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79A8F8-4F7C-9821-7E52-B00E3A115CFE}"/>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7E4297C-F9EE-00D8-27F6-6EB35A581D1A}"/>
              </a:ext>
            </a:extLst>
          </p:cNvPr>
          <p:cNvSpPr>
            <a:spLocks noGrp="1"/>
          </p:cNvSpPr>
          <p:nvPr>
            <p:ph type="title"/>
          </p:nvPr>
        </p:nvSpPr>
        <p:spPr>
          <a:xfrm>
            <a:off x="667501" y="373626"/>
            <a:ext cx="9744860" cy="762000"/>
          </a:xfrm>
        </p:spPr>
        <p:txBody>
          <a:bodyPr>
            <a:normAutofit/>
          </a:bodyPr>
          <a:lstStyle/>
          <a:p>
            <a:pPr algn="ctr"/>
            <a:r>
              <a:rPr lang="tr-TR" b="1" dirty="0">
                <a:solidFill>
                  <a:schemeClr val="tx1"/>
                </a:solidFill>
              </a:rPr>
              <a:t>KAPSAM</a:t>
            </a:r>
            <a:endParaRPr lang="en-US" b="1" dirty="0">
              <a:solidFill>
                <a:schemeClr val="tx1"/>
              </a:solidFill>
            </a:endParaRPr>
          </a:p>
        </p:txBody>
      </p:sp>
      <p:sp>
        <p:nvSpPr>
          <p:cNvPr id="3" name="İçerik Yer Tutucusu 2">
            <a:extLst>
              <a:ext uri="{FF2B5EF4-FFF2-40B4-BE49-F238E27FC236}">
                <a16:creationId xmlns:a16="http://schemas.microsoft.com/office/drawing/2014/main" id="{3F26D2DC-F113-2963-BCF6-16DD41769A7F}"/>
              </a:ext>
            </a:extLst>
          </p:cNvPr>
          <p:cNvSpPr>
            <a:spLocks noGrp="1"/>
          </p:cNvSpPr>
          <p:nvPr>
            <p:ph idx="1"/>
          </p:nvPr>
        </p:nvSpPr>
        <p:spPr>
          <a:xfrm>
            <a:off x="920278" y="1268348"/>
            <a:ext cx="9438005" cy="4729329"/>
          </a:xfrm>
        </p:spPr>
        <p:txBody>
          <a:bodyPr>
            <a:noAutofit/>
          </a:bodyPr>
          <a:lstStyle/>
          <a:p>
            <a:pPr algn="just"/>
            <a:r>
              <a:rPr lang="tr-TR" b="1" dirty="0"/>
              <a:t>Giriş</a:t>
            </a:r>
          </a:p>
          <a:p>
            <a:pPr algn="just"/>
            <a:r>
              <a:rPr lang="tr-TR" b="1" dirty="0"/>
              <a:t>Kütüphane kavramı</a:t>
            </a:r>
          </a:p>
          <a:p>
            <a:pPr algn="just"/>
            <a:r>
              <a:rPr lang="tr-TR" b="1" dirty="0"/>
              <a:t>Kütüphane kavramının tarihsel evrimi ve uygarlıklardaki yeri</a:t>
            </a:r>
          </a:p>
          <a:p>
            <a:pPr algn="just"/>
            <a:r>
              <a:rPr lang="tr-TR" b="1" dirty="0"/>
              <a:t>Antik ve Orta Çağ kütüphanelerinin yapısı ve işlevleri</a:t>
            </a:r>
          </a:p>
          <a:p>
            <a:pPr algn="just"/>
            <a:r>
              <a:rPr lang="tr-TR" b="1" dirty="0"/>
              <a:t>Rönesans ve Aydınlanma ile değişen yapı</a:t>
            </a:r>
          </a:p>
          <a:p>
            <a:pPr algn="just"/>
            <a:r>
              <a:rPr lang="tr-TR" b="1" dirty="0"/>
              <a:t>Kütüphane türleri ve günümüz sınıflandırması</a:t>
            </a:r>
          </a:p>
          <a:p>
            <a:pPr algn="just"/>
            <a:r>
              <a:rPr lang="tr-TR" b="1" dirty="0"/>
              <a:t>Kütüphanelerin toplumsal, kültürel ve eğitimsel rolleri</a:t>
            </a:r>
          </a:p>
          <a:p>
            <a:pPr algn="just"/>
            <a:r>
              <a:rPr lang="tr-TR" b="1" dirty="0"/>
              <a:t>Dijital çağda kütüphane ve bilgi merkezlerinin dönüşümü</a:t>
            </a:r>
          </a:p>
          <a:p>
            <a:pPr algn="just"/>
            <a:r>
              <a:rPr lang="tr-TR" b="1" dirty="0"/>
              <a:t>Modern kütüphanelerin sürdürülebilirliği ve karşılaştığı sorunlar </a:t>
            </a:r>
          </a:p>
          <a:p>
            <a:pPr algn="just"/>
            <a:r>
              <a:rPr lang="tr-TR" b="1" dirty="0"/>
              <a:t>Sonuç ve Değerlendirme</a:t>
            </a:r>
          </a:p>
          <a:p>
            <a:pPr algn="just"/>
            <a:r>
              <a:rPr lang="tr-TR" b="1" dirty="0"/>
              <a:t>Kaynakça</a:t>
            </a:r>
            <a:endParaRPr lang="en-US" b="1" dirty="0"/>
          </a:p>
        </p:txBody>
      </p:sp>
    </p:spTree>
    <p:extLst>
      <p:ext uri="{BB962C8B-B14F-4D97-AF65-F5344CB8AC3E}">
        <p14:creationId xmlns:p14="http://schemas.microsoft.com/office/powerpoint/2010/main" val="15202037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C0AF8B-2575-9CD1-BE85-6E48C9F9B8C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C2173A09-1A07-D682-5A88-6370694F5FD5}"/>
              </a:ext>
            </a:extLst>
          </p:cNvPr>
          <p:cNvSpPr>
            <a:spLocks noGrp="1"/>
          </p:cNvSpPr>
          <p:nvPr>
            <p:ph type="title"/>
          </p:nvPr>
        </p:nvSpPr>
        <p:spPr>
          <a:xfrm>
            <a:off x="711745" y="176981"/>
            <a:ext cx="9749189" cy="483971"/>
          </a:xfrm>
        </p:spPr>
        <p:txBody>
          <a:bodyPr>
            <a:noAutofit/>
          </a:bodyPr>
          <a:lstStyle/>
          <a:p>
            <a:pPr algn="ctr"/>
            <a:r>
              <a:rPr lang="tr-TR" sz="2400" b="1" dirty="0">
                <a:solidFill>
                  <a:schemeClr val="tx1"/>
                </a:solidFill>
              </a:rPr>
              <a:t>Kütüphane ve Bilgi Merkezlerinin Amaçları:</a:t>
            </a:r>
            <a:br>
              <a:rPr lang="tr-TR" sz="2400" b="1" dirty="0">
                <a:solidFill>
                  <a:schemeClr val="tx1"/>
                </a:solidFill>
              </a:rPr>
            </a:br>
            <a:endParaRPr lang="en-US" sz="2400" b="1" dirty="0"/>
          </a:p>
        </p:txBody>
      </p:sp>
      <p:sp>
        <p:nvSpPr>
          <p:cNvPr id="3" name="İçerik Yer Tutucusu 2">
            <a:extLst>
              <a:ext uri="{FF2B5EF4-FFF2-40B4-BE49-F238E27FC236}">
                <a16:creationId xmlns:a16="http://schemas.microsoft.com/office/drawing/2014/main" id="{595941E4-A465-134C-1B07-72AA7D988B7C}"/>
              </a:ext>
            </a:extLst>
          </p:cNvPr>
          <p:cNvSpPr>
            <a:spLocks noGrp="1"/>
          </p:cNvSpPr>
          <p:nvPr>
            <p:ph idx="1"/>
          </p:nvPr>
        </p:nvSpPr>
        <p:spPr>
          <a:xfrm>
            <a:off x="801917" y="715617"/>
            <a:ext cx="9438005" cy="5168348"/>
          </a:xfrm>
        </p:spPr>
        <p:txBody>
          <a:bodyPr>
            <a:noAutofit/>
          </a:bodyPr>
          <a:lstStyle/>
          <a:p>
            <a:pPr marL="0" indent="0" algn="just">
              <a:buNone/>
            </a:pPr>
            <a:r>
              <a:rPr lang="tr-TR" b="1" dirty="0"/>
              <a:t>Dünya tarihinin ilk büyük örneklerinden bu yana kütüphaneler iki temel amaca yönelmiştir:</a:t>
            </a:r>
          </a:p>
          <a:p>
            <a:pPr marL="0" indent="0" algn="just">
              <a:buNone/>
            </a:pPr>
            <a:r>
              <a:rPr lang="tr-TR" b="1" dirty="0"/>
              <a:t>Toplumsal uygulamalar, ekonomi, ticaret, eğitim, bilim, politika, genellikle her türden uygulama alanları için gerekli belgeleri toplayıp saklamak, uygulamalara yardımcı olmak</a:t>
            </a:r>
          </a:p>
          <a:p>
            <a:pPr marL="0" indent="0" algn="just">
              <a:buNone/>
            </a:pPr>
            <a:r>
              <a:rPr lang="tr-TR" b="1" dirty="0"/>
              <a:t>Her türden düşün, sanat, bilgi ürünlerini toplayıp saklamak, insanlar, toplumlar, coğrafya bölgeleri ve çağlar arasında sürekli paylaşılmasını, aktarılmasını sağlamak ve insanlığın vardığı en ileri ortak düzeyi bütün bireyler ve toplumlar için ulaşılabilir kılmak.</a:t>
            </a:r>
          </a:p>
          <a:p>
            <a:pPr marL="0" indent="0" algn="just">
              <a:buNone/>
            </a:pPr>
            <a:r>
              <a:rPr lang="tr-TR" b="1" dirty="0"/>
              <a:t>İ.Ö. 7 yüzyıldan kalma, kil tabletlerden oluşan ve bu tabletlerin çoğunlukla arşiv belgesini niteliğinde bulundukları </a:t>
            </a:r>
            <a:r>
              <a:rPr lang="tr-TR" b="1" i="1" dirty="0"/>
              <a:t>Asur </a:t>
            </a:r>
            <a:r>
              <a:rPr lang="tr-TR" b="1" i="1" dirty="0" err="1"/>
              <a:t>Banipal</a:t>
            </a:r>
            <a:r>
              <a:rPr lang="tr-TR" b="1" i="1" dirty="0"/>
              <a:t> </a:t>
            </a:r>
            <a:r>
              <a:rPr lang="tr-TR" b="1" dirty="0"/>
              <a:t>kitaplığında andığımız amaçlardan birincisi belirgindir.</a:t>
            </a:r>
          </a:p>
          <a:p>
            <a:pPr marL="0" indent="0" algn="just">
              <a:buNone/>
            </a:pPr>
            <a:r>
              <a:rPr lang="tr-TR" b="1" dirty="0"/>
              <a:t>Antik çağın hemen bütün önemli yazmalarını kendi yazıcıları eliyle hazırlayıp gelecek yüzyıllara ulaşmalarını sağlayan İskenderiye Kitaplığı </a:t>
            </a:r>
            <a:r>
              <a:rPr lang="tr-TR" b="1" dirty="0" err="1"/>
              <a:t>Musaion’da</a:t>
            </a:r>
            <a:r>
              <a:rPr lang="tr-TR" b="1" dirty="0"/>
              <a:t> ve İslam dünyasının günümüze kadar sürmüş deyimiyle «bir kültür ve irfan kurumu» olarak andığı kitaplıklarında ise ikinci amaç daha açık olarak görülebilir (Baysal, 1987, s. 2).</a:t>
            </a:r>
          </a:p>
        </p:txBody>
      </p:sp>
    </p:spTree>
    <p:extLst>
      <p:ext uri="{BB962C8B-B14F-4D97-AF65-F5344CB8AC3E}">
        <p14:creationId xmlns:p14="http://schemas.microsoft.com/office/powerpoint/2010/main" val="13501343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B1594C-A7E1-BFDC-477D-AF269107255D}"/>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8220713-3D06-E844-425C-0248932CF50A}"/>
              </a:ext>
            </a:extLst>
          </p:cNvPr>
          <p:cNvSpPr>
            <a:spLocks noGrp="1"/>
          </p:cNvSpPr>
          <p:nvPr>
            <p:ph type="title"/>
          </p:nvPr>
        </p:nvSpPr>
        <p:spPr>
          <a:xfrm>
            <a:off x="681111" y="117346"/>
            <a:ext cx="9749189" cy="483971"/>
          </a:xfrm>
        </p:spPr>
        <p:txBody>
          <a:bodyPr>
            <a:noAutofit/>
          </a:bodyPr>
          <a:lstStyle/>
          <a:p>
            <a:pPr algn="ctr"/>
            <a:r>
              <a:rPr lang="tr-TR" sz="2400" b="1" dirty="0">
                <a:solidFill>
                  <a:schemeClr val="tx1"/>
                </a:solidFill>
              </a:rPr>
              <a:t>Kütüphane ve Bilgi Merkezlerinin Amaçları:</a:t>
            </a:r>
            <a:br>
              <a:rPr lang="tr-TR" sz="2400" b="1" dirty="0">
                <a:solidFill>
                  <a:schemeClr val="tx1"/>
                </a:solidFill>
              </a:rPr>
            </a:br>
            <a:endParaRPr lang="en-US" sz="2400" b="1" dirty="0"/>
          </a:p>
        </p:txBody>
      </p:sp>
      <p:sp>
        <p:nvSpPr>
          <p:cNvPr id="3" name="İçerik Yer Tutucusu 2">
            <a:extLst>
              <a:ext uri="{FF2B5EF4-FFF2-40B4-BE49-F238E27FC236}">
                <a16:creationId xmlns:a16="http://schemas.microsoft.com/office/drawing/2014/main" id="{B2E3919E-7E5F-5AF2-A68B-7621CCC5EFDA}"/>
              </a:ext>
            </a:extLst>
          </p:cNvPr>
          <p:cNvSpPr>
            <a:spLocks noGrp="1"/>
          </p:cNvSpPr>
          <p:nvPr>
            <p:ph idx="1"/>
          </p:nvPr>
        </p:nvSpPr>
        <p:spPr>
          <a:xfrm>
            <a:off x="836702" y="680831"/>
            <a:ext cx="9438005" cy="1908311"/>
          </a:xfrm>
        </p:spPr>
        <p:txBody>
          <a:bodyPr>
            <a:noAutofit/>
          </a:bodyPr>
          <a:lstStyle/>
          <a:p>
            <a:pPr marL="0" indent="0" algn="just">
              <a:buNone/>
            </a:pPr>
            <a:r>
              <a:rPr lang="tr-TR" sz="1500" b="1" dirty="0"/>
              <a:t>Çeşitli bilgi kaynaklarına erişimin anahtarı olmak; eşit erişim sağlamak; yaşam boyu öğrenmeyi, araştırmayı ve inovasyonu desteklemek; teknolojik araçlar, dijital okuryazarlık ve uzman rehberliği sunarak dijital uçurumu azaltmak; birey ve toplulukların ağlarla çevrili bilgi dünyasında etkili gezinmelerini sağlamak; kültürel mirasın koruyucuları, eleştirel düşüncenin kolaylaştırıcıları ve iş birliği alanları olarak işlev görmek…vb. </a:t>
            </a:r>
            <a:r>
              <a:rPr lang="tr-TR" sz="1500" b="1" dirty="0" err="1"/>
              <a:t>dir</a:t>
            </a:r>
            <a:r>
              <a:rPr lang="tr-TR" sz="1500" b="1" dirty="0"/>
              <a:t>. Otomasyon ve bilgi teknolojilerinin kullanımı, hızlı ve büyük bir değişimin ilk adımları olmuş; yeni hizmetlerin geliştirilmesine, birimlerin yeniden yapılandırılmasına, farklı yönetim stratejilerinin uygulanmasına yol açmıştır. Üniversite kütüphaneleri bu dönüşümde aktif rol almıştır (</a:t>
            </a:r>
            <a:r>
              <a:rPr lang="tr-TR" sz="1500" b="1" dirty="0" err="1"/>
              <a:t>Ivanova</a:t>
            </a:r>
            <a:r>
              <a:rPr lang="tr-TR" sz="1500" b="1" dirty="0"/>
              <a:t>, 2024, s. 1). </a:t>
            </a:r>
            <a:endParaRPr lang="tr-TR" b="1" dirty="0"/>
          </a:p>
        </p:txBody>
      </p:sp>
      <p:pic>
        <p:nvPicPr>
          <p:cNvPr id="4" name="Resim 3">
            <a:extLst>
              <a:ext uri="{FF2B5EF4-FFF2-40B4-BE49-F238E27FC236}">
                <a16:creationId xmlns:a16="http://schemas.microsoft.com/office/drawing/2014/main" id="{E8C1A4CC-4045-3730-A47C-6FB77F862AF9}"/>
              </a:ext>
            </a:extLst>
          </p:cNvPr>
          <p:cNvPicPr>
            <a:picLocks noChangeAspect="1"/>
          </p:cNvPicPr>
          <p:nvPr/>
        </p:nvPicPr>
        <p:blipFill>
          <a:blip r:embed="rId2"/>
          <a:stretch>
            <a:fillRect/>
          </a:stretch>
        </p:blipFill>
        <p:spPr>
          <a:xfrm>
            <a:off x="2790826" y="2589142"/>
            <a:ext cx="5238750" cy="3337063"/>
          </a:xfrm>
          <a:prstGeom prst="rect">
            <a:avLst/>
          </a:prstGeom>
        </p:spPr>
      </p:pic>
      <p:sp>
        <p:nvSpPr>
          <p:cNvPr id="6" name="Metin kutusu 5">
            <a:extLst>
              <a:ext uri="{FF2B5EF4-FFF2-40B4-BE49-F238E27FC236}">
                <a16:creationId xmlns:a16="http://schemas.microsoft.com/office/drawing/2014/main" id="{4F66D34B-B65B-7794-8D8A-423D098EE70A}"/>
              </a:ext>
            </a:extLst>
          </p:cNvPr>
          <p:cNvSpPr txBox="1"/>
          <p:nvPr/>
        </p:nvSpPr>
        <p:spPr>
          <a:xfrm>
            <a:off x="3551726" y="5926205"/>
            <a:ext cx="4007955" cy="307777"/>
          </a:xfrm>
          <a:prstGeom prst="rect">
            <a:avLst/>
          </a:prstGeom>
          <a:noFill/>
        </p:spPr>
        <p:txBody>
          <a:bodyPr wrap="square">
            <a:spAutoFit/>
          </a:bodyPr>
          <a:lstStyle/>
          <a:p>
            <a:r>
              <a:rPr lang="en-US" sz="1400" b="1" dirty="0"/>
              <a:t>Purposes of automation (Ivanova, 2024, s. 1). </a:t>
            </a:r>
            <a:endParaRPr lang="tr-TR" sz="1400" b="1" dirty="0"/>
          </a:p>
        </p:txBody>
      </p:sp>
    </p:spTree>
    <p:extLst>
      <p:ext uri="{BB962C8B-B14F-4D97-AF65-F5344CB8AC3E}">
        <p14:creationId xmlns:p14="http://schemas.microsoft.com/office/powerpoint/2010/main" val="907095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621C20-B710-3DA9-F2B7-7CB5E9BADB7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0E8C1C7-9699-C364-431E-121E085AC76D}"/>
              </a:ext>
            </a:extLst>
          </p:cNvPr>
          <p:cNvSpPr>
            <a:spLocks noGrp="1"/>
          </p:cNvSpPr>
          <p:nvPr>
            <p:ph type="title"/>
          </p:nvPr>
        </p:nvSpPr>
        <p:spPr>
          <a:xfrm>
            <a:off x="711745" y="176981"/>
            <a:ext cx="9749189" cy="483971"/>
          </a:xfrm>
        </p:spPr>
        <p:txBody>
          <a:bodyPr>
            <a:noAutofit/>
          </a:bodyPr>
          <a:lstStyle/>
          <a:p>
            <a:pPr algn="ctr"/>
            <a:r>
              <a:rPr lang="tr-TR" sz="2400" b="1" dirty="0">
                <a:solidFill>
                  <a:schemeClr val="tx1"/>
                </a:solidFill>
              </a:rPr>
              <a:t>Modern kütüphanelerin sürdürülebilirliği ve karşılaştığı sorunlar </a:t>
            </a:r>
            <a:br>
              <a:rPr lang="tr-TR" sz="2400" b="1" dirty="0">
                <a:solidFill>
                  <a:schemeClr val="tx1"/>
                </a:solidFill>
              </a:rPr>
            </a:br>
            <a:br>
              <a:rPr lang="tr-TR" sz="2400" b="1" dirty="0">
                <a:solidFill>
                  <a:schemeClr val="tx1"/>
                </a:solidFill>
              </a:rPr>
            </a:br>
            <a:endParaRPr lang="en-US" sz="2400" b="1" dirty="0"/>
          </a:p>
        </p:txBody>
      </p:sp>
      <p:sp>
        <p:nvSpPr>
          <p:cNvPr id="3" name="İçerik Yer Tutucusu 2">
            <a:extLst>
              <a:ext uri="{FF2B5EF4-FFF2-40B4-BE49-F238E27FC236}">
                <a16:creationId xmlns:a16="http://schemas.microsoft.com/office/drawing/2014/main" id="{D89143B2-9C08-AB7B-8DA9-524A4D05A0BB}"/>
              </a:ext>
            </a:extLst>
          </p:cNvPr>
          <p:cNvSpPr>
            <a:spLocks noGrp="1"/>
          </p:cNvSpPr>
          <p:nvPr>
            <p:ph idx="1"/>
          </p:nvPr>
        </p:nvSpPr>
        <p:spPr>
          <a:xfrm>
            <a:off x="836704" y="889552"/>
            <a:ext cx="9438005" cy="4964596"/>
          </a:xfrm>
        </p:spPr>
        <p:txBody>
          <a:bodyPr>
            <a:noAutofit/>
          </a:bodyPr>
          <a:lstStyle/>
          <a:p>
            <a:pPr marL="0" indent="0" algn="just">
              <a:buNone/>
            </a:pPr>
            <a:r>
              <a:rPr lang="tr-TR" sz="1600" b="1" dirty="0"/>
              <a:t>Günümüzde, geleneksel basılı materyallerin ötesine geçerek dijital ve elektronik kaynakların merkezi olan kütüphaneler, bilgiye ulaşma, araştırma yapma ve kültürel mirası koruma gibi temel görevlerini sürdürüyorlar. Bu dönüşüm, kütüphaneleri sadece bilgi depolama alanları olmaktan çıkarıp, toplumların bilgiye erişiminde vazgeçilmez ve dinamik bilgi merkezleri durumuna getirmiştir.</a:t>
            </a:r>
          </a:p>
          <a:p>
            <a:pPr marL="0" indent="0" algn="just">
              <a:buNone/>
            </a:pPr>
            <a:r>
              <a:rPr lang="tr-TR" sz="1600" b="1" dirty="0"/>
              <a:t>Dijital çağın getirdiği yenilikler, kütüphanelerin toplumsal ve eğitimsel rolünü güçlendirmiş, yaşam boyu öğrenme ve inovasyonu destekleyen temel kurumlara dönüştürmüştür. Elektronik kaynaklara erişim, uzaktan eğitim ve dijital arşivler sayesinde kütüphaneler, erişim engellerini azaltıp, bilgi paylaşımını hızlandırmış ve küresel bilgi ekonomisine katkı sağlamıştır. </a:t>
            </a:r>
          </a:p>
          <a:p>
            <a:pPr marL="0" indent="0" algn="just">
              <a:buNone/>
            </a:pPr>
            <a:r>
              <a:rPr lang="tr-TR" sz="1600" b="1" dirty="0"/>
              <a:t>Ancak, bu gelişmelerle birlikte finansal kaynaklar, standartlar ve teknolojik altyapı gibi alanlarda ciddi sorunlar da ortaya çıkmıştır. </a:t>
            </a:r>
          </a:p>
          <a:p>
            <a:pPr marL="0" indent="0" algn="just">
              <a:buNone/>
            </a:pPr>
            <a:r>
              <a:rPr lang="tr-TR" sz="1600" b="1" dirty="0"/>
              <a:t>Bu nedenle, kütüphanelerin sürdürülebilirliği ve etkinliği için yasal düzenlemeler, teknolojik altyapıya yatırım ve iş birliği ortamlarının geliştirilmesi önemlidir. </a:t>
            </a:r>
          </a:p>
          <a:p>
            <a:pPr marL="0" indent="0" algn="just">
              <a:buNone/>
            </a:pPr>
            <a:r>
              <a:rPr lang="tr-TR" sz="1600" b="1" dirty="0"/>
              <a:t>Kütüphaneler, bilgiye erişim, kültürel mirasın korunması ve toplumların gelişimine katkı sağlayan çok yönlü ve sürekli gelişen kurumlar olarak büyük bir sorumluluk taşımaktadır.</a:t>
            </a:r>
          </a:p>
        </p:txBody>
      </p:sp>
    </p:spTree>
    <p:extLst>
      <p:ext uri="{BB962C8B-B14F-4D97-AF65-F5344CB8AC3E}">
        <p14:creationId xmlns:p14="http://schemas.microsoft.com/office/powerpoint/2010/main" val="40563353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0A3336-D266-5973-0E5A-F1446626E43F}"/>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E31EC0AF-8525-2340-8AE4-D42CA40580B2}"/>
              </a:ext>
            </a:extLst>
          </p:cNvPr>
          <p:cNvSpPr>
            <a:spLocks noGrp="1"/>
          </p:cNvSpPr>
          <p:nvPr>
            <p:ph type="title"/>
          </p:nvPr>
        </p:nvSpPr>
        <p:spPr>
          <a:xfrm>
            <a:off x="711745" y="176981"/>
            <a:ext cx="9749189" cy="483971"/>
          </a:xfrm>
        </p:spPr>
        <p:txBody>
          <a:bodyPr>
            <a:noAutofit/>
          </a:bodyPr>
          <a:lstStyle/>
          <a:p>
            <a:pPr algn="ctr"/>
            <a:r>
              <a:rPr lang="tr-TR" sz="2400" b="1" dirty="0">
                <a:solidFill>
                  <a:schemeClr val="tx1"/>
                </a:solidFill>
              </a:rPr>
              <a:t>SONUÇ VE DEĞERLENDİRME</a:t>
            </a:r>
            <a:endParaRPr lang="en-US" sz="2400" b="1" dirty="0"/>
          </a:p>
        </p:txBody>
      </p:sp>
      <p:sp>
        <p:nvSpPr>
          <p:cNvPr id="3" name="İçerik Yer Tutucusu 2">
            <a:extLst>
              <a:ext uri="{FF2B5EF4-FFF2-40B4-BE49-F238E27FC236}">
                <a16:creationId xmlns:a16="http://schemas.microsoft.com/office/drawing/2014/main" id="{41DC4BA0-6555-D926-EF64-DF88E8267E10}"/>
              </a:ext>
            </a:extLst>
          </p:cNvPr>
          <p:cNvSpPr>
            <a:spLocks noGrp="1"/>
          </p:cNvSpPr>
          <p:nvPr>
            <p:ph idx="1"/>
          </p:nvPr>
        </p:nvSpPr>
        <p:spPr>
          <a:xfrm>
            <a:off x="836704" y="889552"/>
            <a:ext cx="9438005" cy="5168348"/>
          </a:xfrm>
        </p:spPr>
        <p:txBody>
          <a:bodyPr>
            <a:noAutofit/>
          </a:bodyPr>
          <a:lstStyle/>
          <a:p>
            <a:pPr algn="just"/>
            <a:r>
              <a:rPr lang="tr-TR" sz="2000" b="1" dirty="0"/>
              <a:t>Tarih boyunca kütüphaneler, insanlığın bilgiye erişim ve kültürel mirası koruma gereksiniminin temel taşları olarak varlık göstermiştir. </a:t>
            </a:r>
          </a:p>
          <a:p>
            <a:pPr algn="just"/>
            <a:r>
              <a:rPr lang="tr-TR" sz="2000" b="1" dirty="0"/>
              <a:t>Geleneksel basılı materyallerden dijital ve elektronik kaynaklara geçişle birlikte, kütüphanelerin işlevleri ve toplumdaki rolleri önemli ölçüde değişmiş ve gelişmiştir. </a:t>
            </a:r>
          </a:p>
          <a:p>
            <a:pPr algn="just"/>
            <a:r>
              <a:rPr lang="tr-TR" sz="2000" b="1" dirty="0"/>
              <a:t>Günümüzde, bilgiye ulaşımın demokratikleşmesi, yaşam boyu öğrenmenin teşvik edilmesi ve kültürel mirasın korunması açısından kütüphaneler, küresel bilgi ortamında vazgeçilmez kurumlar durumuna gelmiştir. </a:t>
            </a:r>
          </a:p>
          <a:p>
            <a:pPr algn="just"/>
            <a:r>
              <a:rPr lang="tr-TR" sz="2000" b="1" dirty="0"/>
              <a:t>Teknolojik altyapının ve sürdürülebilirlik politikalarının geliştirilmesiyle, kütüphaneler hem bireylerin hem de toplumların gelişimine katkı sağlayan dinamik bilgi merkezleri olarak varlıklarını sürdürmeye devam edecektir. </a:t>
            </a:r>
          </a:p>
          <a:p>
            <a:pPr algn="just"/>
            <a:r>
              <a:rPr lang="tr-TR" sz="2000" b="1" dirty="0"/>
              <a:t>Bu evrimsel süreç, kütüphane kavramının, insanlık tarihinde bilgi ve kültürün aktarımında oynadığı merkezi rolü bir kez daha gözler önüne sermektedir.</a:t>
            </a:r>
          </a:p>
        </p:txBody>
      </p:sp>
    </p:spTree>
    <p:extLst>
      <p:ext uri="{BB962C8B-B14F-4D97-AF65-F5344CB8AC3E}">
        <p14:creationId xmlns:p14="http://schemas.microsoft.com/office/powerpoint/2010/main" val="15914446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172" y="132735"/>
            <a:ext cx="8596668" cy="703006"/>
          </a:xfrm>
        </p:spPr>
        <p:txBody>
          <a:bodyPr/>
          <a:lstStyle/>
          <a:p>
            <a:pPr algn="ctr"/>
            <a:r>
              <a:rPr lang="tr-TR" b="1" dirty="0"/>
              <a:t>Kaynakça</a:t>
            </a:r>
            <a:endParaRPr lang="en-US" b="1" dirty="0"/>
          </a:p>
        </p:txBody>
      </p:sp>
      <p:sp>
        <p:nvSpPr>
          <p:cNvPr id="3" name="İçerik Yer Tutucusu 2"/>
          <p:cNvSpPr>
            <a:spLocks noGrp="1"/>
          </p:cNvSpPr>
          <p:nvPr>
            <p:ph idx="1"/>
          </p:nvPr>
        </p:nvSpPr>
        <p:spPr>
          <a:xfrm>
            <a:off x="711746" y="835741"/>
            <a:ext cx="9580223" cy="5604388"/>
          </a:xfrm>
        </p:spPr>
        <p:txBody>
          <a:bodyPr>
            <a:normAutofit fontScale="70000" lnSpcReduction="20000"/>
          </a:bodyPr>
          <a:lstStyle/>
          <a:p>
            <a:r>
              <a:rPr lang="en-US" sz="1100" b="1" dirty="0"/>
              <a:t>Ali, M</a:t>
            </a:r>
            <a:r>
              <a:rPr lang="tr-TR" sz="1100" b="1" dirty="0"/>
              <a:t>. </a:t>
            </a:r>
            <a:r>
              <a:rPr lang="en-US" sz="1100" b="1" dirty="0"/>
              <a:t>Y</a:t>
            </a:r>
            <a:r>
              <a:rPr lang="tr-TR" sz="1100" b="1" dirty="0"/>
              <a:t>.</a:t>
            </a:r>
            <a:r>
              <a:rPr lang="en-US" sz="1100" b="1" dirty="0"/>
              <a:t> (</a:t>
            </a:r>
            <a:r>
              <a:rPr lang="tr-TR" sz="1100" b="1" dirty="0"/>
              <a:t>2021, </a:t>
            </a:r>
            <a:r>
              <a:rPr lang="en-US" sz="1100" b="1" dirty="0"/>
              <a:t>26 A</a:t>
            </a:r>
            <a:r>
              <a:rPr lang="tr-TR" sz="1100" b="1" dirty="0" err="1"/>
              <a:t>ğustos</a:t>
            </a:r>
            <a:r>
              <a:rPr lang="en-US" sz="1100" b="1" dirty="0"/>
              <a:t>). </a:t>
            </a:r>
            <a:r>
              <a:rPr lang="en-US" sz="1100" b="1" i="1" dirty="0"/>
              <a:t>National </a:t>
            </a:r>
            <a:r>
              <a:rPr lang="tr-TR" sz="1100" b="1" i="1" dirty="0"/>
              <a:t>l</a:t>
            </a:r>
            <a:r>
              <a:rPr lang="en-US" sz="1100" b="1" i="1" dirty="0" err="1"/>
              <a:t>ibrary</a:t>
            </a:r>
            <a:r>
              <a:rPr lang="en-US" sz="1100" b="1" i="1" dirty="0"/>
              <a:t>: Characteristics, </a:t>
            </a:r>
            <a:r>
              <a:rPr lang="tr-TR" sz="1100" b="1" i="1" dirty="0"/>
              <a:t>f</a:t>
            </a:r>
            <a:r>
              <a:rPr lang="en-US" sz="1100" b="1" i="1" dirty="0" err="1"/>
              <a:t>unctions</a:t>
            </a:r>
            <a:r>
              <a:rPr lang="en-US" sz="1100" b="1" i="1" dirty="0"/>
              <a:t> and </a:t>
            </a:r>
            <a:r>
              <a:rPr lang="tr-TR" sz="1100" b="1" i="1" dirty="0" err="1"/>
              <a:t>services</a:t>
            </a:r>
            <a:r>
              <a:rPr lang="tr-TR" sz="1100" b="1" i="1" dirty="0"/>
              <a:t>. </a:t>
            </a:r>
            <a:r>
              <a:rPr lang="en-US" sz="1100" b="1" dirty="0">
                <a:hlinkClick r:id="rId2"/>
              </a:rPr>
              <a:t>ttps://profileusuf.wordpress.com/2021/08/25/nationallibrary/</a:t>
            </a:r>
            <a:endParaRPr lang="tr-TR" sz="1100" b="1" dirty="0"/>
          </a:p>
          <a:p>
            <a:r>
              <a:rPr lang="en-US" sz="1100" b="1" dirty="0"/>
              <a:t>Ask a Librarian</a:t>
            </a:r>
            <a:r>
              <a:rPr lang="tr-TR" sz="1100" b="1" dirty="0"/>
              <a:t> (2006, 7 Şubat). </a:t>
            </a:r>
            <a:r>
              <a:rPr lang="en-US" sz="1100" b="1" i="1" dirty="0"/>
              <a:t>What is public library all about? The management and services?</a:t>
            </a:r>
            <a:r>
              <a:rPr lang="tr-TR" sz="1100" b="1" i="1" dirty="0"/>
              <a:t> </a:t>
            </a:r>
            <a:r>
              <a:rPr lang="tr-TR" sz="1100" b="1" dirty="0">
                <a:hlinkClick r:id="rId3"/>
              </a:rPr>
              <a:t>https://www.libraries.fi/ask/what-is-public-library-all?language_content_entity=en</a:t>
            </a:r>
            <a:endParaRPr lang="tr-TR" sz="1100" b="1" dirty="0"/>
          </a:p>
          <a:p>
            <a:r>
              <a:rPr lang="tr-TR" sz="1100" b="1" dirty="0" err="1"/>
              <a:t>Ashikuzzaman</a:t>
            </a:r>
            <a:r>
              <a:rPr lang="tr-TR" sz="1100" b="1" dirty="0"/>
              <a:t>, M. (2013, 10 Aralık). </a:t>
            </a:r>
            <a:r>
              <a:rPr lang="tr-TR" sz="1100" b="1" i="1" dirty="0"/>
              <a:t>Ulusal kütüphane nedir? – Dünya çapındaki ulusal kütüphanelerin misyonu. </a:t>
            </a:r>
            <a:r>
              <a:rPr lang="tr-TR" sz="1100" b="1" i="1" dirty="0">
                <a:hlinkClick r:id="rId4"/>
              </a:rPr>
              <a:t>https://www.lisedunetwork.com/national-library/</a:t>
            </a:r>
            <a:endParaRPr lang="tr-TR" sz="1100" b="1" i="1" dirty="0"/>
          </a:p>
          <a:p>
            <a:r>
              <a:rPr lang="tr-TR" sz="1100" b="1" dirty="0"/>
              <a:t>Baysal, J. (1987). </a:t>
            </a:r>
            <a:r>
              <a:rPr lang="tr-TR" sz="1100" b="1" i="1" dirty="0"/>
              <a:t>Kütüphanecilik alanında yeni kavramlar araçlar yöntemler</a:t>
            </a:r>
            <a:r>
              <a:rPr lang="tr-TR" sz="1100" b="1" dirty="0"/>
              <a:t>. 2.bs. İstanbul: İstanbul Üniversitesi Edebiyat Fakültesi.</a:t>
            </a:r>
          </a:p>
          <a:p>
            <a:r>
              <a:rPr lang="en-US" sz="1100" b="1" dirty="0"/>
              <a:t>Bharti</a:t>
            </a:r>
            <a:r>
              <a:rPr lang="tr-TR" sz="1100" b="1" dirty="0"/>
              <a:t>,</a:t>
            </a:r>
            <a:r>
              <a:rPr lang="en-US" sz="1100" b="1" dirty="0"/>
              <a:t> M</a:t>
            </a:r>
            <a:r>
              <a:rPr lang="tr-TR" sz="1100" b="1" dirty="0"/>
              <a:t>. </a:t>
            </a:r>
            <a:r>
              <a:rPr lang="en-US" sz="1100" b="1" dirty="0"/>
              <a:t>C</a:t>
            </a:r>
            <a:r>
              <a:rPr lang="tr-TR" sz="1100" b="1" dirty="0"/>
              <a:t>. (2019). </a:t>
            </a:r>
            <a:r>
              <a:rPr lang="en-US" sz="1100" b="1" dirty="0"/>
              <a:t>Role of digital library</a:t>
            </a:r>
            <a:r>
              <a:rPr lang="tr-TR" sz="1100" b="1" dirty="0"/>
              <a:t> </a:t>
            </a:r>
            <a:r>
              <a:rPr lang="en-US" sz="1100" b="1" dirty="0"/>
              <a:t>and information centers in modern education system and</a:t>
            </a:r>
            <a:r>
              <a:rPr lang="tr-TR" sz="1100" b="1" dirty="0"/>
              <a:t> </a:t>
            </a:r>
            <a:r>
              <a:rPr lang="en-US" sz="1100" b="1" dirty="0"/>
              <a:t>research development. </a:t>
            </a:r>
            <a:r>
              <a:rPr lang="en-US" sz="1100" b="1" i="1" dirty="0"/>
              <a:t>IP Indian Journal of Library Science and Information </a:t>
            </a:r>
            <a:r>
              <a:rPr lang="en-US" sz="1100" b="1" i="1" dirty="0" err="1"/>
              <a:t>Technolog</a:t>
            </a:r>
            <a:r>
              <a:rPr lang="tr-TR" sz="1100" b="1" i="1" dirty="0"/>
              <a:t>y, </a:t>
            </a:r>
            <a:r>
              <a:rPr lang="en-US" sz="1100" b="1" dirty="0"/>
              <a:t>4(1)</a:t>
            </a:r>
            <a:r>
              <a:rPr lang="tr-TR" sz="1100" b="1" dirty="0"/>
              <a:t>, </a:t>
            </a:r>
            <a:r>
              <a:rPr lang="en-US" sz="1100" b="1" dirty="0"/>
              <a:t>1-4.</a:t>
            </a:r>
            <a:r>
              <a:rPr lang="tr-TR" sz="1100" b="1" dirty="0"/>
              <a:t> </a:t>
            </a:r>
            <a:r>
              <a:rPr lang="tr-TR" sz="1100" b="1" dirty="0">
                <a:hlinkClick r:id="rId5"/>
              </a:rPr>
              <a:t>https://www.researchgate.net/publication/333568721_Role_of_digital_library_and_information_centers_in_modern_education_system_and_research_development</a:t>
            </a:r>
            <a:endParaRPr lang="tr-TR" sz="1100" b="1" dirty="0"/>
          </a:p>
          <a:p>
            <a:r>
              <a:rPr lang="en-US" sz="1100" b="1" dirty="0"/>
              <a:t>Chilton</a:t>
            </a:r>
            <a:r>
              <a:rPr lang="tr-TR" sz="1100" b="1" dirty="0"/>
              <a:t>, V. (2022, 18 Ocak). </a:t>
            </a:r>
            <a:r>
              <a:rPr lang="en-US" sz="1100" b="1" i="1" dirty="0"/>
              <a:t>A brief history of libraries</a:t>
            </a:r>
            <a:r>
              <a:rPr lang="tr-TR" sz="1100" b="1" dirty="0"/>
              <a:t>. </a:t>
            </a:r>
            <a:r>
              <a:rPr lang="tr-TR" sz="1100" b="1" dirty="0">
                <a:hlinkClick r:id="rId6"/>
              </a:rPr>
              <a:t>https://www.ool.co.uk/blog/a-brief-history-of-libraries/</a:t>
            </a:r>
            <a:endParaRPr lang="tr-TR" sz="1100" b="1" dirty="0"/>
          </a:p>
          <a:p>
            <a:r>
              <a:rPr lang="tr-TR" sz="1100" b="1" dirty="0"/>
              <a:t>Davis, </a:t>
            </a:r>
            <a:r>
              <a:rPr lang="en-US" sz="1100" b="1" dirty="0"/>
              <a:t>M. </a:t>
            </a:r>
            <a:r>
              <a:rPr lang="tr-TR" sz="1100" b="1" dirty="0"/>
              <a:t>(2001). </a:t>
            </a:r>
            <a:r>
              <a:rPr lang="en-US" sz="1100" b="1" dirty="0"/>
              <a:t>Medieval </a:t>
            </a:r>
            <a:r>
              <a:rPr lang="tr-TR" sz="1100" b="1" dirty="0"/>
              <a:t>l</a:t>
            </a:r>
            <a:r>
              <a:rPr lang="en-US" sz="1100" b="1" dirty="0" err="1"/>
              <a:t>ibraries</a:t>
            </a:r>
            <a:r>
              <a:rPr lang="tr-TR" sz="1100" b="1" dirty="0"/>
              <a:t>. </a:t>
            </a:r>
            <a:r>
              <a:rPr lang="tr-TR" sz="1100" b="1" dirty="0" err="1"/>
              <a:t>In</a:t>
            </a:r>
            <a:r>
              <a:rPr lang="en-US" sz="1100" b="1" dirty="0"/>
              <a:t> D. Stam (</a:t>
            </a:r>
            <a:r>
              <a:rPr lang="tr-TR" sz="1100" b="1" dirty="0"/>
              <a:t>E</a:t>
            </a:r>
            <a:r>
              <a:rPr lang="en-US" sz="1100" b="1" dirty="0"/>
              <a:t>d.) </a:t>
            </a:r>
            <a:r>
              <a:rPr lang="en-US" sz="1100" b="1" i="1" dirty="0"/>
              <a:t>International Dictionary of Library Histories</a:t>
            </a:r>
            <a:r>
              <a:rPr lang="tr-TR" sz="1100" b="1" i="1" dirty="0"/>
              <a:t>. </a:t>
            </a:r>
            <a:r>
              <a:rPr lang="tr-TR" sz="1100" b="1" dirty="0">
                <a:hlinkClick r:id="rId7"/>
              </a:rPr>
              <a:t>https://historyofinformation.com/detail.php?id=1909</a:t>
            </a:r>
            <a:endParaRPr lang="tr-TR" sz="1100" b="1" dirty="0"/>
          </a:p>
          <a:p>
            <a:r>
              <a:rPr lang="tr-TR" sz="1100" b="1" dirty="0"/>
              <a:t>Demir, G. (2023). Aydınlanma dönemi ve kütüphanelerin dönüşümü. H. S. </a:t>
            </a:r>
            <a:r>
              <a:rPr lang="tr-TR" sz="1100" b="1" dirty="0" err="1"/>
              <a:t>Keseroğlu</a:t>
            </a:r>
            <a:r>
              <a:rPr lang="tr-TR" sz="1100" b="1" dirty="0"/>
              <a:t> ve G. Demir (Ed.). </a:t>
            </a:r>
            <a:r>
              <a:rPr lang="tr-TR" sz="1100" b="1" i="1" dirty="0"/>
              <a:t>Aydınlanma</a:t>
            </a:r>
            <a:r>
              <a:rPr lang="tr-TR" sz="1100" b="1" dirty="0"/>
              <a:t> içinde (</a:t>
            </a:r>
            <a:r>
              <a:rPr lang="tr-TR" sz="1100" b="1" dirty="0" err="1"/>
              <a:t>ss</a:t>
            </a:r>
            <a:r>
              <a:rPr lang="tr-TR" sz="1100" b="1" dirty="0"/>
              <a:t>. 45-70). İstanbul: </a:t>
            </a:r>
            <a:r>
              <a:rPr lang="tr-TR" sz="1100" b="1" dirty="0" err="1"/>
              <a:t>Hiperyayın</a:t>
            </a:r>
            <a:r>
              <a:rPr lang="tr-TR" sz="1100" b="1" dirty="0"/>
              <a:t>.</a:t>
            </a:r>
          </a:p>
          <a:p>
            <a:r>
              <a:rPr lang="tr-TR" sz="1100" b="1" dirty="0"/>
              <a:t>Demir, G., &amp; </a:t>
            </a:r>
            <a:r>
              <a:rPr lang="tr-TR" sz="1100" b="1" dirty="0" err="1"/>
              <a:t>Keseroğlu</a:t>
            </a:r>
            <a:r>
              <a:rPr lang="tr-TR" sz="1100" b="1" dirty="0"/>
              <a:t>, H. S. (2024). Türkiye’de üniversite kütüphaneleri: Geçmişten günümüze - Kapsamlı bir analiz. </a:t>
            </a:r>
            <a:r>
              <a:rPr lang="tr-TR" sz="1100" b="1" i="1" dirty="0"/>
              <a:t>Bilgi Dünyası</a:t>
            </a:r>
            <a:r>
              <a:rPr lang="tr-TR" sz="1100" b="1" dirty="0"/>
              <a:t>, 25(1), 85-117. </a:t>
            </a:r>
            <a:r>
              <a:rPr lang="tr-TR" sz="1100" b="1" dirty="0">
                <a:hlinkClick r:id="rId8"/>
              </a:rPr>
              <a:t>https://doi.org/10.15612/BD.2024.740</a:t>
            </a:r>
            <a:endParaRPr lang="tr-TR" sz="1100" b="1" dirty="0"/>
          </a:p>
          <a:p>
            <a:r>
              <a:rPr lang="tr-TR" sz="1100" b="1" dirty="0"/>
              <a:t>Dilek Kayaoğlu, H. (2019). Üniversite kütüphaneleri. M. A. Akkaya ve H. Odabaş (Ed.). </a:t>
            </a:r>
            <a:r>
              <a:rPr lang="tr-TR" sz="1100" b="1" i="1" dirty="0"/>
              <a:t>Bilgi merkezleri: Kütüphaneler- Arşivler- Müzeler</a:t>
            </a:r>
            <a:r>
              <a:rPr lang="tr-TR" sz="1100" b="1" dirty="0"/>
              <a:t> içinde (</a:t>
            </a:r>
            <a:r>
              <a:rPr lang="tr-TR" sz="1100" b="1" dirty="0" err="1"/>
              <a:t>ss</a:t>
            </a:r>
            <a:r>
              <a:rPr lang="tr-TR" sz="1100" b="1" dirty="0"/>
              <a:t>. 259-318).İstanbul: </a:t>
            </a:r>
            <a:r>
              <a:rPr lang="tr-TR" sz="1100" b="1" dirty="0" err="1"/>
              <a:t>Hiperyayın</a:t>
            </a:r>
            <a:endParaRPr lang="tr-TR" sz="1100" b="1" dirty="0"/>
          </a:p>
          <a:p>
            <a:r>
              <a:rPr lang="tr-TR" sz="1100" b="1" dirty="0" err="1"/>
              <a:t>Eberhart</a:t>
            </a:r>
            <a:r>
              <a:rPr lang="tr-TR" sz="1100" b="1" dirty="0"/>
              <a:t>, G. M. (2010). </a:t>
            </a:r>
            <a:r>
              <a:rPr lang="tr-TR" sz="1100" b="1" i="1" dirty="0"/>
              <a:t>T</a:t>
            </a:r>
            <a:r>
              <a:rPr lang="en-US" sz="1100" b="1" i="1" dirty="0"/>
              <a:t>he Librarian's Book of Lists</a:t>
            </a:r>
            <a:r>
              <a:rPr lang="tr-TR" sz="1100" b="1" dirty="0"/>
              <a:t>. Chicago: </a:t>
            </a:r>
            <a:r>
              <a:rPr lang="en-US" sz="1100" b="1" dirty="0" err="1"/>
              <a:t>Americ</a:t>
            </a:r>
            <a:r>
              <a:rPr lang="tr-TR" sz="1100" b="1" dirty="0"/>
              <a:t>a</a:t>
            </a:r>
            <a:r>
              <a:rPr lang="en-US" sz="1100" b="1" dirty="0"/>
              <a:t>n </a:t>
            </a:r>
            <a:r>
              <a:rPr lang="en-US" sz="1100" b="1" dirty="0" err="1"/>
              <a:t>Libr</a:t>
            </a:r>
            <a:r>
              <a:rPr lang="tr-TR" sz="1100" b="1" dirty="0"/>
              <a:t>a</a:t>
            </a:r>
            <a:r>
              <a:rPr lang="en-US" sz="1100" b="1" dirty="0" err="1"/>
              <a:t>ry</a:t>
            </a:r>
            <a:r>
              <a:rPr lang="en-US" sz="1100" b="1" dirty="0"/>
              <a:t> </a:t>
            </a:r>
            <a:r>
              <a:rPr lang="en-US" sz="1100" b="1" dirty="0" err="1"/>
              <a:t>Associ</a:t>
            </a:r>
            <a:r>
              <a:rPr lang="tr-TR" sz="1100" b="1" dirty="0"/>
              <a:t>a</a:t>
            </a:r>
            <a:r>
              <a:rPr lang="en-US" sz="1100" b="1" dirty="0" err="1"/>
              <a:t>tion</a:t>
            </a:r>
            <a:r>
              <a:rPr lang="tr-TR" sz="1100" b="1" dirty="0"/>
              <a:t>. </a:t>
            </a:r>
            <a:r>
              <a:rPr lang="tr-TR" sz="1100" b="1" dirty="0">
                <a:hlinkClick r:id="rId9"/>
              </a:rPr>
              <a:t>https://dokumen.pub/the-librarians-book-of-lists-9780838990834-9780838910634.html</a:t>
            </a:r>
            <a:endParaRPr lang="tr-TR" sz="1100" b="1" dirty="0"/>
          </a:p>
          <a:p>
            <a:r>
              <a:rPr lang="en-US" sz="1100" b="1" dirty="0"/>
              <a:t>Emmanuel, V</a:t>
            </a:r>
            <a:r>
              <a:rPr lang="tr-TR" sz="1100" b="1" dirty="0"/>
              <a:t>.</a:t>
            </a:r>
            <a:r>
              <a:rPr lang="en-US" sz="1100" b="1" dirty="0"/>
              <a:t> (2020). </a:t>
            </a:r>
            <a:r>
              <a:rPr lang="en-US" sz="1100" b="1" i="1" dirty="0"/>
              <a:t>History and development of libraries. </a:t>
            </a:r>
            <a:r>
              <a:rPr lang="en-US" sz="1100" b="1" dirty="0">
                <a:hlinkClick r:id="rId10"/>
              </a:rPr>
              <a:t>https://www.researchgate.net/publication/371431376_History_and_Development_of_Libraries</a:t>
            </a:r>
            <a:endParaRPr lang="tr-TR" sz="1100" b="1" dirty="0"/>
          </a:p>
          <a:p>
            <a:r>
              <a:rPr lang="en-US" sz="1100" b="1" dirty="0"/>
              <a:t>Ivanova, V. (2024). Automation of library services: Turning point in development of academic libraries. </a:t>
            </a:r>
            <a:r>
              <a:rPr lang="en-US" sz="1100" b="1" i="1" dirty="0"/>
              <a:t>Eng. Proc</a:t>
            </a:r>
            <a:r>
              <a:rPr lang="en-US" sz="1100" b="1" dirty="0"/>
              <a:t>., 70, 38. </a:t>
            </a:r>
            <a:r>
              <a:rPr lang="en-US" sz="1100" b="1" dirty="0">
                <a:hlinkClick r:id="rId11"/>
              </a:rPr>
              <a:t>https://doi.org/10.3390/engproc2024070038</a:t>
            </a:r>
            <a:endParaRPr lang="tr-TR" sz="1100" b="1" dirty="0"/>
          </a:p>
          <a:p>
            <a:r>
              <a:rPr lang="tr-TR" sz="1100" b="1" dirty="0" err="1"/>
              <a:t>Keseroğlu</a:t>
            </a:r>
            <a:r>
              <a:rPr lang="tr-TR" sz="1100" b="1" dirty="0"/>
              <a:t>, H. S. (1989). </a:t>
            </a:r>
            <a:r>
              <a:rPr lang="tr-TR" sz="1100" b="1" i="1" dirty="0"/>
              <a:t>Halk kütüphanesi politikası ve Türkiye Cumhuriyeti’nde durum</a:t>
            </a:r>
            <a:r>
              <a:rPr lang="tr-TR" sz="1100" b="1" dirty="0"/>
              <a:t>. İstanbul: Türk Kütüphaneciler Derneği İstanbul Şubesi.</a:t>
            </a:r>
          </a:p>
          <a:p>
            <a:r>
              <a:rPr lang="tr-TR" sz="1100" b="1" dirty="0"/>
              <a:t>Library Academy (2024, 27 Ekim). </a:t>
            </a:r>
            <a:r>
              <a:rPr lang="en-US" sz="1100" b="1" i="1" dirty="0"/>
              <a:t>Types of </a:t>
            </a:r>
            <a:r>
              <a:rPr lang="tr-TR" sz="1100" b="1" i="1" dirty="0"/>
              <a:t>l</a:t>
            </a:r>
            <a:r>
              <a:rPr lang="en-US" sz="1100" b="1" i="1" dirty="0" err="1"/>
              <a:t>ibraries</a:t>
            </a:r>
            <a:r>
              <a:rPr lang="en-US" sz="1100" b="1" i="1" dirty="0"/>
              <a:t>: Academic, public, special, &amp; national libraries with MCQs </a:t>
            </a:r>
            <a:r>
              <a:rPr lang="tr-TR" sz="1100" b="1" i="1" dirty="0"/>
              <a:t>e</a:t>
            </a:r>
            <a:r>
              <a:rPr lang="en-US" sz="1100" b="1" i="1" dirty="0" err="1"/>
              <a:t>xplanat</a:t>
            </a:r>
            <a:r>
              <a:rPr lang="en-US" sz="1100" b="1" dirty="0" err="1"/>
              <a:t>ion</a:t>
            </a:r>
            <a:r>
              <a:rPr lang="tr-TR" sz="1100" b="1" dirty="0"/>
              <a:t>. </a:t>
            </a:r>
            <a:r>
              <a:rPr lang="tr-TR" sz="1100" b="1" dirty="0">
                <a:hlinkClick r:id="rId12"/>
              </a:rPr>
              <a:t>https://libraryacademy.in/types-of-libraries/</a:t>
            </a:r>
            <a:endParaRPr lang="tr-TR" sz="1100" b="1" dirty="0"/>
          </a:p>
          <a:p>
            <a:r>
              <a:rPr lang="en-US" sz="1100" b="1" dirty="0" err="1"/>
              <a:t>Malesevic</a:t>
            </a:r>
            <a:r>
              <a:rPr lang="en-US" sz="1100" b="1" dirty="0"/>
              <a:t>, </a:t>
            </a:r>
            <a:r>
              <a:rPr lang="tr-TR" sz="1100" b="1" dirty="0"/>
              <a:t>F. (2024). </a:t>
            </a:r>
            <a:r>
              <a:rPr lang="en-US" sz="1100" b="1" i="1" dirty="0"/>
              <a:t>Libraries from the middle ages to the renaissance</a:t>
            </a:r>
            <a:r>
              <a:rPr lang="tr-TR" sz="1100" b="1" dirty="0"/>
              <a:t>. </a:t>
            </a:r>
            <a:r>
              <a:rPr lang="en-US" sz="1100" b="1" dirty="0"/>
              <a:t>Encyclopedia of Libraries, Librarianship, and Information Science doi:10.1016/B978-0-323-95689-5.00231-5</a:t>
            </a:r>
            <a:endParaRPr lang="tr-TR" sz="1100" b="1" dirty="0"/>
          </a:p>
          <a:p>
            <a:r>
              <a:rPr lang="tr-TR" sz="1100" b="1" dirty="0" err="1"/>
              <a:t>McDavid</a:t>
            </a:r>
            <a:r>
              <a:rPr lang="tr-TR" sz="1100" b="1" dirty="0"/>
              <a:t>, O. (2024, 11 Eylül). </a:t>
            </a:r>
            <a:r>
              <a:rPr lang="en-US" sz="1100" b="1" i="1" dirty="0"/>
              <a:t>The Journey of the World’s Libraries Through Millennia</a:t>
            </a:r>
            <a:r>
              <a:rPr lang="tr-TR" sz="1100" b="1" dirty="0"/>
              <a:t>. </a:t>
            </a:r>
            <a:r>
              <a:rPr lang="tr-TR" sz="1100" b="1" dirty="0">
                <a:hlinkClick r:id="rId13"/>
              </a:rPr>
              <a:t>https://bookstr.com/article/the-journey-of-the-worlds-libraries-through-millennia/</a:t>
            </a:r>
            <a:endParaRPr lang="tr-TR" sz="1100" b="1" dirty="0"/>
          </a:p>
          <a:p>
            <a:r>
              <a:rPr lang="tr-TR" sz="1100" b="1" dirty="0"/>
              <a:t>Önal, İ. (1985). </a:t>
            </a:r>
            <a:r>
              <a:rPr lang="tr-TR" sz="1100" b="1" i="1" dirty="0"/>
              <a:t>Türkiye'de okul kütüphanelerinin yönetimi </a:t>
            </a:r>
            <a:r>
              <a:rPr lang="tr-TR" sz="1100" b="1" dirty="0"/>
              <a:t>(Yayımlanmamış Yüksek Lisans Tezi) Ankara: Hacettepe Üniversitesi.</a:t>
            </a:r>
          </a:p>
          <a:p>
            <a:r>
              <a:rPr lang="tr-TR" sz="1100" b="1" dirty="0" err="1"/>
              <a:t>Özarslantürk</a:t>
            </a:r>
            <a:r>
              <a:rPr lang="tr-TR" sz="1100" b="1" dirty="0"/>
              <a:t>, A. K. (2019, 17 Nisan). </a:t>
            </a:r>
            <a:r>
              <a:rPr lang="tr-TR" sz="1100" b="1" i="1" dirty="0"/>
              <a:t>Kütüphane türleri ve Türkiye’den örnekler</a:t>
            </a:r>
            <a:r>
              <a:rPr lang="tr-TR" sz="1100" b="1" dirty="0"/>
              <a:t>. </a:t>
            </a:r>
            <a:r>
              <a:rPr lang="tr-TR" sz="1100" b="1" dirty="0">
                <a:hlinkClick r:id="rId14"/>
              </a:rPr>
              <a:t>https://www.cekulvakfi.org.tr/makale/kutuphane-turleri-ve-turkiyeden-ornekler</a:t>
            </a:r>
            <a:endParaRPr lang="tr-TR" sz="1100" b="1" dirty="0"/>
          </a:p>
          <a:p>
            <a:r>
              <a:rPr lang="tr-TR" sz="1100" b="1" dirty="0"/>
              <a:t>Polat, C. (2019). Üniversite kütüphaneleri. M. A. Akkaya ve H. Odabaş (Ed.). </a:t>
            </a:r>
            <a:r>
              <a:rPr lang="tr-TR" sz="1100" b="1" i="1" dirty="0"/>
              <a:t>Bilgi merkezleri: Kütüphaneler- Arşivler- Müzeler</a:t>
            </a:r>
            <a:r>
              <a:rPr lang="tr-TR" sz="1100" b="1" dirty="0"/>
              <a:t> içinde (</a:t>
            </a:r>
            <a:r>
              <a:rPr lang="tr-TR" sz="1100" b="1" dirty="0" err="1"/>
              <a:t>ss</a:t>
            </a:r>
            <a:r>
              <a:rPr lang="tr-TR" sz="1100" b="1" dirty="0"/>
              <a:t>. 225-258). İstanbul: </a:t>
            </a:r>
            <a:r>
              <a:rPr lang="tr-TR" sz="1100" b="1" dirty="0" err="1"/>
              <a:t>Hiperyayın</a:t>
            </a:r>
            <a:r>
              <a:rPr lang="tr-TR" sz="1100" b="1" dirty="0"/>
              <a:t>.</a:t>
            </a:r>
          </a:p>
          <a:p>
            <a:r>
              <a:rPr lang="tr-TR" sz="1100" b="1" dirty="0" err="1"/>
              <a:t>Reitz</a:t>
            </a:r>
            <a:r>
              <a:rPr lang="tr-TR" sz="1100" b="1" dirty="0"/>
              <a:t>, J. M. (2014a). School </a:t>
            </a:r>
            <a:r>
              <a:rPr lang="tr-TR" sz="1100" b="1" dirty="0" err="1"/>
              <a:t>library</a:t>
            </a:r>
            <a:r>
              <a:rPr lang="tr-TR" sz="1100" b="1" dirty="0"/>
              <a:t>. </a:t>
            </a:r>
            <a:r>
              <a:rPr lang="tr-TR" sz="1100" b="1" i="1" dirty="0"/>
              <a:t>ODLIS: Online Dictionary of Library </a:t>
            </a:r>
            <a:r>
              <a:rPr lang="tr-TR" sz="1100" b="1" i="1" dirty="0" err="1"/>
              <a:t>and</a:t>
            </a:r>
            <a:r>
              <a:rPr lang="tr-TR" sz="1100" b="1" i="1" dirty="0"/>
              <a:t> Information </a:t>
            </a:r>
            <a:r>
              <a:rPr lang="tr-TR" sz="1100" b="1" i="1" dirty="0" err="1"/>
              <a:t>Science</a:t>
            </a:r>
            <a:r>
              <a:rPr lang="tr-TR" sz="1100" b="1" dirty="0"/>
              <a:t>. </a:t>
            </a:r>
            <a:r>
              <a:rPr lang="tr-TR" sz="1100" b="1" dirty="0">
                <a:hlinkClick r:id="rId15"/>
              </a:rPr>
              <a:t>https://odlis.abc-clio.com/odlis_s.html</a:t>
            </a:r>
            <a:endParaRPr lang="tr-TR" sz="1100" b="1" dirty="0"/>
          </a:p>
          <a:p>
            <a:r>
              <a:rPr lang="en-US" sz="1100" b="1" dirty="0"/>
              <a:t>Reitz, J. M. (2014</a:t>
            </a:r>
            <a:r>
              <a:rPr lang="tr-TR" sz="1100" b="1" dirty="0"/>
              <a:t>b</a:t>
            </a:r>
            <a:r>
              <a:rPr lang="en-US" sz="1100" b="1" dirty="0"/>
              <a:t>). University library. ODLIS: Online Dictionary of Library and Information Science. </a:t>
            </a:r>
            <a:r>
              <a:rPr lang="en-US" sz="1100" b="1" dirty="0">
                <a:hlinkClick r:id="rId16"/>
              </a:rPr>
              <a:t>https://odlis.abc-clio.com/odlis_u.html</a:t>
            </a:r>
            <a:endParaRPr lang="tr-TR" sz="1100" b="1" dirty="0"/>
          </a:p>
          <a:p>
            <a:r>
              <a:rPr lang="en-US" sz="1100" b="1" dirty="0"/>
              <a:t>Saha, R</a:t>
            </a:r>
            <a:r>
              <a:rPr lang="tr-TR" sz="1100" b="1" dirty="0"/>
              <a:t>.</a:t>
            </a:r>
            <a:r>
              <a:rPr lang="en-US" sz="1100" b="1" dirty="0"/>
              <a:t> (2024). </a:t>
            </a:r>
            <a:r>
              <a:rPr lang="en-US" sz="1100" b="1" i="1" dirty="0"/>
              <a:t>Assessment of the Accessibility of e-resources and its mileage in academic library</a:t>
            </a:r>
            <a:r>
              <a:rPr lang="tr-TR" sz="1100" b="1" i="1" dirty="0"/>
              <a:t>,</a:t>
            </a:r>
            <a:r>
              <a:rPr lang="en-US" sz="1100" b="1" dirty="0"/>
              <a:t>13.89. </a:t>
            </a:r>
            <a:r>
              <a:rPr lang="en-US" sz="1100" b="1" dirty="0">
                <a:hlinkClick r:id="rId17"/>
              </a:rPr>
              <a:t>https://www.researchgate.net/publication/379836955_Assessment_of_the_Accessibility_of_e_-_resources_and_its_mileage_in_academic_library</a:t>
            </a:r>
            <a:endParaRPr lang="tr-TR" sz="1100" b="1" dirty="0"/>
          </a:p>
          <a:p>
            <a:pPr algn="just"/>
            <a:r>
              <a:rPr lang="tr-TR" sz="1100" b="1" dirty="0"/>
              <a:t>Sürmeli, F. Ö. (1993). </a:t>
            </a:r>
            <a:r>
              <a:rPr lang="tr-TR" sz="1100" b="1" i="1" dirty="0"/>
              <a:t>Harita kütüphaneleri ve </a:t>
            </a:r>
            <a:r>
              <a:rPr lang="tr-TR" sz="1100" b="1" i="1" dirty="0" err="1"/>
              <a:t>Türkıye'de</a:t>
            </a:r>
            <a:r>
              <a:rPr lang="tr-TR" sz="1100" b="1" i="1" dirty="0"/>
              <a:t> durum </a:t>
            </a:r>
            <a:r>
              <a:rPr lang="tr-TR" sz="1100" b="1" dirty="0"/>
              <a:t>(Yayımlanmamış Yüksek Lisans Tezi). İstanbul Üniversitesi.</a:t>
            </a:r>
            <a:endParaRPr lang="en-US" sz="1100" b="1" dirty="0"/>
          </a:p>
        </p:txBody>
      </p:sp>
    </p:spTree>
    <p:extLst>
      <p:ext uri="{BB962C8B-B14F-4D97-AF65-F5344CB8AC3E}">
        <p14:creationId xmlns:p14="http://schemas.microsoft.com/office/powerpoint/2010/main" val="205363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5535C7-44C0-7984-189C-91EE57D68045}"/>
              </a:ext>
            </a:extLst>
          </p:cNvPr>
          <p:cNvSpPr>
            <a:spLocks noGrp="1"/>
          </p:cNvSpPr>
          <p:nvPr>
            <p:ph type="title"/>
          </p:nvPr>
        </p:nvSpPr>
        <p:spPr>
          <a:xfrm>
            <a:off x="1709530" y="609600"/>
            <a:ext cx="6987209" cy="677517"/>
          </a:xfrm>
        </p:spPr>
        <p:txBody>
          <a:bodyPr/>
          <a:lstStyle/>
          <a:p>
            <a:pPr algn="ctr"/>
            <a:r>
              <a:rPr lang="tr-TR" b="1" dirty="0">
                <a:solidFill>
                  <a:schemeClr val="tx1"/>
                </a:solidFill>
              </a:rPr>
              <a:t>GİRİŞ</a:t>
            </a:r>
          </a:p>
        </p:txBody>
      </p:sp>
      <p:sp>
        <p:nvSpPr>
          <p:cNvPr id="3" name="İçerik Yer Tutucusu 2">
            <a:extLst>
              <a:ext uri="{FF2B5EF4-FFF2-40B4-BE49-F238E27FC236}">
                <a16:creationId xmlns:a16="http://schemas.microsoft.com/office/drawing/2014/main" id="{366EB137-12C2-21F6-5D22-AA1AA86BA2EB}"/>
              </a:ext>
            </a:extLst>
          </p:cNvPr>
          <p:cNvSpPr>
            <a:spLocks noGrp="1"/>
          </p:cNvSpPr>
          <p:nvPr>
            <p:ph idx="1"/>
          </p:nvPr>
        </p:nvSpPr>
        <p:spPr>
          <a:xfrm>
            <a:off x="670891" y="1336813"/>
            <a:ext cx="9412357" cy="4099891"/>
          </a:xfrm>
        </p:spPr>
        <p:txBody>
          <a:bodyPr/>
          <a:lstStyle/>
          <a:p>
            <a:pPr marL="0" indent="0" algn="just">
              <a:buNone/>
            </a:pPr>
            <a:r>
              <a:rPr lang="tr-TR" b="1" dirty="0"/>
              <a:t>Kütüphaneler, insanlık tarihinin başlangıcından itibaren bilgi saklama, koruma ve aktarım gereksinimine yanıt veren temel kurumlar arasında yer almaktadır. </a:t>
            </a:r>
          </a:p>
          <a:p>
            <a:pPr marL="0" indent="0" algn="just">
              <a:buNone/>
            </a:pPr>
            <a:r>
              <a:rPr lang="tr-TR" b="1" dirty="0"/>
              <a:t>Bu ders, kütüphane kavramının kökenlerinden günümüz dijital bilgi merkezlerine uzanan evrimini incelemektedir. </a:t>
            </a:r>
          </a:p>
          <a:p>
            <a:pPr marL="0" indent="0" algn="just">
              <a:buNone/>
            </a:pPr>
            <a:r>
              <a:rPr lang="tr-TR" b="1" dirty="0"/>
              <a:t>Tarihsel süreçte ilk kütüphanelerin inanç ve devlet odaklı yapılar olarak ortaya çıkışından, Rönesans ve Matbaanın etkisiyle toplumların geniş kitlelere açık duruma gelmesine, ardından teknolojik gelişmelerle dijital bilgi merkezlerine dönüşümüne kadar olan değişimlere odaklanılacaktır. </a:t>
            </a:r>
          </a:p>
          <a:p>
            <a:pPr marL="0" indent="0" algn="just">
              <a:buNone/>
            </a:pPr>
            <a:r>
              <a:rPr lang="tr-TR" b="1" dirty="0"/>
              <a:t>Ayrıca, farklı kütüphane türleri ve günümüzdeki işlevleri ile ilgili kapsamlı bir değerlendirme sunulacaktır.</a:t>
            </a:r>
          </a:p>
        </p:txBody>
      </p:sp>
    </p:spTree>
    <p:extLst>
      <p:ext uri="{BB962C8B-B14F-4D97-AF65-F5344CB8AC3E}">
        <p14:creationId xmlns:p14="http://schemas.microsoft.com/office/powerpoint/2010/main" val="206622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03BA5B-CC68-0610-7CC6-15625FABECA8}"/>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5DCB7B26-A8EC-6127-54E4-351A05CA70CC}"/>
              </a:ext>
            </a:extLst>
          </p:cNvPr>
          <p:cNvSpPr>
            <a:spLocks noGrp="1"/>
          </p:cNvSpPr>
          <p:nvPr>
            <p:ph type="title"/>
          </p:nvPr>
        </p:nvSpPr>
        <p:spPr>
          <a:xfrm>
            <a:off x="667501" y="373626"/>
            <a:ext cx="9744860" cy="762000"/>
          </a:xfrm>
        </p:spPr>
        <p:txBody>
          <a:bodyPr>
            <a:normAutofit/>
          </a:bodyPr>
          <a:lstStyle/>
          <a:p>
            <a:pPr algn="ctr"/>
            <a:r>
              <a:rPr lang="tr-TR" b="1" dirty="0">
                <a:solidFill>
                  <a:schemeClr val="tx1"/>
                </a:solidFill>
              </a:rPr>
              <a:t>Kütüphane: Kavramsal İrdeleme</a:t>
            </a:r>
            <a:endParaRPr lang="en-US" b="1" dirty="0">
              <a:solidFill>
                <a:schemeClr val="tx1"/>
              </a:solidFill>
            </a:endParaRPr>
          </a:p>
        </p:txBody>
      </p:sp>
      <p:sp>
        <p:nvSpPr>
          <p:cNvPr id="3" name="İçerik Yer Tutucusu 2">
            <a:extLst>
              <a:ext uri="{FF2B5EF4-FFF2-40B4-BE49-F238E27FC236}">
                <a16:creationId xmlns:a16="http://schemas.microsoft.com/office/drawing/2014/main" id="{D442A9CB-C803-E022-8F83-535455B70191}"/>
              </a:ext>
            </a:extLst>
          </p:cNvPr>
          <p:cNvSpPr>
            <a:spLocks noGrp="1"/>
          </p:cNvSpPr>
          <p:nvPr>
            <p:ph idx="1"/>
          </p:nvPr>
        </p:nvSpPr>
        <p:spPr>
          <a:xfrm>
            <a:off x="920278" y="1268348"/>
            <a:ext cx="9438005" cy="4729329"/>
          </a:xfrm>
        </p:spPr>
        <p:txBody>
          <a:bodyPr>
            <a:noAutofit/>
          </a:bodyPr>
          <a:lstStyle/>
          <a:p>
            <a:pPr marL="0" indent="0" algn="just">
              <a:buNone/>
            </a:pPr>
            <a:r>
              <a:rPr lang="tr-TR" sz="1600" b="1" dirty="0"/>
              <a:t>Türkçedeki «kütüphane» terimi Arapça </a:t>
            </a:r>
            <a:r>
              <a:rPr lang="tr-TR" sz="1600" b="1" u="sng" dirty="0" err="1"/>
              <a:t>kitab</a:t>
            </a:r>
            <a:r>
              <a:rPr lang="tr-TR" sz="1600" b="1" dirty="0"/>
              <a:t>; çoğulu </a:t>
            </a:r>
            <a:r>
              <a:rPr lang="tr-TR" sz="1600" b="1" u="sng" dirty="0" err="1"/>
              <a:t>kütüb</a:t>
            </a:r>
            <a:r>
              <a:rPr lang="tr-TR" sz="1600" b="1" dirty="0"/>
              <a:t> ile Farsça </a:t>
            </a:r>
            <a:r>
              <a:rPr lang="tr-TR" sz="1600" b="1" u="sng" dirty="0"/>
              <a:t>hane</a:t>
            </a:r>
            <a:r>
              <a:rPr lang="tr-TR" sz="1600" b="1" dirty="0"/>
              <a:t> sözcüklerinin birleşiminden oluşmuştur. </a:t>
            </a:r>
            <a:r>
              <a:rPr lang="tr-TR" sz="1600" b="1" dirty="0" err="1"/>
              <a:t>Kitabhane</a:t>
            </a:r>
            <a:r>
              <a:rPr lang="tr-TR" sz="1600" b="1" dirty="0"/>
              <a:t>, </a:t>
            </a:r>
            <a:r>
              <a:rPr lang="tr-TR" sz="1600" b="1" dirty="0" err="1"/>
              <a:t>kütüb</a:t>
            </a:r>
            <a:r>
              <a:rPr lang="tr-TR" sz="1600" b="1" dirty="0"/>
              <a:t>-hane, kitaplar evi kitapların toplandığı yerdir. Arapça </a:t>
            </a:r>
            <a:r>
              <a:rPr lang="tr-TR" sz="1600" b="1" u="sng" dirty="0" err="1"/>
              <a:t>kitab</a:t>
            </a:r>
            <a:r>
              <a:rPr lang="tr-TR" sz="1600" b="1" dirty="0"/>
              <a:t> sözcüğünün kökünde </a:t>
            </a:r>
            <a:r>
              <a:rPr lang="tr-TR" sz="1600" b="1" u="sng" dirty="0"/>
              <a:t>yazı</a:t>
            </a:r>
            <a:r>
              <a:rPr lang="tr-TR" sz="1600" b="1" dirty="0"/>
              <a:t> ile </a:t>
            </a:r>
            <a:r>
              <a:rPr lang="tr-TR" sz="1600" b="1" u="sng" dirty="0"/>
              <a:t>name</a:t>
            </a:r>
            <a:r>
              <a:rPr lang="tr-TR" sz="1600" b="1" dirty="0"/>
              <a:t> bulunmaktadır.</a:t>
            </a:r>
          </a:p>
          <a:p>
            <a:pPr marL="0" indent="0" algn="just">
              <a:buNone/>
            </a:pPr>
            <a:r>
              <a:rPr lang="tr-TR" sz="1600" b="1" dirty="0"/>
              <a:t>Kütüphane Eski Yunanca, BIBLIOTHEKE- BIBLION ile THEKE bileşimidir (Özgün biçimi: BUBLIOTHEKE).</a:t>
            </a:r>
          </a:p>
          <a:p>
            <a:pPr marL="0" indent="0" algn="just">
              <a:buNone/>
            </a:pPr>
            <a:r>
              <a:rPr lang="tr-TR" sz="1600" b="1" dirty="0" err="1"/>
              <a:t>Biblion</a:t>
            </a:r>
            <a:r>
              <a:rPr lang="tr-TR" sz="1600" b="1" dirty="0"/>
              <a:t> ya da </a:t>
            </a:r>
            <a:r>
              <a:rPr lang="tr-TR" sz="1600" b="1" dirty="0" err="1"/>
              <a:t>bublion</a:t>
            </a:r>
            <a:r>
              <a:rPr lang="tr-TR" sz="1600" b="1" dirty="0"/>
              <a:t>, çağın malzemesi, kitap biçimindeki papirüs tomarı; yazma malzemesi olarak kullanılan papirüs sapının özü </a:t>
            </a:r>
            <a:r>
              <a:rPr lang="tr-TR" sz="1600" b="1" dirty="0" err="1"/>
              <a:t>bublos’tan</a:t>
            </a:r>
            <a:r>
              <a:rPr lang="tr-TR" sz="1600" b="1" dirty="0"/>
              <a:t> gelir. Daha sonra </a:t>
            </a:r>
            <a:r>
              <a:rPr lang="tr-TR" sz="1600" b="1" dirty="0" err="1"/>
              <a:t>bublos</a:t>
            </a:r>
            <a:r>
              <a:rPr lang="tr-TR" sz="1600" b="1" dirty="0"/>
              <a:t> sözcüğü parşömen kodekslerindeki malzeme ve biçim değişmeleri dikkate alınmadan genel olarak kitap anlamında kullanılmıştır. Kutsal kitap (</a:t>
            </a:r>
            <a:r>
              <a:rPr lang="tr-TR" sz="1600" b="1" dirty="0" err="1"/>
              <a:t>Bible</a:t>
            </a:r>
            <a:r>
              <a:rPr lang="tr-TR" sz="1600" b="1" dirty="0"/>
              <a:t>) da aynı kökten gelmektedir. Teke ise saklamak, depolamak, korumak- kısacası hizmet için gereken her şey- demektir (</a:t>
            </a:r>
            <a:r>
              <a:rPr lang="tr-TR" sz="1600" b="1" dirty="0" err="1"/>
              <a:t>Keseroğlu</a:t>
            </a:r>
            <a:r>
              <a:rPr lang="tr-TR" sz="1600" b="1" dirty="0"/>
              <a:t>, 1989, s.1)</a:t>
            </a:r>
          </a:p>
          <a:p>
            <a:pPr marL="0" indent="0" algn="just">
              <a:buNone/>
            </a:pPr>
            <a:r>
              <a:rPr lang="tr-TR" sz="1600" b="1" dirty="0"/>
              <a:t>Kavram, Batı dillerinde -Roman dillerinde Eski Yunanca, </a:t>
            </a:r>
            <a:r>
              <a:rPr lang="tr-TR" sz="1600" b="1" dirty="0" err="1"/>
              <a:t>German</a:t>
            </a:r>
            <a:r>
              <a:rPr lang="tr-TR" sz="1600" b="1" dirty="0"/>
              <a:t> dillerinde Latince biçimine bağlı biçimde yayılmıştır. </a:t>
            </a:r>
          </a:p>
          <a:p>
            <a:pPr marL="0" indent="0" algn="just">
              <a:buNone/>
            </a:pPr>
            <a:r>
              <a:rPr lang="tr-TR" sz="1500" b="1" dirty="0"/>
              <a:t>İtalyanca ve</a:t>
            </a:r>
            <a:r>
              <a:rPr lang="en-US" sz="1500" b="1" dirty="0"/>
              <a:t> </a:t>
            </a:r>
            <a:r>
              <a:rPr lang="en-US" sz="1500" b="1" dirty="0" err="1"/>
              <a:t>İspanyolca</a:t>
            </a:r>
            <a:r>
              <a:rPr lang="en-US" sz="1500" b="1" dirty="0"/>
              <a:t> </a:t>
            </a:r>
            <a:r>
              <a:rPr lang="tr-TR" sz="1500" b="1" dirty="0"/>
              <a:t>B</a:t>
            </a:r>
            <a:r>
              <a:rPr lang="en-US" sz="1500" b="1" dirty="0" err="1"/>
              <a:t>ibli</a:t>
            </a:r>
            <a:r>
              <a:rPr lang="tr-TR" sz="1500" b="1" dirty="0" err="1"/>
              <a:t>oteca</a:t>
            </a:r>
            <a:r>
              <a:rPr lang="tr-TR" sz="1500" b="1" dirty="0"/>
              <a:t>, </a:t>
            </a:r>
            <a:r>
              <a:rPr lang="en-US" sz="1500" b="1" dirty="0" err="1"/>
              <a:t>Fransızca</a:t>
            </a:r>
            <a:r>
              <a:rPr lang="en-US" sz="1500" b="1" dirty="0"/>
              <a:t> </a:t>
            </a:r>
            <a:r>
              <a:rPr lang="tr-TR" sz="1500" b="1" dirty="0" err="1"/>
              <a:t>Bibliotheque</a:t>
            </a:r>
            <a:r>
              <a:rPr lang="tr-TR" sz="1500" b="1" dirty="0"/>
              <a:t>, O</a:t>
            </a:r>
            <a:r>
              <a:rPr lang="en-US" sz="1500" b="1" dirty="0" err="1"/>
              <a:t>rta</a:t>
            </a:r>
            <a:r>
              <a:rPr lang="en-US" sz="1500" b="1" dirty="0"/>
              <a:t> </a:t>
            </a:r>
            <a:r>
              <a:rPr lang="en-US" sz="1500" b="1" dirty="0" err="1"/>
              <a:t>Almanca</a:t>
            </a:r>
            <a:r>
              <a:rPr lang="en-US" sz="1500" b="1" dirty="0"/>
              <a:t> </a:t>
            </a:r>
            <a:r>
              <a:rPr lang="en-US" sz="1500" b="1" dirty="0" err="1"/>
              <a:t>ve</a:t>
            </a:r>
            <a:r>
              <a:rPr lang="en-US" sz="1500" b="1" dirty="0"/>
              <a:t> </a:t>
            </a:r>
            <a:r>
              <a:rPr lang="tr-TR" sz="1500" b="1" dirty="0"/>
              <a:t>G</a:t>
            </a:r>
            <a:r>
              <a:rPr lang="en-US" sz="1500" b="1" dirty="0" err="1"/>
              <a:t>ermen</a:t>
            </a:r>
            <a:r>
              <a:rPr lang="tr-TR" sz="1500" b="1" dirty="0"/>
              <a:t> dillerinde Libreye, </a:t>
            </a:r>
            <a:r>
              <a:rPr lang="tr-TR" sz="1500" b="1" dirty="0" err="1"/>
              <a:t>Librey</a:t>
            </a:r>
            <a:r>
              <a:rPr lang="tr-TR" sz="1500" b="1" dirty="0"/>
              <a:t> ya da </a:t>
            </a:r>
            <a:r>
              <a:rPr lang="tr-TR" sz="1500" b="1" dirty="0" err="1"/>
              <a:t>Librarye</a:t>
            </a:r>
            <a:r>
              <a:rPr lang="tr-TR" sz="1500" b="1" dirty="0"/>
              <a:t>, Almancada </a:t>
            </a:r>
            <a:r>
              <a:rPr lang="tr-TR" sz="1500" b="1" dirty="0" err="1"/>
              <a:t>Bibliothek</a:t>
            </a:r>
            <a:r>
              <a:rPr lang="tr-TR" sz="1500" b="1" dirty="0"/>
              <a:t> ve İngilizce Library </a:t>
            </a:r>
            <a:r>
              <a:rPr lang="tr-TR" sz="1400" b="1" dirty="0"/>
              <a:t>(</a:t>
            </a:r>
            <a:r>
              <a:rPr lang="tr-TR" sz="1400" b="1" dirty="0" err="1"/>
              <a:t>Keseroğlu</a:t>
            </a:r>
            <a:r>
              <a:rPr lang="tr-TR" sz="1400" b="1" dirty="0"/>
              <a:t>, 1989, s.2).</a:t>
            </a:r>
            <a:endParaRPr lang="en-US" sz="1500" b="1" dirty="0"/>
          </a:p>
        </p:txBody>
      </p:sp>
    </p:spTree>
    <p:extLst>
      <p:ext uri="{BB962C8B-B14F-4D97-AF65-F5344CB8AC3E}">
        <p14:creationId xmlns:p14="http://schemas.microsoft.com/office/powerpoint/2010/main" val="1129704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9E146-863D-5534-1287-B9DE5ADBB61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2DCC7FD-BF56-9AF1-81B5-4815C046ED76}"/>
              </a:ext>
            </a:extLst>
          </p:cNvPr>
          <p:cNvSpPr>
            <a:spLocks noGrp="1"/>
          </p:cNvSpPr>
          <p:nvPr>
            <p:ph type="title"/>
          </p:nvPr>
        </p:nvSpPr>
        <p:spPr>
          <a:xfrm>
            <a:off x="667501" y="373626"/>
            <a:ext cx="9744860" cy="762000"/>
          </a:xfrm>
        </p:spPr>
        <p:txBody>
          <a:bodyPr>
            <a:normAutofit/>
          </a:bodyPr>
          <a:lstStyle/>
          <a:p>
            <a:pPr algn="ctr"/>
            <a:r>
              <a:rPr lang="tr-TR" b="1" dirty="0">
                <a:solidFill>
                  <a:schemeClr val="tx1"/>
                </a:solidFill>
              </a:rPr>
              <a:t>Kütüphane: Kavramsal İrdeleme</a:t>
            </a:r>
            <a:endParaRPr lang="en-US" b="1" dirty="0"/>
          </a:p>
        </p:txBody>
      </p:sp>
      <p:sp>
        <p:nvSpPr>
          <p:cNvPr id="3" name="İçerik Yer Tutucusu 2">
            <a:extLst>
              <a:ext uri="{FF2B5EF4-FFF2-40B4-BE49-F238E27FC236}">
                <a16:creationId xmlns:a16="http://schemas.microsoft.com/office/drawing/2014/main" id="{6CABB9E9-7DA7-206D-2E8C-E6913BCE2D07}"/>
              </a:ext>
            </a:extLst>
          </p:cNvPr>
          <p:cNvSpPr>
            <a:spLocks noGrp="1"/>
          </p:cNvSpPr>
          <p:nvPr>
            <p:ph idx="1"/>
          </p:nvPr>
        </p:nvSpPr>
        <p:spPr>
          <a:xfrm>
            <a:off x="820928" y="1236399"/>
            <a:ext cx="9438005" cy="4729329"/>
          </a:xfrm>
        </p:spPr>
        <p:txBody>
          <a:bodyPr>
            <a:noAutofit/>
          </a:bodyPr>
          <a:lstStyle/>
          <a:p>
            <a:pPr marL="0" indent="0" algn="just">
              <a:buNone/>
            </a:pPr>
            <a:r>
              <a:rPr lang="tr-TR" sz="1600" b="1" dirty="0"/>
              <a:t>Baysal (1987, </a:t>
            </a:r>
            <a:r>
              <a:rPr lang="tr-TR" sz="1600" b="1" dirty="0" err="1"/>
              <a:t>ss</a:t>
            </a:r>
            <a:r>
              <a:rPr lang="tr-TR" sz="1600" b="1" dirty="0"/>
              <a:t>. XII, 1) kamusal alanda yaygın kullanım alanı bulduğu için kitaplık terimini kullanmış, örnek olarak o yıllarda İstanbul Belediyesinin kurduğu halk kütüphanesinin adını vermiştir: Atatürk Kitaplığı. </a:t>
            </a:r>
          </a:p>
          <a:p>
            <a:pPr marL="0" indent="0" algn="just">
              <a:buNone/>
            </a:pPr>
            <a:r>
              <a:rPr lang="tr-TR" sz="1600" b="1" dirty="0"/>
              <a:t>Tanımı şöyledir «Kitaplık, belirli ve sınırlı bir çevrenin ya da herkesin yararlanması için, yazılı, basılı, görsel-işitsel ve çizgisel her türden yayınları toplayan, düzenleyen, en elverişli yararlanma ortamını yaratacak araçları ve yöntemleri kullanarak çevresindekilere ulaştıran kuruluş» </a:t>
            </a:r>
          </a:p>
          <a:p>
            <a:pPr marL="0" indent="0" algn="just">
              <a:buNone/>
            </a:pPr>
            <a:r>
              <a:rPr lang="tr-TR" sz="1600" b="1" dirty="0"/>
              <a:t>Amerikan Kütüphane Derneği'nin (ALA, </a:t>
            </a:r>
            <a:r>
              <a:rPr lang="tr-TR" sz="1600" b="1" dirty="0" err="1"/>
              <a:t>American</a:t>
            </a:r>
            <a:r>
              <a:rPr lang="tr-TR" sz="1600" b="1" dirty="0"/>
              <a:t> Library </a:t>
            </a:r>
            <a:r>
              <a:rPr lang="tr-TR" sz="1600" b="1" dirty="0" err="1"/>
              <a:t>Association</a:t>
            </a:r>
            <a:r>
              <a:rPr lang="tr-TR" sz="1600" b="1" dirty="0"/>
              <a:t>) dergisi </a:t>
            </a:r>
            <a:r>
              <a:rPr lang="tr-TR" sz="1600" b="1" dirty="0" err="1"/>
              <a:t>American</a:t>
            </a:r>
            <a:r>
              <a:rPr lang="tr-TR" sz="1600" b="1" dirty="0"/>
              <a:t> </a:t>
            </a:r>
            <a:r>
              <a:rPr lang="tr-TR" sz="1600" b="1" dirty="0" err="1"/>
              <a:t>Libraries'in</a:t>
            </a:r>
            <a:r>
              <a:rPr lang="tr-TR" sz="1600" b="1" dirty="0"/>
              <a:t> editörü George M. </a:t>
            </a:r>
            <a:r>
              <a:rPr lang="tr-TR" sz="1600" b="1" dirty="0" err="1"/>
              <a:t>Eberhart</a:t>
            </a:r>
            <a:r>
              <a:rPr lang="tr-TR" sz="1600" b="1" dirty="0"/>
              <a:t> (2010, s. 1), «T</a:t>
            </a:r>
            <a:r>
              <a:rPr lang="en-US" sz="1600" b="1" dirty="0"/>
              <a:t>he Librarian's Book of Lists</a:t>
            </a:r>
            <a:r>
              <a:rPr lang="tr-TR" sz="1600" b="1" dirty="0"/>
              <a:t>» (Kütüphanecinin Listeler Kitabı)'</a:t>
            </a:r>
            <a:r>
              <a:rPr lang="tr-TR" sz="1600" b="1" dirty="0" err="1"/>
              <a:t>nda</a:t>
            </a:r>
            <a:r>
              <a:rPr lang="tr-TR" sz="1600" b="1" dirty="0"/>
              <a:t> aşağıdaki 5 özelliğe sahip olan kuruluşun kütüphane olduğunu ifade etmiştir (</a:t>
            </a:r>
            <a:r>
              <a:rPr lang="tr-TR" sz="1600" b="1" i="1" dirty="0" err="1"/>
              <a:t>Things</a:t>
            </a:r>
            <a:r>
              <a:rPr lang="tr-TR" sz="1600" b="1" i="1" dirty="0"/>
              <a:t> </a:t>
            </a:r>
            <a:r>
              <a:rPr lang="tr-TR" sz="1600" b="1" i="1" dirty="0" err="1"/>
              <a:t>That</a:t>
            </a:r>
            <a:r>
              <a:rPr lang="tr-TR" sz="1600" b="1" i="1" dirty="0"/>
              <a:t> </a:t>
            </a:r>
            <a:r>
              <a:rPr lang="tr-TR" sz="1600" b="1" i="1" dirty="0" err="1"/>
              <a:t>Make</a:t>
            </a:r>
            <a:r>
              <a:rPr lang="tr-TR" sz="1600" b="1" i="1" dirty="0"/>
              <a:t> A Library</a:t>
            </a:r>
            <a:r>
              <a:rPr lang="tr-TR" sz="1600" b="1" dirty="0"/>
              <a:t>): </a:t>
            </a:r>
          </a:p>
          <a:p>
            <a:pPr marL="0" indent="0" algn="just">
              <a:buNone/>
            </a:pPr>
            <a:r>
              <a:rPr lang="tr-TR" sz="1600" b="1" dirty="0"/>
              <a:t>"Bir kütüphane, (1) bilgi profesyonelleri veya diğer uzmanlar tarafından organize edilen, (2) uygun fiziksel, dijital, bibliyografik veya entelektüel erişim sağlayan, (3) hedefli hizmetler ve programlar sunan, (4) çeşitli kitleleri eğitme, bilgilendirme veya eğlendirme misyonuna sahip, (5) bireysel öğrenmeyi teşvik etmeyi ve toplumun bir bütün olarak ilerlemesini hedefleyen çeşitli formatlardaki kaynakların bir dermesi/koleksiyonudur." (s.1).</a:t>
            </a:r>
          </a:p>
        </p:txBody>
      </p:sp>
    </p:spTree>
    <p:extLst>
      <p:ext uri="{BB962C8B-B14F-4D97-AF65-F5344CB8AC3E}">
        <p14:creationId xmlns:p14="http://schemas.microsoft.com/office/powerpoint/2010/main" val="4088613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D8A39A-6668-0CD5-55CC-024AEE5812D5}"/>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6468577F-CE48-C762-49B4-737BF6AC9018}"/>
              </a:ext>
            </a:extLst>
          </p:cNvPr>
          <p:cNvSpPr>
            <a:spLocks noGrp="1"/>
          </p:cNvSpPr>
          <p:nvPr>
            <p:ph type="title"/>
          </p:nvPr>
        </p:nvSpPr>
        <p:spPr>
          <a:xfrm>
            <a:off x="711746" y="176981"/>
            <a:ext cx="9744860" cy="1150374"/>
          </a:xfrm>
        </p:spPr>
        <p:txBody>
          <a:bodyPr>
            <a:normAutofit fontScale="90000"/>
          </a:bodyPr>
          <a:lstStyle/>
          <a:p>
            <a:pPr algn="ctr"/>
            <a:r>
              <a:rPr lang="tr-TR" b="1" dirty="0">
                <a:solidFill>
                  <a:schemeClr val="tx1"/>
                </a:solidFill>
              </a:rPr>
              <a:t>Kütüphane ve Bilgi Merkezleri </a:t>
            </a:r>
            <a:br>
              <a:rPr lang="tr-TR" b="1" dirty="0">
                <a:solidFill>
                  <a:schemeClr val="tx1"/>
                </a:solidFill>
              </a:rPr>
            </a:br>
            <a:r>
              <a:rPr lang="tr-TR" b="1" dirty="0">
                <a:solidFill>
                  <a:schemeClr val="tx1"/>
                </a:solidFill>
              </a:rPr>
              <a:t>(Library </a:t>
            </a:r>
            <a:r>
              <a:rPr lang="tr-TR" b="1" dirty="0" err="1">
                <a:solidFill>
                  <a:schemeClr val="tx1"/>
                </a:solidFill>
              </a:rPr>
              <a:t>and</a:t>
            </a:r>
            <a:r>
              <a:rPr lang="tr-TR" b="1" dirty="0">
                <a:solidFill>
                  <a:schemeClr val="tx1"/>
                </a:solidFill>
              </a:rPr>
              <a:t> Information </a:t>
            </a:r>
            <a:r>
              <a:rPr lang="tr-TR" b="1" dirty="0" err="1">
                <a:solidFill>
                  <a:schemeClr val="tx1"/>
                </a:solidFill>
              </a:rPr>
              <a:t>Centers</a:t>
            </a:r>
            <a:r>
              <a:rPr lang="tr-TR" b="1" dirty="0">
                <a:solidFill>
                  <a:schemeClr val="tx1"/>
                </a:solidFill>
              </a:rPr>
              <a:t>)</a:t>
            </a:r>
            <a:endParaRPr lang="en-US" b="1" dirty="0"/>
          </a:p>
        </p:txBody>
      </p:sp>
      <p:sp>
        <p:nvSpPr>
          <p:cNvPr id="3" name="İçerik Yer Tutucusu 2">
            <a:extLst>
              <a:ext uri="{FF2B5EF4-FFF2-40B4-BE49-F238E27FC236}">
                <a16:creationId xmlns:a16="http://schemas.microsoft.com/office/drawing/2014/main" id="{A0E0DF88-EFC6-4F41-4D85-FD3CF684893A}"/>
              </a:ext>
            </a:extLst>
          </p:cNvPr>
          <p:cNvSpPr>
            <a:spLocks noGrp="1"/>
          </p:cNvSpPr>
          <p:nvPr>
            <p:ph idx="1"/>
          </p:nvPr>
        </p:nvSpPr>
        <p:spPr>
          <a:xfrm>
            <a:off x="920278" y="1327355"/>
            <a:ext cx="9438005" cy="4729329"/>
          </a:xfrm>
        </p:spPr>
        <p:txBody>
          <a:bodyPr>
            <a:noAutofit/>
          </a:bodyPr>
          <a:lstStyle/>
          <a:p>
            <a:pPr marL="0" indent="0" algn="just">
              <a:buNone/>
            </a:pPr>
            <a:r>
              <a:rPr lang="tr-TR" sz="1600" b="1" dirty="0"/>
              <a:t>Kütüphane kavramına eklenen «bilgi merkezi», dijital çağda kütüphanelerin evrimi ile yerleşen kavramdır; geleneksel kütüphane konseptinden modern bilgi merkezi konseptine geçişi vurgular. </a:t>
            </a:r>
          </a:p>
          <a:p>
            <a:pPr marL="0" indent="0" algn="just">
              <a:buNone/>
            </a:pPr>
            <a:r>
              <a:rPr lang="tr-TR" sz="1600" b="1" dirty="0"/>
              <a:t>Buradaki temel nokta, ilk kütüphanelerin öncelikle kitap, dergi ve gazete gibi basılı materyallerin depoları olması, ancak Bilgi İletişim </a:t>
            </a:r>
            <a:r>
              <a:rPr lang="tr-TR" sz="1600" b="1" dirty="0" err="1"/>
              <a:t>Teknolojiler’inin</a:t>
            </a:r>
            <a:r>
              <a:rPr lang="tr-TR" sz="1600" b="1" dirty="0"/>
              <a:t> (BİT) hızla gelişmesiyle kütüphanelerin çok çeşitli elektronik kaynaklara (e-kaynaklar) erişim sağlayan "kütüphane ve bilgi merkezlerine" dönüşmüş olmasıdır (</a:t>
            </a:r>
            <a:r>
              <a:rPr lang="en-US" sz="1600" b="1" dirty="0"/>
              <a:t>Saha, 2024</a:t>
            </a:r>
            <a:r>
              <a:rPr lang="tr-TR" sz="1600" b="1" dirty="0"/>
              <a:t>, s.2).</a:t>
            </a:r>
          </a:p>
          <a:p>
            <a:pPr marL="0" indent="0" algn="just">
              <a:buNone/>
            </a:pPr>
            <a:r>
              <a:rPr lang="tr-TR" sz="1600" b="1" dirty="0"/>
              <a:t>S.R. </a:t>
            </a:r>
            <a:r>
              <a:rPr lang="tr-TR" sz="1600" b="1" dirty="0" err="1"/>
              <a:t>Ranganathan'ın</a:t>
            </a:r>
            <a:r>
              <a:rPr lang="tr-TR" sz="1600" b="1" dirty="0"/>
              <a:t> beşinci yasası olan «</a:t>
            </a:r>
            <a:r>
              <a:rPr lang="tr-TR" sz="1600" b="1" u="sng" dirty="0"/>
              <a:t>Kütüphane büyüyen bir organizmadır</a:t>
            </a:r>
            <a:r>
              <a:rPr lang="tr-TR" sz="1600" b="1" dirty="0"/>
              <a:t>" (</a:t>
            </a:r>
            <a:r>
              <a:rPr lang="en-US" sz="1600" b="1" dirty="0"/>
              <a:t>Library is a growing organism</a:t>
            </a:r>
            <a:r>
              <a:rPr lang="tr-TR" sz="1600" b="1" dirty="0"/>
              <a:t>), modern kütüphanelerin kullanıcıların bilgi gereksinimlerini karşılamak için sürekli olarak gelişmesi gerektiği fikrinin temelini ve statik dermelerden dinamik, teknoloji odaklı bilgi merkezlerine geçişi vurgular (</a:t>
            </a:r>
            <a:r>
              <a:rPr lang="en-US" sz="1600" b="1" dirty="0"/>
              <a:t>Saha, 2024</a:t>
            </a:r>
            <a:r>
              <a:rPr lang="tr-TR" sz="1600" b="1" dirty="0"/>
              <a:t>, s.2).</a:t>
            </a:r>
          </a:p>
          <a:p>
            <a:pPr marL="0" indent="0" algn="just">
              <a:buNone/>
            </a:pPr>
            <a:r>
              <a:rPr lang="tr-TR" sz="1600" b="1" u="sng" dirty="0"/>
              <a:t>Özetle:</a:t>
            </a:r>
            <a:r>
              <a:rPr lang="tr-TR" sz="1600" b="1" dirty="0"/>
              <a:t> Tarih, geleneksel basılı dermelerden dijital ve elektronik kaynaklara doğru evrimleşen süreçlere tanıktır; bir "</a:t>
            </a:r>
            <a:r>
              <a:rPr lang="tr-TR" sz="1600" b="1" dirty="0" err="1"/>
              <a:t>kütüphane"den</a:t>
            </a:r>
            <a:r>
              <a:rPr lang="tr-TR" sz="1600" b="1" dirty="0"/>
              <a:t> bir "bilgi merkezine" geçişi işaret eder. </a:t>
            </a:r>
          </a:p>
          <a:p>
            <a:pPr marL="0" indent="0" algn="just">
              <a:buNone/>
            </a:pPr>
            <a:r>
              <a:rPr lang="tr-TR" sz="1600" b="1" dirty="0"/>
              <a:t>BT gelişmeleri, kütüphanenin rolünü genişletmiş; dijital platformlar aracılığıyla erişilebilen çeşitli elektronik kaynaklara sahip bir bilgi merkezine dönüştürmüştür.</a:t>
            </a:r>
          </a:p>
        </p:txBody>
      </p:sp>
    </p:spTree>
    <p:extLst>
      <p:ext uri="{BB962C8B-B14F-4D97-AF65-F5344CB8AC3E}">
        <p14:creationId xmlns:p14="http://schemas.microsoft.com/office/powerpoint/2010/main" val="6433062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3CC28C-1EDF-F273-5905-B9B1E9BF4AD5}"/>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636E0070-5121-C7C7-9AAF-BE8E5AF5F112}"/>
              </a:ext>
            </a:extLst>
          </p:cNvPr>
          <p:cNvSpPr>
            <a:spLocks noGrp="1"/>
          </p:cNvSpPr>
          <p:nvPr>
            <p:ph type="title"/>
          </p:nvPr>
        </p:nvSpPr>
        <p:spPr>
          <a:xfrm>
            <a:off x="711746" y="176981"/>
            <a:ext cx="9744860" cy="1150374"/>
          </a:xfrm>
        </p:spPr>
        <p:txBody>
          <a:bodyPr>
            <a:normAutofit fontScale="90000"/>
          </a:bodyPr>
          <a:lstStyle/>
          <a:p>
            <a:pPr algn="ctr"/>
            <a:r>
              <a:rPr lang="tr-TR" b="1" dirty="0">
                <a:solidFill>
                  <a:schemeClr val="tx1"/>
                </a:solidFill>
              </a:rPr>
              <a:t>Kütüphane ve Bilgi Merkezleri </a:t>
            </a:r>
            <a:br>
              <a:rPr lang="tr-TR" b="1" dirty="0">
                <a:solidFill>
                  <a:schemeClr val="tx1"/>
                </a:solidFill>
              </a:rPr>
            </a:br>
            <a:r>
              <a:rPr lang="tr-TR" b="1" dirty="0">
                <a:solidFill>
                  <a:schemeClr val="tx1"/>
                </a:solidFill>
              </a:rPr>
              <a:t>(Library </a:t>
            </a:r>
            <a:r>
              <a:rPr lang="tr-TR" b="1" dirty="0" err="1">
                <a:solidFill>
                  <a:schemeClr val="tx1"/>
                </a:solidFill>
              </a:rPr>
              <a:t>and</a:t>
            </a:r>
            <a:r>
              <a:rPr lang="tr-TR" b="1" dirty="0">
                <a:solidFill>
                  <a:schemeClr val="tx1"/>
                </a:solidFill>
              </a:rPr>
              <a:t> Information </a:t>
            </a:r>
            <a:r>
              <a:rPr lang="tr-TR" b="1" dirty="0" err="1">
                <a:solidFill>
                  <a:schemeClr val="tx1"/>
                </a:solidFill>
              </a:rPr>
              <a:t>Centers</a:t>
            </a:r>
            <a:r>
              <a:rPr lang="tr-TR" b="1" dirty="0">
                <a:solidFill>
                  <a:schemeClr val="tx1"/>
                </a:solidFill>
              </a:rPr>
              <a:t>)</a:t>
            </a:r>
            <a:endParaRPr lang="en-US" b="1" dirty="0"/>
          </a:p>
        </p:txBody>
      </p:sp>
      <p:sp>
        <p:nvSpPr>
          <p:cNvPr id="3" name="İçerik Yer Tutucusu 2">
            <a:extLst>
              <a:ext uri="{FF2B5EF4-FFF2-40B4-BE49-F238E27FC236}">
                <a16:creationId xmlns:a16="http://schemas.microsoft.com/office/drawing/2014/main" id="{663BAF93-B120-CD52-46D1-572A76B92098}"/>
              </a:ext>
            </a:extLst>
          </p:cNvPr>
          <p:cNvSpPr>
            <a:spLocks noGrp="1"/>
          </p:cNvSpPr>
          <p:nvPr>
            <p:ph idx="1"/>
          </p:nvPr>
        </p:nvSpPr>
        <p:spPr>
          <a:xfrm>
            <a:off x="920278" y="1327355"/>
            <a:ext cx="9438005" cy="4729329"/>
          </a:xfrm>
        </p:spPr>
        <p:txBody>
          <a:bodyPr>
            <a:noAutofit/>
          </a:bodyPr>
          <a:lstStyle/>
          <a:p>
            <a:pPr marL="0" indent="0" algn="just">
              <a:buNone/>
            </a:pPr>
            <a:r>
              <a:rPr lang="tr-TR" sz="1600" b="1" u="sng" dirty="0"/>
              <a:t>Örnek:</a:t>
            </a:r>
            <a:r>
              <a:rPr lang="tr-TR" sz="1600" b="1" dirty="0"/>
              <a:t> Üniversite kütüphanelerinde e-kaynaklar, erişilebilirliği önemli ölçüde artırmış; hem öğrencilere hem de araştırmacılara çok çeşitli akademik materyallere anında, günün her saati erişim olanakları sağlanmıştır. Çevrimiçi, açık erişimli ve abonelik tabanlı kaynakların kullanılabilirliği, esnek, uzaktan ve anında erişim sunarak gelişmiş araştırma olanakları ve kullanıcı deneyimi sağlamaktadır. E-kaynakların akademik kütüphanelere entegrasyonu, bilgiye erişim, dağıtım ve kullanım biçiminde devrim yaratarak akademik kurumları daha kaynak verimli ve kullanıcı odaklı duruma getirmiştir (</a:t>
            </a:r>
            <a:r>
              <a:rPr lang="en-US" sz="1600" b="1" dirty="0"/>
              <a:t>Saha, 2024</a:t>
            </a:r>
            <a:r>
              <a:rPr lang="tr-TR" sz="1600" b="1" dirty="0"/>
              <a:t>, s.2).</a:t>
            </a:r>
          </a:p>
          <a:p>
            <a:pPr marL="0" indent="0" algn="just">
              <a:buNone/>
            </a:pPr>
            <a:r>
              <a:rPr lang="tr-TR" sz="1600" b="1" u="sng" dirty="0"/>
              <a:t>Dijital kütüphaneler</a:t>
            </a:r>
            <a:r>
              <a:rPr lang="tr-TR" sz="1600" b="1" dirty="0"/>
              <a:t>, çeşitli eğitim alanlarında temel araçlar olarak hizmet vererek uzaktan erişimi ve bilginin dijital ortamda korunmasını sağlamakta, böylece geleneksel öğrenme ortamlarını, küresel çapta araştırmacı akademisyenler ve öğrenciler için yaşamsal önem taşıyan dinamik ve erişilebilir bilgi merkezlerine dönüştürmektedir. Çeşitli dijital platformlar, bilimsel makaleler, e-kitaplar, dergiler ve multimedya kaynaklara erişim sağlayarak akademik çalışmaları desteklemektedir ((</a:t>
            </a:r>
            <a:r>
              <a:rPr lang="en-US" sz="1600" b="1" dirty="0"/>
              <a:t>Bharti</a:t>
            </a:r>
            <a:r>
              <a:rPr lang="tr-TR" sz="1600" b="1" dirty="0"/>
              <a:t>,</a:t>
            </a:r>
            <a:r>
              <a:rPr lang="en-US" sz="1600" b="1" dirty="0"/>
              <a:t> </a:t>
            </a:r>
            <a:r>
              <a:rPr lang="tr-TR" sz="1600" b="1" dirty="0"/>
              <a:t>2019, </a:t>
            </a:r>
            <a:r>
              <a:rPr lang="tr-TR" sz="1600" b="1" dirty="0" err="1"/>
              <a:t>ss</a:t>
            </a:r>
            <a:r>
              <a:rPr lang="tr-TR" sz="1600" b="1" dirty="0"/>
              <a:t>. 2-3).</a:t>
            </a:r>
          </a:p>
          <a:p>
            <a:pPr marL="0" indent="0" algn="just">
              <a:buNone/>
            </a:pPr>
            <a:r>
              <a:rPr lang="tr-TR" sz="1600" b="1" dirty="0"/>
              <a:t>Yayıncıların dijitalleşmedeki rolü, </a:t>
            </a:r>
            <a:r>
              <a:rPr lang="tr-TR" sz="1600" b="1" dirty="0" err="1"/>
              <a:t>Wiley</a:t>
            </a:r>
            <a:r>
              <a:rPr lang="tr-TR" sz="1600" b="1" dirty="0"/>
              <a:t>, </a:t>
            </a:r>
            <a:r>
              <a:rPr lang="tr-TR" sz="1600" b="1" dirty="0" err="1"/>
              <a:t>Elsevier</a:t>
            </a:r>
            <a:r>
              <a:rPr lang="tr-TR" sz="1600" b="1" dirty="0"/>
              <a:t> ve </a:t>
            </a:r>
            <a:r>
              <a:rPr lang="tr-TR" sz="1600" b="1" dirty="0" err="1"/>
              <a:t>ScienceDirect</a:t>
            </a:r>
            <a:r>
              <a:rPr lang="tr-TR" sz="1600" b="1" dirty="0"/>
              <a:t> gibi çevrimiçi veri tabanlarıyla birlikte, yüksek kaliteli araştırma materyallerinin erişilebilirliğini artırmaktadır. Dijital kütüphaneler, giderek dijitalleşen bir dünyada araştırmayı, bilgi yayılımını ve yaşam boyu öğrenmeyi teşvik ederek modern eğitimde vazgeçilmez duruma gelmiştir (</a:t>
            </a:r>
            <a:r>
              <a:rPr lang="en-US" sz="1600" b="1" dirty="0"/>
              <a:t>Bharti</a:t>
            </a:r>
            <a:r>
              <a:rPr lang="tr-TR" sz="1600" b="1" dirty="0"/>
              <a:t>,</a:t>
            </a:r>
            <a:r>
              <a:rPr lang="en-US" sz="1600" b="1" dirty="0"/>
              <a:t> </a:t>
            </a:r>
            <a:r>
              <a:rPr lang="tr-TR" sz="1600" b="1" dirty="0"/>
              <a:t>2019, </a:t>
            </a:r>
            <a:r>
              <a:rPr lang="tr-TR" sz="1600" b="1" dirty="0" err="1"/>
              <a:t>ss</a:t>
            </a:r>
            <a:r>
              <a:rPr lang="tr-TR" sz="1600" b="1" dirty="0"/>
              <a:t>. 3-4).</a:t>
            </a:r>
          </a:p>
        </p:txBody>
      </p:sp>
    </p:spTree>
    <p:extLst>
      <p:ext uri="{BB962C8B-B14F-4D97-AF65-F5344CB8AC3E}">
        <p14:creationId xmlns:p14="http://schemas.microsoft.com/office/powerpoint/2010/main" val="23776291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E19EF0-5F77-8200-CB39-E56564B4A8D8}"/>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2B25A23-A92D-4174-FB4C-47D2A844E487}"/>
              </a:ext>
            </a:extLst>
          </p:cNvPr>
          <p:cNvSpPr>
            <a:spLocks noGrp="1"/>
          </p:cNvSpPr>
          <p:nvPr>
            <p:ph type="title"/>
          </p:nvPr>
        </p:nvSpPr>
        <p:spPr>
          <a:xfrm>
            <a:off x="711746" y="127287"/>
            <a:ext cx="9744860" cy="493910"/>
          </a:xfrm>
        </p:spPr>
        <p:txBody>
          <a:bodyPr>
            <a:normAutofit/>
          </a:bodyPr>
          <a:lstStyle/>
          <a:p>
            <a:pPr algn="ctr"/>
            <a:r>
              <a:rPr lang="tr-TR" sz="2400" b="1" dirty="0">
                <a:solidFill>
                  <a:schemeClr val="tx1"/>
                </a:solidFill>
              </a:rPr>
              <a:t>Kütüphane ve Bilgi Merkezleri: Tarihsel Arka Plan</a:t>
            </a:r>
            <a:endParaRPr lang="en-US" sz="2400" b="1" dirty="0"/>
          </a:p>
        </p:txBody>
      </p:sp>
      <p:sp>
        <p:nvSpPr>
          <p:cNvPr id="3" name="İçerik Yer Tutucusu 2">
            <a:extLst>
              <a:ext uri="{FF2B5EF4-FFF2-40B4-BE49-F238E27FC236}">
                <a16:creationId xmlns:a16="http://schemas.microsoft.com/office/drawing/2014/main" id="{4E865714-7AC9-9A42-E3FC-CAE6AECC4F9F}"/>
              </a:ext>
            </a:extLst>
          </p:cNvPr>
          <p:cNvSpPr>
            <a:spLocks noGrp="1"/>
          </p:cNvSpPr>
          <p:nvPr>
            <p:ph idx="1"/>
          </p:nvPr>
        </p:nvSpPr>
        <p:spPr>
          <a:xfrm>
            <a:off x="776350" y="621197"/>
            <a:ext cx="9438005" cy="1991941"/>
          </a:xfrm>
        </p:spPr>
        <p:txBody>
          <a:bodyPr>
            <a:noAutofit/>
          </a:bodyPr>
          <a:lstStyle/>
          <a:p>
            <a:pPr marL="0" indent="0" algn="just">
              <a:buNone/>
            </a:pPr>
            <a:r>
              <a:rPr lang="tr-TR" sz="1600" b="1" dirty="0"/>
              <a:t>Tarih, kütüphanelerin evrimini anlamak ve günümüzü değerlendirmek için önemlidir. Kütüphaneler, kayıt tutma, koruma, bilgi saklama gereksiniminden doğmuştur. Antik çağda Sümer, Mısır, Yunan, Roma gibi uygarlıklarda, tapınak ve saraylarda kurulmuş, din, eğitim ve devlet işlerinde kullanılmıştır. Orta Çağ’da, kiliseler ve manastırlar kütüphanelerin ana merkezi olmuş, yazma ve kopyalama işleriyle gelişmiştir. Rönesans ve Matbaa, bilgiye erişimi kolaylaştırmış; modern çağda teknolojik gelişmelerle hızla ilerlemiştir (Emmanuel, 2020). MÖ 7. yüzyılda kurulan ve 30.000'den fazla çivi yazılı tableti olan </a:t>
            </a:r>
            <a:r>
              <a:rPr lang="tr-TR" sz="1600" b="1" dirty="0" err="1"/>
              <a:t>Ninova'daki</a:t>
            </a:r>
            <a:r>
              <a:rPr lang="tr-TR" sz="1600" b="1" dirty="0"/>
              <a:t> (Irak) </a:t>
            </a:r>
            <a:r>
              <a:rPr lang="tr-TR" sz="1600" b="1" dirty="0" err="1"/>
              <a:t>Asurbanipal</a:t>
            </a:r>
            <a:r>
              <a:rPr lang="tr-TR" sz="1600" b="1" dirty="0"/>
              <a:t> Kütüphanesi'nin, en eski kütüphane olduğu bilinir </a:t>
            </a:r>
            <a:r>
              <a:rPr lang="tr-TR" sz="1400" b="1" dirty="0"/>
              <a:t>(</a:t>
            </a:r>
            <a:r>
              <a:rPr lang="tr-TR" sz="1400" b="1" dirty="0" err="1"/>
              <a:t>McDavid</a:t>
            </a:r>
            <a:r>
              <a:rPr lang="tr-TR" sz="1400" b="1" dirty="0"/>
              <a:t>, 2024).</a:t>
            </a:r>
          </a:p>
        </p:txBody>
      </p:sp>
      <p:pic>
        <p:nvPicPr>
          <p:cNvPr id="4" name="Resim 3">
            <a:extLst>
              <a:ext uri="{FF2B5EF4-FFF2-40B4-BE49-F238E27FC236}">
                <a16:creationId xmlns:a16="http://schemas.microsoft.com/office/drawing/2014/main" id="{C865387E-174D-72C7-BFEB-0197D3F19BD7}"/>
              </a:ext>
            </a:extLst>
          </p:cNvPr>
          <p:cNvPicPr>
            <a:picLocks noChangeAspect="1"/>
          </p:cNvPicPr>
          <p:nvPr/>
        </p:nvPicPr>
        <p:blipFill>
          <a:blip r:embed="rId2"/>
          <a:stretch>
            <a:fillRect/>
          </a:stretch>
        </p:blipFill>
        <p:spPr>
          <a:xfrm>
            <a:off x="2435956" y="2758549"/>
            <a:ext cx="6296439" cy="2972628"/>
          </a:xfrm>
          <a:prstGeom prst="rect">
            <a:avLst/>
          </a:prstGeom>
          <a:blipFill>
            <a:blip r:embed="rId3"/>
            <a:tile tx="0" ty="0" sx="100000" sy="100000" flip="none" algn="tl"/>
          </a:blipFill>
        </p:spPr>
      </p:pic>
      <p:sp>
        <p:nvSpPr>
          <p:cNvPr id="6" name="Metin kutusu 5">
            <a:extLst>
              <a:ext uri="{FF2B5EF4-FFF2-40B4-BE49-F238E27FC236}">
                <a16:creationId xmlns:a16="http://schemas.microsoft.com/office/drawing/2014/main" id="{43ABCFE3-EF1E-9CB1-98C5-74206569A2E0}"/>
              </a:ext>
            </a:extLst>
          </p:cNvPr>
          <p:cNvSpPr txBox="1"/>
          <p:nvPr/>
        </p:nvSpPr>
        <p:spPr>
          <a:xfrm>
            <a:off x="2396199" y="5823539"/>
            <a:ext cx="6336196" cy="307777"/>
          </a:xfrm>
          <a:prstGeom prst="rect">
            <a:avLst/>
          </a:prstGeom>
          <a:noFill/>
        </p:spPr>
        <p:txBody>
          <a:bodyPr wrap="square">
            <a:spAutoFit/>
          </a:bodyPr>
          <a:lstStyle/>
          <a:p>
            <a:r>
              <a:rPr lang="en-US" sz="1400" b="1" dirty="0"/>
              <a:t>The Journey of the World’s Libraries Through Millennia</a:t>
            </a:r>
            <a:r>
              <a:rPr lang="tr-TR" sz="1400" b="1" dirty="0"/>
              <a:t>, (</a:t>
            </a:r>
            <a:r>
              <a:rPr lang="tr-TR" sz="1400" b="1" dirty="0" err="1"/>
              <a:t>McDavid</a:t>
            </a:r>
            <a:r>
              <a:rPr lang="tr-TR" sz="1400" b="1" dirty="0"/>
              <a:t>, 2024).</a:t>
            </a:r>
          </a:p>
        </p:txBody>
      </p:sp>
    </p:spTree>
    <p:extLst>
      <p:ext uri="{BB962C8B-B14F-4D97-AF65-F5344CB8AC3E}">
        <p14:creationId xmlns:p14="http://schemas.microsoft.com/office/powerpoint/2010/main" val="17833094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16596F-7AD5-A61D-4B16-D94B0CFE7A5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2C503EBC-4687-3433-E85A-5EE21C82A759}"/>
              </a:ext>
            </a:extLst>
          </p:cNvPr>
          <p:cNvSpPr>
            <a:spLocks noGrp="1"/>
          </p:cNvSpPr>
          <p:nvPr>
            <p:ph type="title"/>
          </p:nvPr>
        </p:nvSpPr>
        <p:spPr>
          <a:xfrm>
            <a:off x="711746" y="176981"/>
            <a:ext cx="9744860" cy="658761"/>
          </a:xfrm>
        </p:spPr>
        <p:txBody>
          <a:bodyPr>
            <a:normAutofit/>
          </a:bodyPr>
          <a:lstStyle/>
          <a:p>
            <a:pPr algn="ctr"/>
            <a:r>
              <a:rPr lang="tr-TR" sz="2800" b="1" dirty="0">
                <a:solidFill>
                  <a:schemeClr val="tx1"/>
                </a:solidFill>
              </a:rPr>
              <a:t>Kütüphane ve Bilgi Merkezleri: Tarihsel Arka Plan</a:t>
            </a:r>
            <a:endParaRPr lang="en-US" sz="2800" b="1" dirty="0"/>
          </a:p>
        </p:txBody>
      </p:sp>
      <p:sp>
        <p:nvSpPr>
          <p:cNvPr id="3" name="İçerik Yer Tutucusu 2">
            <a:extLst>
              <a:ext uri="{FF2B5EF4-FFF2-40B4-BE49-F238E27FC236}">
                <a16:creationId xmlns:a16="http://schemas.microsoft.com/office/drawing/2014/main" id="{DC1319D4-8196-7D73-7267-E155E22FDAD9}"/>
              </a:ext>
            </a:extLst>
          </p:cNvPr>
          <p:cNvSpPr>
            <a:spLocks noGrp="1"/>
          </p:cNvSpPr>
          <p:nvPr>
            <p:ph idx="1"/>
          </p:nvPr>
        </p:nvSpPr>
        <p:spPr>
          <a:xfrm>
            <a:off x="836704" y="963562"/>
            <a:ext cx="9438005" cy="5059551"/>
          </a:xfrm>
        </p:spPr>
        <p:txBody>
          <a:bodyPr>
            <a:noAutofit/>
          </a:bodyPr>
          <a:lstStyle/>
          <a:p>
            <a:pPr marL="0" indent="0" algn="just">
              <a:buNone/>
            </a:pPr>
            <a:r>
              <a:rPr lang="tr-TR" sz="1700" b="1" dirty="0"/>
              <a:t>Yaklaşık altı bin yıl önce, Mezopotamya, Mısır, Yunanistan ve Roma gibi uygarlıklarda ortaya çıkan, Antik çağda tapınaklar ve saraylarda kurulan kütüphaneler, devletlerin belgelerini, hukuk metinlerini, destanlar ve dini metinleri saklamak için oluşturulmuştur. Mezopotamya'daki kil tabletler ve Mısır’daki papirüsler, yazılı bilginin korunması ve aktarılması açısından önemli adımlardır. </a:t>
            </a:r>
          </a:p>
          <a:p>
            <a:pPr marL="0" indent="0" algn="just">
              <a:buNone/>
            </a:pPr>
            <a:r>
              <a:rPr lang="tr-TR" sz="1700" b="1" dirty="0"/>
              <a:t>Antik Yunan ve Roma’da kütüphaneler, bilgi ve eğitim merkezleri durumuna gelmiş; özellikle İskenderiye, Bergama ve Efes gibi büyük kütüphaneler, bilim ve toplum yaşamını desteklemiş, bilgiye erişimi kolaylaştırmıştır. </a:t>
            </a:r>
          </a:p>
          <a:p>
            <a:pPr marL="0" indent="0" algn="just">
              <a:buNone/>
            </a:pPr>
            <a:r>
              <a:rPr lang="tr-TR" sz="1700" b="1" dirty="0"/>
              <a:t>Bu dönemin kütüphaneleri, toplumun sosyalleşmesinde ve eğitiminde önemli kurumlardır (Demir, 2023, </a:t>
            </a:r>
            <a:r>
              <a:rPr lang="tr-TR" sz="1700" b="1" dirty="0" err="1"/>
              <a:t>ss</a:t>
            </a:r>
            <a:r>
              <a:rPr lang="tr-TR" sz="1700" b="1" dirty="0"/>
              <a:t>. 51-54). </a:t>
            </a:r>
          </a:p>
          <a:p>
            <a:pPr marL="0" indent="0" algn="just">
              <a:buNone/>
            </a:pPr>
            <a:r>
              <a:rPr lang="tr-TR" sz="1700" b="1" dirty="0"/>
              <a:t>MÖ 7. yüzyılda Irak, </a:t>
            </a:r>
            <a:r>
              <a:rPr lang="tr-TR" sz="1700" b="1" dirty="0" err="1"/>
              <a:t>Ninova’da</a:t>
            </a:r>
            <a:r>
              <a:rPr lang="tr-TR" sz="1700" b="1" dirty="0"/>
              <a:t> kurulan, ilk kütüphane olarak bilinen </a:t>
            </a:r>
            <a:r>
              <a:rPr lang="tr-TR" sz="1700" b="1" dirty="0" err="1"/>
              <a:t>Asurbanipal</a:t>
            </a:r>
            <a:r>
              <a:rPr lang="tr-TR" sz="1700" b="1" dirty="0"/>
              <a:t>, hukuk, edebiyat (Gılgamış dahil), astronomi, tıp ve din gibi konularda yaklaşık 30.000 çivi yazılı tablet içermekte; Babil ve Asur'un hem idari hem de kültürel birikimini yansıtmaktadır (</a:t>
            </a:r>
            <a:r>
              <a:rPr lang="en-US" sz="1700" b="1" dirty="0"/>
              <a:t>Chilton</a:t>
            </a:r>
            <a:r>
              <a:rPr lang="tr-TR" sz="1700" b="1" dirty="0"/>
              <a:t>, 2022). </a:t>
            </a:r>
          </a:p>
        </p:txBody>
      </p:sp>
    </p:spTree>
    <p:extLst>
      <p:ext uri="{BB962C8B-B14F-4D97-AF65-F5344CB8AC3E}">
        <p14:creationId xmlns:p14="http://schemas.microsoft.com/office/powerpoint/2010/main" val="3090326391"/>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5450</TotalTime>
  <Words>4572</Words>
  <Application>Microsoft Office PowerPoint</Application>
  <PresentationFormat>Geniş ekran</PresentationFormat>
  <Paragraphs>155</Paragraphs>
  <Slides>24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24</vt:i4>
      </vt:variant>
    </vt:vector>
  </HeadingPairs>
  <TitlesOfParts>
    <vt:vector size="28" baseType="lpstr">
      <vt:lpstr>Arial</vt:lpstr>
      <vt:lpstr>Trebuchet MS</vt:lpstr>
      <vt:lpstr>Wingdings 3</vt:lpstr>
      <vt:lpstr>Yüzeyler</vt:lpstr>
      <vt:lpstr>BİLGİ HİZMETLERİ 2. HAFTA KÜTÜPHANE VE BİLGİ HİZMETLERİ:  KAVRAMSAL İRDELEMELER</vt:lpstr>
      <vt:lpstr>KAPSAM</vt:lpstr>
      <vt:lpstr>GİRİŞ</vt:lpstr>
      <vt:lpstr>Kütüphane: Kavramsal İrdeleme</vt:lpstr>
      <vt:lpstr>Kütüphane: Kavramsal İrdeleme</vt:lpstr>
      <vt:lpstr>Kütüphane ve Bilgi Merkezleri  (Library and Information Centers)</vt:lpstr>
      <vt:lpstr>Kütüphane ve Bilgi Merkezleri  (Library and Information Centers)</vt:lpstr>
      <vt:lpstr>Kütüphane ve Bilgi Merkezleri: Tarihsel Arka Plan</vt:lpstr>
      <vt:lpstr>Kütüphane ve Bilgi Merkezleri: Tarihsel Arka Plan</vt:lpstr>
      <vt:lpstr>Kütüphane ve Bilgi Merkezleri: Tarihsel Arka Plan</vt:lpstr>
      <vt:lpstr>Kütüphane ve Bilgi Merkezleri: Tarihsel Arka Plan</vt:lpstr>
      <vt:lpstr>Kütüphane Türleri</vt:lpstr>
      <vt:lpstr>Kütüphane Türleri</vt:lpstr>
      <vt:lpstr>Ulusal/Milli Kütüphane</vt:lpstr>
      <vt:lpstr>Halk Kütüphanesi</vt:lpstr>
      <vt:lpstr>Üniversite Kütüphanesi</vt:lpstr>
      <vt:lpstr>Okul Kütüphanesi</vt:lpstr>
      <vt:lpstr>Özel Kütüphane</vt:lpstr>
      <vt:lpstr>Diğer Türler</vt:lpstr>
      <vt:lpstr>Kütüphane ve Bilgi Merkezlerinin Amaçları: </vt:lpstr>
      <vt:lpstr>Kütüphane ve Bilgi Merkezlerinin Amaçları: </vt:lpstr>
      <vt:lpstr>Modern kütüphanelerin sürdürülebilirliği ve karşılaştığı sorunlar   </vt:lpstr>
      <vt:lpstr>SONUÇ VE DEĞERLENDİRME</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MEDYA VE İLETİŞİM:  1. HAFTA</dc:title>
  <dc:creator>GULERDEMIR</dc:creator>
  <cp:lastModifiedBy>Güler Demir</cp:lastModifiedBy>
  <cp:revision>27</cp:revision>
  <dcterms:created xsi:type="dcterms:W3CDTF">2025-07-04T07:41:44Z</dcterms:created>
  <dcterms:modified xsi:type="dcterms:W3CDTF">2025-08-10T19:03:52Z</dcterms:modified>
</cp:coreProperties>
</file>