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685800"/>
            <a:ext cx="1143000" cy="11426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2026-05-20T15:42:09Z</dcterms:modified>
</cp:coreProperties>
</file>