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89" r:id="rId3"/>
    <p:sldId id="268" r:id="rId4"/>
    <p:sldId id="424" r:id="rId5"/>
    <p:sldId id="425" r:id="rId6"/>
    <p:sldId id="406" r:id="rId7"/>
    <p:sldId id="460" r:id="rId8"/>
    <p:sldId id="426" r:id="rId9"/>
    <p:sldId id="427" r:id="rId10"/>
    <p:sldId id="429" r:id="rId11"/>
    <p:sldId id="430" r:id="rId12"/>
    <p:sldId id="428" r:id="rId13"/>
    <p:sldId id="431" r:id="rId14"/>
    <p:sldId id="432" r:id="rId15"/>
    <p:sldId id="433" r:id="rId16"/>
    <p:sldId id="434" r:id="rId17"/>
    <p:sldId id="435" r:id="rId18"/>
    <p:sldId id="436" r:id="rId19"/>
    <p:sldId id="437" r:id="rId20"/>
    <p:sldId id="438" r:id="rId21"/>
    <p:sldId id="439" r:id="rId22"/>
    <p:sldId id="440" r:id="rId23"/>
    <p:sldId id="441" r:id="rId24"/>
    <p:sldId id="442" r:id="rId25"/>
    <p:sldId id="443" r:id="rId26"/>
    <p:sldId id="444" r:id="rId27"/>
    <p:sldId id="445" r:id="rId28"/>
    <p:sldId id="446" r:id="rId29"/>
    <p:sldId id="447" r:id="rId30"/>
    <p:sldId id="448" r:id="rId31"/>
    <p:sldId id="449" r:id="rId32"/>
    <p:sldId id="450" r:id="rId33"/>
    <p:sldId id="451" r:id="rId34"/>
    <p:sldId id="452" r:id="rId35"/>
    <p:sldId id="453" r:id="rId36"/>
    <p:sldId id="454" r:id="rId37"/>
    <p:sldId id="455" r:id="rId38"/>
    <p:sldId id="456" r:id="rId39"/>
    <p:sldId id="457" r:id="rId40"/>
    <p:sldId id="458" r:id="rId41"/>
    <p:sldId id="374" r:id="rId42"/>
    <p:sldId id="259" r:id="rId43"/>
    <p:sldId id="459" r:id="rId4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üler Demir" initials="GD" lastIdx="1" clrIdx="0">
    <p:extLst>
      <p:ext uri="{19B8F6BF-5375-455C-9EA6-DF929625EA0E}">
        <p15:presenceInfo xmlns:p15="http://schemas.microsoft.com/office/powerpoint/2012/main" userId="51ad5cf4d183985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98" autoAdjust="0"/>
    <p:restoredTop sz="94660"/>
  </p:normalViewPr>
  <p:slideViewPr>
    <p:cSldViewPr snapToGrid="0">
      <p:cViewPr varScale="1">
        <p:scale>
          <a:sx n="69" d="100"/>
          <a:sy n="69" d="100"/>
        </p:scale>
        <p:origin x="75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50"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ULER DEMIR" userId="fd11c474-b5f6-4369-b88b-5b53ab0cabe3" providerId="ADAL" clId="{3D1EB95A-768E-442E-97A9-918CC4457056}"/>
    <pc:docChg chg="undo custSel addSld modSld">
      <pc:chgData name="GULER DEMIR" userId="fd11c474-b5f6-4369-b88b-5b53ab0cabe3" providerId="ADAL" clId="{3D1EB95A-768E-442E-97A9-918CC4457056}" dt="2026-05-14T17:27:03.241" v="540" actId="6549"/>
      <pc:docMkLst>
        <pc:docMk/>
      </pc:docMkLst>
      <pc:sldChg chg="modSp mod">
        <pc:chgData name="GULER DEMIR" userId="fd11c474-b5f6-4369-b88b-5b53ab0cabe3" providerId="ADAL" clId="{3D1EB95A-768E-442E-97A9-918CC4457056}" dt="2026-05-14T17:12:01.527" v="348" actId="255"/>
        <pc:sldMkLst>
          <pc:docMk/>
          <pc:sldMk cId="951358384" sldId="256"/>
        </pc:sldMkLst>
        <pc:spChg chg="mod">
          <ac:chgData name="GULER DEMIR" userId="fd11c474-b5f6-4369-b88b-5b53ab0cabe3" providerId="ADAL" clId="{3D1EB95A-768E-442E-97A9-918CC4457056}" dt="2026-05-14T17:12:01.527" v="348" actId="255"/>
          <ac:spMkLst>
            <pc:docMk/>
            <pc:sldMk cId="951358384" sldId="256"/>
            <ac:spMk id="2" creationId="{00000000-0000-0000-0000-000000000000}"/>
          </ac:spMkLst>
        </pc:spChg>
      </pc:sldChg>
      <pc:sldChg chg="modSp mod">
        <pc:chgData name="GULER DEMIR" userId="fd11c474-b5f6-4369-b88b-5b53ab0cabe3" providerId="ADAL" clId="{3D1EB95A-768E-442E-97A9-918CC4457056}" dt="2026-05-14T17:25:01.152" v="494" actId="6549"/>
        <pc:sldMkLst>
          <pc:docMk/>
          <pc:sldMk cId="2053632720" sldId="259"/>
        </pc:sldMkLst>
        <pc:spChg chg="mod">
          <ac:chgData name="GULER DEMIR" userId="fd11c474-b5f6-4369-b88b-5b53ab0cabe3" providerId="ADAL" clId="{3D1EB95A-768E-442E-97A9-918CC4457056}" dt="2026-05-14T17:25:01.152" v="494" actId="6549"/>
          <ac:spMkLst>
            <pc:docMk/>
            <pc:sldMk cId="2053632720" sldId="259"/>
            <ac:spMk id="3" creationId="{00000000-0000-0000-0000-000000000000}"/>
          </ac:spMkLst>
        </pc:spChg>
      </pc:sldChg>
      <pc:sldChg chg="modSp mod">
        <pc:chgData name="GULER DEMIR" userId="fd11c474-b5f6-4369-b88b-5b53ab0cabe3" providerId="ADAL" clId="{3D1EB95A-768E-442E-97A9-918CC4457056}" dt="2026-05-14T13:42:12.406" v="264" actId="255"/>
        <pc:sldMkLst>
          <pc:docMk/>
          <pc:sldMk cId="4088613481" sldId="268"/>
        </pc:sldMkLst>
        <pc:spChg chg="mod">
          <ac:chgData name="GULER DEMIR" userId="fd11c474-b5f6-4369-b88b-5b53ab0cabe3" providerId="ADAL" clId="{3D1EB95A-768E-442E-97A9-918CC4457056}" dt="2026-05-14T13:42:12.406" v="264" actId="255"/>
          <ac:spMkLst>
            <pc:docMk/>
            <pc:sldMk cId="4088613481" sldId="268"/>
            <ac:spMk id="3" creationId="{6CABB9E9-7DA7-206D-2E8C-E6913BCE2D07}"/>
          </ac:spMkLst>
        </pc:spChg>
      </pc:sldChg>
      <pc:sldChg chg="modSp mod">
        <pc:chgData name="GULER DEMIR" userId="fd11c474-b5f6-4369-b88b-5b53ab0cabe3" providerId="ADAL" clId="{3D1EB95A-768E-442E-97A9-918CC4457056}" dt="2026-05-14T13:38:31.261" v="147" actId="12"/>
        <pc:sldMkLst>
          <pc:docMk/>
          <pc:sldMk cId="1497389262" sldId="289"/>
        </pc:sldMkLst>
        <pc:spChg chg="mod">
          <ac:chgData name="GULER DEMIR" userId="fd11c474-b5f6-4369-b88b-5b53ab0cabe3" providerId="ADAL" clId="{3D1EB95A-768E-442E-97A9-918CC4457056}" dt="2026-05-14T13:38:31.261" v="147" actId="12"/>
          <ac:spMkLst>
            <pc:docMk/>
            <pc:sldMk cId="1497389262" sldId="289"/>
            <ac:spMk id="3" creationId="{7FC17C9F-157F-D631-C5BF-63FD6CD26138}"/>
          </ac:spMkLst>
        </pc:spChg>
      </pc:sldChg>
      <pc:sldChg chg="modSp mod">
        <pc:chgData name="GULER DEMIR" userId="fd11c474-b5f6-4369-b88b-5b53ab0cabe3" providerId="ADAL" clId="{3D1EB95A-768E-442E-97A9-918CC4457056}" dt="2026-05-14T13:44:34.245" v="329" actId="12"/>
        <pc:sldMkLst>
          <pc:docMk/>
          <pc:sldMk cId="2532759262" sldId="374"/>
        </pc:sldMkLst>
        <pc:spChg chg="mod">
          <ac:chgData name="GULER DEMIR" userId="fd11c474-b5f6-4369-b88b-5b53ab0cabe3" providerId="ADAL" clId="{3D1EB95A-768E-442E-97A9-918CC4457056}" dt="2026-05-14T13:44:34.245" v="329" actId="12"/>
          <ac:spMkLst>
            <pc:docMk/>
            <pc:sldMk cId="2532759262" sldId="374"/>
            <ac:spMk id="3" creationId="{B8220ED5-3E48-8977-88BA-EE54F5206141}"/>
          </ac:spMkLst>
        </pc:spChg>
      </pc:sldChg>
      <pc:sldChg chg="modSp mod">
        <pc:chgData name="GULER DEMIR" userId="fd11c474-b5f6-4369-b88b-5b53ab0cabe3" providerId="ADAL" clId="{3D1EB95A-768E-442E-97A9-918CC4457056}" dt="2026-05-14T17:15:15.871" v="415" actId="255"/>
        <pc:sldMkLst>
          <pc:docMk/>
          <pc:sldMk cId="3962599583" sldId="406"/>
        </pc:sldMkLst>
        <pc:spChg chg="mod">
          <ac:chgData name="GULER DEMIR" userId="fd11c474-b5f6-4369-b88b-5b53ab0cabe3" providerId="ADAL" clId="{3D1EB95A-768E-442E-97A9-918CC4457056}" dt="2026-05-14T17:15:15.871" v="415" actId="255"/>
          <ac:spMkLst>
            <pc:docMk/>
            <pc:sldMk cId="3962599583" sldId="406"/>
            <ac:spMk id="9" creationId="{19805D24-75B9-4848-7277-FF90156B02A7}"/>
          </ac:spMkLst>
        </pc:spChg>
      </pc:sldChg>
      <pc:sldChg chg="modSp mod">
        <pc:chgData name="GULER DEMIR" userId="fd11c474-b5f6-4369-b88b-5b53ab0cabe3" providerId="ADAL" clId="{3D1EB95A-768E-442E-97A9-918CC4457056}" dt="2026-05-14T17:12:26.461" v="351" actId="6549"/>
        <pc:sldMkLst>
          <pc:docMk/>
          <pc:sldMk cId="3184408468" sldId="424"/>
        </pc:sldMkLst>
        <pc:spChg chg="mod">
          <ac:chgData name="GULER DEMIR" userId="fd11c474-b5f6-4369-b88b-5b53ab0cabe3" providerId="ADAL" clId="{3D1EB95A-768E-442E-97A9-918CC4457056}" dt="2026-05-14T17:12:26.461" v="351" actId="6549"/>
          <ac:spMkLst>
            <pc:docMk/>
            <pc:sldMk cId="3184408468" sldId="424"/>
            <ac:spMk id="3" creationId="{AAFDF6B6-CDA1-901C-C332-14BC3A3157D6}"/>
          </ac:spMkLst>
        </pc:spChg>
      </pc:sldChg>
      <pc:sldChg chg="modSp mod">
        <pc:chgData name="GULER DEMIR" userId="fd11c474-b5f6-4369-b88b-5b53ab0cabe3" providerId="ADAL" clId="{3D1EB95A-768E-442E-97A9-918CC4457056}" dt="2026-05-14T17:12:31.652" v="360" actId="6549"/>
        <pc:sldMkLst>
          <pc:docMk/>
          <pc:sldMk cId="2784771726" sldId="425"/>
        </pc:sldMkLst>
        <pc:spChg chg="mod">
          <ac:chgData name="GULER DEMIR" userId="fd11c474-b5f6-4369-b88b-5b53ab0cabe3" providerId="ADAL" clId="{3D1EB95A-768E-442E-97A9-918CC4457056}" dt="2026-05-14T17:12:31.652" v="360" actId="6549"/>
          <ac:spMkLst>
            <pc:docMk/>
            <pc:sldMk cId="2784771726" sldId="425"/>
            <ac:spMk id="3" creationId="{AAFDF6B6-CDA1-901C-C332-14BC3A3157D6}"/>
          </ac:spMkLst>
        </pc:spChg>
      </pc:sldChg>
      <pc:sldChg chg="modSp mod">
        <pc:chgData name="GULER DEMIR" userId="fd11c474-b5f6-4369-b88b-5b53ab0cabe3" providerId="ADAL" clId="{3D1EB95A-768E-442E-97A9-918CC4457056}" dt="2026-05-14T17:18:16.236" v="446" actId="14100"/>
        <pc:sldMkLst>
          <pc:docMk/>
          <pc:sldMk cId="3549500637" sldId="426"/>
        </pc:sldMkLst>
        <pc:spChg chg="mod">
          <ac:chgData name="GULER DEMIR" userId="fd11c474-b5f6-4369-b88b-5b53ab0cabe3" providerId="ADAL" clId="{3D1EB95A-768E-442E-97A9-918CC4457056}" dt="2026-05-14T17:18:16.236" v="446" actId="14100"/>
          <ac:spMkLst>
            <pc:docMk/>
            <pc:sldMk cId="3549500637" sldId="426"/>
            <ac:spMk id="9" creationId="{19805D24-75B9-4848-7277-FF90156B02A7}"/>
          </ac:spMkLst>
        </pc:spChg>
      </pc:sldChg>
      <pc:sldChg chg="modSp mod">
        <pc:chgData name="GULER DEMIR" userId="fd11c474-b5f6-4369-b88b-5b53ab0cabe3" providerId="ADAL" clId="{3D1EB95A-768E-442E-97A9-918CC4457056}" dt="2026-05-14T17:18:48.576" v="448" actId="6549"/>
        <pc:sldMkLst>
          <pc:docMk/>
          <pc:sldMk cId="4253261190" sldId="432"/>
        </pc:sldMkLst>
        <pc:spChg chg="mod">
          <ac:chgData name="GULER DEMIR" userId="fd11c474-b5f6-4369-b88b-5b53ab0cabe3" providerId="ADAL" clId="{3D1EB95A-768E-442E-97A9-918CC4457056}" dt="2026-05-14T17:18:48.576" v="448" actId="6549"/>
          <ac:spMkLst>
            <pc:docMk/>
            <pc:sldMk cId="4253261190" sldId="432"/>
            <ac:spMk id="3" creationId="{B8220ED5-3E48-8977-88BA-EE54F5206141}"/>
          </ac:spMkLst>
        </pc:spChg>
      </pc:sldChg>
      <pc:sldChg chg="modSp mod">
        <pc:chgData name="GULER DEMIR" userId="fd11c474-b5f6-4369-b88b-5b53ab0cabe3" providerId="ADAL" clId="{3D1EB95A-768E-442E-97A9-918CC4457056}" dt="2026-05-14T12:51:53.153" v="4" actId="27636"/>
        <pc:sldMkLst>
          <pc:docMk/>
          <pc:sldMk cId="1033472974" sldId="437"/>
        </pc:sldMkLst>
        <pc:spChg chg="mod">
          <ac:chgData name="GULER DEMIR" userId="fd11c474-b5f6-4369-b88b-5b53ab0cabe3" providerId="ADAL" clId="{3D1EB95A-768E-442E-97A9-918CC4457056}" dt="2026-05-14T12:51:53.153" v="4" actId="27636"/>
          <ac:spMkLst>
            <pc:docMk/>
            <pc:sldMk cId="1033472974" sldId="437"/>
            <ac:spMk id="2" creationId="{3B5203C4-3EB4-4007-D87E-EC61788EB36B}"/>
          </ac:spMkLst>
        </pc:spChg>
        <pc:spChg chg="mod">
          <ac:chgData name="GULER DEMIR" userId="fd11c474-b5f6-4369-b88b-5b53ab0cabe3" providerId="ADAL" clId="{3D1EB95A-768E-442E-97A9-918CC4457056}" dt="2026-05-14T12:51:35.828" v="2" actId="1076"/>
          <ac:spMkLst>
            <pc:docMk/>
            <pc:sldMk cId="1033472974" sldId="437"/>
            <ac:spMk id="3" creationId="{B8220ED5-3E48-8977-88BA-EE54F5206141}"/>
          </ac:spMkLst>
        </pc:spChg>
      </pc:sldChg>
      <pc:sldChg chg="modSp mod">
        <pc:chgData name="GULER DEMIR" userId="fd11c474-b5f6-4369-b88b-5b53ab0cabe3" providerId="ADAL" clId="{3D1EB95A-768E-442E-97A9-918CC4457056}" dt="2026-05-14T12:54:21.227" v="6" actId="6549"/>
        <pc:sldMkLst>
          <pc:docMk/>
          <pc:sldMk cId="105277658" sldId="444"/>
        </pc:sldMkLst>
        <pc:spChg chg="mod">
          <ac:chgData name="GULER DEMIR" userId="fd11c474-b5f6-4369-b88b-5b53ab0cabe3" providerId="ADAL" clId="{3D1EB95A-768E-442E-97A9-918CC4457056}" dt="2026-05-14T12:54:21.227" v="6" actId="6549"/>
          <ac:spMkLst>
            <pc:docMk/>
            <pc:sldMk cId="105277658" sldId="444"/>
            <ac:spMk id="3" creationId="{B8220ED5-3E48-8977-88BA-EE54F5206141}"/>
          </ac:spMkLst>
        </pc:spChg>
      </pc:sldChg>
      <pc:sldChg chg="modSp mod">
        <pc:chgData name="GULER DEMIR" userId="fd11c474-b5f6-4369-b88b-5b53ab0cabe3" providerId="ADAL" clId="{3D1EB95A-768E-442E-97A9-918CC4457056}" dt="2026-05-14T17:20:08.582" v="449" actId="6549"/>
        <pc:sldMkLst>
          <pc:docMk/>
          <pc:sldMk cId="2421843753" sldId="449"/>
        </pc:sldMkLst>
        <pc:spChg chg="mod">
          <ac:chgData name="GULER DEMIR" userId="fd11c474-b5f6-4369-b88b-5b53ab0cabe3" providerId="ADAL" clId="{3D1EB95A-768E-442E-97A9-918CC4457056}" dt="2026-05-14T17:20:08.582" v="449" actId="6549"/>
          <ac:spMkLst>
            <pc:docMk/>
            <pc:sldMk cId="2421843753" sldId="449"/>
            <ac:spMk id="3" creationId="{B8220ED5-3E48-8977-88BA-EE54F5206141}"/>
          </ac:spMkLst>
        </pc:spChg>
      </pc:sldChg>
      <pc:sldChg chg="modSp mod">
        <pc:chgData name="GULER DEMIR" userId="fd11c474-b5f6-4369-b88b-5b53ab0cabe3" providerId="ADAL" clId="{3D1EB95A-768E-442E-97A9-918CC4457056}" dt="2026-05-14T12:56:06.038" v="7" actId="6549"/>
        <pc:sldMkLst>
          <pc:docMk/>
          <pc:sldMk cId="2828607125" sldId="451"/>
        </pc:sldMkLst>
        <pc:spChg chg="mod">
          <ac:chgData name="GULER DEMIR" userId="fd11c474-b5f6-4369-b88b-5b53ab0cabe3" providerId="ADAL" clId="{3D1EB95A-768E-442E-97A9-918CC4457056}" dt="2026-05-14T12:56:06.038" v="7" actId="6549"/>
          <ac:spMkLst>
            <pc:docMk/>
            <pc:sldMk cId="2828607125" sldId="451"/>
            <ac:spMk id="3" creationId="{B8220ED5-3E48-8977-88BA-EE54F5206141}"/>
          </ac:spMkLst>
        </pc:spChg>
      </pc:sldChg>
      <pc:sldChg chg="modSp mod">
        <pc:chgData name="GULER DEMIR" userId="fd11c474-b5f6-4369-b88b-5b53ab0cabe3" providerId="ADAL" clId="{3D1EB95A-768E-442E-97A9-918CC4457056}" dt="2026-05-14T14:03:59.557" v="333" actId="6549"/>
        <pc:sldMkLst>
          <pc:docMk/>
          <pc:sldMk cId="3244715493" sldId="453"/>
        </pc:sldMkLst>
        <pc:spChg chg="mod">
          <ac:chgData name="GULER DEMIR" userId="fd11c474-b5f6-4369-b88b-5b53ab0cabe3" providerId="ADAL" clId="{3D1EB95A-768E-442E-97A9-918CC4457056}" dt="2026-05-14T14:03:59.557" v="333" actId="6549"/>
          <ac:spMkLst>
            <pc:docMk/>
            <pc:sldMk cId="3244715493" sldId="453"/>
            <ac:spMk id="3" creationId="{B8220ED5-3E48-8977-88BA-EE54F5206141}"/>
          </ac:spMkLst>
        </pc:spChg>
      </pc:sldChg>
      <pc:sldChg chg="modSp mod">
        <pc:chgData name="GULER DEMIR" userId="fd11c474-b5f6-4369-b88b-5b53ab0cabe3" providerId="ADAL" clId="{3D1EB95A-768E-442E-97A9-918CC4457056}" dt="2026-05-14T14:04:04.710" v="334" actId="6549"/>
        <pc:sldMkLst>
          <pc:docMk/>
          <pc:sldMk cId="588531679" sldId="454"/>
        </pc:sldMkLst>
        <pc:spChg chg="mod">
          <ac:chgData name="GULER DEMIR" userId="fd11c474-b5f6-4369-b88b-5b53ab0cabe3" providerId="ADAL" clId="{3D1EB95A-768E-442E-97A9-918CC4457056}" dt="2026-05-14T14:04:04.710" v="334" actId="6549"/>
          <ac:spMkLst>
            <pc:docMk/>
            <pc:sldMk cId="588531679" sldId="454"/>
            <ac:spMk id="3" creationId="{B8220ED5-3E48-8977-88BA-EE54F5206141}"/>
          </ac:spMkLst>
        </pc:spChg>
      </pc:sldChg>
      <pc:sldChg chg="modSp mod">
        <pc:chgData name="GULER DEMIR" userId="fd11c474-b5f6-4369-b88b-5b53ab0cabe3" providerId="ADAL" clId="{3D1EB95A-768E-442E-97A9-918CC4457056}" dt="2026-05-14T14:04:09.284" v="335" actId="6549"/>
        <pc:sldMkLst>
          <pc:docMk/>
          <pc:sldMk cId="1647559873" sldId="455"/>
        </pc:sldMkLst>
        <pc:spChg chg="mod">
          <ac:chgData name="GULER DEMIR" userId="fd11c474-b5f6-4369-b88b-5b53ab0cabe3" providerId="ADAL" clId="{3D1EB95A-768E-442E-97A9-918CC4457056}" dt="2026-05-14T14:04:09.284" v="335" actId="6549"/>
          <ac:spMkLst>
            <pc:docMk/>
            <pc:sldMk cId="1647559873" sldId="455"/>
            <ac:spMk id="3" creationId="{B8220ED5-3E48-8977-88BA-EE54F5206141}"/>
          </ac:spMkLst>
        </pc:spChg>
      </pc:sldChg>
      <pc:sldChg chg="modSp mod">
        <pc:chgData name="GULER DEMIR" userId="fd11c474-b5f6-4369-b88b-5b53ab0cabe3" providerId="ADAL" clId="{3D1EB95A-768E-442E-97A9-918CC4457056}" dt="2026-05-14T12:57:53.286" v="11" actId="14100"/>
        <pc:sldMkLst>
          <pc:docMk/>
          <pc:sldMk cId="3794271302" sldId="457"/>
        </pc:sldMkLst>
        <pc:spChg chg="mod">
          <ac:chgData name="GULER DEMIR" userId="fd11c474-b5f6-4369-b88b-5b53ab0cabe3" providerId="ADAL" clId="{3D1EB95A-768E-442E-97A9-918CC4457056}" dt="2026-05-14T12:57:53.286" v="11" actId="14100"/>
          <ac:spMkLst>
            <pc:docMk/>
            <pc:sldMk cId="3794271302" sldId="457"/>
            <ac:spMk id="3" creationId="{B8220ED5-3E48-8977-88BA-EE54F5206141}"/>
          </ac:spMkLst>
        </pc:spChg>
      </pc:sldChg>
      <pc:sldChg chg="modSp add mod">
        <pc:chgData name="GULER DEMIR" userId="fd11c474-b5f6-4369-b88b-5b53ab0cabe3" providerId="ADAL" clId="{3D1EB95A-768E-442E-97A9-918CC4457056}" dt="2026-05-14T17:27:03.241" v="540" actId="6549"/>
        <pc:sldMkLst>
          <pc:docMk/>
          <pc:sldMk cId="214040581" sldId="459"/>
        </pc:sldMkLst>
        <pc:spChg chg="mod">
          <ac:chgData name="GULER DEMIR" userId="fd11c474-b5f6-4369-b88b-5b53ab0cabe3" providerId="ADAL" clId="{3D1EB95A-768E-442E-97A9-918CC4457056}" dt="2026-05-14T17:27:03.241" v="540" actId="6549"/>
          <ac:spMkLst>
            <pc:docMk/>
            <pc:sldMk cId="214040581" sldId="459"/>
            <ac:spMk id="3" creationId="{00000000-0000-0000-0000-000000000000}"/>
          </ac:spMkLst>
        </pc:spChg>
      </pc:sldChg>
      <pc:sldChg chg="modSp add mod">
        <pc:chgData name="GULER DEMIR" userId="fd11c474-b5f6-4369-b88b-5b53ab0cabe3" providerId="ADAL" clId="{3D1EB95A-768E-442E-97A9-918CC4457056}" dt="2026-05-14T17:16:08.583" v="426" actId="255"/>
        <pc:sldMkLst>
          <pc:docMk/>
          <pc:sldMk cId="2158903440" sldId="460"/>
        </pc:sldMkLst>
        <pc:spChg chg="mod">
          <ac:chgData name="GULER DEMIR" userId="fd11c474-b5f6-4369-b88b-5b53ab0cabe3" providerId="ADAL" clId="{3D1EB95A-768E-442E-97A9-918CC4457056}" dt="2026-05-14T17:16:08.583" v="426" actId="255"/>
          <ac:spMkLst>
            <pc:docMk/>
            <pc:sldMk cId="2158903440" sldId="460"/>
            <ac:spMk id="9" creationId="{19805D24-75B9-4848-7277-FF90156B02A7}"/>
          </ac:spMkLst>
        </pc:spChg>
      </pc:sldChg>
    </pc:docChg>
  </pc:docChgLst>
  <pc:docChgLst>
    <pc:chgData name="GULER DEMIR" userId="fd11c474-b5f6-4369-b88b-5b53ab0cabe3" providerId="ADAL" clId="{3B4A0D34-8627-494F-B4A2-0B3DB6F33890}"/>
    <pc:docChg chg="undo custSel addSld delSld modSld">
      <pc:chgData name="GULER DEMIR" userId="fd11c474-b5f6-4369-b88b-5b53ab0cabe3" providerId="ADAL" clId="{3B4A0D34-8627-494F-B4A2-0B3DB6F33890}" dt="2026-03-15T19:22:13.849" v="5077" actId="20577"/>
      <pc:docMkLst>
        <pc:docMk/>
      </pc:docMkLst>
      <pc:sldChg chg="modSp mod">
        <pc:chgData name="GULER DEMIR" userId="fd11c474-b5f6-4369-b88b-5b53ab0cabe3" providerId="ADAL" clId="{3B4A0D34-8627-494F-B4A2-0B3DB6F33890}" dt="2026-03-14T11:31:53.680" v="2" actId="20577"/>
        <pc:sldMkLst>
          <pc:docMk/>
          <pc:sldMk cId="951358384" sldId="256"/>
        </pc:sldMkLst>
        <pc:spChg chg="mod">
          <ac:chgData name="GULER DEMIR" userId="fd11c474-b5f6-4369-b88b-5b53ab0cabe3" providerId="ADAL" clId="{3B4A0D34-8627-494F-B4A2-0B3DB6F33890}" dt="2026-03-14T11:31:53.680" v="2" actId="20577"/>
          <ac:spMkLst>
            <pc:docMk/>
            <pc:sldMk cId="951358384" sldId="256"/>
            <ac:spMk id="2" creationId="{00000000-0000-0000-0000-000000000000}"/>
          </ac:spMkLst>
        </pc:spChg>
      </pc:sldChg>
      <pc:sldChg chg="modSp mod">
        <pc:chgData name="GULER DEMIR" userId="fd11c474-b5f6-4369-b88b-5b53ab0cabe3" providerId="ADAL" clId="{3B4A0D34-8627-494F-B4A2-0B3DB6F33890}" dt="2026-03-15T19:09:12.048" v="4745" actId="6549"/>
        <pc:sldMkLst>
          <pc:docMk/>
          <pc:sldMk cId="2053632720" sldId="259"/>
        </pc:sldMkLst>
        <pc:spChg chg="mod">
          <ac:chgData name="GULER DEMIR" userId="fd11c474-b5f6-4369-b88b-5b53ab0cabe3" providerId="ADAL" clId="{3B4A0D34-8627-494F-B4A2-0B3DB6F33890}" dt="2026-03-15T19:09:12.048" v="4745" actId="6549"/>
          <ac:spMkLst>
            <pc:docMk/>
            <pc:sldMk cId="2053632720" sldId="259"/>
            <ac:spMk id="3" creationId="{00000000-0000-0000-0000-000000000000}"/>
          </ac:spMkLst>
        </pc:spChg>
      </pc:sldChg>
      <pc:sldChg chg="del">
        <pc:chgData name="GULER DEMIR" userId="fd11c474-b5f6-4369-b88b-5b53ab0cabe3" providerId="ADAL" clId="{3B4A0D34-8627-494F-B4A2-0B3DB6F33890}" dt="2026-03-14T11:32:14.177" v="3" actId="47"/>
        <pc:sldMkLst>
          <pc:docMk/>
          <pc:sldMk cId="2332626225" sldId="301"/>
        </pc:sldMkLst>
      </pc:sldChg>
      <pc:sldChg chg="del">
        <pc:chgData name="GULER DEMIR" userId="fd11c474-b5f6-4369-b88b-5b53ab0cabe3" providerId="ADAL" clId="{3B4A0D34-8627-494F-B4A2-0B3DB6F33890}" dt="2026-03-14T11:32:18.620" v="13" actId="47"/>
        <pc:sldMkLst>
          <pc:docMk/>
          <pc:sldMk cId="1340109883" sldId="375"/>
        </pc:sldMkLst>
      </pc:sldChg>
      <pc:sldChg chg="del">
        <pc:chgData name="GULER DEMIR" userId="fd11c474-b5f6-4369-b88b-5b53ab0cabe3" providerId="ADAL" clId="{3B4A0D34-8627-494F-B4A2-0B3DB6F33890}" dt="2026-03-14T11:32:14.616" v="4" actId="47"/>
        <pc:sldMkLst>
          <pc:docMk/>
          <pc:sldMk cId="1393187723" sldId="377"/>
        </pc:sldMkLst>
      </pc:sldChg>
      <pc:sldChg chg="del">
        <pc:chgData name="GULER DEMIR" userId="fd11c474-b5f6-4369-b88b-5b53ab0cabe3" providerId="ADAL" clId="{3B4A0D34-8627-494F-B4A2-0B3DB6F33890}" dt="2026-03-14T11:32:15.035" v="5" actId="47"/>
        <pc:sldMkLst>
          <pc:docMk/>
          <pc:sldMk cId="1610030326" sldId="378"/>
        </pc:sldMkLst>
      </pc:sldChg>
      <pc:sldChg chg="del">
        <pc:chgData name="GULER DEMIR" userId="fd11c474-b5f6-4369-b88b-5b53ab0cabe3" providerId="ADAL" clId="{3B4A0D34-8627-494F-B4A2-0B3DB6F33890}" dt="2026-03-14T11:32:15.567" v="6" actId="47"/>
        <pc:sldMkLst>
          <pc:docMk/>
          <pc:sldMk cId="345892973" sldId="379"/>
        </pc:sldMkLst>
      </pc:sldChg>
      <pc:sldChg chg="del">
        <pc:chgData name="GULER DEMIR" userId="fd11c474-b5f6-4369-b88b-5b53ab0cabe3" providerId="ADAL" clId="{3B4A0D34-8627-494F-B4A2-0B3DB6F33890}" dt="2026-03-14T11:32:15.983" v="7" actId="47"/>
        <pc:sldMkLst>
          <pc:docMk/>
          <pc:sldMk cId="237176061" sldId="380"/>
        </pc:sldMkLst>
      </pc:sldChg>
      <pc:sldChg chg="del">
        <pc:chgData name="GULER DEMIR" userId="fd11c474-b5f6-4369-b88b-5b53ab0cabe3" providerId="ADAL" clId="{3B4A0D34-8627-494F-B4A2-0B3DB6F33890}" dt="2026-03-14T11:32:16.426" v="8" actId="47"/>
        <pc:sldMkLst>
          <pc:docMk/>
          <pc:sldMk cId="3141695045" sldId="383"/>
        </pc:sldMkLst>
      </pc:sldChg>
      <pc:sldChg chg="del">
        <pc:chgData name="GULER DEMIR" userId="fd11c474-b5f6-4369-b88b-5b53ab0cabe3" providerId="ADAL" clId="{3B4A0D34-8627-494F-B4A2-0B3DB6F33890}" dt="2026-03-14T11:32:16.839" v="9" actId="47"/>
        <pc:sldMkLst>
          <pc:docMk/>
          <pc:sldMk cId="1349053623" sldId="384"/>
        </pc:sldMkLst>
      </pc:sldChg>
      <pc:sldChg chg="del">
        <pc:chgData name="GULER DEMIR" userId="fd11c474-b5f6-4369-b88b-5b53ab0cabe3" providerId="ADAL" clId="{3B4A0D34-8627-494F-B4A2-0B3DB6F33890}" dt="2026-03-14T11:32:17.247" v="10" actId="47"/>
        <pc:sldMkLst>
          <pc:docMk/>
          <pc:sldMk cId="4190108096" sldId="385"/>
        </pc:sldMkLst>
      </pc:sldChg>
      <pc:sldChg chg="del">
        <pc:chgData name="GULER DEMIR" userId="fd11c474-b5f6-4369-b88b-5b53ab0cabe3" providerId="ADAL" clId="{3B4A0D34-8627-494F-B4A2-0B3DB6F33890}" dt="2026-03-14T11:32:17.617" v="11" actId="47"/>
        <pc:sldMkLst>
          <pc:docMk/>
          <pc:sldMk cId="3586326515" sldId="386"/>
        </pc:sldMkLst>
      </pc:sldChg>
      <pc:sldChg chg="del">
        <pc:chgData name="GULER DEMIR" userId="fd11c474-b5f6-4369-b88b-5b53ab0cabe3" providerId="ADAL" clId="{3B4A0D34-8627-494F-B4A2-0B3DB6F33890}" dt="2026-03-14T11:32:18.201" v="12" actId="47"/>
        <pc:sldMkLst>
          <pc:docMk/>
          <pc:sldMk cId="2415061922" sldId="387"/>
        </pc:sldMkLst>
      </pc:sldChg>
      <pc:sldChg chg="del">
        <pc:chgData name="GULER DEMIR" userId="fd11c474-b5f6-4369-b88b-5b53ab0cabe3" providerId="ADAL" clId="{3B4A0D34-8627-494F-B4A2-0B3DB6F33890}" dt="2026-03-14T11:40:51.319" v="253" actId="2696"/>
        <pc:sldMkLst>
          <pc:docMk/>
          <pc:sldMk cId="3438061067" sldId="401"/>
        </pc:sldMkLst>
      </pc:sldChg>
      <pc:sldChg chg="del">
        <pc:chgData name="GULER DEMIR" userId="fd11c474-b5f6-4369-b88b-5b53ab0cabe3" providerId="ADAL" clId="{3B4A0D34-8627-494F-B4A2-0B3DB6F33890}" dt="2026-03-14T11:32:18.990" v="14" actId="47"/>
        <pc:sldMkLst>
          <pc:docMk/>
          <pc:sldMk cId="2378648948" sldId="402"/>
        </pc:sldMkLst>
      </pc:sldChg>
      <pc:sldChg chg="del">
        <pc:chgData name="GULER DEMIR" userId="fd11c474-b5f6-4369-b88b-5b53ab0cabe3" providerId="ADAL" clId="{3B4A0D34-8627-494F-B4A2-0B3DB6F33890}" dt="2026-03-14T11:32:19.451" v="15" actId="47"/>
        <pc:sldMkLst>
          <pc:docMk/>
          <pc:sldMk cId="1135949444" sldId="403"/>
        </pc:sldMkLst>
      </pc:sldChg>
      <pc:sldChg chg="del">
        <pc:chgData name="GULER DEMIR" userId="fd11c474-b5f6-4369-b88b-5b53ab0cabe3" providerId="ADAL" clId="{3B4A0D34-8627-494F-B4A2-0B3DB6F33890}" dt="2026-03-14T11:50:35.912" v="472" actId="47"/>
        <pc:sldMkLst>
          <pc:docMk/>
          <pc:sldMk cId="4050082145" sldId="405"/>
        </pc:sldMkLst>
      </pc:sldChg>
      <pc:sldChg chg="addSp delSp modSp mod">
        <pc:chgData name="GULER DEMIR" userId="fd11c474-b5f6-4369-b88b-5b53ab0cabe3" providerId="ADAL" clId="{3B4A0D34-8627-494F-B4A2-0B3DB6F33890}" dt="2026-03-14T12:43:58.125" v="893" actId="6549"/>
        <pc:sldMkLst>
          <pc:docMk/>
          <pc:sldMk cId="3962599583" sldId="406"/>
        </pc:sldMkLst>
        <pc:spChg chg="mod">
          <ac:chgData name="GULER DEMIR" userId="fd11c474-b5f6-4369-b88b-5b53ab0cabe3" providerId="ADAL" clId="{3B4A0D34-8627-494F-B4A2-0B3DB6F33890}" dt="2026-03-14T12:43:58.125" v="893" actId="6549"/>
          <ac:spMkLst>
            <pc:docMk/>
            <pc:sldMk cId="3962599583" sldId="406"/>
            <ac:spMk id="2" creationId="{95BB4CA4-C09E-3792-84F6-34DAC8750030}"/>
          </ac:spMkLst>
        </pc:spChg>
        <pc:spChg chg="mod">
          <ac:chgData name="GULER DEMIR" userId="fd11c474-b5f6-4369-b88b-5b53ab0cabe3" providerId="ADAL" clId="{3B4A0D34-8627-494F-B4A2-0B3DB6F33890}" dt="2026-03-14T12:24:19.169" v="773" actId="14100"/>
          <ac:spMkLst>
            <pc:docMk/>
            <pc:sldMk cId="3962599583" sldId="406"/>
            <ac:spMk id="3" creationId="{AAFDF6B6-CDA1-901C-C332-14BC3A3157D6}"/>
          </ac:spMkLst>
        </pc:spChg>
        <pc:spChg chg="add del">
          <ac:chgData name="GULER DEMIR" userId="fd11c474-b5f6-4369-b88b-5b53ab0cabe3" providerId="ADAL" clId="{3B4A0D34-8627-494F-B4A2-0B3DB6F33890}" dt="2026-03-14T12:23:50.099" v="769" actId="22"/>
          <ac:spMkLst>
            <pc:docMk/>
            <pc:sldMk cId="3962599583" sldId="406"/>
            <ac:spMk id="5" creationId="{4A33C03F-D8EE-079C-05C8-9D3BE5769C21}"/>
          </ac:spMkLst>
        </pc:spChg>
        <pc:spChg chg="add del">
          <ac:chgData name="GULER DEMIR" userId="fd11c474-b5f6-4369-b88b-5b53ab0cabe3" providerId="ADAL" clId="{3B4A0D34-8627-494F-B4A2-0B3DB6F33890}" dt="2026-03-14T12:24:06.403" v="771" actId="22"/>
          <ac:spMkLst>
            <pc:docMk/>
            <pc:sldMk cId="3962599583" sldId="406"/>
            <ac:spMk id="7" creationId="{176D002E-BB6D-FB93-19AA-6A5C51DAA664}"/>
          </ac:spMkLst>
        </pc:spChg>
        <pc:spChg chg="add mod">
          <ac:chgData name="GULER DEMIR" userId="fd11c474-b5f6-4369-b88b-5b53ab0cabe3" providerId="ADAL" clId="{3B4A0D34-8627-494F-B4A2-0B3DB6F33890}" dt="2026-03-14T12:33:15.332" v="884" actId="1076"/>
          <ac:spMkLst>
            <pc:docMk/>
            <pc:sldMk cId="3962599583" sldId="406"/>
            <ac:spMk id="9" creationId="{19805D24-75B9-4848-7277-FF90156B02A7}"/>
          </ac:spMkLst>
        </pc:spChg>
      </pc:sldChg>
      <pc:sldChg chg="del">
        <pc:chgData name="GULER DEMIR" userId="fd11c474-b5f6-4369-b88b-5b53ab0cabe3" providerId="ADAL" clId="{3B4A0D34-8627-494F-B4A2-0B3DB6F33890}" dt="2026-03-14T11:32:21.253" v="18" actId="47"/>
        <pc:sldMkLst>
          <pc:docMk/>
          <pc:sldMk cId="82029552" sldId="407"/>
        </pc:sldMkLst>
      </pc:sldChg>
      <pc:sldChg chg="del">
        <pc:chgData name="GULER DEMIR" userId="fd11c474-b5f6-4369-b88b-5b53ab0cabe3" providerId="ADAL" clId="{3B4A0D34-8627-494F-B4A2-0B3DB6F33890}" dt="2026-03-14T11:32:23.136" v="22" actId="47"/>
        <pc:sldMkLst>
          <pc:docMk/>
          <pc:sldMk cId="1432349082" sldId="408"/>
        </pc:sldMkLst>
      </pc:sldChg>
      <pc:sldChg chg="del">
        <pc:chgData name="GULER DEMIR" userId="fd11c474-b5f6-4369-b88b-5b53ab0cabe3" providerId="ADAL" clId="{3B4A0D34-8627-494F-B4A2-0B3DB6F33890}" dt="2026-03-14T11:32:21.814" v="20" actId="47"/>
        <pc:sldMkLst>
          <pc:docMk/>
          <pc:sldMk cId="585775376" sldId="409"/>
        </pc:sldMkLst>
      </pc:sldChg>
      <pc:sldChg chg="del">
        <pc:chgData name="GULER DEMIR" userId="fd11c474-b5f6-4369-b88b-5b53ab0cabe3" providerId="ADAL" clId="{3B4A0D34-8627-494F-B4A2-0B3DB6F33890}" dt="2026-03-14T11:32:22.479" v="21" actId="47"/>
        <pc:sldMkLst>
          <pc:docMk/>
          <pc:sldMk cId="2319744134" sldId="410"/>
        </pc:sldMkLst>
      </pc:sldChg>
      <pc:sldChg chg="del">
        <pc:chgData name="GULER DEMIR" userId="fd11c474-b5f6-4369-b88b-5b53ab0cabe3" providerId="ADAL" clId="{3B4A0D34-8627-494F-B4A2-0B3DB6F33890}" dt="2026-03-14T11:50:35.030" v="471" actId="47"/>
        <pc:sldMkLst>
          <pc:docMk/>
          <pc:sldMk cId="1163364135" sldId="411"/>
        </pc:sldMkLst>
      </pc:sldChg>
      <pc:sldChg chg="del">
        <pc:chgData name="GULER DEMIR" userId="fd11c474-b5f6-4369-b88b-5b53ab0cabe3" providerId="ADAL" clId="{3B4A0D34-8627-494F-B4A2-0B3DB6F33890}" dt="2026-03-14T11:32:21.587" v="19" actId="47"/>
        <pc:sldMkLst>
          <pc:docMk/>
          <pc:sldMk cId="1887112452" sldId="412"/>
        </pc:sldMkLst>
      </pc:sldChg>
      <pc:sldChg chg="del">
        <pc:chgData name="GULER DEMIR" userId="fd11c474-b5f6-4369-b88b-5b53ab0cabe3" providerId="ADAL" clId="{3B4A0D34-8627-494F-B4A2-0B3DB6F33890}" dt="2026-03-14T11:32:23.702" v="23" actId="47"/>
        <pc:sldMkLst>
          <pc:docMk/>
          <pc:sldMk cId="4082592227" sldId="413"/>
        </pc:sldMkLst>
      </pc:sldChg>
      <pc:sldChg chg="del">
        <pc:chgData name="GULER DEMIR" userId="fd11c474-b5f6-4369-b88b-5b53ab0cabe3" providerId="ADAL" clId="{3B4A0D34-8627-494F-B4A2-0B3DB6F33890}" dt="2026-03-14T11:32:24.174" v="24" actId="47"/>
        <pc:sldMkLst>
          <pc:docMk/>
          <pc:sldMk cId="3157113081" sldId="414"/>
        </pc:sldMkLst>
      </pc:sldChg>
      <pc:sldChg chg="del">
        <pc:chgData name="GULER DEMIR" userId="fd11c474-b5f6-4369-b88b-5b53ab0cabe3" providerId="ADAL" clId="{3B4A0D34-8627-494F-B4A2-0B3DB6F33890}" dt="2026-03-14T11:32:25.405" v="25" actId="47"/>
        <pc:sldMkLst>
          <pc:docMk/>
          <pc:sldMk cId="3802471749" sldId="415"/>
        </pc:sldMkLst>
      </pc:sldChg>
      <pc:sldChg chg="del">
        <pc:chgData name="GULER DEMIR" userId="fd11c474-b5f6-4369-b88b-5b53ab0cabe3" providerId="ADAL" clId="{3B4A0D34-8627-494F-B4A2-0B3DB6F33890}" dt="2026-03-14T11:32:25.885" v="26" actId="47"/>
        <pc:sldMkLst>
          <pc:docMk/>
          <pc:sldMk cId="169295380" sldId="417"/>
        </pc:sldMkLst>
      </pc:sldChg>
      <pc:sldChg chg="del">
        <pc:chgData name="GULER DEMIR" userId="fd11c474-b5f6-4369-b88b-5b53ab0cabe3" providerId="ADAL" clId="{3B4A0D34-8627-494F-B4A2-0B3DB6F33890}" dt="2026-03-14T11:32:26.672" v="28" actId="47"/>
        <pc:sldMkLst>
          <pc:docMk/>
          <pc:sldMk cId="680379294" sldId="418"/>
        </pc:sldMkLst>
      </pc:sldChg>
      <pc:sldChg chg="del">
        <pc:chgData name="GULER DEMIR" userId="fd11c474-b5f6-4369-b88b-5b53ab0cabe3" providerId="ADAL" clId="{3B4A0D34-8627-494F-B4A2-0B3DB6F33890}" dt="2026-03-14T11:32:19.925" v="16" actId="47"/>
        <pc:sldMkLst>
          <pc:docMk/>
          <pc:sldMk cId="3660187928" sldId="420"/>
        </pc:sldMkLst>
      </pc:sldChg>
      <pc:sldChg chg="del">
        <pc:chgData name="GULER DEMIR" userId="fd11c474-b5f6-4369-b88b-5b53ab0cabe3" providerId="ADAL" clId="{3B4A0D34-8627-494F-B4A2-0B3DB6F33890}" dt="2026-03-14T11:32:20.376" v="17" actId="47"/>
        <pc:sldMkLst>
          <pc:docMk/>
          <pc:sldMk cId="1653396451" sldId="422"/>
        </pc:sldMkLst>
      </pc:sldChg>
      <pc:sldChg chg="del">
        <pc:chgData name="GULER DEMIR" userId="fd11c474-b5f6-4369-b88b-5b53ab0cabe3" providerId="ADAL" clId="{3B4A0D34-8627-494F-B4A2-0B3DB6F33890}" dt="2026-03-14T11:32:26.217" v="27" actId="47"/>
        <pc:sldMkLst>
          <pc:docMk/>
          <pc:sldMk cId="3325675003" sldId="423"/>
        </pc:sldMkLst>
      </pc:sldChg>
      <pc:sldChg chg="modSp mod">
        <pc:chgData name="GULER DEMIR" userId="fd11c474-b5f6-4369-b88b-5b53ab0cabe3" providerId="ADAL" clId="{3B4A0D34-8627-494F-B4A2-0B3DB6F33890}" dt="2026-03-14T13:21:41.567" v="1274" actId="255"/>
        <pc:sldMkLst>
          <pc:docMk/>
          <pc:sldMk cId="3184408468" sldId="424"/>
        </pc:sldMkLst>
        <pc:spChg chg="mod">
          <ac:chgData name="GULER DEMIR" userId="fd11c474-b5f6-4369-b88b-5b53ab0cabe3" providerId="ADAL" clId="{3B4A0D34-8627-494F-B4A2-0B3DB6F33890}" dt="2026-03-14T12:05:03.195" v="754"/>
          <ac:spMkLst>
            <pc:docMk/>
            <pc:sldMk cId="3184408468" sldId="424"/>
            <ac:spMk id="2" creationId="{95BB4CA4-C09E-3792-84F6-34DAC8750030}"/>
          </ac:spMkLst>
        </pc:spChg>
        <pc:spChg chg="mod">
          <ac:chgData name="GULER DEMIR" userId="fd11c474-b5f6-4369-b88b-5b53ab0cabe3" providerId="ADAL" clId="{3B4A0D34-8627-494F-B4A2-0B3DB6F33890}" dt="2026-03-14T13:21:41.567" v="1274" actId="255"/>
          <ac:spMkLst>
            <pc:docMk/>
            <pc:sldMk cId="3184408468" sldId="424"/>
            <ac:spMk id="3" creationId="{AAFDF6B6-CDA1-901C-C332-14BC3A3157D6}"/>
          </ac:spMkLst>
        </pc:spChg>
      </pc:sldChg>
      <pc:sldChg chg="modSp add mod">
        <pc:chgData name="GULER DEMIR" userId="fd11c474-b5f6-4369-b88b-5b53ab0cabe3" providerId="ADAL" clId="{3B4A0D34-8627-494F-B4A2-0B3DB6F33890}" dt="2026-03-15T19:22:13.849" v="5077" actId="20577"/>
        <pc:sldMkLst>
          <pc:docMk/>
          <pc:sldMk cId="2784771726" sldId="425"/>
        </pc:sldMkLst>
        <pc:spChg chg="mod">
          <ac:chgData name="GULER DEMIR" userId="fd11c474-b5f6-4369-b88b-5b53ab0cabe3" providerId="ADAL" clId="{3B4A0D34-8627-494F-B4A2-0B3DB6F33890}" dt="2026-03-14T12:04:56.110" v="753"/>
          <ac:spMkLst>
            <pc:docMk/>
            <pc:sldMk cId="2784771726" sldId="425"/>
            <ac:spMk id="2" creationId="{95BB4CA4-C09E-3792-84F6-34DAC8750030}"/>
          </ac:spMkLst>
        </pc:spChg>
        <pc:spChg chg="mod">
          <ac:chgData name="GULER DEMIR" userId="fd11c474-b5f6-4369-b88b-5b53ab0cabe3" providerId="ADAL" clId="{3B4A0D34-8627-494F-B4A2-0B3DB6F33890}" dt="2026-03-15T19:22:13.849" v="5077" actId="20577"/>
          <ac:spMkLst>
            <pc:docMk/>
            <pc:sldMk cId="2784771726" sldId="425"/>
            <ac:spMk id="3" creationId="{AAFDF6B6-CDA1-901C-C332-14BC3A3157D6}"/>
          </ac:spMkLst>
        </pc:spChg>
      </pc:sldChg>
      <pc:sldChg chg="del">
        <pc:chgData name="GULER DEMIR" userId="fd11c474-b5f6-4369-b88b-5b53ab0cabe3" providerId="ADAL" clId="{3B4A0D34-8627-494F-B4A2-0B3DB6F33890}" dt="2026-03-14T11:32:27.217" v="29" actId="47"/>
        <pc:sldMkLst>
          <pc:docMk/>
          <pc:sldMk cId="3306567010" sldId="425"/>
        </pc:sldMkLst>
      </pc:sldChg>
      <pc:sldChg chg="modSp add mod">
        <pc:chgData name="GULER DEMIR" userId="fd11c474-b5f6-4369-b88b-5b53ab0cabe3" providerId="ADAL" clId="{3B4A0D34-8627-494F-B4A2-0B3DB6F33890}" dt="2026-03-14T12:44:00.762" v="894" actId="6549"/>
        <pc:sldMkLst>
          <pc:docMk/>
          <pc:sldMk cId="3549500637" sldId="426"/>
        </pc:sldMkLst>
        <pc:spChg chg="mod">
          <ac:chgData name="GULER DEMIR" userId="fd11c474-b5f6-4369-b88b-5b53ab0cabe3" providerId="ADAL" clId="{3B4A0D34-8627-494F-B4A2-0B3DB6F33890}" dt="2026-03-14T12:44:00.762" v="894" actId="6549"/>
          <ac:spMkLst>
            <pc:docMk/>
            <pc:sldMk cId="3549500637" sldId="426"/>
            <ac:spMk id="2" creationId="{95BB4CA4-C09E-3792-84F6-34DAC8750030}"/>
          </ac:spMkLst>
        </pc:spChg>
        <pc:spChg chg="mod">
          <ac:chgData name="GULER DEMIR" userId="fd11c474-b5f6-4369-b88b-5b53ab0cabe3" providerId="ADAL" clId="{3B4A0D34-8627-494F-B4A2-0B3DB6F33890}" dt="2026-03-14T12:33:21.032" v="885" actId="1076"/>
          <ac:spMkLst>
            <pc:docMk/>
            <pc:sldMk cId="3549500637" sldId="426"/>
            <ac:spMk id="9" creationId="{19805D24-75B9-4848-7277-FF90156B02A7}"/>
          </ac:spMkLst>
        </pc:spChg>
      </pc:sldChg>
      <pc:sldChg chg="modSp add mod">
        <pc:chgData name="GULER DEMIR" userId="fd11c474-b5f6-4369-b88b-5b53ab0cabe3" providerId="ADAL" clId="{3B4A0D34-8627-494F-B4A2-0B3DB6F33890}" dt="2026-03-14T12:58:49.857" v="1037" actId="14100"/>
        <pc:sldMkLst>
          <pc:docMk/>
          <pc:sldMk cId="698903646" sldId="427"/>
        </pc:sldMkLst>
        <pc:spChg chg="mod">
          <ac:chgData name="GULER DEMIR" userId="fd11c474-b5f6-4369-b88b-5b53ab0cabe3" providerId="ADAL" clId="{3B4A0D34-8627-494F-B4A2-0B3DB6F33890}" dt="2026-03-14T12:43:53.743" v="892" actId="6549"/>
          <ac:spMkLst>
            <pc:docMk/>
            <pc:sldMk cId="698903646" sldId="427"/>
            <ac:spMk id="2" creationId="{3B5203C4-3EB4-4007-D87E-EC61788EB36B}"/>
          </ac:spMkLst>
        </pc:spChg>
        <pc:spChg chg="mod">
          <ac:chgData name="GULER DEMIR" userId="fd11c474-b5f6-4369-b88b-5b53ab0cabe3" providerId="ADAL" clId="{3B4A0D34-8627-494F-B4A2-0B3DB6F33890}" dt="2026-03-14T12:58:49.857" v="1037" actId="14100"/>
          <ac:spMkLst>
            <pc:docMk/>
            <pc:sldMk cId="698903646" sldId="427"/>
            <ac:spMk id="3" creationId="{B8220ED5-3E48-8977-88BA-EE54F5206141}"/>
          </ac:spMkLst>
        </pc:spChg>
      </pc:sldChg>
      <pc:sldChg chg="modSp add mod">
        <pc:chgData name="GULER DEMIR" userId="fd11c474-b5f6-4369-b88b-5b53ab0cabe3" providerId="ADAL" clId="{3B4A0D34-8627-494F-B4A2-0B3DB6F33890}" dt="2026-03-14T13:27:11.219" v="1357" actId="6549"/>
        <pc:sldMkLst>
          <pc:docMk/>
          <pc:sldMk cId="601870030" sldId="428"/>
        </pc:sldMkLst>
        <pc:spChg chg="mod">
          <ac:chgData name="GULER DEMIR" userId="fd11c474-b5f6-4369-b88b-5b53ab0cabe3" providerId="ADAL" clId="{3B4A0D34-8627-494F-B4A2-0B3DB6F33890}" dt="2026-03-14T13:27:11.219" v="1357" actId="6549"/>
          <ac:spMkLst>
            <pc:docMk/>
            <pc:sldMk cId="601870030" sldId="428"/>
            <ac:spMk id="3" creationId="{B8220ED5-3E48-8977-88BA-EE54F5206141}"/>
          </ac:spMkLst>
        </pc:spChg>
      </pc:sldChg>
      <pc:sldChg chg="add del">
        <pc:chgData name="GULER DEMIR" userId="fd11c474-b5f6-4369-b88b-5b53ab0cabe3" providerId="ADAL" clId="{3B4A0D34-8627-494F-B4A2-0B3DB6F33890}" dt="2026-03-14T12:43:23.529" v="889"/>
        <pc:sldMkLst>
          <pc:docMk/>
          <pc:sldMk cId="2543239667" sldId="428"/>
        </pc:sldMkLst>
      </pc:sldChg>
      <pc:sldChg chg="modSp add mod">
        <pc:chgData name="GULER DEMIR" userId="fd11c474-b5f6-4369-b88b-5b53ab0cabe3" providerId="ADAL" clId="{3B4A0D34-8627-494F-B4A2-0B3DB6F33890}" dt="2026-03-14T13:05:23.970" v="1138" actId="255"/>
        <pc:sldMkLst>
          <pc:docMk/>
          <pc:sldMk cId="1708148118" sldId="429"/>
        </pc:sldMkLst>
        <pc:spChg chg="mod">
          <ac:chgData name="GULER DEMIR" userId="fd11c474-b5f6-4369-b88b-5b53ab0cabe3" providerId="ADAL" clId="{3B4A0D34-8627-494F-B4A2-0B3DB6F33890}" dt="2026-03-14T13:05:23.970" v="1138" actId="255"/>
          <ac:spMkLst>
            <pc:docMk/>
            <pc:sldMk cId="1708148118" sldId="429"/>
            <ac:spMk id="3" creationId="{B8220ED5-3E48-8977-88BA-EE54F5206141}"/>
          </ac:spMkLst>
        </pc:spChg>
      </pc:sldChg>
      <pc:sldChg chg="modSp add mod">
        <pc:chgData name="GULER DEMIR" userId="fd11c474-b5f6-4369-b88b-5b53ab0cabe3" providerId="ADAL" clId="{3B4A0D34-8627-494F-B4A2-0B3DB6F33890}" dt="2026-03-14T13:15:11.700" v="1213" actId="255"/>
        <pc:sldMkLst>
          <pc:docMk/>
          <pc:sldMk cId="1408611948" sldId="430"/>
        </pc:sldMkLst>
        <pc:spChg chg="mod">
          <ac:chgData name="GULER DEMIR" userId="fd11c474-b5f6-4369-b88b-5b53ab0cabe3" providerId="ADAL" clId="{3B4A0D34-8627-494F-B4A2-0B3DB6F33890}" dt="2026-03-14T13:15:11.700" v="1213" actId="255"/>
          <ac:spMkLst>
            <pc:docMk/>
            <pc:sldMk cId="1408611948" sldId="430"/>
            <ac:spMk id="3" creationId="{B8220ED5-3E48-8977-88BA-EE54F5206141}"/>
          </ac:spMkLst>
        </pc:spChg>
      </pc:sldChg>
      <pc:sldChg chg="modSp add mod">
        <pc:chgData name="GULER DEMIR" userId="fd11c474-b5f6-4369-b88b-5b53ab0cabe3" providerId="ADAL" clId="{3B4A0D34-8627-494F-B4A2-0B3DB6F33890}" dt="2026-03-14T13:30:15.165" v="1442" actId="12"/>
        <pc:sldMkLst>
          <pc:docMk/>
          <pc:sldMk cId="2111415939" sldId="431"/>
        </pc:sldMkLst>
        <pc:spChg chg="mod">
          <ac:chgData name="GULER DEMIR" userId="fd11c474-b5f6-4369-b88b-5b53ab0cabe3" providerId="ADAL" clId="{3B4A0D34-8627-494F-B4A2-0B3DB6F33890}" dt="2026-03-14T13:30:15.165" v="1442" actId="12"/>
          <ac:spMkLst>
            <pc:docMk/>
            <pc:sldMk cId="2111415939" sldId="431"/>
            <ac:spMk id="3" creationId="{B8220ED5-3E48-8977-88BA-EE54F5206141}"/>
          </ac:spMkLst>
        </pc:spChg>
      </pc:sldChg>
      <pc:sldChg chg="add del">
        <pc:chgData name="GULER DEMIR" userId="fd11c474-b5f6-4369-b88b-5b53ab0cabe3" providerId="ADAL" clId="{3B4A0D34-8627-494F-B4A2-0B3DB6F33890}" dt="2026-03-14T12:50:44.328" v="1019"/>
        <pc:sldMkLst>
          <pc:docMk/>
          <pc:sldMk cId="2776450043" sldId="431"/>
        </pc:sldMkLst>
      </pc:sldChg>
      <pc:sldChg chg="modSp add mod">
        <pc:chgData name="GULER DEMIR" userId="fd11c474-b5f6-4369-b88b-5b53ab0cabe3" providerId="ADAL" clId="{3B4A0D34-8627-494F-B4A2-0B3DB6F33890}" dt="2026-03-14T13:49:56.846" v="1574" actId="255"/>
        <pc:sldMkLst>
          <pc:docMk/>
          <pc:sldMk cId="4253261190" sldId="432"/>
        </pc:sldMkLst>
        <pc:spChg chg="mod">
          <ac:chgData name="GULER DEMIR" userId="fd11c474-b5f6-4369-b88b-5b53ab0cabe3" providerId="ADAL" clId="{3B4A0D34-8627-494F-B4A2-0B3DB6F33890}" dt="2026-03-14T13:49:56.846" v="1574" actId="255"/>
          <ac:spMkLst>
            <pc:docMk/>
            <pc:sldMk cId="4253261190" sldId="432"/>
            <ac:spMk id="3" creationId="{B8220ED5-3E48-8977-88BA-EE54F5206141}"/>
          </ac:spMkLst>
        </pc:spChg>
      </pc:sldChg>
      <pc:sldChg chg="modSp add mod">
        <pc:chgData name="GULER DEMIR" userId="fd11c474-b5f6-4369-b88b-5b53ab0cabe3" providerId="ADAL" clId="{3B4A0D34-8627-494F-B4A2-0B3DB6F33890}" dt="2026-03-14T13:53:03.552" v="1636" actId="14100"/>
        <pc:sldMkLst>
          <pc:docMk/>
          <pc:sldMk cId="2559720617" sldId="433"/>
        </pc:sldMkLst>
        <pc:spChg chg="mod">
          <ac:chgData name="GULER DEMIR" userId="fd11c474-b5f6-4369-b88b-5b53ab0cabe3" providerId="ADAL" clId="{3B4A0D34-8627-494F-B4A2-0B3DB6F33890}" dt="2026-03-14T13:53:03.552" v="1636" actId="14100"/>
          <ac:spMkLst>
            <pc:docMk/>
            <pc:sldMk cId="2559720617" sldId="433"/>
            <ac:spMk id="3" creationId="{B8220ED5-3E48-8977-88BA-EE54F5206141}"/>
          </ac:spMkLst>
        </pc:spChg>
      </pc:sldChg>
      <pc:sldChg chg="modSp add mod">
        <pc:chgData name="GULER DEMIR" userId="fd11c474-b5f6-4369-b88b-5b53ab0cabe3" providerId="ADAL" clId="{3B4A0D34-8627-494F-B4A2-0B3DB6F33890}" dt="2026-03-14T13:54:34.365" v="1674" actId="115"/>
        <pc:sldMkLst>
          <pc:docMk/>
          <pc:sldMk cId="2816420639" sldId="434"/>
        </pc:sldMkLst>
        <pc:spChg chg="mod">
          <ac:chgData name="GULER DEMIR" userId="fd11c474-b5f6-4369-b88b-5b53ab0cabe3" providerId="ADAL" clId="{3B4A0D34-8627-494F-B4A2-0B3DB6F33890}" dt="2026-03-14T13:54:34.365" v="1674" actId="115"/>
          <ac:spMkLst>
            <pc:docMk/>
            <pc:sldMk cId="2816420639" sldId="434"/>
            <ac:spMk id="3" creationId="{B8220ED5-3E48-8977-88BA-EE54F5206141}"/>
          </ac:spMkLst>
        </pc:spChg>
      </pc:sldChg>
      <pc:sldChg chg="modSp add mod">
        <pc:chgData name="GULER DEMIR" userId="fd11c474-b5f6-4369-b88b-5b53ab0cabe3" providerId="ADAL" clId="{3B4A0D34-8627-494F-B4A2-0B3DB6F33890}" dt="2026-03-15T10:21:52.493" v="2051" actId="255"/>
        <pc:sldMkLst>
          <pc:docMk/>
          <pc:sldMk cId="238798028" sldId="435"/>
        </pc:sldMkLst>
        <pc:spChg chg="mod">
          <ac:chgData name="GULER DEMIR" userId="fd11c474-b5f6-4369-b88b-5b53ab0cabe3" providerId="ADAL" clId="{3B4A0D34-8627-494F-B4A2-0B3DB6F33890}" dt="2026-03-14T13:55:19.038" v="1677"/>
          <ac:spMkLst>
            <pc:docMk/>
            <pc:sldMk cId="238798028" sldId="435"/>
            <ac:spMk id="2" creationId="{3B5203C4-3EB4-4007-D87E-EC61788EB36B}"/>
          </ac:spMkLst>
        </pc:spChg>
        <pc:spChg chg="mod">
          <ac:chgData name="GULER DEMIR" userId="fd11c474-b5f6-4369-b88b-5b53ab0cabe3" providerId="ADAL" clId="{3B4A0D34-8627-494F-B4A2-0B3DB6F33890}" dt="2026-03-15T10:21:52.493" v="2051" actId="255"/>
          <ac:spMkLst>
            <pc:docMk/>
            <pc:sldMk cId="238798028" sldId="435"/>
            <ac:spMk id="3" creationId="{B8220ED5-3E48-8977-88BA-EE54F5206141}"/>
          </ac:spMkLst>
        </pc:spChg>
      </pc:sldChg>
      <pc:sldChg chg="modSp add mod">
        <pc:chgData name="GULER DEMIR" userId="fd11c474-b5f6-4369-b88b-5b53ab0cabe3" providerId="ADAL" clId="{3B4A0D34-8627-494F-B4A2-0B3DB6F33890}" dt="2026-03-15T10:56:37.814" v="2298" actId="20577"/>
        <pc:sldMkLst>
          <pc:docMk/>
          <pc:sldMk cId="1631944898" sldId="436"/>
        </pc:sldMkLst>
        <pc:spChg chg="mod">
          <ac:chgData name="GULER DEMIR" userId="fd11c474-b5f6-4369-b88b-5b53ab0cabe3" providerId="ADAL" clId="{3B4A0D34-8627-494F-B4A2-0B3DB6F33890}" dt="2026-03-15T10:56:37.814" v="2298" actId="20577"/>
          <ac:spMkLst>
            <pc:docMk/>
            <pc:sldMk cId="1631944898" sldId="436"/>
            <ac:spMk id="3" creationId="{B8220ED5-3E48-8977-88BA-EE54F5206141}"/>
          </ac:spMkLst>
        </pc:spChg>
      </pc:sldChg>
      <pc:sldChg chg="modSp add mod">
        <pc:chgData name="GULER DEMIR" userId="fd11c474-b5f6-4369-b88b-5b53ab0cabe3" providerId="ADAL" clId="{3B4A0D34-8627-494F-B4A2-0B3DB6F33890}" dt="2026-03-15T13:18:29.110" v="2796" actId="255"/>
        <pc:sldMkLst>
          <pc:docMk/>
          <pc:sldMk cId="1033472974" sldId="437"/>
        </pc:sldMkLst>
        <pc:spChg chg="mod">
          <ac:chgData name="GULER DEMIR" userId="fd11c474-b5f6-4369-b88b-5b53ab0cabe3" providerId="ADAL" clId="{3B4A0D34-8627-494F-B4A2-0B3DB6F33890}" dt="2026-03-15T13:18:29.110" v="2796" actId="255"/>
          <ac:spMkLst>
            <pc:docMk/>
            <pc:sldMk cId="1033472974" sldId="437"/>
            <ac:spMk id="3" creationId="{B8220ED5-3E48-8977-88BA-EE54F5206141}"/>
          </ac:spMkLst>
        </pc:spChg>
      </pc:sldChg>
      <pc:sldChg chg="modSp add mod">
        <pc:chgData name="GULER DEMIR" userId="fd11c474-b5f6-4369-b88b-5b53ab0cabe3" providerId="ADAL" clId="{3B4A0D34-8627-494F-B4A2-0B3DB6F33890}" dt="2026-03-15T17:08:39.556" v="2861" actId="12"/>
        <pc:sldMkLst>
          <pc:docMk/>
          <pc:sldMk cId="2304177650" sldId="438"/>
        </pc:sldMkLst>
        <pc:spChg chg="mod">
          <ac:chgData name="GULER DEMIR" userId="fd11c474-b5f6-4369-b88b-5b53ab0cabe3" providerId="ADAL" clId="{3B4A0D34-8627-494F-B4A2-0B3DB6F33890}" dt="2026-03-15T17:08:39.556" v="2861" actId="12"/>
          <ac:spMkLst>
            <pc:docMk/>
            <pc:sldMk cId="2304177650" sldId="438"/>
            <ac:spMk id="3" creationId="{B8220ED5-3E48-8977-88BA-EE54F5206141}"/>
          </ac:spMkLst>
        </pc:spChg>
      </pc:sldChg>
      <pc:sldChg chg="modSp add mod">
        <pc:chgData name="GULER DEMIR" userId="fd11c474-b5f6-4369-b88b-5b53ab0cabe3" providerId="ADAL" clId="{3B4A0D34-8627-494F-B4A2-0B3DB6F33890}" dt="2026-03-15T17:11:22.402" v="2922" actId="12"/>
        <pc:sldMkLst>
          <pc:docMk/>
          <pc:sldMk cId="2481456248" sldId="439"/>
        </pc:sldMkLst>
        <pc:spChg chg="mod">
          <ac:chgData name="GULER DEMIR" userId="fd11c474-b5f6-4369-b88b-5b53ab0cabe3" providerId="ADAL" clId="{3B4A0D34-8627-494F-B4A2-0B3DB6F33890}" dt="2026-03-15T17:11:22.402" v="2922" actId="12"/>
          <ac:spMkLst>
            <pc:docMk/>
            <pc:sldMk cId="2481456248" sldId="439"/>
            <ac:spMk id="3" creationId="{B8220ED5-3E48-8977-88BA-EE54F5206141}"/>
          </ac:spMkLst>
        </pc:spChg>
      </pc:sldChg>
      <pc:sldChg chg="modSp add mod">
        <pc:chgData name="GULER DEMIR" userId="fd11c474-b5f6-4369-b88b-5b53ab0cabe3" providerId="ADAL" clId="{3B4A0D34-8627-494F-B4A2-0B3DB6F33890}" dt="2026-03-15T17:27:01.907" v="3009" actId="6549"/>
        <pc:sldMkLst>
          <pc:docMk/>
          <pc:sldMk cId="4282446104" sldId="440"/>
        </pc:sldMkLst>
        <pc:spChg chg="mod">
          <ac:chgData name="GULER DEMIR" userId="fd11c474-b5f6-4369-b88b-5b53ab0cabe3" providerId="ADAL" clId="{3B4A0D34-8627-494F-B4A2-0B3DB6F33890}" dt="2026-03-15T17:12:00.145" v="2924"/>
          <ac:spMkLst>
            <pc:docMk/>
            <pc:sldMk cId="4282446104" sldId="440"/>
            <ac:spMk id="2" creationId="{3B5203C4-3EB4-4007-D87E-EC61788EB36B}"/>
          </ac:spMkLst>
        </pc:spChg>
        <pc:spChg chg="mod">
          <ac:chgData name="GULER DEMIR" userId="fd11c474-b5f6-4369-b88b-5b53ab0cabe3" providerId="ADAL" clId="{3B4A0D34-8627-494F-B4A2-0B3DB6F33890}" dt="2026-03-15T17:27:01.907" v="3009" actId="6549"/>
          <ac:spMkLst>
            <pc:docMk/>
            <pc:sldMk cId="4282446104" sldId="440"/>
            <ac:spMk id="3" creationId="{B8220ED5-3E48-8977-88BA-EE54F5206141}"/>
          </ac:spMkLst>
        </pc:spChg>
      </pc:sldChg>
      <pc:sldChg chg="modSp add mod">
        <pc:chgData name="GULER DEMIR" userId="fd11c474-b5f6-4369-b88b-5b53ab0cabe3" providerId="ADAL" clId="{3B4A0D34-8627-494F-B4A2-0B3DB6F33890}" dt="2026-03-15T17:30:00.228" v="3068" actId="12"/>
        <pc:sldMkLst>
          <pc:docMk/>
          <pc:sldMk cId="1870160753" sldId="441"/>
        </pc:sldMkLst>
        <pc:spChg chg="mod">
          <ac:chgData name="GULER DEMIR" userId="fd11c474-b5f6-4369-b88b-5b53ab0cabe3" providerId="ADAL" clId="{3B4A0D34-8627-494F-B4A2-0B3DB6F33890}" dt="2026-03-15T17:30:00.228" v="3068" actId="12"/>
          <ac:spMkLst>
            <pc:docMk/>
            <pc:sldMk cId="1870160753" sldId="441"/>
            <ac:spMk id="3" creationId="{B8220ED5-3E48-8977-88BA-EE54F5206141}"/>
          </ac:spMkLst>
        </pc:spChg>
      </pc:sldChg>
      <pc:sldChg chg="modSp add mod">
        <pc:chgData name="GULER DEMIR" userId="fd11c474-b5f6-4369-b88b-5b53ab0cabe3" providerId="ADAL" clId="{3B4A0D34-8627-494F-B4A2-0B3DB6F33890}" dt="2026-03-15T17:45:14.147" v="3370" actId="14100"/>
        <pc:sldMkLst>
          <pc:docMk/>
          <pc:sldMk cId="1941580317" sldId="442"/>
        </pc:sldMkLst>
        <pc:spChg chg="mod">
          <ac:chgData name="GULER DEMIR" userId="fd11c474-b5f6-4369-b88b-5b53ab0cabe3" providerId="ADAL" clId="{3B4A0D34-8627-494F-B4A2-0B3DB6F33890}" dt="2026-03-15T17:31:05.157" v="3073"/>
          <ac:spMkLst>
            <pc:docMk/>
            <pc:sldMk cId="1941580317" sldId="442"/>
            <ac:spMk id="2" creationId="{3B5203C4-3EB4-4007-D87E-EC61788EB36B}"/>
          </ac:spMkLst>
        </pc:spChg>
        <pc:spChg chg="mod">
          <ac:chgData name="GULER DEMIR" userId="fd11c474-b5f6-4369-b88b-5b53ab0cabe3" providerId="ADAL" clId="{3B4A0D34-8627-494F-B4A2-0B3DB6F33890}" dt="2026-03-15T17:45:14.147" v="3370" actId="14100"/>
          <ac:spMkLst>
            <pc:docMk/>
            <pc:sldMk cId="1941580317" sldId="442"/>
            <ac:spMk id="3" creationId="{B8220ED5-3E48-8977-88BA-EE54F5206141}"/>
          </ac:spMkLst>
        </pc:spChg>
      </pc:sldChg>
      <pc:sldChg chg="modSp add mod">
        <pc:chgData name="GULER DEMIR" userId="fd11c474-b5f6-4369-b88b-5b53ab0cabe3" providerId="ADAL" clId="{3B4A0D34-8627-494F-B4A2-0B3DB6F33890}" dt="2026-03-15T17:47:55.767" v="3419" actId="6549"/>
        <pc:sldMkLst>
          <pc:docMk/>
          <pc:sldMk cId="2033906072" sldId="443"/>
        </pc:sldMkLst>
        <pc:spChg chg="mod">
          <ac:chgData name="GULER DEMIR" userId="fd11c474-b5f6-4369-b88b-5b53ab0cabe3" providerId="ADAL" clId="{3B4A0D34-8627-494F-B4A2-0B3DB6F33890}" dt="2026-03-15T17:47:55.767" v="3419" actId="6549"/>
          <ac:spMkLst>
            <pc:docMk/>
            <pc:sldMk cId="2033906072" sldId="443"/>
            <ac:spMk id="3" creationId="{B8220ED5-3E48-8977-88BA-EE54F5206141}"/>
          </ac:spMkLst>
        </pc:spChg>
      </pc:sldChg>
      <pc:sldChg chg="modSp add mod">
        <pc:chgData name="GULER DEMIR" userId="fd11c474-b5f6-4369-b88b-5b53ab0cabe3" providerId="ADAL" clId="{3B4A0D34-8627-494F-B4A2-0B3DB6F33890}" dt="2026-03-15T17:50:40.862" v="3485" actId="255"/>
        <pc:sldMkLst>
          <pc:docMk/>
          <pc:sldMk cId="105277658" sldId="444"/>
        </pc:sldMkLst>
        <pc:spChg chg="mod">
          <ac:chgData name="GULER DEMIR" userId="fd11c474-b5f6-4369-b88b-5b53ab0cabe3" providerId="ADAL" clId="{3B4A0D34-8627-494F-B4A2-0B3DB6F33890}" dt="2026-03-15T17:50:40.862" v="3485" actId="255"/>
          <ac:spMkLst>
            <pc:docMk/>
            <pc:sldMk cId="105277658" sldId="444"/>
            <ac:spMk id="3" creationId="{B8220ED5-3E48-8977-88BA-EE54F5206141}"/>
          </ac:spMkLst>
        </pc:spChg>
      </pc:sldChg>
      <pc:sldChg chg="modSp add mod">
        <pc:chgData name="GULER DEMIR" userId="fd11c474-b5f6-4369-b88b-5b53ab0cabe3" providerId="ADAL" clId="{3B4A0D34-8627-494F-B4A2-0B3DB6F33890}" dt="2026-03-15T18:03:41.603" v="3647" actId="6549"/>
        <pc:sldMkLst>
          <pc:docMk/>
          <pc:sldMk cId="1724852744" sldId="445"/>
        </pc:sldMkLst>
        <pc:spChg chg="mod">
          <ac:chgData name="GULER DEMIR" userId="fd11c474-b5f6-4369-b88b-5b53ab0cabe3" providerId="ADAL" clId="{3B4A0D34-8627-494F-B4A2-0B3DB6F33890}" dt="2026-03-15T17:51:13.437" v="3488"/>
          <ac:spMkLst>
            <pc:docMk/>
            <pc:sldMk cId="1724852744" sldId="445"/>
            <ac:spMk id="2" creationId="{3B5203C4-3EB4-4007-D87E-EC61788EB36B}"/>
          </ac:spMkLst>
        </pc:spChg>
        <pc:spChg chg="mod">
          <ac:chgData name="GULER DEMIR" userId="fd11c474-b5f6-4369-b88b-5b53ab0cabe3" providerId="ADAL" clId="{3B4A0D34-8627-494F-B4A2-0B3DB6F33890}" dt="2026-03-15T18:03:41.603" v="3647" actId="6549"/>
          <ac:spMkLst>
            <pc:docMk/>
            <pc:sldMk cId="1724852744" sldId="445"/>
            <ac:spMk id="3" creationId="{B8220ED5-3E48-8977-88BA-EE54F5206141}"/>
          </ac:spMkLst>
        </pc:spChg>
      </pc:sldChg>
      <pc:sldChg chg="modSp add mod">
        <pc:chgData name="GULER DEMIR" userId="fd11c474-b5f6-4369-b88b-5b53ab0cabe3" providerId="ADAL" clId="{3B4A0D34-8627-494F-B4A2-0B3DB6F33890}" dt="2026-03-15T18:12:06.487" v="3788" actId="255"/>
        <pc:sldMkLst>
          <pc:docMk/>
          <pc:sldMk cId="17142750" sldId="446"/>
        </pc:sldMkLst>
        <pc:spChg chg="mod">
          <ac:chgData name="GULER DEMIR" userId="fd11c474-b5f6-4369-b88b-5b53ab0cabe3" providerId="ADAL" clId="{3B4A0D34-8627-494F-B4A2-0B3DB6F33890}" dt="2026-03-15T18:12:06.487" v="3788" actId="255"/>
          <ac:spMkLst>
            <pc:docMk/>
            <pc:sldMk cId="17142750" sldId="446"/>
            <ac:spMk id="3" creationId="{B8220ED5-3E48-8977-88BA-EE54F5206141}"/>
          </ac:spMkLst>
        </pc:spChg>
      </pc:sldChg>
      <pc:sldChg chg="modSp add mod">
        <pc:chgData name="GULER DEMIR" userId="fd11c474-b5f6-4369-b88b-5b53ab0cabe3" providerId="ADAL" clId="{3B4A0D34-8627-494F-B4A2-0B3DB6F33890}" dt="2026-03-15T18:18:27.541" v="3916" actId="20577"/>
        <pc:sldMkLst>
          <pc:docMk/>
          <pc:sldMk cId="2722224006" sldId="447"/>
        </pc:sldMkLst>
        <pc:spChg chg="mod">
          <ac:chgData name="GULER DEMIR" userId="fd11c474-b5f6-4369-b88b-5b53ab0cabe3" providerId="ADAL" clId="{3B4A0D34-8627-494F-B4A2-0B3DB6F33890}" dt="2026-03-15T18:18:27.541" v="3916" actId="20577"/>
          <ac:spMkLst>
            <pc:docMk/>
            <pc:sldMk cId="2722224006" sldId="447"/>
            <ac:spMk id="3" creationId="{B8220ED5-3E48-8977-88BA-EE54F5206141}"/>
          </ac:spMkLst>
        </pc:spChg>
      </pc:sldChg>
      <pc:sldChg chg="modSp add mod">
        <pc:chgData name="GULER DEMIR" userId="fd11c474-b5f6-4369-b88b-5b53ab0cabe3" providerId="ADAL" clId="{3B4A0D34-8627-494F-B4A2-0B3DB6F33890}" dt="2026-03-15T18:24:20.615" v="4006" actId="14100"/>
        <pc:sldMkLst>
          <pc:docMk/>
          <pc:sldMk cId="36060929" sldId="448"/>
        </pc:sldMkLst>
        <pc:spChg chg="mod">
          <ac:chgData name="GULER DEMIR" userId="fd11c474-b5f6-4369-b88b-5b53ab0cabe3" providerId="ADAL" clId="{3B4A0D34-8627-494F-B4A2-0B3DB6F33890}" dt="2026-03-15T18:24:20.615" v="4006" actId="14100"/>
          <ac:spMkLst>
            <pc:docMk/>
            <pc:sldMk cId="36060929" sldId="448"/>
            <ac:spMk id="3" creationId="{B8220ED5-3E48-8977-88BA-EE54F5206141}"/>
          </ac:spMkLst>
        </pc:spChg>
      </pc:sldChg>
      <pc:sldChg chg="modSp add mod">
        <pc:chgData name="GULER DEMIR" userId="fd11c474-b5f6-4369-b88b-5b53ab0cabe3" providerId="ADAL" clId="{3B4A0D34-8627-494F-B4A2-0B3DB6F33890}" dt="2026-03-15T18:25:37.811" v="4029" actId="20577"/>
        <pc:sldMkLst>
          <pc:docMk/>
          <pc:sldMk cId="2421843753" sldId="449"/>
        </pc:sldMkLst>
        <pc:spChg chg="mod">
          <ac:chgData name="GULER DEMIR" userId="fd11c474-b5f6-4369-b88b-5b53ab0cabe3" providerId="ADAL" clId="{3B4A0D34-8627-494F-B4A2-0B3DB6F33890}" dt="2026-03-15T18:25:37.811" v="4029" actId="20577"/>
          <ac:spMkLst>
            <pc:docMk/>
            <pc:sldMk cId="2421843753" sldId="449"/>
            <ac:spMk id="3" creationId="{B8220ED5-3E48-8977-88BA-EE54F5206141}"/>
          </ac:spMkLst>
        </pc:spChg>
      </pc:sldChg>
      <pc:sldChg chg="modSp add mod">
        <pc:chgData name="GULER DEMIR" userId="fd11c474-b5f6-4369-b88b-5b53ab0cabe3" providerId="ADAL" clId="{3B4A0D34-8627-494F-B4A2-0B3DB6F33890}" dt="2026-03-15T18:38:07.131" v="4135" actId="255"/>
        <pc:sldMkLst>
          <pc:docMk/>
          <pc:sldMk cId="4146528454" sldId="450"/>
        </pc:sldMkLst>
        <pc:spChg chg="mod">
          <ac:chgData name="GULER DEMIR" userId="fd11c474-b5f6-4369-b88b-5b53ab0cabe3" providerId="ADAL" clId="{3B4A0D34-8627-494F-B4A2-0B3DB6F33890}" dt="2026-03-15T18:26:18.796" v="4032"/>
          <ac:spMkLst>
            <pc:docMk/>
            <pc:sldMk cId="4146528454" sldId="450"/>
            <ac:spMk id="2" creationId="{3B5203C4-3EB4-4007-D87E-EC61788EB36B}"/>
          </ac:spMkLst>
        </pc:spChg>
        <pc:spChg chg="mod">
          <ac:chgData name="GULER DEMIR" userId="fd11c474-b5f6-4369-b88b-5b53ab0cabe3" providerId="ADAL" clId="{3B4A0D34-8627-494F-B4A2-0B3DB6F33890}" dt="2026-03-15T18:38:07.131" v="4135" actId="255"/>
          <ac:spMkLst>
            <pc:docMk/>
            <pc:sldMk cId="4146528454" sldId="450"/>
            <ac:spMk id="3" creationId="{B8220ED5-3E48-8977-88BA-EE54F5206141}"/>
          </ac:spMkLst>
        </pc:spChg>
      </pc:sldChg>
      <pc:sldChg chg="modSp add mod">
        <pc:chgData name="GULER DEMIR" userId="fd11c474-b5f6-4369-b88b-5b53ab0cabe3" providerId="ADAL" clId="{3B4A0D34-8627-494F-B4A2-0B3DB6F33890}" dt="2026-03-15T18:41:50.170" v="4236" actId="6549"/>
        <pc:sldMkLst>
          <pc:docMk/>
          <pc:sldMk cId="2828607125" sldId="451"/>
        </pc:sldMkLst>
        <pc:spChg chg="mod">
          <ac:chgData name="GULER DEMIR" userId="fd11c474-b5f6-4369-b88b-5b53ab0cabe3" providerId="ADAL" clId="{3B4A0D34-8627-494F-B4A2-0B3DB6F33890}" dt="2026-03-15T18:41:50.170" v="4236" actId="6549"/>
          <ac:spMkLst>
            <pc:docMk/>
            <pc:sldMk cId="2828607125" sldId="451"/>
            <ac:spMk id="3" creationId="{B8220ED5-3E48-8977-88BA-EE54F5206141}"/>
          </ac:spMkLst>
        </pc:spChg>
      </pc:sldChg>
      <pc:sldChg chg="modSp add mod">
        <pc:chgData name="GULER DEMIR" userId="fd11c474-b5f6-4369-b88b-5b53ab0cabe3" providerId="ADAL" clId="{3B4A0D34-8627-494F-B4A2-0B3DB6F33890}" dt="2026-03-15T18:44:55.603" v="4321" actId="255"/>
        <pc:sldMkLst>
          <pc:docMk/>
          <pc:sldMk cId="3810759166" sldId="452"/>
        </pc:sldMkLst>
        <pc:spChg chg="mod">
          <ac:chgData name="GULER DEMIR" userId="fd11c474-b5f6-4369-b88b-5b53ab0cabe3" providerId="ADAL" clId="{3B4A0D34-8627-494F-B4A2-0B3DB6F33890}" dt="2026-03-15T18:44:55.603" v="4321" actId="255"/>
          <ac:spMkLst>
            <pc:docMk/>
            <pc:sldMk cId="3810759166" sldId="452"/>
            <ac:spMk id="3" creationId="{B8220ED5-3E48-8977-88BA-EE54F5206141}"/>
          </ac:spMkLst>
        </pc:spChg>
      </pc:sldChg>
      <pc:sldChg chg="modSp add mod">
        <pc:chgData name="GULER DEMIR" userId="fd11c474-b5f6-4369-b88b-5b53ab0cabe3" providerId="ADAL" clId="{3B4A0D34-8627-494F-B4A2-0B3DB6F33890}" dt="2026-03-15T18:54:53.395" v="4407" actId="14100"/>
        <pc:sldMkLst>
          <pc:docMk/>
          <pc:sldMk cId="3244715493" sldId="453"/>
        </pc:sldMkLst>
        <pc:spChg chg="mod">
          <ac:chgData name="GULER DEMIR" userId="fd11c474-b5f6-4369-b88b-5b53ab0cabe3" providerId="ADAL" clId="{3B4A0D34-8627-494F-B4A2-0B3DB6F33890}" dt="2026-03-15T18:45:43.539" v="4324"/>
          <ac:spMkLst>
            <pc:docMk/>
            <pc:sldMk cId="3244715493" sldId="453"/>
            <ac:spMk id="2" creationId="{3B5203C4-3EB4-4007-D87E-EC61788EB36B}"/>
          </ac:spMkLst>
        </pc:spChg>
        <pc:spChg chg="mod">
          <ac:chgData name="GULER DEMIR" userId="fd11c474-b5f6-4369-b88b-5b53ab0cabe3" providerId="ADAL" clId="{3B4A0D34-8627-494F-B4A2-0B3DB6F33890}" dt="2026-03-15T18:54:53.395" v="4407" actId="14100"/>
          <ac:spMkLst>
            <pc:docMk/>
            <pc:sldMk cId="3244715493" sldId="453"/>
            <ac:spMk id="3" creationId="{B8220ED5-3E48-8977-88BA-EE54F5206141}"/>
          </ac:spMkLst>
        </pc:spChg>
      </pc:sldChg>
      <pc:sldChg chg="modSp add mod">
        <pc:chgData name="GULER DEMIR" userId="fd11c474-b5f6-4369-b88b-5b53ab0cabe3" providerId="ADAL" clId="{3B4A0D34-8627-494F-B4A2-0B3DB6F33890}" dt="2026-03-15T18:58:48.226" v="4528" actId="6549"/>
        <pc:sldMkLst>
          <pc:docMk/>
          <pc:sldMk cId="588531679" sldId="454"/>
        </pc:sldMkLst>
        <pc:spChg chg="mod">
          <ac:chgData name="GULER DEMIR" userId="fd11c474-b5f6-4369-b88b-5b53ab0cabe3" providerId="ADAL" clId="{3B4A0D34-8627-494F-B4A2-0B3DB6F33890}" dt="2026-03-15T18:58:48.226" v="4528" actId="6549"/>
          <ac:spMkLst>
            <pc:docMk/>
            <pc:sldMk cId="588531679" sldId="454"/>
            <ac:spMk id="3" creationId="{B8220ED5-3E48-8977-88BA-EE54F5206141}"/>
          </ac:spMkLst>
        </pc:spChg>
      </pc:sldChg>
      <pc:sldChg chg="modSp add mod">
        <pc:chgData name="GULER DEMIR" userId="fd11c474-b5f6-4369-b88b-5b53ab0cabe3" providerId="ADAL" clId="{3B4A0D34-8627-494F-B4A2-0B3DB6F33890}" dt="2026-03-15T19:02:49.325" v="4627" actId="14100"/>
        <pc:sldMkLst>
          <pc:docMk/>
          <pc:sldMk cId="1647559873" sldId="455"/>
        </pc:sldMkLst>
        <pc:spChg chg="mod">
          <ac:chgData name="GULER DEMIR" userId="fd11c474-b5f6-4369-b88b-5b53ab0cabe3" providerId="ADAL" clId="{3B4A0D34-8627-494F-B4A2-0B3DB6F33890}" dt="2026-03-15T19:02:49.325" v="4627" actId="14100"/>
          <ac:spMkLst>
            <pc:docMk/>
            <pc:sldMk cId="1647559873" sldId="455"/>
            <ac:spMk id="3" creationId="{B8220ED5-3E48-8977-88BA-EE54F5206141}"/>
          </ac:spMkLst>
        </pc:spChg>
      </pc:sldChg>
      <pc:sldChg chg="modSp add mod">
        <pc:chgData name="GULER DEMIR" userId="fd11c474-b5f6-4369-b88b-5b53ab0cabe3" providerId="ADAL" clId="{3B4A0D34-8627-494F-B4A2-0B3DB6F33890}" dt="2026-03-15T19:10:52.581" v="4775" actId="255"/>
        <pc:sldMkLst>
          <pc:docMk/>
          <pc:sldMk cId="2734209499" sldId="456"/>
        </pc:sldMkLst>
        <pc:spChg chg="mod">
          <ac:chgData name="GULER DEMIR" userId="fd11c474-b5f6-4369-b88b-5b53ab0cabe3" providerId="ADAL" clId="{3B4A0D34-8627-494F-B4A2-0B3DB6F33890}" dt="2026-03-15T19:03:45.659" v="4630"/>
          <ac:spMkLst>
            <pc:docMk/>
            <pc:sldMk cId="2734209499" sldId="456"/>
            <ac:spMk id="2" creationId="{3B5203C4-3EB4-4007-D87E-EC61788EB36B}"/>
          </ac:spMkLst>
        </pc:spChg>
        <pc:spChg chg="mod">
          <ac:chgData name="GULER DEMIR" userId="fd11c474-b5f6-4369-b88b-5b53ab0cabe3" providerId="ADAL" clId="{3B4A0D34-8627-494F-B4A2-0B3DB6F33890}" dt="2026-03-15T19:10:52.581" v="4775" actId="255"/>
          <ac:spMkLst>
            <pc:docMk/>
            <pc:sldMk cId="2734209499" sldId="456"/>
            <ac:spMk id="3" creationId="{B8220ED5-3E48-8977-88BA-EE54F5206141}"/>
          </ac:spMkLst>
        </pc:spChg>
      </pc:sldChg>
      <pc:sldChg chg="modSp add mod">
        <pc:chgData name="GULER DEMIR" userId="fd11c474-b5f6-4369-b88b-5b53ab0cabe3" providerId="ADAL" clId="{3B4A0D34-8627-494F-B4A2-0B3DB6F33890}" dt="2026-03-15T19:17:33.313" v="4931" actId="6549"/>
        <pc:sldMkLst>
          <pc:docMk/>
          <pc:sldMk cId="3794271302" sldId="457"/>
        </pc:sldMkLst>
        <pc:spChg chg="mod">
          <ac:chgData name="GULER DEMIR" userId="fd11c474-b5f6-4369-b88b-5b53ab0cabe3" providerId="ADAL" clId="{3B4A0D34-8627-494F-B4A2-0B3DB6F33890}" dt="2026-03-15T19:17:33.313" v="4931" actId="6549"/>
          <ac:spMkLst>
            <pc:docMk/>
            <pc:sldMk cId="3794271302" sldId="457"/>
            <ac:spMk id="3" creationId="{B8220ED5-3E48-8977-88BA-EE54F5206141}"/>
          </ac:spMkLst>
        </pc:spChg>
      </pc:sldChg>
      <pc:sldChg chg="add del">
        <pc:chgData name="GULER DEMIR" userId="fd11c474-b5f6-4369-b88b-5b53ab0cabe3" providerId="ADAL" clId="{3B4A0D34-8627-494F-B4A2-0B3DB6F33890}" dt="2026-03-15T19:14:01.722" v="4843" actId="2696"/>
        <pc:sldMkLst>
          <pc:docMk/>
          <pc:sldMk cId="1033809264" sldId="458"/>
        </pc:sldMkLst>
      </pc:sldChg>
      <pc:sldChg chg="modSp add mod">
        <pc:chgData name="GULER DEMIR" userId="fd11c474-b5f6-4369-b88b-5b53ab0cabe3" providerId="ADAL" clId="{3B4A0D34-8627-494F-B4A2-0B3DB6F33890}" dt="2026-03-15T19:19:42.627" v="4979" actId="14100"/>
        <pc:sldMkLst>
          <pc:docMk/>
          <pc:sldMk cId="4212250327" sldId="458"/>
        </pc:sldMkLst>
        <pc:spChg chg="mod">
          <ac:chgData name="GULER DEMIR" userId="fd11c474-b5f6-4369-b88b-5b53ab0cabe3" providerId="ADAL" clId="{3B4A0D34-8627-494F-B4A2-0B3DB6F33890}" dt="2026-03-15T19:19:42.627" v="4979" actId="14100"/>
          <ac:spMkLst>
            <pc:docMk/>
            <pc:sldMk cId="4212250327" sldId="458"/>
            <ac:spMk id="3" creationId="{B8220ED5-3E48-8977-88BA-EE54F5206141}"/>
          </ac:spMkLst>
        </pc:spChg>
      </pc:sldChg>
    </pc:docChg>
  </pc:docChgLst>
  <pc:docChgLst>
    <pc:chgData name="GULER DEMIR" userId="fd11c474-b5f6-4369-b88b-5b53ab0cabe3" providerId="ADAL" clId="{E77B4224-1056-4185-AA94-CB486E0ED198}"/>
    <pc:docChg chg="undo custSel addSld delSld modSld sldOrd">
      <pc:chgData name="GULER DEMIR" userId="fd11c474-b5f6-4369-b88b-5b53ab0cabe3" providerId="ADAL" clId="{E77B4224-1056-4185-AA94-CB486E0ED198}" dt="2026-03-14T11:05:40.947" v="3000" actId="6549"/>
      <pc:docMkLst>
        <pc:docMk/>
      </pc:docMkLst>
      <pc:sldChg chg="modSp mod">
        <pc:chgData name="GULER DEMIR" userId="fd11c474-b5f6-4369-b88b-5b53ab0cabe3" providerId="ADAL" clId="{E77B4224-1056-4185-AA94-CB486E0ED198}" dt="2026-03-12T16:15:58.948" v="2667" actId="6549"/>
        <pc:sldMkLst>
          <pc:docMk/>
          <pc:sldMk cId="2053632720" sldId="259"/>
        </pc:sldMkLst>
        <pc:spChg chg="mod">
          <ac:chgData name="GULER DEMIR" userId="fd11c474-b5f6-4369-b88b-5b53ab0cabe3" providerId="ADAL" clId="{E77B4224-1056-4185-AA94-CB486E0ED198}" dt="2026-03-12T16:15:58.948" v="2667" actId="6549"/>
          <ac:spMkLst>
            <pc:docMk/>
            <pc:sldMk cId="2053632720" sldId="259"/>
            <ac:spMk id="3" creationId="{00000000-0000-0000-0000-000000000000}"/>
          </ac:spMkLst>
        </pc:spChg>
      </pc:sldChg>
      <pc:sldChg chg="modSp mod">
        <pc:chgData name="GULER DEMIR" userId="fd11c474-b5f6-4369-b88b-5b53ab0cabe3" providerId="ADAL" clId="{E77B4224-1056-4185-AA94-CB486E0ED198}" dt="2026-03-08T14:50:19.617" v="78" actId="14100"/>
        <pc:sldMkLst>
          <pc:docMk/>
          <pc:sldMk cId="1340109883" sldId="375"/>
        </pc:sldMkLst>
        <pc:spChg chg="mod">
          <ac:chgData name="GULER DEMIR" userId="fd11c474-b5f6-4369-b88b-5b53ab0cabe3" providerId="ADAL" clId="{E77B4224-1056-4185-AA94-CB486E0ED198}" dt="2026-03-08T14:50:19.617" v="78" actId="14100"/>
          <ac:spMkLst>
            <pc:docMk/>
            <pc:sldMk cId="1340109883" sldId="375"/>
            <ac:spMk id="3" creationId="{AAFDF6B6-CDA1-901C-C332-14BC3A3157D6}"/>
          </ac:spMkLst>
        </pc:spChg>
      </pc:sldChg>
      <pc:sldChg chg="modSp mod">
        <pc:chgData name="GULER DEMIR" userId="fd11c474-b5f6-4369-b88b-5b53ab0cabe3" providerId="ADAL" clId="{E77B4224-1056-4185-AA94-CB486E0ED198}" dt="2026-03-08T14:39:24.565" v="24" actId="20577"/>
        <pc:sldMkLst>
          <pc:docMk/>
          <pc:sldMk cId="1393187723" sldId="377"/>
        </pc:sldMkLst>
        <pc:spChg chg="mod">
          <ac:chgData name="GULER DEMIR" userId="fd11c474-b5f6-4369-b88b-5b53ab0cabe3" providerId="ADAL" clId="{E77B4224-1056-4185-AA94-CB486E0ED198}" dt="2026-03-08T14:39:24.565" v="24" actId="20577"/>
          <ac:spMkLst>
            <pc:docMk/>
            <pc:sldMk cId="1393187723" sldId="377"/>
            <ac:spMk id="3" creationId="{AAFDF6B6-CDA1-901C-C332-14BC3A3157D6}"/>
          </ac:spMkLst>
        </pc:spChg>
      </pc:sldChg>
      <pc:sldChg chg="modSp mod">
        <pc:chgData name="GULER DEMIR" userId="fd11c474-b5f6-4369-b88b-5b53ab0cabe3" providerId="ADAL" clId="{E77B4224-1056-4185-AA94-CB486E0ED198}" dt="2026-03-08T14:41:34.851" v="25" actId="6549"/>
        <pc:sldMkLst>
          <pc:docMk/>
          <pc:sldMk cId="1610030326" sldId="378"/>
        </pc:sldMkLst>
        <pc:spChg chg="mod">
          <ac:chgData name="GULER DEMIR" userId="fd11c474-b5f6-4369-b88b-5b53ab0cabe3" providerId="ADAL" clId="{E77B4224-1056-4185-AA94-CB486E0ED198}" dt="2026-03-08T14:41:34.851" v="25" actId="6549"/>
          <ac:spMkLst>
            <pc:docMk/>
            <pc:sldMk cId="1610030326" sldId="378"/>
            <ac:spMk id="3" creationId="{AAFDF6B6-CDA1-901C-C332-14BC3A3157D6}"/>
          </ac:spMkLst>
        </pc:spChg>
      </pc:sldChg>
      <pc:sldChg chg="modSp mod">
        <pc:chgData name="GULER DEMIR" userId="fd11c474-b5f6-4369-b88b-5b53ab0cabe3" providerId="ADAL" clId="{E77B4224-1056-4185-AA94-CB486E0ED198}" dt="2026-03-08T14:41:54.376" v="26" actId="6549"/>
        <pc:sldMkLst>
          <pc:docMk/>
          <pc:sldMk cId="345892973" sldId="379"/>
        </pc:sldMkLst>
        <pc:spChg chg="mod">
          <ac:chgData name="GULER DEMIR" userId="fd11c474-b5f6-4369-b88b-5b53ab0cabe3" providerId="ADAL" clId="{E77B4224-1056-4185-AA94-CB486E0ED198}" dt="2026-03-08T14:41:54.376" v="26" actId="6549"/>
          <ac:spMkLst>
            <pc:docMk/>
            <pc:sldMk cId="345892973" sldId="379"/>
            <ac:spMk id="3" creationId="{AAFDF6B6-CDA1-901C-C332-14BC3A3157D6}"/>
          </ac:spMkLst>
        </pc:spChg>
      </pc:sldChg>
      <pc:sldChg chg="modSp mod">
        <pc:chgData name="GULER DEMIR" userId="fd11c474-b5f6-4369-b88b-5b53ab0cabe3" providerId="ADAL" clId="{E77B4224-1056-4185-AA94-CB486E0ED198}" dt="2026-03-08T14:43:35.797" v="27" actId="313"/>
        <pc:sldMkLst>
          <pc:docMk/>
          <pc:sldMk cId="1349053623" sldId="384"/>
        </pc:sldMkLst>
        <pc:spChg chg="mod">
          <ac:chgData name="GULER DEMIR" userId="fd11c474-b5f6-4369-b88b-5b53ab0cabe3" providerId="ADAL" clId="{E77B4224-1056-4185-AA94-CB486E0ED198}" dt="2026-03-08T14:43:35.797" v="27" actId="313"/>
          <ac:spMkLst>
            <pc:docMk/>
            <pc:sldMk cId="1349053623" sldId="384"/>
            <ac:spMk id="3" creationId="{AAFDF6B6-CDA1-901C-C332-14BC3A3157D6}"/>
          </ac:spMkLst>
        </pc:spChg>
      </pc:sldChg>
      <pc:sldChg chg="modSp mod">
        <pc:chgData name="GULER DEMIR" userId="fd11c474-b5f6-4369-b88b-5b53ab0cabe3" providerId="ADAL" clId="{E77B4224-1056-4185-AA94-CB486E0ED198}" dt="2026-03-08T14:46:36.349" v="57" actId="6549"/>
        <pc:sldMkLst>
          <pc:docMk/>
          <pc:sldMk cId="2415061922" sldId="387"/>
        </pc:sldMkLst>
        <pc:spChg chg="mod">
          <ac:chgData name="GULER DEMIR" userId="fd11c474-b5f6-4369-b88b-5b53ab0cabe3" providerId="ADAL" clId="{E77B4224-1056-4185-AA94-CB486E0ED198}" dt="2026-03-08T14:46:36.349" v="57" actId="6549"/>
          <ac:spMkLst>
            <pc:docMk/>
            <pc:sldMk cId="2415061922" sldId="387"/>
            <ac:spMk id="3" creationId="{AAFDF6B6-CDA1-901C-C332-14BC3A3157D6}"/>
          </ac:spMkLst>
        </pc:spChg>
      </pc:sldChg>
      <pc:sldChg chg="del">
        <pc:chgData name="GULER DEMIR" userId="fd11c474-b5f6-4369-b88b-5b53ab0cabe3" providerId="ADAL" clId="{E77B4224-1056-4185-AA94-CB486E0ED198}" dt="2026-03-03T21:53:24.835" v="2" actId="47"/>
        <pc:sldMkLst>
          <pc:docMk/>
          <pc:sldMk cId="2455228650" sldId="388"/>
        </pc:sldMkLst>
      </pc:sldChg>
      <pc:sldChg chg="del">
        <pc:chgData name="GULER DEMIR" userId="fd11c474-b5f6-4369-b88b-5b53ab0cabe3" providerId="ADAL" clId="{E77B4224-1056-4185-AA94-CB486E0ED198}" dt="2026-03-03T21:53:26.030" v="3" actId="47"/>
        <pc:sldMkLst>
          <pc:docMk/>
          <pc:sldMk cId="484197432" sldId="389"/>
        </pc:sldMkLst>
      </pc:sldChg>
      <pc:sldChg chg="del">
        <pc:chgData name="GULER DEMIR" userId="fd11c474-b5f6-4369-b88b-5b53ab0cabe3" providerId="ADAL" clId="{E77B4224-1056-4185-AA94-CB486E0ED198}" dt="2026-03-03T21:53:26.525" v="4" actId="47"/>
        <pc:sldMkLst>
          <pc:docMk/>
          <pc:sldMk cId="1170170686" sldId="390"/>
        </pc:sldMkLst>
      </pc:sldChg>
      <pc:sldChg chg="del">
        <pc:chgData name="GULER DEMIR" userId="fd11c474-b5f6-4369-b88b-5b53ab0cabe3" providerId="ADAL" clId="{E77B4224-1056-4185-AA94-CB486E0ED198}" dt="2026-03-03T21:53:27.018" v="5" actId="47"/>
        <pc:sldMkLst>
          <pc:docMk/>
          <pc:sldMk cId="200333079" sldId="391"/>
        </pc:sldMkLst>
      </pc:sldChg>
      <pc:sldChg chg="del">
        <pc:chgData name="GULER DEMIR" userId="fd11c474-b5f6-4369-b88b-5b53ab0cabe3" providerId="ADAL" clId="{E77B4224-1056-4185-AA94-CB486E0ED198}" dt="2026-03-03T21:53:27.561" v="6" actId="47"/>
        <pc:sldMkLst>
          <pc:docMk/>
          <pc:sldMk cId="3952603374" sldId="392"/>
        </pc:sldMkLst>
      </pc:sldChg>
      <pc:sldChg chg="del">
        <pc:chgData name="GULER DEMIR" userId="fd11c474-b5f6-4369-b88b-5b53ab0cabe3" providerId="ADAL" clId="{E77B4224-1056-4185-AA94-CB486E0ED198}" dt="2026-03-03T21:53:28.092" v="7" actId="47"/>
        <pc:sldMkLst>
          <pc:docMk/>
          <pc:sldMk cId="2850121975" sldId="393"/>
        </pc:sldMkLst>
      </pc:sldChg>
      <pc:sldChg chg="del">
        <pc:chgData name="GULER DEMIR" userId="fd11c474-b5f6-4369-b88b-5b53ab0cabe3" providerId="ADAL" clId="{E77B4224-1056-4185-AA94-CB486E0ED198}" dt="2026-03-03T21:53:29.113" v="9" actId="47"/>
        <pc:sldMkLst>
          <pc:docMk/>
          <pc:sldMk cId="3145370273" sldId="394"/>
        </pc:sldMkLst>
      </pc:sldChg>
      <pc:sldChg chg="del">
        <pc:chgData name="GULER DEMIR" userId="fd11c474-b5f6-4369-b88b-5b53ab0cabe3" providerId="ADAL" clId="{E77B4224-1056-4185-AA94-CB486E0ED198}" dt="2026-03-03T21:53:28.637" v="8" actId="47"/>
        <pc:sldMkLst>
          <pc:docMk/>
          <pc:sldMk cId="2004432927" sldId="395"/>
        </pc:sldMkLst>
      </pc:sldChg>
      <pc:sldChg chg="del">
        <pc:chgData name="GULER DEMIR" userId="fd11c474-b5f6-4369-b88b-5b53ab0cabe3" providerId="ADAL" clId="{E77B4224-1056-4185-AA94-CB486E0ED198}" dt="2026-03-03T21:53:29.673" v="10" actId="47"/>
        <pc:sldMkLst>
          <pc:docMk/>
          <pc:sldMk cId="3307829391" sldId="396"/>
        </pc:sldMkLst>
      </pc:sldChg>
      <pc:sldChg chg="del">
        <pc:chgData name="GULER DEMIR" userId="fd11c474-b5f6-4369-b88b-5b53ab0cabe3" providerId="ADAL" clId="{E77B4224-1056-4185-AA94-CB486E0ED198}" dt="2026-03-03T21:53:30.145" v="11" actId="47"/>
        <pc:sldMkLst>
          <pc:docMk/>
          <pc:sldMk cId="1800520192" sldId="397"/>
        </pc:sldMkLst>
      </pc:sldChg>
      <pc:sldChg chg="del">
        <pc:chgData name="GULER DEMIR" userId="fd11c474-b5f6-4369-b88b-5b53ab0cabe3" providerId="ADAL" clId="{E77B4224-1056-4185-AA94-CB486E0ED198}" dt="2026-03-03T21:53:31.024" v="12" actId="47"/>
        <pc:sldMkLst>
          <pc:docMk/>
          <pc:sldMk cId="27906898" sldId="398"/>
        </pc:sldMkLst>
      </pc:sldChg>
      <pc:sldChg chg="del">
        <pc:chgData name="GULER DEMIR" userId="fd11c474-b5f6-4369-b88b-5b53ab0cabe3" providerId="ADAL" clId="{E77B4224-1056-4185-AA94-CB486E0ED198}" dt="2026-03-03T21:53:31.862" v="13" actId="47"/>
        <pc:sldMkLst>
          <pc:docMk/>
          <pc:sldMk cId="1092046296" sldId="399"/>
        </pc:sldMkLst>
      </pc:sldChg>
      <pc:sldChg chg="del">
        <pc:chgData name="GULER DEMIR" userId="fd11c474-b5f6-4369-b88b-5b53ab0cabe3" providerId="ADAL" clId="{E77B4224-1056-4185-AA94-CB486E0ED198}" dt="2026-03-03T21:53:32.719" v="14" actId="47"/>
        <pc:sldMkLst>
          <pc:docMk/>
          <pc:sldMk cId="1697644787" sldId="400"/>
        </pc:sldMkLst>
      </pc:sldChg>
      <pc:sldChg chg="modSp mod">
        <pc:chgData name="GULER DEMIR" userId="fd11c474-b5f6-4369-b88b-5b53ab0cabe3" providerId="ADAL" clId="{E77B4224-1056-4185-AA94-CB486E0ED198}" dt="2026-03-12T16:14:27.700" v="2634" actId="20577"/>
        <pc:sldMkLst>
          <pc:docMk/>
          <pc:sldMk cId="3438061067" sldId="401"/>
        </pc:sldMkLst>
        <pc:spChg chg="mod">
          <ac:chgData name="GULER DEMIR" userId="fd11c474-b5f6-4369-b88b-5b53ab0cabe3" providerId="ADAL" clId="{E77B4224-1056-4185-AA94-CB486E0ED198}" dt="2026-03-12T16:14:27.700" v="2634" actId="20577"/>
          <ac:spMkLst>
            <pc:docMk/>
            <pc:sldMk cId="3438061067" sldId="401"/>
            <ac:spMk id="3" creationId="{00000000-0000-0000-0000-000000000000}"/>
          </ac:spMkLst>
        </pc:spChg>
      </pc:sldChg>
      <pc:sldChg chg="del">
        <pc:chgData name="GULER DEMIR" userId="fd11c474-b5f6-4369-b88b-5b53ab0cabe3" providerId="ADAL" clId="{E77B4224-1056-4185-AA94-CB486E0ED198}" dt="2026-03-03T21:53:34.357" v="16" actId="47"/>
        <pc:sldMkLst>
          <pc:docMk/>
          <pc:sldMk cId="1585071211" sldId="402"/>
        </pc:sldMkLst>
      </pc:sldChg>
      <pc:sldChg chg="modSp add mod">
        <pc:chgData name="GULER DEMIR" userId="fd11c474-b5f6-4369-b88b-5b53ab0cabe3" providerId="ADAL" clId="{E77B4224-1056-4185-AA94-CB486E0ED198}" dt="2026-03-10T09:43:27.292" v="91" actId="114"/>
        <pc:sldMkLst>
          <pc:docMk/>
          <pc:sldMk cId="2378648948" sldId="402"/>
        </pc:sldMkLst>
        <pc:spChg chg="mod">
          <ac:chgData name="GULER DEMIR" userId="fd11c474-b5f6-4369-b88b-5b53ab0cabe3" providerId="ADAL" clId="{E77B4224-1056-4185-AA94-CB486E0ED198}" dt="2026-03-10T09:43:27.292" v="91" actId="114"/>
          <ac:spMkLst>
            <pc:docMk/>
            <pc:sldMk cId="2378648948" sldId="402"/>
            <ac:spMk id="3" creationId="{AAFDF6B6-CDA1-901C-C332-14BC3A3157D6}"/>
          </ac:spMkLst>
        </pc:spChg>
      </pc:sldChg>
      <pc:sldChg chg="modSp add mod">
        <pc:chgData name="GULER DEMIR" userId="fd11c474-b5f6-4369-b88b-5b53ab0cabe3" providerId="ADAL" clId="{E77B4224-1056-4185-AA94-CB486E0ED198}" dt="2026-03-12T16:06:08.911" v="2459" actId="6549"/>
        <pc:sldMkLst>
          <pc:docMk/>
          <pc:sldMk cId="1135949444" sldId="403"/>
        </pc:sldMkLst>
        <pc:spChg chg="mod">
          <ac:chgData name="GULER DEMIR" userId="fd11c474-b5f6-4369-b88b-5b53ab0cabe3" providerId="ADAL" clId="{E77B4224-1056-4185-AA94-CB486E0ED198}" dt="2026-03-10T10:09:34.632" v="393" actId="20577"/>
          <ac:spMkLst>
            <pc:docMk/>
            <pc:sldMk cId="1135949444" sldId="403"/>
            <ac:spMk id="2" creationId="{95BB4CA4-C09E-3792-84F6-34DAC8750030}"/>
          </ac:spMkLst>
        </pc:spChg>
        <pc:spChg chg="mod">
          <ac:chgData name="GULER DEMIR" userId="fd11c474-b5f6-4369-b88b-5b53ab0cabe3" providerId="ADAL" clId="{E77B4224-1056-4185-AA94-CB486E0ED198}" dt="2026-03-12T16:06:08.911" v="2459" actId="6549"/>
          <ac:spMkLst>
            <pc:docMk/>
            <pc:sldMk cId="1135949444" sldId="403"/>
            <ac:spMk id="3" creationId="{AAFDF6B6-CDA1-901C-C332-14BC3A3157D6}"/>
          </ac:spMkLst>
        </pc:spChg>
      </pc:sldChg>
      <pc:sldChg chg="del">
        <pc:chgData name="GULER DEMIR" userId="fd11c474-b5f6-4369-b88b-5b53ab0cabe3" providerId="ADAL" clId="{E77B4224-1056-4185-AA94-CB486E0ED198}" dt="2026-03-03T21:53:33.421" v="15" actId="47"/>
        <pc:sldMkLst>
          <pc:docMk/>
          <pc:sldMk cId="1719348548" sldId="403"/>
        </pc:sldMkLst>
      </pc:sldChg>
      <pc:sldChg chg="modSp add del mod">
        <pc:chgData name="GULER DEMIR" userId="fd11c474-b5f6-4369-b88b-5b53ab0cabe3" providerId="ADAL" clId="{E77B4224-1056-4185-AA94-CB486E0ED198}" dt="2026-03-12T14:03:43.832" v="1403" actId="2696"/>
        <pc:sldMkLst>
          <pc:docMk/>
          <pc:sldMk cId="2697299084" sldId="404"/>
        </pc:sldMkLst>
        <pc:spChg chg="mod">
          <ac:chgData name="GULER DEMIR" userId="fd11c474-b5f6-4369-b88b-5b53ab0cabe3" providerId="ADAL" clId="{E77B4224-1056-4185-AA94-CB486E0ED198}" dt="2026-03-12T13:57:06.734" v="1360" actId="6549"/>
          <ac:spMkLst>
            <pc:docMk/>
            <pc:sldMk cId="2697299084" sldId="404"/>
            <ac:spMk id="2" creationId="{95BB4CA4-C09E-3792-84F6-34DAC8750030}"/>
          </ac:spMkLst>
        </pc:spChg>
        <pc:spChg chg="mod">
          <ac:chgData name="GULER DEMIR" userId="fd11c474-b5f6-4369-b88b-5b53ab0cabe3" providerId="ADAL" clId="{E77B4224-1056-4185-AA94-CB486E0ED198}" dt="2026-03-12T14:01:05.068" v="1369" actId="21"/>
          <ac:spMkLst>
            <pc:docMk/>
            <pc:sldMk cId="2697299084" sldId="404"/>
            <ac:spMk id="3" creationId="{AAFDF6B6-CDA1-901C-C332-14BC3A3157D6}"/>
          </ac:spMkLst>
        </pc:spChg>
      </pc:sldChg>
      <pc:sldChg chg="del">
        <pc:chgData name="GULER DEMIR" userId="fd11c474-b5f6-4369-b88b-5b53ab0cabe3" providerId="ADAL" clId="{E77B4224-1056-4185-AA94-CB486E0ED198}" dt="2026-03-03T21:53:35.153" v="17" actId="47"/>
        <pc:sldMkLst>
          <pc:docMk/>
          <pc:sldMk cId="3405882343" sldId="404"/>
        </pc:sldMkLst>
      </pc:sldChg>
      <pc:sldChg chg="del">
        <pc:chgData name="GULER DEMIR" userId="fd11c474-b5f6-4369-b88b-5b53ab0cabe3" providerId="ADAL" clId="{E77B4224-1056-4185-AA94-CB486E0ED198}" dt="2026-03-03T21:53:36.177" v="18" actId="47"/>
        <pc:sldMkLst>
          <pc:docMk/>
          <pc:sldMk cId="902782564" sldId="405"/>
        </pc:sldMkLst>
      </pc:sldChg>
      <pc:sldChg chg="add">
        <pc:chgData name="GULER DEMIR" userId="fd11c474-b5f6-4369-b88b-5b53ab0cabe3" providerId="ADAL" clId="{E77B4224-1056-4185-AA94-CB486E0ED198}" dt="2026-03-10T10:07:51.126" v="371"/>
        <pc:sldMkLst>
          <pc:docMk/>
          <pc:sldMk cId="4050082145" sldId="405"/>
        </pc:sldMkLst>
      </pc:sldChg>
      <pc:sldChg chg="del">
        <pc:chgData name="GULER DEMIR" userId="fd11c474-b5f6-4369-b88b-5b53ab0cabe3" providerId="ADAL" clId="{E77B4224-1056-4185-AA94-CB486E0ED198}" dt="2026-03-03T21:53:36.719" v="19" actId="47"/>
        <pc:sldMkLst>
          <pc:docMk/>
          <pc:sldMk cId="2776350467" sldId="406"/>
        </pc:sldMkLst>
      </pc:sldChg>
      <pc:sldChg chg="modSp add mod">
        <pc:chgData name="GULER DEMIR" userId="fd11c474-b5f6-4369-b88b-5b53ab0cabe3" providerId="ADAL" clId="{E77B4224-1056-4185-AA94-CB486E0ED198}" dt="2026-03-12T13:42:53.481" v="1272" actId="6549"/>
        <pc:sldMkLst>
          <pc:docMk/>
          <pc:sldMk cId="3962599583" sldId="406"/>
        </pc:sldMkLst>
        <pc:spChg chg="mod">
          <ac:chgData name="GULER DEMIR" userId="fd11c474-b5f6-4369-b88b-5b53ab0cabe3" providerId="ADAL" clId="{E77B4224-1056-4185-AA94-CB486E0ED198}" dt="2026-03-12T13:42:53.481" v="1272" actId="6549"/>
          <ac:spMkLst>
            <pc:docMk/>
            <pc:sldMk cId="3962599583" sldId="406"/>
            <ac:spMk id="3" creationId="{AAFDF6B6-CDA1-901C-C332-14BC3A3157D6}"/>
          </ac:spMkLst>
        </pc:spChg>
      </pc:sldChg>
      <pc:sldChg chg="modSp add mod ord">
        <pc:chgData name="GULER DEMIR" userId="fd11c474-b5f6-4369-b88b-5b53ab0cabe3" providerId="ADAL" clId="{E77B4224-1056-4185-AA94-CB486E0ED198}" dt="2026-03-12T14:20:45.619" v="1603" actId="6549"/>
        <pc:sldMkLst>
          <pc:docMk/>
          <pc:sldMk cId="82029552" sldId="407"/>
        </pc:sldMkLst>
        <pc:spChg chg="mod">
          <ac:chgData name="GULER DEMIR" userId="fd11c474-b5f6-4369-b88b-5b53ab0cabe3" providerId="ADAL" clId="{E77B4224-1056-4185-AA94-CB486E0ED198}" dt="2026-03-12T14:04:05.263" v="1406" actId="1076"/>
          <ac:spMkLst>
            <pc:docMk/>
            <pc:sldMk cId="82029552" sldId="407"/>
            <ac:spMk id="2" creationId="{95BB4CA4-C09E-3792-84F6-34DAC8750030}"/>
          </ac:spMkLst>
        </pc:spChg>
        <pc:spChg chg="mod">
          <ac:chgData name="GULER DEMIR" userId="fd11c474-b5f6-4369-b88b-5b53ab0cabe3" providerId="ADAL" clId="{E77B4224-1056-4185-AA94-CB486E0ED198}" dt="2026-03-12T14:20:45.619" v="1603" actId="6549"/>
          <ac:spMkLst>
            <pc:docMk/>
            <pc:sldMk cId="82029552" sldId="407"/>
            <ac:spMk id="3" creationId="{AAFDF6B6-CDA1-901C-C332-14BC3A3157D6}"/>
          </ac:spMkLst>
        </pc:spChg>
      </pc:sldChg>
      <pc:sldChg chg="del">
        <pc:chgData name="GULER DEMIR" userId="fd11c474-b5f6-4369-b88b-5b53ab0cabe3" providerId="ADAL" clId="{E77B4224-1056-4185-AA94-CB486E0ED198}" dt="2026-03-03T21:53:38.080" v="20" actId="47"/>
        <pc:sldMkLst>
          <pc:docMk/>
          <pc:sldMk cId="1081888422" sldId="407"/>
        </pc:sldMkLst>
      </pc:sldChg>
      <pc:sldChg chg="modSp add mod ord">
        <pc:chgData name="GULER DEMIR" userId="fd11c474-b5f6-4369-b88b-5b53ab0cabe3" providerId="ADAL" clId="{E77B4224-1056-4185-AA94-CB486E0ED198}" dt="2026-03-12T14:32:41.347" v="1838" actId="12"/>
        <pc:sldMkLst>
          <pc:docMk/>
          <pc:sldMk cId="1432349082" sldId="408"/>
        </pc:sldMkLst>
        <pc:spChg chg="mod">
          <ac:chgData name="GULER DEMIR" userId="fd11c474-b5f6-4369-b88b-5b53ab0cabe3" providerId="ADAL" clId="{E77B4224-1056-4185-AA94-CB486E0ED198}" dt="2026-03-12T14:07:29.982" v="1438" actId="14100"/>
          <ac:spMkLst>
            <pc:docMk/>
            <pc:sldMk cId="1432349082" sldId="408"/>
            <ac:spMk id="2" creationId="{95BB4CA4-C09E-3792-84F6-34DAC8750030}"/>
          </ac:spMkLst>
        </pc:spChg>
        <pc:spChg chg="mod">
          <ac:chgData name="GULER DEMIR" userId="fd11c474-b5f6-4369-b88b-5b53ab0cabe3" providerId="ADAL" clId="{E77B4224-1056-4185-AA94-CB486E0ED198}" dt="2026-03-12T14:32:41.347" v="1838" actId="12"/>
          <ac:spMkLst>
            <pc:docMk/>
            <pc:sldMk cId="1432349082" sldId="408"/>
            <ac:spMk id="3" creationId="{AAFDF6B6-CDA1-901C-C332-14BC3A3157D6}"/>
          </ac:spMkLst>
        </pc:spChg>
      </pc:sldChg>
      <pc:sldChg chg="modSp add mod">
        <pc:chgData name="GULER DEMIR" userId="fd11c474-b5f6-4369-b88b-5b53ab0cabe3" providerId="ADAL" clId="{E77B4224-1056-4185-AA94-CB486E0ED198}" dt="2026-03-12T14:24:39.242" v="1709" actId="14100"/>
        <pc:sldMkLst>
          <pc:docMk/>
          <pc:sldMk cId="585775376" sldId="409"/>
        </pc:sldMkLst>
        <pc:spChg chg="mod">
          <ac:chgData name="GULER DEMIR" userId="fd11c474-b5f6-4369-b88b-5b53ab0cabe3" providerId="ADAL" clId="{E77B4224-1056-4185-AA94-CB486E0ED198}" dt="2026-03-12T14:05:36.482" v="1419" actId="14100"/>
          <ac:spMkLst>
            <pc:docMk/>
            <pc:sldMk cId="585775376" sldId="409"/>
            <ac:spMk id="2" creationId="{95BB4CA4-C09E-3792-84F6-34DAC8750030}"/>
          </ac:spMkLst>
        </pc:spChg>
        <pc:spChg chg="mod">
          <ac:chgData name="GULER DEMIR" userId="fd11c474-b5f6-4369-b88b-5b53ab0cabe3" providerId="ADAL" clId="{E77B4224-1056-4185-AA94-CB486E0ED198}" dt="2026-03-12T14:24:39.242" v="1709" actId="14100"/>
          <ac:spMkLst>
            <pc:docMk/>
            <pc:sldMk cId="585775376" sldId="409"/>
            <ac:spMk id="3" creationId="{AAFDF6B6-CDA1-901C-C332-14BC3A3157D6}"/>
          </ac:spMkLst>
        </pc:spChg>
      </pc:sldChg>
      <pc:sldChg chg="modSp add mod">
        <pc:chgData name="GULER DEMIR" userId="fd11c474-b5f6-4369-b88b-5b53ab0cabe3" providerId="ADAL" clId="{E77B4224-1056-4185-AA94-CB486E0ED198}" dt="2026-03-12T14:30:24.643" v="1814" actId="207"/>
        <pc:sldMkLst>
          <pc:docMk/>
          <pc:sldMk cId="2319744134" sldId="410"/>
        </pc:sldMkLst>
        <pc:spChg chg="mod">
          <ac:chgData name="GULER DEMIR" userId="fd11c474-b5f6-4369-b88b-5b53ab0cabe3" providerId="ADAL" clId="{E77B4224-1056-4185-AA94-CB486E0ED198}" dt="2026-03-12T14:06:27.921" v="1428" actId="14100"/>
          <ac:spMkLst>
            <pc:docMk/>
            <pc:sldMk cId="2319744134" sldId="410"/>
            <ac:spMk id="2" creationId="{95BB4CA4-C09E-3792-84F6-34DAC8750030}"/>
          </ac:spMkLst>
        </pc:spChg>
        <pc:spChg chg="mod">
          <ac:chgData name="GULER DEMIR" userId="fd11c474-b5f6-4369-b88b-5b53ab0cabe3" providerId="ADAL" clId="{E77B4224-1056-4185-AA94-CB486E0ED198}" dt="2026-03-12T14:30:24.643" v="1814" actId="207"/>
          <ac:spMkLst>
            <pc:docMk/>
            <pc:sldMk cId="2319744134" sldId="410"/>
            <ac:spMk id="3" creationId="{AAFDF6B6-CDA1-901C-C332-14BC3A3157D6}"/>
          </ac:spMkLst>
        </pc:spChg>
      </pc:sldChg>
      <pc:sldChg chg="modSp add del mod">
        <pc:chgData name="GULER DEMIR" userId="fd11c474-b5f6-4369-b88b-5b53ab0cabe3" providerId="ADAL" clId="{E77B4224-1056-4185-AA94-CB486E0ED198}" dt="2026-03-12T11:40:15.311" v="1105" actId="2696"/>
        <pc:sldMkLst>
          <pc:docMk/>
          <pc:sldMk cId="4066657872" sldId="410"/>
        </pc:sldMkLst>
        <pc:spChg chg="mod">
          <ac:chgData name="GULER DEMIR" userId="fd11c474-b5f6-4369-b88b-5b53ab0cabe3" providerId="ADAL" clId="{E77B4224-1056-4185-AA94-CB486E0ED198}" dt="2026-03-12T11:39:00.488" v="1084" actId="21"/>
          <ac:spMkLst>
            <pc:docMk/>
            <pc:sldMk cId="4066657872" sldId="410"/>
            <ac:spMk id="3" creationId="{AAFDF6B6-CDA1-901C-C332-14BC3A3157D6}"/>
          </ac:spMkLst>
        </pc:spChg>
      </pc:sldChg>
      <pc:sldChg chg="add">
        <pc:chgData name="GULER DEMIR" userId="fd11c474-b5f6-4369-b88b-5b53ab0cabe3" providerId="ADAL" clId="{E77B4224-1056-4185-AA94-CB486E0ED198}" dt="2026-03-12T13:42:25.168" v="1262"/>
        <pc:sldMkLst>
          <pc:docMk/>
          <pc:sldMk cId="1163364135" sldId="411"/>
        </pc:sldMkLst>
      </pc:sldChg>
      <pc:sldChg chg="modSp add mod">
        <pc:chgData name="GULER DEMIR" userId="fd11c474-b5f6-4369-b88b-5b53ab0cabe3" providerId="ADAL" clId="{E77B4224-1056-4185-AA94-CB486E0ED198}" dt="2026-03-12T14:04:53.542" v="1416" actId="6549"/>
        <pc:sldMkLst>
          <pc:docMk/>
          <pc:sldMk cId="1887112452" sldId="412"/>
        </pc:sldMkLst>
        <pc:spChg chg="mod">
          <ac:chgData name="GULER DEMIR" userId="fd11c474-b5f6-4369-b88b-5b53ab0cabe3" providerId="ADAL" clId="{E77B4224-1056-4185-AA94-CB486E0ED198}" dt="2026-03-12T14:04:45.444" v="1413" actId="1076"/>
          <ac:spMkLst>
            <pc:docMk/>
            <pc:sldMk cId="1887112452" sldId="412"/>
            <ac:spMk id="2" creationId="{95BB4CA4-C09E-3792-84F6-34DAC8750030}"/>
          </ac:spMkLst>
        </pc:spChg>
        <pc:spChg chg="mod">
          <ac:chgData name="GULER DEMIR" userId="fd11c474-b5f6-4369-b88b-5b53ab0cabe3" providerId="ADAL" clId="{E77B4224-1056-4185-AA94-CB486E0ED198}" dt="2026-03-12T14:04:53.542" v="1416" actId="6549"/>
          <ac:spMkLst>
            <pc:docMk/>
            <pc:sldMk cId="1887112452" sldId="412"/>
            <ac:spMk id="3" creationId="{AAFDF6B6-CDA1-901C-C332-14BC3A3157D6}"/>
          </ac:spMkLst>
        </pc:spChg>
      </pc:sldChg>
      <pc:sldChg chg="modSp add mod">
        <pc:chgData name="GULER DEMIR" userId="fd11c474-b5f6-4369-b88b-5b53ab0cabe3" providerId="ADAL" clId="{E77B4224-1056-4185-AA94-CB486E0ED198}" dt="2026-03-12T14:36:13.860" v="1919" actId="14100"/>
        <pc:sldMkLst>
          <pc:docMk/>
          <pc:sldMk cId="4082592227" sldId="413"/>
        </pc:sldMkLst>
        <pc:spChg chg="mod">
          <ac:chgData name="GULER DEMIR" userId="fd11c474-b5f6-4369-b88b-5b53ab0cabe3" providerId="ADAL" clId="{E77B4224-1056-4185-AA94-CB486E0ED198}" dt="2026-03-12T14:36:13.860" v="1919" actId="14100"/>
          <ac:spMkLst>
            <pc:docMk/>
            <pc:sldMk cId="4082592227" sldId="413"/>
            <ac:spMk id="3" creationId="{AAFDF6B6-CDA1-901C-C332-14BC3A3157D6}"/>
          </ac:spMkLst>
        </pc:spChg>
      </pc:sldChg>
      <pc:sldChg chg="modSp add mod">
        <pc:chgData name="GULER DEMIR" userId="fd11c474-b5f6-4369-b88b-5b53ab0cabe3" providerId="ADAL" clId="{E77B4224-1056-4185-AA94-CB486E0ED198}" dt="2026-03-12T15:01:21.167" v="1971" actId="14100"/>
        <pc:sldMkLst>
          <pc:docMk/>
          <pc:sldMk cId="3157113081" sldId="414"/>
        </pc:sldMkLst>
        <pc:spChg chg="mod">
          <ac:chgData name="GULER DEMIR" userId="fd11c474-b5f6-4369-b88b-5b53ab0cabe3" providerId="ADAL" clId="{E77B4224-1056-4185-AA94-CB486E0ED198}" dt="2026-03-12T15:01:21.167" v="1971" actId="14100"/>
          <ac:spMkLst>
            <pc:docMk/>
            <pc:sldMk cId="3157113081" sldId="414"/>
            <ac:spMk id="3" creationId="{AAFDF6B6-CDA1-901C-C332-14BC3A3157D6}"/>
          </ac:spMkLst>
        </pc:spChg>
      </pc:sldChg>
      <pc:sldChg chg="modSp add mod">
        <pc:chgData name="GULER DEMIR" userId="fd11c474-b5f6-4369-b88b-5b53ab0cabe3" providerId="ADAL" clId="{E77B4224-1056-4185-AA94-CB486E0ED198}" dt="2026-03-12T15:06:25.624" v="2055" actId="20577"/>
        <pc:sldMkLst>
          <pc:docMk/>
          <pc:sldMk cId="3802471749" sldId="415"/>
        </pc:sldMkLst>
        <pc:spChg chg="mod">
          <ac:chgData name="GULER DEMIR" userId="fd11c474-b5f6-4369-b88b-5b53ab0cabe3" providerId="ADAL" clId="{E77B4224-1056-4185-AA94-CB486E0ED198}" dt="2026-03-12T15:06:25.624" v="2055" actId="20577"/>
          <ac:spMkLst>
            <pc:docMk/>
            <pc:sldMk cId="3802471749" sldId="415"/>
            <ac:spMk id="3" creationId="{AAFDF6B6-CDA1-901C-C332-14BC3A3157D6}"/>
          </ac:spMkLst>
        </pc:spChg>
      </pc:sldChg>
      <pc:sldChg chg="modSp add del mod">
        <pc:chgData name="GULER DEMIR" userId="fd11c474-b5f6-4369-b88b-5b53ab0cabe3" providerId="ADAL" clId="{E77B4224-1056-4185-AA94-CB486E0ED198}" dt="2026-03-12T16:00:11.822" v="2406" actId="2696"/>
        <pc:sldMkLst>
          <pc:docMk/>
          <pc:sldMk cId="3640521763" sldId="416"/>
        </pc:sldMkLst>
        <pc:spChg chg="mod">
          <ac:chgData name="GULER DEMIR" userId="fd11c474-b5f6-4369-b88b-5b53ab0cabe3" providerId="ADAL" clId="{E77B4224-1056-4185-AA94-CB486E0ED198}" dt="2026-03-12T15:12:46.580" v="2091" actId="6549"/>
          <ac:spMkLst>
            <pc:docMk/>
            <pc:sldMk cId="3640521763" sldId="416"/>
            <ac:spMk id="2" creationId="{95BB4CA4-C09E-3792-84F6-34DAC8750030}"/>
          </ac:spMkLst>
        </pc:spChg>
        <pc:spChg chg="mod">
          <ac:chgData name="GULER DEMIR" userId="fd11c474-b5f6-4369-b88b-5b53ab0cabe3" providerId="ADAL" clId="{E77B4224-1056-4185-AA94-CB486E0ED198}" dt="2026-03-12T15:58:12.464" v="2405" actId="6549"/>
          <ac:spMkLst>
            <pc:docMk/>
            <pc:sldMk cId="3640521763" sldId="416"/>
            <ac:spMk id="3" creationId="{AAFDF6B6-CDA1-901C-C332-14BC3A3157D6}"/>
          </ac:spMkLst>
        </pc:spChg>
      </pc:sldChg>
      <pc:sldChg chg="modSp add mod">
        <pc:chgData name="GULER DEMIR" userId="fd11c474-b5f6-4369-b88b-5b53ab0cabe3" providerId="ADAL" clId="{E77B4224-1056-4185-AA94-CB486E0ED198}" dt="2026-03-12T16:27:45.541" v="2807" actId="14100"/>
        <pc:sldMkLst>
          <pc:docMk/>
          <pc:sldMk cId="169295380" sldId="417"/>
        </pc:sldMkLst>
        <pc:spChg chg="mod">
          <ac:chgData name="GULER DEMIR" userId="fd11c474-b5f6-4369-b88b-5b53ab0cabe3" providerId="ADAL" clId="{E77B4224-1056-4185-AA94-CB486E0ED198}" dt="2026-03-12T16:27:45.541" v="2807" actId="14100"/>
          <ac:spMkLst>
            <pc:docMk/>
            <pc:sldMk cId="169295380" sldId="417"/>
            <ac:spMk id="3" creationId="{AAFDF6B6-CDA1-901C-C332-14BC3A3157D6}"/>
          </ac:spMkLst>
        </pc:spChg>
      </pc:sldChg>
      <pc:sldChg chg="modSp add mod">
        <pc:chgData name="GULER DEMIR" userId="fd11c474-b5f6-4369-b88b-5b53ab0cabe3" providerId="ADAL" clId="{E77B4224-1056-4185-AA94-CB486E0ED198}" dt="2026-03-12T16:39:35.595" v="2960" actId="14100"/>
        <pc:sldMkLst>
          <pc:docMk/>
          <pc:sldMk cId="680379294" sldId="418"/>
        </pc:sldMkLst>
        <pc:spChg chg="mod">
          <ac:chgData name="GULER DEMIR" userId="fd11c474-b5f6-4369-b88b-5b53ab0cabe3" providerId="ADAL" clId="{E77B4224-1056-4185-AA94-CB486E0ED198}" dt="2026-03-12T16:39:35.595" v="2960" actId="14100"/>
          <ac:spMkLst>
            <pc:docMk/>
            <pc:sldMk cId="680379294" sldId="418"/>
            <ac:spMk id="3" creationId="{AAFDF6B6-CDA1-901C-C332-14BC3A3157D6}"/>
          </ac:spMkLst>
        </pc:spChg>
      </pc:sldChg>
      <pc:sldChg chg="modSp add del mod">
        <pc:chgData name="GULER DEMIR" userId="fd11c474-b5f6-4369-b88b-5b53ab0cabe3" providerId="ADAL" clId="{E77B4224-1056-4185-AA94-CB486E0ED198}" dt="2026-03-12T16:28:46.289" v="2813" actId="2696"/>
        <pc:sldMkLst>
          <pc:docMk/>
          <pc:sldMk cId="2730314474" sldId="419"/>
        </pc:sldMkLst>
        <pc:spChg chg="mod">
          <ac:chgData name="GULER DEMIR" userId="fd11c474-b5f6-4369-b88b-5b53ab0cabe3" providerId="ADAL" clId="{E77B4224-1056-4185-AA94-CB486E0ED198}" dt="2026-03-12T16:03:24.692" v="2441" actId="6549"/>
          <ac:spMkLst>
            <pc:docMk/>
            <pc:sldMk cId="2730314474" sldId="419"/>
            <ac:spMk id="3" creationId="{AAFDF6B6-CDA1-901C-C332-14BC3A3157D6}"/>
          </ac:spMkLst>
        </pc:spChg>
      </pc:sldChg>
      <pc:sldChg chg="modSp add mod">
        <pc:chgData name="GULER DEMIR" userId="fd11c474-b5f6-4369-b88b-5b53ab0cabe3" providerId="ADAL" clId="{E77B4224-1056-4185-AA94-CB486E0ED198}" dt="2026-03-12T16:17:13.145" v="2684" actId="6549"/>
        <pc:sldMkLst>
          <pc:docMk/>
          <pc:sldMk cId="3660187928" sldId="420"/>
        </pc:sldMkLst>
        <pc:spChg chg="mod">
          <ac:chgData name="GULER DEMIR" userId="fd11c474-b5f6-4369-b88b-5b53ab0cabe3" providerId="ADAL" clId="{E77B4224-1056-4185-AA94-CB486E0ED198}" dt="2026-03-12T16:05:50.155" v="2457" actId="20577"/>
          <ac:spMkLst>
            <pc:docMk/>
            <pc:sldMk cId="3660187928" sldId="420"/>
            <ac:spMk id="2" creationId="{95BB4CA4-C09E-3792-84F6-34DAC8750030}"/>
          </ac:spMkLst>
        </pc:spChg>
        <pc:spChg chg="mod">
          <ac:chgData name="GULER DEMIR" userId="fd11c474-b5f6-4369-b88b-5b53ab0cabe3" providerId="ADAL" clId="{E77B4224-1056-4185-AA94-CB486E0ED198}" dt="2026-03-12T16:17:13.145" v="2684" actId="6549"/>
          <ac:spMkLst>
            <pc:docMk/>
            <pc:sldMk cId="3660187928" sldId="420"/>
            <ac:spMk id="3" creationId="{AAFDF6B6-CDA1-901C-C332-14BC3A3157D6}"/>
          </ac:spMkLst>
        </pc:spChg>
      </pc:sldChg>
      <pc:sldChg chg="add del">
        <pc:chgData name="GULER DEMIR" userId="fd11c474-b5f6-4369-b88b-5b53ab0cabe3" providerId="ADAL" clId="{E77B4224-1056-4185-AA94-CB486E0ED198}" dt="2026-03-12T16:26:12.752" v="2795" actId="2696"/>
        <pc:sldMkLst>
          <pc:docMk/>
          <pc:sldMk cId="396370354" sldId="421"/>
        </pc:sldMkLst>
      </pc:sldChg>
      <pc:sldChg chg="modSp add mod">
        <pc:chgData name="GULER DEMIR" userId="fd11c474-b5f6-4369-b88b-5b53ab0cabe3" providerId="ADAL" clId="{E77B4224-1056-4185-AA94-CB486E0ED198}" dt="2026-03-12T16:25:27.543" v="2794" actId="6549"/>
        <pc:sldMkLst>
          <pc:docMk/>
          <pc:sldMk cId="1653396451" sldId="422"/>
        </pc:sldMkLst>
        <pc:spChg chg="mod">
          <ac:chgData name="GULER DEMIR" userId="fd11c474-b5f6-4369-b88b-5b53ab0cabe3" providerId="ADAL" clId="{E77B4224-1056-4185-AA94-CB486E0ED198}" dt="2026-03-12T16:25:27.543" v="2794" actId="6549"/>
          <ac:spMkLst>
            <pc:docMk/>
            <pc:sldMk cId="1653396451" sldId="422"/>
            <ac:spMk id="3" creationId="{AAFDF6B6-CDA1-901C-C332-14BC3A3157D6}"/>
          </ac:spMkLst>
        </pc:spChg>
      </pc:sldChg>
      <pc:sldChg chg="modSp add mod">
        <pc:chgData name="GULER DEMIR" userId="fd11c474-b5f6-4369-b88b-5b53ab0cabe3" providerId="ADAL" clId="{E77B4224-1056-4185-AA94-CB486E0ED198}" dt="2026-03-12T16:28:21.303" v="2812" actId="14100"/>
        <pc:sldMkLst>
          <pc:docMk/>
          <pc:sldMk cId="3325675003" sldId="423"/>
        </pc:sldMkLst>
        <pc:spChg chg="mod">
          <ac:chgData name="GULER DEMIR" userId="fd11c474-b5f6-4369-b88b-5b53ab0cabe3" providerId="ADAL" clId="{E77B4224-1056-4185-AA94-CB486E0ED198}" dt="2026-03-12T16:28:21.303" v="2812" actId="14100"/>
          <ac:spMkLst>
            <pc:docMk/>
            <pc:sldMk cId="3325675003" sldId="423"/>
            <ac:spMk id="3" creationId="{AAFDF6B6-CDA1-901C-C332-14BC3A3157D6}"/>
          </ac:spMkLst>
        </pc:spChg>
      </pc:sldChg>
      <pc:sldChg chg="modSp add mod">
        <pc:chgData name="GULER DEMIR" userId="fd11c474-b5f6-4369-b88b-5b53ab0cabe3" providerId="ADAL" clId="{E77B4224-1056-4185-AA94-CB486E0ED198}" dt="2026-03-14T11:05:40.947" v="3000" actId="6549"/>
        <pc:sldMkLst>
          <pc:docMk/>
          <pc:sldMk cId="3184408468" sldId="424"/>
        </pc:sldMkLst>
        <pc:spChg chg="mod">
          <ac:chgData name="GULER DEMIR" userId="fd11c474-b5f6-4369-b88b-5b53ab0cabe3" providerId="ADAL" clId="{E77B4224-1056-4185-AA94-CB486E0ED198}" dt="2026-03-12T16:41:47.418" v="2997" actId="6549"/>
          <ac:spMkLst>
            <pc:docMk/>
            <pc:sldMk cId="3184408468" sldId="424"/>
            <ac:spMk id="2" creationId="{95BB4CA4-C09E-3792-84F6-34DAC8750030}"/>
          </ac:spMkLst>
        </pc:spChg>
        <pc:spChg chg="mod">
          <ac:chgData name="GULER DEMIR" userId="fd11c474-b5f6-4369-b88b-5b53ab0cabe3" providerId="ADAL" clId="{E77B4224-1056-4185-AA94-CB486E0ED198}" dt="2026-03-14T11:05:40.947" v="3000" actId="6549"/>
          <ac:spMkLst>
            <pc:docMk/>
            <pc:sldMk cId="3184408468" sldId="424"/>
            <ac:spMk id="3" creationId="{AAFDF6B6-CDA1-901C-C332-14BC3A3157D6}"/>
          </ac:spMkLst>
        </pc:spChg>
      </pc:sldChg>
      <pc:sldChg chg="modSp add mod">
        <pc:chgData name="GULER DEMIR" userId="fd11c474-b5f6-4369-b88b-5b53ab0cabe3" providerId="ADAL" clId="{E77B4224-1056-4185-AA94-CB486E0ED198}" dt="2026-03-12T16:40:45.383" v="2986" actId="14100"/>
        <pc:sldMkLst>
          <pc:docMk/>
          <pc:sldMk cId="3306567010" sldId="425"/>
        </pc:sldMkLst>
        <pc:spChg chg="mod">
          <ac:chgData name="GULER DEMIR" userId="fd11c474-b5f6-4369-b88b-5b53ab0cabe3" providerId="ADAL" clId="{E77B4224-1056-4185-AA94-CB486E0ED198}" dt="2026-03-12T16:40:45.383" v="2986" actId="14100"/>
          <ac:spMkLst>
            <pc:docMk/>
            <pc:sldMk cId="3306567010" sldId="425"/>
            <ac:spMk id="3" creationId="{AAFDF6B6-CDA1-901C-C332-14BC3A3157D6}"/>
          </ac:spMkLst>
        </pc:spChg>
      </pc:sldChg>
    </pc:docChg>
  </pc:docChgLst>
  <pc:docChgLst>
    <pc:chgData name="GULER DEMIR" userId="fd11c474-b5f6-4369-b88b-5b53ab0cabe3" providerId="ADAL" clId="{A38CE018-94EF-4FEC-BFE2-62EB6BB10B2D}"/>
    <pc:docChg chg="undo custSel addSld modSld">
      <pc:chgData name="GULER DEMIR" userId="fd11c474-b5f6-4369-b88b-5b53ab0cabe3" providerId="ADAL" clId="{A38CE018-94EF-4FEC-BFE2-62EB6BB10B2D}" dt="2026-03-03T21:17:13.516" v="3186"/>
      <pc:docMkLst>
        <pc:docMk/>
      </pc:docMkLst>
      <pc:sldChg chg="modSp mod">
        <pc:chgData name="GULER DEMIR" userId="fd11c474-b5f6-4369-b88b-5b53ab0cabe3" providerId="ADAL" clId="{A38CE018-94EF-4FEC-BFE2-62EB6BB10B2D}" dt="2026-03-03T20:24:30.547" v="2462" actId="114"/>
        <pc:sldMkLst>
          <pc:docMk/>
          <pc:sldMk cId="2053632720" sldId="259"/>
        </pc:sldMkLst>
        <pc:spChg chg="mod">
          <ac:chgData name="GULER DEMIR" userId="fd11c474-b5f6-4369-b88b-5b53ab0cabe3" providerId="ADAL" clId="{A38CE018-94EF-4FEC-BFE2-62EB6BB10B2D}" dt="2026-03-03T20:24:30.547" v="2462" actId="114"/>
          <ac:spMkLst>
            <pc:docMk/>
            <pc:sldMk cId="2053632720" sldId="259"/>
            <ac:spMk id="3" creationId="{00000000-0000-0000-0000-000000000000}"/>
          </ac:spMkLst>
        </pc:spChg>
      </pc:sldChg>
      <pc:sldChg chg="modSp mod">
        <pc:chgData name="GULER DEMIR" userId="fd11c474-b5f6-4369-b88b-5b53ab0cabe3" providerId="ADAL" clId="{A38CE018-94EF-4FEC-BFE2-62EB6BB10B2D}" dt="2026-03-03T14:27:31.845" v="65" actId="20577"/>
        <pc:sldMkLst>
          <pc:docMk/>
          <pc:sldMk cId="3586326515" sldId="386"/>
        </pc:sldMkLst>
        <pc:spChg chg="mod">
          <ac:chgData name="GULER DEMIR" userId="fd11c474-b5f6-4369-b88b-5b53ab0cabe3" providerId="ADAL" clId="{A38CE018-94EF-4FEC-BFE2-62EB6BB10B2D}" dt="2026-03-03T14:27:31.845" v="65" actId="20577"/>
          <ac:spMkLst>
            <pc:docMk/>
            <pc:sldMk cId="3586326515" sldId="386"/>
            <ac:spMk id="3" creationId="{AAFDF6B6-CDA1-901C-C332-14BC3A3157D6}"/>
          </ac:spMkLst>
        </pc:spChg>
      </pc:sldChg>
      <pc:sldChg chg="modSp mod">
        <pc:chgData name="GULER DEMIR" userId="fd11c474-b5f6-4369-b88b-5b53ab0cabe3" providerId="ADAL" clId="{A38CE018-94EF-4FEC-BFE2-62EB6BB10B2D}" dt="2026-03-03T14:29:04.801" v="84" actId="6549"/>
        <pc:sldMkLst>
          <pc:docMk/>
          <pc:sldMk cId="2415061922" sldId="387"/>
        </pc:sldMkLst>
        <pc:spChg chg="mod">
          <ac:chgData name="GULER DEMIR" userId="fd11c474-b5f6-4369-b88b-5b53ab0cabe3" providerId="ADAL" clId="{A38CE018-94EF-4FEC-BFE2-62EB6BB10B2D}" dt="2026-03-03T14:24:54.604" v="31" actId="20577"/>
          <ac:spMkLst>
            <pc:docMk/>
            <pc:sldMk cId="2415061922" sldId="387"/>
            <ac:spMk id="2" creationId="{95BB4CA4-C09E-3792-84F6-34DAC8750030}"/>
          </ac:spMkLst>
        </pc:spChg>
        <pc:spChg chg="mod">
          <ac:chgData name="GULER DEMIR" userId="fd11c474-b5f6-4369-b88b-5b53ab0cabe3" providerId="ADAL" clId="{A38CE018-94EF-4FEC-BFE2-62EB6BB10B2D}" dt="2026-03-03T14:29:04.801" v="84" actId="6549"/>
          <ac:spMkLst>
            <pc:docMk/>
            <pc:sldMk cId="2415061922" sldId="387"/>
            <ac:spMk id="3" creationId="{AAFDF6B6-CDA1-901C-C332-14BC3A3157D6}"/>
          </ac:spMkLst>
        </pc:spChg>
      </pc:sldChg>
      <pc:sldChg chg="modSp mod">
        <pc:chgData name="GULER DEMIR" userId="fd11c474-b5f6-4369-b88b-5b53ab0cabe3" providerId="ADAL" clId="{A38CE018-94EF-4FEC-BFE2-62EB6BB10B2D}" dt="2026-03-03T14:44:04.650" v="254" actId="14100"/>
        <pc:sldMkLst>
          <pc:docMk/>
          <pc:sldMk cId="2455228650" sldId="388"/>
        </pc:sldMkLst>
        <pc:spChg chg="mod">
          <ac:chgData name="GULER DEMIR" userId="fd11c474-b5f6-4369-b88b-5b53ab0cabe3" providerId="ADAL" clId="{A38CE018-94EF-4FEC-BFE2-62EB6BB10B2D}" dt="2026-03-03T14:31:12.171" v="108" actId="14100"/>
          <ac:spMkLst>
            <pc:docMk/>
            <pc:sldMk cId="2455228650" sldId="388"/>
            <ac:spMk id="2" creationId="{95BB4CA4-C09E-3792-84F6-34DAC8750030}"/>
          </ac:spMkLst>
        </pc:spChg>
        <pc:spChg chg="mod">
          <ac:chgData name="GULER DEMIR" userId="fd11c474-b5f6-4369-b88b-5b53ab0cabe3" providerId="ADAL" clId="{A38CE018-94EF-4FEC-BFE2-62EB6BB10B2D}" dt="2026-03-03T14:44:04.650" v="254" actId="14100"/>
          <ac:spMkLst>
            <pc:docMk/>
            <pc:sldMk cId="2455228650" sldId="388"/>
            <ac:spMk id="3" creationId="{AAFDF6B6-CDA1-901C-C332-14BC3A3157D6}"/>
          </ac:spMkLst>
        </pc:spChg>
      </pc:sldChg>
      <pc:sldChg chg="modSp add mod">
        <pc:chgData name="GULER DEMIR" userId="fd11c474-b5f6-4369-b88b-5b53ab0cabe3" providerId="ADAL" clId="{A38CE018-94EF-4FEC-BFE2-62EB6BB10B2D}" dt="2026-03-03T16:41:52.361" v="665" actId="14100"/>
        <pc:sldMkLst>
          <pc:docMk/>
          <pc:sldMk cId="484197432" sldId="389"/>
        </pc:sldMkLst>
        <pc:spChg chg="mod">
          <ac:chgData name="GULER DEMIR" userId="fd11c474-b5f6-4369-b88b-5b53ab0cabe3" providerId="ADAL" clId="{A38CE018-94EF-4FEC-BFE2-62EB6BB10B2D}" dt="2026-03-03T16:41:48.649" v="664" actId="20577"/>
          <ac:spMkLst>
            <pc:docMk/>
            <pc:sldMk cId="484197432" sldId="389"/>
            <ac:spMk id="2" creationId="{95BB4CA4-C09E-3792-84F6-34DAC8750030}"/>
          </ac:spMkLst>
        </pc:spChg>
        <pc:spChg chg="mod">
          <ac:chgData name="GULER DEMIR" userId="fd11c474-b5f6-4369-b88b-5b53ab0cabe3" providerId="ADAL" clId="{A38CE018-94EF-4FEC-BFE2-62EB6BB10B2D}" dt="2026-03-03T16:41:52.361" v="665" actId="14100"/>
          <ac:spMkLst>
            <pc:docMk/>
            <pc:sldMk cId="484197432" sldId="389"/>
            <ac:spMk id="3" creationId="{AAFDF6B6-CDA1-901C-C332-14BC3A3157D6}"/>
          </ac:spMkLst>
        </pc:spChg>
      </pc:sldChg>
      <pc:sldChg chg="modSp add mod">
        <pc:chgData name="GULER DEMIR" userId="fd11c474-b5f6-4369-b88b-5b53ab0cabe3" providerId="ADAL" clId="{A38CE018-94EF-4FEC-BFE2-62EB6BB10B2D}" dt="2026-03-03T16:42:21.551" v="669" actId="1076"/>
        <pc:sldMkLst>
          <pc:docMk/>
          <pc:sldMk cId="1170170686" sldId="390"/>
        </pc:sldMkLst>
        <pc:spChg chg="mod">
          <ac:chgData name="GULER DEMIR" userId="fd11c474-b5f6-4369-b88b-5b53ab0cabe3" providerId="ADAL" clId="{A38CE018-94EF-4FEC-BFE2-62EB6BB10B2D}" dt="2026-03-03T16:42:17.754" v="668" actId="14100"/>
          <ac:spMkLst>
            <pc:docMk/>
            <pc:sldMk cId="1170170686" sldId="390"/>
            <ac:spMk id="2" creationId="{95BB4CA4-C09E-3792-84F6-34DAC8750030}"/>
          </ac:spMkLst>
        </pc:spChg>
        <pc:spChg chg="mod">
          <ac:chgData name="GULER DEMIR" userId="fd11c474-b5f6-4369-b88b-5b53ab0cabe3" providerId="ADAL" clId="{A38CE018-94EF-4FEC-BFE2-62EB6BB10B2D}" dt="2026-03-03T16:42:21.551" v="669" actId="1076"/>
          <ac:spMkLst>
            <pc:docMk/>
            <pc:sldMk cId="1170170686" sldId="390"/>
            <ac:spMk id="3" creationId="{AAFDF6B6-CDA1-901C-C332-14BC3A3157D6}"/>
          </ac:spMkLst>
        </pc:spChg>
      </pc:sldChg>
      <pc:sldChg chg="modSp add mod">
        <pc:chgData name="GULER DEMIR" userId="fd11c474-b5f6-4369-b88b-5b53ab0cabe3" providerId="ADAL" clId="{A38CE018-94EF-4FEC-BFE2-62EB6BB10B2D}" dt="2026-03-03T16:45:49.307" v="685" actId="12"/>
        <pc:sldMkLst>
          <pc:docMk/>
          <pc:sldMk cId="200333079" sldId="391"/>
        </pc:sldMkLst>
        <pc:spChg chg="mod">
          <ac:chgData name="GULER DEMIR" userId="fd11c474-b5f6-4369-b88b-5b53ab0cabe3" providerId="ADAL" clId="{A38CE018-94EF-4FEC-BFE2-62EB6BB10B2D}" dt="2026-03-03T16:42:41.919" v="672" actId="14100"/>
          <ac:spMkLst>
            <pc:docMk/>
            <pc:sldMk cId="200333079" sldId="391"/>
            <ac:spMk id="2" creationId="{95BB4CA4-C09E-3792-84F6-34DAC8750030}"/>
          </ac:spMkLst>
        </pc:spChg>
        <pc:spChg chg="mod">
          <ac:chgData name="GULER DEMIR" userId="fd11c474-b5f6-4369-b88b-5b53ab0cabe3" providerId="ADAL" clId="{A38CE018-94EF-4FEC-BFE2-62EB6BB10B2D}" dt="2026-03-03T16:45:49.307" v="685" actId="12"/>
          <ac:spMkLst>
            <pc:docMk/>
            <pc:sldMk cId="200333079" sldId="391"/>
            <ac:spMk id="3" creationId="{AAFDF6B6-CDA1-901C-C332-14BC3A3157D6}"/>
          </ac:spMkLst>
        </pc:spChg>
      </pc:sldChg>
      <pc:sldChg chg="addSp delSp modSp add mod">
        <pc:chgData name="GULER DEMIR" userId="fd11c474-b5f6-4369-b88b-5b53ab0cabe3" providerId="ADAL" clId="{A38CE018-94EF-4FEC-BFE2-62EB6BB10B2D}" dt="2026-03-03T16:55:00.989" v="694" actId="14100"/>
        <pc:sldMkLst>
          <pc:docMk/>
          <pc:sldMk cId="3952603374" sldId="392"/>
        </pc:sldMkLst>
        <pc:spChg chg="del mod">
          <ac:chgData name="GULER DEMIR" userId="fd11c474-b5f6-4369-b88b-5b53ab0cabe3" providerId="ADAL" clId="{A38CE018-94EF-4FEC-BFE2-62EB6BB10B2D}" dt="2026-03-03T16:53:20.936" v="689" actId="22"/>
          <ac:spMkLst>
            <pc:docMk/>
            <pc:sldMk cId="3952603374" sldId="392"/>
            <ac:spMk id="3" creationId="{AAFDF6B6-CDA1-901C-C332-14BC3A3157D6}"/>
          </ac:spMkLst>
        </pc:spChg>
        <pc:picChg chg="add mod ord">
          <ac:chgData name="GULER DEMIR" userId="fd11c474-b5f6-4369-b88b-5b53ab0cabe3" providerId="ADAL" clId="{A38CE018-94EF-4FEC-BFE2-62EB6BB10B2D}" dt="2026-03-03T16:53:20.936" v="689" actId="22"/>
          <ac:picMkLst>
            <pc:docMk/>
            <pc:sldMk cId="3952603374" sldId="392"/>
            <ac:picMk id="5" creationId="{EA0201FD-B5D3-8C82-ACCD-9281936B1DE5}"/>
          </ac:picMkLst>
        </pc:picChg>
        <pc:picChg chg="add mod">
          <ac:chgData name="GULER DEMIR" userId="fd11c474-b5f6-4369-b88b-5b53ab0cabe3" providerId="ADAL" clId="{A38CE018-94EF-4FEC-BFE2-62EB6BB10B2D}" dt="2026-03-03T16:55:00.989" v="694" actId="14100"/>
          <ac:picMkLst>
            <pc:docMk/>
            <pc:sldMk cId="3952603374" sldId="392"/>
            <ac:picMk id="7" creationId="{8594096B-17CA-FF26-76EC-A8A615F4B138}"/>
          </ac:picMkLst>
        </pc:picChg>
      </pc:sldChg>
      <pc:sldChg chg="modSp add mod">
        <pc:chgData name="GULER DEMIR" userId="fd11c474-b5f6-4369-b88b-5b53ab0cabe3" providerId="ADAL" clId="{A38CE018-94EF-4FEC-BFE2-62EB6BB10B2D}" dt="2026-03-03T17:18:20.712" v="920" actId="20577"/>
        <pc:sldMkLst>
          <pc:docMk/>
          <pc:sldMk cId="2850121975" sldId="393"/>
        </pc:sldMkLst>
        <pc:spChg chg="mod">
          <ac:chgData name="GULER DEMIR" userId="fd11c474-b5f6-4369-b88b-5b53ab0cabe3" providerId="ADAL" clId="{A38CE018-94EF-4FEC-BFE2-62EB6BB10B2D}" dt="2026-03-03T17:00:56.353" v="716" actId="20577"/>
          <ac:spMkLst>
            <pc:docMk/>
            <pc:sldMk cId="2850121975" sldId="393"/>
            <ac:spMk id="2" creationId="{95BB4CA4-C09E-3792-84F6-34DAC8750030}"/>
          </ac:spMkLst>
        </pc:spChg>
        <pc:spChg chg="mod">
          <ac:chgData name="GULER DEMIR" userId="fd11c474-b5f6-4369-b88b-5b53ab0cabe3" providerId="ADAL" clId="{A38CE018-94EF-4FEC-BFE2-62EB6BB10B2D}" dt="2026-03-03T17:18:20.712" v="920" actId="20577"/>
          <ac:spMkLst>
            <pc:docMk/>
            <pc:sldMk cId="2850121975" sldId="393"/>
            <ac:spMk id="3" creationId="{AAFDF6B6-CDA1-901C-C332-14BC3A3157D6}"/>
          </ac:spMkLst>
        </pc:spChg>
      </pc:sldChg>
      <pc:sldChg chg="modSp add mod">
        <pc:chgData name="GULER DEMIR" userId="fd11c474-b5f6-4369-b88b-5b53ab0cabe3" providerId="ADAL" clId="{A38CE018-94EF-4FEC-BFE2-62EB6BB10B2D}" dt="2026-03-03T18:03:13.449" v="1193" actId="115"/>
        <pc:sldMkLst>
          <pc:docMk/>
          <pc:sldMk cId="3145370273" sldId="394"/>
        </pc:sldMkLst>
        <pc:spChg chg="mod">
          <ac:chgData name="GULER DEMIR" userId="fd11c474-b5f6-4369-b88b-5b53ab0cabe3" providerId="ADAL" clId="{A38CE018-94EF-4FEC-BFE2-62EB6BB10B2D}" dt="2026-03-03T17:40:18.030" v="1004"/>
          <ac:spMkLst>
            <pc:docMk/>
            <pc:sldMk cId="3145370273" sldId="394"/>
            <ac:spMk id="2" creationId="{95BB4CA4-C09E-3792-84F6-34DAC8750030}"/>
          </ac:spMkLst>
        </pc:spChg>
        <pc:spChg chg="mod">
          <ac:chgData name="GULER DEMIR" userId="fd11c474-b5f6-4369-b88b-5b53ab0cabe3" providerId="ADAL" clId="{A38CE018-94EF-4FEC-BFE2-62EB6BB10B2D}" dt="2026-03-03T18:03:13.449" v="1193" actId="115"/>
          <ac:spMkLst>
            <pc:docMk/>
            <pc:sldMk cId="3145370273" sldId="394"/>
            <ac:spMk id="3" creationId="{AAFDF6B6-CDA1-901C-C332-14BC3A3157D6}"/>
          </ac:spMkLst>
        </pc:spChg>
      </pc:sldChg>
      <pc:sldChg chg="modSp add mod">
        <pc:chgData name="GULER DEMIR" userId="fd11c474-b5f6-4369-b88b-5b53ab0cabe3" providerId="ADAL" clId="{A38CE018-94EF-4FEC-BFE2-62EB6BB10B2D}" dt="2026-03-03T17:38:27.973" v="993" actId="255"/>
        <pc:sldMkLst>
          <pc:docMk/>
          <pc:sldMk cId="2004432927" sldId="395"/>
        </pc:sldMkLst>
        <pc:spChg chg="mod">
          <ac:chgData name="GULER DEMIR" userId="fd11c474-b5f6-4369-b88b-5b53ab0cabe3" providerId="ADAL" clId="{A38CE018-94EF-4FEC-BFE2-62EB6BB10B2D}" dt="2026-03-03T17:38:27.973" v="993" actId="255"/>
          <ac:spMkLst>
            <pc:docMk/>
            <pc:sldMk cId="2004432927" sldId="395"/>
            <ac:spMk id="3" creationId="{AAFDF6B6-CDA1-901C-C332-14BC3A3157D6}"/>
          </ac:spMkLst>
        </pc:spChg>
      </pc:sldChg>
      <pc:sldChg chg="modSp add mod">
        <pc:chgData name="GULER DEMIR" userId="fd11c474-b5f6-4369-b88b-5b53ab0cabe3" providerId="ADAL" clId="{A38CE018-94EF-4FEC-BFE2-62EB6BB10B2D}" dt="2026-03-03T18:16:43.055" v="1335" actId="12"/>
        <pc:sldMkLst>
          <pc:docMk/>
          <pc:sldMk cId="3307829391" sldId="396"/>
        </pc:sldMkLst>
        <pc:spChg chg="mod">
          <ac:chgData name="GULER DEMIR" userId="fd11c474-b5f6-4369-b88b-5b53ab0cabe3" providerId="ADAL" clId="{A38CE018-94EF-4FEC-BFE2-62EB6BB10B2D}" dt="2026-03-03T18:16:43.055" v="1335" actId="12"/>
          <ac:spMkLst>
            <pc:docMk/>
            <pc:sldMk cId="3307829391" sldId="396"/>
            <ac:spMk id="3" creationId="{AAFDF6B6-CDA1-901C-C332-14BC3A3157D6}"/>
          </ac:spMkLst>
        </pc:spChg>
      </pc:sldChg>
      <pc:sldChg chg="modSp add mod">
        <pc:chgData name="GULER DEMIR" userId="fd11c474-b5f6-4369-b88b-5b53ab0cabe3" providerId="ADAL" clId="{A38CE018-94EF-4FEC-BFE2-62EB6BB10B2D}" dt="2026-03-03T18:33:31.763" v="1440" actId="6549"/>
        <pc:sldMkLst>
          <pc:docMk/>
          <pc:sldMk cId="1800520192" sldId="397"/>
        </pc:sldMkLst>
        <pc:spChg chg="mod">
          <ac:chgData name="GULER DEMIR" userId="fd11c474-b5f6-4369-b88b-5b53ab0cabe3" providerId="ADAL" clId="{A38CE018-94EF-4FEC-BFE2-62EB6BB10B2D}" dt="2026-03-03T18:33:31.763" v="1440" actId="6549"/>
          <ac:spMkLst>
            <pc:docMk/>
            <pc:sldMk cId="1800520192" sldId="397"/>
            <ac:spMk id="3" creationId="{AAFDF6B6-CDA1-901C-C332-14BC3A3157D6}"/>
          </ac:spMkLst>
        </pc:spChg>
      </pc:sldChg>
      <pc:sldChg chg="modSp add mod">
        <pc:chgData name="GULER DEMIR" userId="fd11c474-b5f6-4369-b88b-5b53ab0cabe3" providerId="ADAL" clId="{A38CE018-94EF-4FEC-BFE2-62EB6BB10B2D}" dt="2026-03-03T19:02:38.057" v="1811" actId="6549"/>
        <pc:sldMkLst>
          <pc:docMk/>
          <pc:sldMk cId="27906898" sldId="398"/>
        </pc:sldMkLst>
        <pc:spChg chg="mod">
          <ac:chgData name="GULER DEMIR" userId="fd11c474-b5f6-4369-b88b-5b53ab0cabe3" providerId="ADAL" clId="{A38CE018-94EF-4FEC-BFE2-62EB6BB10B2D}" dt="2026-03-03T18:41:38.278" v="1550" actId="6549"/>
          <ac:spMkLst>
            <pc:docMk/>
            <pc:sldMk cId="27906898" sldId="398"/>
            <ac:spMk id="2" creationId="{95BB4CA4-C09E-3792-84F6-34DAC8750030}"/>
          </ac:spMkLst>
        </pc:spChg>
        <pc:spChg chg="mod">
          <ac:chgData name="GULER DEMIR" userId="fd11c474-b5f6-4369-b88b-5b53ab0cabe3" providerId="ADAL" clId="{A38CE018-94EF-4FEC-BFE2-62EB6BB10B2D}" dt="2026-03-03T19:02:38.057" v="1811" actId="6549"/>
          <ac:spMkLst>
            <pc:docMk/>
            <pc:sldMk cId="27906898" sldId="398"/>
            <ac:spMk id="3" creationId="{AAFDF6B6-CDA1-901C-C332-14BC3A3157D6}"/>
          </ac:spMkLst>
        </pc:spChg>
      </pc:sldChg>
      <pc:sldChg chg="modSp add mod">
        <pc:chgData name="GULER DEMIR" userId="fd11c474-b5f6-4369-b88b-5b53ab0cabe3" providerId="ADAL" clId="{A38CE018-94EF-4FEC-BFE2-62EB6BB10B2D}" dt="2026-03-03T19:03:35.699" v="1822" actId="14100"/>
        <pc:sldMkLst>
          <pc:docMk/>
          <pc:sldMk cId="1092046296" sldId="399"/>
        </pc:sldMkLst>
        <pc:spChg chg="mod">
          <ac:chgData name="GULER DEMIR" userId="fd11c474-b5f6-4369-b88b-5b53ab0cabe3" providerId="ADAL" clId="{A38CE018-94EF-4FEC-BFE2-62EB6BB10B2D}" dt="2026-03-03T19:03:35.699" v="1822" actId="14100"/>
          <ac:spMkLst>
            <pc:docMk/>
            <pc:sldMk cId="1092046296" sldId="399"/>
            <ac:spMk id="3" creationId="{AAFDF6B6-CDA1-901C-C332-14BC3A3157D6}"/>
          </ac:spMkLst>
        </pc:spChg>
      </pc:sldChg>
      <pc:sldChg chg="modSp add mod">
        <pc:chgData name="GULER DEMIR" userId="fd11c474-b5f6-4369-b88b-5b53ab0cabe3" providerId="ADAL" clId="{A38CE018-94EF-4FEC-BFE2-62EB6BB10B2D}" dt="2026-03-03T19:50:59.110" v="2206" actId="20577"/>
        <pc:sldMkLst>
          <pc:docMk/>
          <pc:sldMk cId="1697644787" sldId="400"/>
        </pc:sldMkLst>
        <pc:spChg chg="mod">
          <ac:chgData name="GULER DEMIR" userId="fd11c474-b5f6-4369-b88b-5b53ab0cabe3" providerId="ADAL" clId="{A38CE018-94EF-4FEC-BFE2-62EB6BB10B2D}" dt="2026-03-03T19:28:22.025" v="1948" actId="6549"/>
          <ac:spMkLst>
            <pc:docMk/>
            <pc:sldMk cId="1697644787" sldId="400"/>
            <ac:spMk id="2" creationId="{95BB4CA4-C09E-3792-84F6-34DAC8750030}"/>
          </ac:spMkLst>
        </pc:spChg>
        <pc:spChg chg="mod">
          <ac:chgData name="GULER DEMIR" userId="fd11c474-b5f6-4369-b88b-5b53ab0cabe3" providerId="ADAL" clId="{A38CE018-94EF-4FEC-BFE2-62EB6BB10B2D}" dt="2026-03-03T19:50:59.110" v="2206" actId="20577"/>
          <ac:spMkLst>
            <pc:docMk/>
            <pc:sldMk cId="1697644787" sldId="400"/>
            <ac:spMk id="3" creationId="{AAFDF6B6-CDA1-901C-C332-14BC3A3157D6}"/>
          </ac:spMkLst>
        </pc:spChg>
      </pc:sldChg>
      <pc:sldChg chg="modSp add mod">
        <pc:chgData name="GULER DEMIR" userId="fd11c474-b5f6-4369-b88b-5b53ab0cabe3" providerId="ADAL" clId="{A38CE018-94EF-4FEC-BFE2-62EB6BB10B2D}" dt="2026-03-03T19:34:59.408" v="2039" actId="6549"/>
        <pc:sldMkLst>
          <pc:docMk/>
          <pc:sldMk cId="3438061067" sldId="401"/>
        </pc:sldMkLst>
        <pc:spChg chg="mod">
          <ac:chgData name="GULER DEMIR" userId="fd11c474-b5f6-4369-b88b-5b53ab0cabe3" providerId="ADAL" clId="{A38CE018-94EF-4FEC-BFE2-62EB6BB10B2D}" dt="2026-03-03T19:34:59.408" v="2039" actId="6549"/>
          <ac:spMkLst>
            <pc:docMk/>
            <pc:sldMk cId="3438061067" sldId="401"/>
            <ac:spMk id="3" creationId="{00000000-0000-0000-0000-000000000000}"/>
          </ac:spMkLst>
        </pc:spChg>
      </pc:sldChg>
      <pc:sldChg chg="modSp add mod">
        <pc:chgData name="GULER DEMIR" userId="fd11c474-b5f6-4369-b88b-5b53ab0cabe3" providerId="ADAL" clId="{A38CE018-94EF-4FEC-BFE2-62EB6BB10B2D}" dt="2026-03-03T20:36:45.193" v="2678" actId="14100"/>
        <pc:sldMkLst>
          <pc:docMk/>
          <pc:sldMk cId="1585071211" sldId="402"/>
        </pc:sldMkLst>
        <pc:spChg chg="mod">
          <ac:chgData name="GULER DEMIR" userId="fd11c474-b5f6-4369-b88b-5b53ab0cabe3" providerId="ADAL" clId="{A38CE018-94EF-4FEC-BFE2-62EB6BB10B2D}" dt="2026-03-03T20:26:14.997" v="2486" actId="6549"/>
          <ac:spMkLst>
            <pc:docMk/>
            <pc:sldMk cId="1585071211" sldId="402"/>
            <ac:spMk id="2" creationId="{95BB4CA4-C09E-3792-84F6-34DAC8750030}"/>
          </ac:spMkLst>
        </pc:spChg>
        <pc:spChg chg="mod">
          <ac:chgData name="GULER DEMIR" userId="fd11c474-b5f6-4369-b88b-5b53ab0cabe3" providerId="ADAL" clId="{A38CE018-94EF-4FEC-BFE2-62EB6BB10B2D}" dt="2026-03-03T20:36:45.193" v="2678" actId="14100"/>
          <ac:spMkLst>
            <pc:docMk/>
            <pc:sldMk cId="1585071211" sldId="402"/>
            <ac:spMk id="3" creationId="{AAFDF6B6-CDA1-901C-C332-14BC3A3157D6}"/>
          </ac:spMkLst>
        </pc:spChg>
      </pc:sldChg>
      <pc:sldChg chg="modSp add mod">
        <pc:chgData name="GULER DEMIR" userId="fd11c474-b5f6-4369-b88b-5b53ab0cabe3" providerId="ADAL" clId="{A38CE018-94EF-4FEC-BFE2-62EB6BB10B2D}" dt="2026-03-03T19:56:36.877" v="2298" actId="6549"/>
        <pc:sldMkLst>
          <pc:docMk/>
          <pc:sldMk cId="1719348548" sldId="403"/>
        </pc:sldMkLst>
        <pc:spChg chg="mod">
          <ac:chgData name="GULER DEMIR" userId="fd11c474-b5f6-4369-b88b-5b53ab0cabe3" providerId="ADAL" clId="{A38CE018-94EF-4FEC-BFE2-62EB6BB10B2D}" dt="2026-03-03T19:56:36.877" v="2298" actId="6549"/>
          <ac:spMkLst>
            <pc:docMk/>
            <pc:sldMk cId="1719348548" sldId="403"/>
            <ac:spMk id="3" creationId="{AAFDF6B6-CDA1-901C-C332-14BC3A3157D6}"/>
          </ac:spMkLst>
        </pc:spChg>
      </pc:sldChg>
      <pc:sldChg chg="modSp add mod">
        <pc:chgData name="GULER DEMIR" userId="fd11c474-b5f6-4369-b88b-5b53ab0cabe3" providerId="ADAL" clId="{A38CE018-94EF-4FEC-BFE2-62EB6BB10B2D}" dt="2026-03-03T20:55:08.808" v="2900" actId="122"/>
        <pc:sldMkLst>
          <pc:docMk/>
          <pc:sldMk cId="3405882343" sldId="404"/>
        </pc:sldMkLst>
        <pc:spChg chg="mod">
          <ac:chgData name="GULER DEMIR" userId="fd11c474-b5f6-4369-b88b-5b53ab0cabe3" providerId="ADAL" clId="{A38CE018-94EF-4FEC-BFE2-62EB6BB10B2D}" dt="2026-03-03T20:55:08.808" v="2900" actId="122"/>
          <ac:spMkLst>
            <pc:docMk/>
            <pc:sldMk cId="3405882343" sldId="404"/>
            <ac:spMk id="3" creationId="{AAFDF6B6-CDA1-901C-C332-14BC3A3157D6}"/>
          </ac:spMkLst>
        </pc:spChg>
      </pc:sldChg>
      <pc:sldChg chg="addSp modSp add mod">
        <pc:chgData name="GULER DEMIR" userId="fd11c474-b5f6-4369-b88b-5b53ab0cabe3" providerId="ADAL" clId="{A38CE018-94EF-4FEC-BFE2-62EB6BB10B2D}" dt="2026-03-03T21:10:50.900" v="3055" actId="113"/>
        <pc:sldMkLst>
          <pc:docMk/>
          <pc:sldMk cId="902782564" sldId="405"/>
        </pc:sldMkLst>
        <pc:spChg chg="mod">
          <ac:chgData name="GULER DEMIR" userId="fd11c474-b5f6-4369-b88b-5b53ab0cabe3" providerId="ADAL" clId="{A38CE018-94EF-4FEC-BFE2-62EB6BB10B2D}" dt="2026-03-03T21:10:50.900" v="3055" actId="113"/>
          <ac:spMkLst>
            <pc:docMk/>
            <pc:sldMk cId="902782564" sldId="405"/>
            <ac:spMk id="3" creationId="{AAFDF6B6-CDA1-901C-C332-14BC3A3157D6}"/>
          </ac:spMkLst>
        </pc:spChg>
        <pc:graphicFrameChg chg="add mod modGraphic">
          <ac:chgData name="GULER DEMIR" userId="fd11c474-b5f6-4369-b88b-5b53ab0cabe3" providerId="ADAL" clId="{A38CE018-94EF-4FEC-BFE2-62EB6BB10B2D}" dt="2026-03-03T21:10:43.996" v="3053" actId="113"/>
          <ac:graphicFrameMkLst>
            <pc:docMk/>
            <pc:sldMk cId="902782564" sldId="405"/>
            <ac:graphicFrameMk id="4" creationId="{212DC78E-130C-CD30-439C-2A1436558C7A}"/>
          </ac:graphicFrameMkLst>
        </pc:graphicFrameChg>
      </pc:sldChg>
      <pc:sldChg chg="modSp add mod">
        <pc:chgData name="GULER DEMIR" userId="fd11c474-b5f6-4369-b88b-5b53ab0cabe3" providerId="ADAL" clId="{A38CE018-94EF-4FEC-BFE2-62EB6BB10B2D}" dt="2026-03-03T21:17:00.477" v="3185" actId="14100"/>
        <pc:sldMkLst>
          <pc:docMk/>
          <pc:sldMk cId="2776350467" sldId="406"/>
        </pc:sldMkLst>
        <pc:spChg chg="mod">
          <ac:chgData name="GULER DEMIR" userId="fd11c474-b5f6-4369-b88b-5b53ab0cabe3" providerId="ADAL" clId="{A38CE018-94EF-4FEC-BFE2-62EB6BB10B2D}" dt="2026-03-03T21:12:38.435" v="3061" actId="20577"/>
          <ac:spMkLst>
            <pc:docMk/>
            <pc:sldMk cId="2776350467" sldId="406"/>
            <ac:spMk id="2" creationId="{95BB4CA4-C09E-3792-84F6-34DAC8750030}"/>
          </ac:spMkLst>
        </pc:spChg>
        <pc:spChg chg="mod">
          <ac:chgData name="GULER DEMIR" userId="fd11c474-b5f6-4369-b88b-5b53ab0cabe3" providerId="ADAL" clId="{A38CE018-94EF-4FEC-BFE2-62EB6BB10B2D}" dt="2026-03-03T21:17:00.477" v="3185" actId="14100"/>
          <ac:spMkLst>
            <pc:docMk/>
            <pc:sldMk cId="2776350467" sldId="406"/>
            <ac:spMk id="3" creationId="{AAFDF6B6-CDA1-901C-C332-14BC3A3157D6}"/>
          </ac:spMkLst>
        </pc:spChg>
      </pc:sldChg>
      <pc:sldChg chg="add">
        <pc:chgData name="GULER DEMIR" userId="fd11c474-b5f6-4369-b88b-5b53ab0cabe3" providerId="ADAL" clId="{A38CE018-94EF-4FEC-BFE2-62EB6BB10B2D}" dt="2026-03-03T21:17:13.516" v="3186"/>
        <pc:sldMkLst>
          <pc:docMk/>
          <pc:sldMk cId="1081888422" sldId="407"/>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5/14/2026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2A54C80-263E-416B-A8E0-580EDEADCBDC}" type="datetimeFigureOut">
              <a:rPr lang="en-US" dirty="0"/>
              <a:t>5/14/2026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5/14/2026</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5/14/2026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gulerdemir@kastamonu.edu.t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https://izlik.org/JA42RC47XU" TargetMode="External"/><Relationship Id="rId7" Type="http://schemas.openxmlformats.org/officeDocument/2006/relationships/hyperlink" Target="https://izlik.org/JA38RC57WG" TargetMode="External"/><Relationship Id="rId2" Type="http://schemas.openxmlformats.org/officeDocument/2006/relationships/hyperlink" Target="https://en.wikipedia.org/wiki/Authentic_leadership" TargetMode="External"/><Relationship Id="rId1" Type="http://schemas.openxmlformats.org/officeDocument/2006/relationships/slideLayout" Target="../slideLayouts/slideLayout2.xml"/><Relationship Id="rId6" Type="http://schemas.openxmlformats.org/officeDocument/2006/relationships/hyperlink" Target="https://www.ccl.org/articles/leading-effectively-articles/authenticity-1-idea-3-facts-5-tips/" TargetMode="External"/><Relationship Id="rId5" Type="http://schemas.openxmlformats.org/officeDocument/2006/relationships/hyperlink" Target="https://www.researchgate.net/publication/373068669_LEADERSHIP_STYLES" TargetMode="External"/><Relationship Id="rId4" Type="http://schemas.openxmlformats.org/officeDocument/2006/relationships/hyperlink" Target="https://www.researchgate.net/publication/352769463_Ethical_leadership_in_Public_Management_The_importance_of_ethical_principles_and_standards_to_improve_performance_of_public_sector_organizations" TargetMode="External"/></Relationships>
</file>

<file path=ppt/slides/_rels/slide43.xml.rels><?xml version="1.0" encoding="UTF-8" standalone="yes"?>
<Relationships xmlns="http://schemas.openxmlformats.org/package/2006/relationships"><Relationship Id="rId3" Type="http://schemas.openxmlformats.org/officeDocument/2006/relationships/hyperlink" Target="https://www.sciencedirect.com/science/article/pii/S014829632400540X" TargetMode="External"/><Relationship Id="rId7" Type="http://schemas.openxmlformats.org/officeDocument/2006/relationships/hyperlink" Target="https://doi.org/10.1177/0149206307308913" TargetMode="External"/><Relationship Id="rId2" Type="http://schemas.openxmlformats.org/officeDocument/2006/relationships/hyperlink" Target="https://doi.org/10.1108/SL-02-2023-0022" TargetMode="External"/><Relationship Id="rId1" Type="http://schemas.openxmlformats.org/officeDocument/2006/relationships/slideLayout" Target="../slideLayouts/slideLayout2.xml"/><Relationship Id="rId6" Type="http://schemas.openxmlformats.org/officeDocument/2006/relationships/hyperlink" Target="https://www.researchgate.net/publication/264194000_Charismatic_Leadership_and_Power" TargetMode="External"/><Relationship Id="rId5" Type="http://schemas.openxmlformats.org/officeDocument/2006/relationships/hyperlink" Target="https://en.wikipedia.org/wiki/Strategic_leadership" TargetMode="External"/><Relationship Id="rId4" Type="http://schemas.openxmlformats.org/officeDocument/2006/relationships/hyperlink" Target="https://www.techtarget.com/searchcio/definition/authentic-leadership"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87589" y="962891"/>
            <a:ext cx="8973830" cy="2466109"/>
          </a:xfrm>
        </p:spPr>
        <p:txBody>
          <a:bodyPr/>
          <a:lstStyle/>
          <a:p>
            <a:pPr algn="ctr"/>
            <a:r>
              <a:rPr lang="tr-TR" sz="2800" b="1" dirty="0">
                <a:solidFill>
                  <a:schemeClr val="tx1"/>
                </a:solidFill>
              </a:rPr>
              <a:t>BİLGİ VE BELGE MERKEZLERİ YÖNETİMİ</a:t>
            </a:r>
            <a:br>
              <a:rPr lang="tr-TR" sz="2800" b="1" dirty="0">
                <a:solidFill>
                  <a:schemeClr val="tx1"/>
                </a:solidFill>
              </a:rPr>
            </a:br>
            <a:r>
              <a:rPr lang="tr-TR" sz="2800" b="1" dirty="0">
                <a:solidFill>
                  <a:schemeClr val="tx1"/>
                </a:solidFill>
              </a:rPr>
              <a:t>12. HAFTA</a:t>
            </a:r>
            <a:br>
              <a:rPr lang="tr-TR" sz="2800" b="1" dirty="0">
                <a:solidFill>
                  <a:schemeClr val="tx1"/>
                </a:solidFill>
              </a:rPr>
            </a:br>
            <a:br>
              <a:rPr lang="tr-TR" sz="3000" b="1" dirty="0">
                <a:solidFill>
                  <a:schemeClr val="tx1"/>
                </a:solidFill>
              </a:rPr>
            </a:br>
            <a:r>
              <a:rPr lang="tr-TR" sz="2600" b="1" dirty="0">
                <a:solidFill>
                  <a:schemeClr val="tx1"/>
                </a:solidFill>
              </a:rPr>
              <a:t>Modern Liderlik Yaklaşımları </a:t>
            </a:r>
            <a:br>
              <a:rPr lang="tr-TR" sz="2600" b="1" dirty="0">
                <a:solidFill>
                  <a:schemeClr val="tx1"/>
                </a:solidFill>
              </a:rPr>
            </a:br>
            <a:r>
              <a:rPr lang="tr-TR" sz="2600" b="1" dirty="0">
                <a:solidFill>
                  <a:schemeClr val="tx1"/>
                </a:solidFill>
              </a:rPr>
              <a:t>ve Uygulamaları</a:t>
            </a:r>
            <a:endParaRPr lang="en-US" sz="2600" b="1" dirty="0">
              <a:solidFill>
                <a:schemeClr val="tx1"/>
              </a:solidFill>
            </a:endParaRPr>
          </a:p>
        </p:txBody>
      </p:sp>
      <p:sp>
        <p:nvSpPr>
          <p:cNvPr id="3" name="Alt Başlık 2"/>
          <p:cNvSpPr>
            <a:spLocks noGrp="1"/>
          </p:cNvSpPr>
          <p:nvPr>
            <p:ph type="subTitle" idx="1"/>
          </p:nvPr>
        </p:nvSpPr>
        <p:spPr>
          <a:xfrm>
            <a:off x="1507067" y="4364731"/>
            <a:ext cx="7868945" cy="1462863"/>
          </a:xfrm>
        </p:spPr>
        <p:txBody>
          <a:bodyPr>
            <a:normAutofit fontScale="25000" lnSpcReduction="20000"/>
          </a:bodyPr>
          <a:lstStyle/>
          <a:p>
            <a:r>
              <a:rPr lang="tr-TR" sz="5600" b="1" dirty="0">
                <a:solidFill>
                  <a:schemeClr val="tx1"/>
                </a:solidFill>
              </a:rPr>
              <a:t>GÜLER DEMİR</a:t>
            </a:r>
          </a:p>
          <a:p>
            <a:r>
              <a:rPr lang="tr-TR" sz="5600" b="1" dirty="0">
                <a:solidFill>
                  <a:schemeClr val="tx1"/>
                </a:solidFill>
              </a:rPr>
              <a:t>Kastamonu Üniversitesi</a:t>
            </a:r>
          </a:p>
          <a:p>
            <a:r>
              <a:rPr lang="tr-TR" sz="5600" b="1" dirty="0">
                <a:solidFill>
                  <a:schemeClr val="tx1"/>
                </a:solidFill>
              </a:rPr>
              <a:t>İnsan ve Toplum Bilimleri Fakültesi</a:t>
            </a:r>
          </a:p>
          <a:p>
            <a:r>
              <a:rPr lang="tr-TR" sz="5600" b="1" dirty="0">
                <a:solidFill>
                  <a:schemeClr val="tx1"/>
                </a:solidFill>
              </a:rPr>
              <a:t>Bilgi ve Belge Yönetimi Bölümü</a:t>
            </a:r>
          </a:p>
          <a:p>
            <a:r>
              <a:rPr lang="tr-TR" sz="5600" b="1" dirty="0">
                <a:solidFill>
                  <a:schemeClr val="tx1"/>
                </a:solidFill>
                <a:hlinkClick r:id="rId2">
                  <a:extLst>
                    <a:ext uri="{A12FA001-AC4F-418D-AE19-62706E023703}">
                      <ahyp:hlinkClr xmlns:ahyp="http://schemas.microsoft.com/office/drawing/2018/hyperlinkcolor" val="tx"/>
                    </a:ext>
                  </a:extLst>
                </a:hlinkClick>
              </a:rPr>
              <a:t>gulerdemir@kastamonu.edu.tr</a:t>
            </a:r>
            <a:endParaRPr lang="tr-TR" sz="5600" b="1" dirty="0">
              <a:solidFill>
                <a:schemeClr val="tx1"/>
              </a:solidFill>
            </a:endParaRPr>
          </a:p>
          <a:p>
            <a:endParaRPr lang="en-US" dirty="0"/>
          </a:p>
        </p:txBody>
      </p:sp>
    </p:spTree>
    <p:extLst>
      <p:ext uri="{BB962C8B-B14F-4D97-AF65-F5344CB8AC3E}">
        <p14:creationId xmlns:p14="http://schemas.microsoft.com/office/powerpoint/2010/main" val="9513583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6C880-5DDF-5FD2-5644-F95ED28A45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B5203C4-3EB4-4007-D87E-EC61788EB36B}"/>
              </a:ext>
            </a:extLst>
          </p:cNvPr>
          <p:cNvSpPr>
            <a:spLocks noGrp="1"/>
          </p:cNvSpPr>
          <p:nvPr>
            <p:ph type="title"/>
          </p:nvPr>
        </p:nvSpPr>
        <p:spPr>
          <a:xfrm>
            <a:off x="667499" y="234478"/>
            <a:ext cx="10215849" cy="575561"/>
          </a:xfrm>
        </p:spPr>
        <p:txBody>
          <a:bodyPr>
            <a:normAutofit/>
          </a:bodyPr>
          <a:lstStyle/>
          <a:p>
            <a:pPr algn="ctr"/>
            <a:r>
              <a:rPr lang="tr-TR" sz="2200" b="1" dirty="0">
                <a:solidFill>
                  <a:schemeClr val="tx1"/>
                </a:solidFill>
              </a:rPr>
              <a:t>Karizmatik Liderlik (</a:t>
            </a:r>
            <a:r>
              <a:rPr lang="tr-TR" sz="2200" b="1" dirty="0" err="1">
                <a:solidFill>
                  <a:schemeClr val="tx1"/>
                </a:solidFill>
              </a:rPr>
              <a:t>Charismatic</a:t>
            </a:r>
            <a:r>
              <a:rPr lang="tr-TR" sz="2200" b="1" dirty="0">
                <a:solidFill>
                  <a:schemeClr val="tx1"/>
                </a:solidFill>
              </a:rPr>
              <a:t> </a:t>
            </a:r>
            <a:r>
              <a:rPr lang="tr-TR" sz="2200" b="1" dirty="0" err="1">
                <a:solidFill>
                  <a:schemeClr val="tx1"/>
                </a:solidFill>
              </a:rPr>
              <a:t>Leadership</a:t>
            </a:r>
            <a:r>
              <a:rPr lang="tr-TR" sz="2200" b="1" dirty="0">
                <a:solidFill>
                  <a:schemeClr val="tx1"/>
                </a:solidFill>
              </a:rPr>
              <a:t>)</a:t>
            </a:r>
          </a:p>
        </p:txBody>
      </p:sp>
      <p:sp>
        <p:nvSpPr>
          <p:cNvPr id="3" name="İçerik Yer Tutucusu 2">
            <a:extLst>
              <a:ext uri="{FF2B5EF4-FFF2-40B4-BE49-F238E27FC236}">
                <a16:creationId xmlns:a16="http://schemas.microsoft.com/office/drawing/2014/main" id="{B8220ED5-3E48-8977-88BA-EE54F5206141}"/>
              </a:ext>
            </a:extLst>
          </p:cNvPr>
          <p:cNvSpPr>
            <a:spLocks noGrp="1"/>
          </p:cNvSpPr>
          <p:nvPr>
            <p:ph idx="1"/>
          </p:nvPr>
        </p:nvSpPr>
        <p:spPr>
          <a:xfrm>
            <a:off x="865653" y="810040"/>
            <a:ext cx="9438005" cy="5078142"/>
          </a:xfrm>
        </p:spPr>
        <p:txBody>
          <a:bodyPr>
            <a:noAutofit/>
          </a:bodyPr>
          <a:lstStyle/>
          <a:p>
            <a:pPr marL="0" indent="0" algn="ctr">
              <a:spcBef>
                <a:spcPts val="0"/>
              </a:spcBef>
              <a:buNone/>
            </a:pPr>
            <a:r>
              <a:rPr lang="tr-TR" b="1" u="sng" dirty="0"/>
              <a:t>Avantajlar</a:t>
            </a:r>
          </a:p>
          <a:p>
            <a:pPr algn="just">
              <a:spcBef>
                <a:spcPts val="0"/>
              </a:spcBef>
            </a:pPr>
            <a:r>
              <a:rPr lang="tr-TR" b="1" dirty="0"/>
              <a:t>İlham ve motivasyon sağlar.</a:t>
            </a:r>
          </a:p>
          <a:p>
            <a:pPr algn="just">
              <a:spcBef>
                <a:spcPts val="0"/>
              </a:spcBef>
            </a:pPr>
            <a:r>
              <a:rPr lang="tr-TR" b="1" dirty="0"/>
              <a:t>Toplumsal ve örgütsel değişimleri hızlandırabilir.</a:t>
            </a:r>
          </a:p>
          <a:p>
            <a:pPr algn="just">
              <a:spcBef>
                <a:spcPts val="0"/>
              </a:spcBef>
            </a:pPr>
            <a:r>
              <a:rPr lang="tr-TR" b="1" dirty="0"/>
              <a:t>Yönetilenlerde yüksek bağlılık ve adanmışlık oluşturur.</a:t>
            </a:r>
          </a:p>
          <a:p>
            <a:pPr algn="just">
              <a:spcBef>
                <a:spcPts val="0"/>
              </a:spcBef>
            </a:pPr>
            <a:r>
              <a:rPr lang="tr-TR" b="1" dirty="0"/>
              <a:t>Zor zamanlarda kriz yönetiminde etkili olabilir.</a:t>
            </a:r>
          </a:p>
          <a:p>
            <a:pPr marL="0" indent="0" algn="ctr">
              <a:spcBef>
                <a:spcPts val="0"/>
              </a:spcBef>
              <a:buNone/>
            </a:pPr>
            <a:r>
              <a:rPr lang="tr-TR" b="1" u="sng" dirty="0"/>
              <a:t>Dezavantajlar</a:t>
            </a:r>
          </a:p>
          <a:p>
            <a:pPr algn="just">
              <a:spcBef>
                <a:spcPts val="0"/>
              </a:spcBef>
            </a:pPr>
            <a:r>
              <a:rPr lang="tr-TR" b="1" dirty="0"/>
              <a:t>“Karanlık taraf” ile manipülasyon, psikolojik baskı ve etik sorunlar ortaya çıkabilir.</a:t>
            </a:r>
          </a:p>
          <a:p>
            <a:pPr algn="just">
              <a:spcBef>
                <a:spcPts val="0"/>
              </a:spcBef>
            </a:pPr>
            <a:r>
              <a:rPr lang="tr-TR" b="1" dirty="0"/>
              <a:t>Liderin karizması zamanla rutin hale dönüşebilir (</a:t>
            </a:r>
            <a:r>
              <a:rPr lang="tr-TR" b="1" dirty="0" err="1"/>
              <a:t>routinization</a:t>
            </a:r>
            <a:r>
              <a:rPr lang="tr-TR" b="1" dirty="0"/>
              <a:t>): Liderin karizmasına alıştıkça, sürekli bu tarz etkiyle karşılaştıkça, bu özellik yeni ve şaşırtıcı olmaktan çıkar.</a:t>
            </a:r>
          </a:p>
          <a:p>
            <a:pPr algn="just">
              <a:spcBef>
                <a:spcPts val="0"/>
              </a:spcBef>
            </a:pPr>
            <a:r>
              <a:rPr lang="tr-TR" b="1" dirty="0"/>
              <a:t>Otoriter veya otokratik yönetim biçimine kayma riski</a:t>
            </a:r>
          </a:p>
          <a:p>
            <a:pPr algn="just">
              <a:spcBef>
                <a:spcPts val="0"/>
              </a:spcBef>
            </a:pPr>
            <a:r>
              <a:rPr lang="tr-TR" b="1" dirty="0"/>
              <a:t>Güç istismarına ve totaliter yönetimlere yol açabilir.</a:t>
            </a:r>
          </a:p>
          <a:p>
            <a:pPr marL="0" indent="0" algn="ctr">
              <a:spcBef>
                <a:spcPts val="0"/>
              </a:spcBef>
              <a:buNone/>
            </a:pPr>
            <a:r>
              <a:rPr lang="tr-TR" b="1" u="sng" dirty="0"/>
              <a:t>Temel Özellikler</a:t>
            </a:r>
          </a:p>
          <a:p>
            <a:pPr algn="just">
              <a:spcBef>
                <a:spcPts val="0"/>
              </a:spcBef>
            </a:pPr>
            <a:r>
              <a:rPr lang="tr-TR" b="1" dirty="0"/>
              <a:t>Kendine güven, vizyon, yüksek risk alma, özveri ve sıra dışı davranışlar</a:t>
            </a:r>
          </a:p>
          <a:p>
            <a:pPr algn="just">
              <a:spcBef>
                <a:spcPts val="0"/>
              </a:spcBef>
            </a:pPr>
            <a:r>
              <a:rPr lang="tr-TR" b="1" dirty="0"/>
              <a:t>Çalışanların duygusal ve irrasyonel bağ kurması</a:t>
            </a:r>
          </a:p>
          <a:p>
            <a:pPr algn="just">
              <a:spcBef>
                <a:spcPts val="0"/>
              </a:spcBef>
            </a:pPr>
            <a:r>
              <a:rPr lang="tr-TR" b="1" dirty="0"/>
              <a:t>Liderin “destanı” ve “</a:t>
            </a:r>
            <a:r>
              <a:rPr lang="tr-TR" b="1" dirty="0" err="1"/>
              <a:t>misyonu”na</a:t>
            </a:r>
            <a:r>
              <a:rPr lang="tr-TR" b="1" dirty="0"/>
              <a:t> inanma</a:t>
            </a:r>
          </a:p>
          <a:p>
            <a:pPr algn="just">
              <a:spcBef>
                <a:spcPts val="0"/>
              </a:spcBef>
            </a:pPr>
            <a:r>
              <a:rPr lang="tr-TR" b="1" dirty="0"/>
              <a:t>Etki ve ikna gücü yüksek, karizmatik liderler genellikle dönüşümcü ve ilham vericidir </a:t>
            </a:r>
            <a:r>
              <a:rPr lang="tr-TR" sz="1500" b="1" dirty="0"/>
              <a:t>(</a:t>
            </a:r>
            <a:r>
              <a:rPr lang="tr-TR" sz="1500" b="1" dirty="0" err="1"/>
              <a:t>Takala</a:t>
            </a:r>
            <a:r>
              <a:rPr lang="tr-TR" sz="1500" b="1" dirty="0"/>
              <a:t>, 2005).</a:t>
            </a:r>
          </a:p>
        </p:txBody>
      </p:sp>
    </p:spTree>
    <p:extLst>
      <p:ext uri="{BB962C8B-B14F-4D97-AF65-F5344CB8AC3E}">
        <p14:creationId xmlns:p14="http://schemas.microsoft.com/office/powerpoint/2010/main" val="17081481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6C880-5DDF-5FD2-5644-F95ED28A45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B5203C4-3EB4-4007-D87E-EC61788EB36B}"/>
              </a:ext>
            </a:extLst>
          </p:cNvPr>
          <p:cNvSpPr>
            <a:spLocks noGrp="1"/>
          </p:cNvSpPr>
          <p:nvPr>
            <p:ph type="title"/>
          </p:nvPr>
        </p:nvSpPr>
        <p:spPr>
          <a:xfrm>
            <a:off x="667499" y="234478"/>
            <a:ext cx="10215849" cy="575561"/>
          </a:xfrm>
        </p:spPr>
        <p:txBody>
          <a:bodyPr>
            <a:normAutofit/>
          </a:bodyPr>
          <a:lstStyle/>
          <a:p>
            <a:pPr algn="ctr"/>
            <a:r>
              <a:rPr lang="tr-TR" sz="2200" b="1" dirty="0">
                <a:solidFill>
                  <a:schemeClr val="tx1"/>
                </a:solidFill>
              </a:rPr>
              <a:t>Karizmatik Liderlik (</a:t>
            </a:r>
            <a:r>
              <a:rPr lang="tr-TR" sz="2200" b="1" dirty="0" err="1">
                <a:solidFill>
                  <a:schemeClr val="tx1"/>
                </a:solidFill>
              </a:rPr>
              <a:t>Charismatic</a:t>
            </a:r>
            <a:r>
              <a:rPr lang="tr-TR" sz="2200" b="1" dirty="0">
                <a:solidFill>
                  <a:schemeClr val="tx1"/>
                </a:solidFill>
              </a:rPr>
              <a:t> </a:t>
            </a:r>
            <a:r>
              <a:rPr lang="tr-TR" sz="2200" b="1" dirty="0" err="1">
                <a:solidFill>
                  <a:schemeClr val="tx1"/>
                </a:solidFill>
              </a:rPr>
              <a:t>Leadership</a:t>
            </a:r>
            <a:r>
              <a:rPr lang="tr-TR" sz="2200" b="1" dirty="0">
                <a:solidFill>
                  <a:schemeClr val="tx1"/>
                </a:solidFill>
              </a:rPr>
              <a:t>)</a:t>
            </a:r>
          </a:p>
        </p:txBody>
      </p:sp>
      <p:sp>
        <p:nvSpPr>
          <p:cNvPr id="3" name="İçerik Yer Tutucusu 2">
            <a:extLst>
              <a:ext uri="{FF2B5EF4-FFF2-40B4-BE49-F238E27FC236}">
                <a16:creationId xmlns:a16="http://schemas.microsoft.com/office/drawing/2014/main" id="{B8220ED5-3E48-8977-88BA-EE54F5206141}"/>
              </a:ext>
            </a:extLst>
          </p:cNvPr>
          <p:cNvSpPr>
            <a:spLocks noGrp="1"/>
          </p:cNvSpPr>
          <p:nvPr>
            <p:ph idx="1"/>
          </p:nvPr>
        </p:nvSpPr>
        <p:spPr>
          <a:xfrm>
            <a:off x="865653" y="810040"/>
            <a:ext cx="9438005" cy="5078142"/>
          </a:xfrm>
        </p:spPr>
        <p:txBody>
          <a:bodyPr>
            <a:noAutofit/>
          </a:bodyPr>
          <a:lstStyle/>
          <a:p>
            <a:pPr marL="0" indent="0" algn="ctr">
              <a:spcBef>
                <a:spcPts val="0"/>
              </a:spcBef>
              <a:buNone/>
            </a:pPr>
            <a:r>
              <a:rPr lang="tr-TR" sz="1900" b="1" u="sng" dirty="0"/>
              <a:t>Organizasyonel ve Toplumsal Bağlam</a:t>
            </a:r>
          </a:p>
          <a:p>
            <a:pPr algn="just">
              <a:spcBef>
                <a:spcPts val="0"/>
              </a:spcBef>
            </a:pPr>
            <a:r>
              <a:rPr lang="tr-TR" sz="1900" b="1" dirty="0"/>
              <a:t>Kriz zamanlarında ve dönüşüm süreçlerinde karizmatik liderlik öne çıkar.</a:t>
            </a:r>
          </a:p>
          <a:p>
            <a:pPr algn="just">
              <a:spcBef>
                <a:spcPts val="0"/>
              </a:spcBef>
            </a:pPr>
            <a:r>
              <a:rPr lang="tr-TR" sz="1900" b="1" dirty="0"/>
              <a:t>Örgütlerde karizma, vizyon yaratma ve değişimi teşvik etme gücü ile ilişkilidir.</a:t>
            </a:r>
          </a:p>
          <a:p>
            <a:pPr algn="just">
              <a:spcBef>
                <a:spcPts val="0"/>
              </a:spcBef>
            </a:pPr>
            <a:r>
              <a:rPr lang="tr-TR" sz="1900" b="1" dirty="0"/>
              <a:t>Modern araştırmalar, örgütlerde liderin kişisel özellikleriyle birlikte bağlam ve kültürün de önemli olduğunu gösterir.</a:t>
            </a:r>
          </a:p>
          <a:p>
            <a:pPr marL="0" indent="0" algn="ctr">
              <a:spcBef>
                <a:spcPts val="0"/>
              </a:spcBef>
              <a:buNone/>
            </a:pPr>
            <a:r>
              <a:rPr lang="tr-TR" sz="1900" b="1" u="sng" dirty="0"/>
              <a:t>Karanlık Taraf ve Eleştiriler</a:t>
            </a:r>
          </a:p>
          <a:p>
            <a:pPr algn="just">
              <a:spcBef>
                <a:spcPts val="0"/>
              </a:spcBef>
            </a:pPr>
            <a:r>
              <a:rPr lang="tr-TR" sz="1900" b="1" dirty="0"/>
              <a:t>Otoriter ve totaliter özellikler taşıyabilir.</a:t>
            </a:r>
          </a:p>
          <a:p>
            <a:pPr algn="just">
              <a:spcBef>
                <a:spcPts val="0"/>
              </a:spcBef>
            </a:pPr>
            <a:r>
              <a:rPr lang="tr-TR" sz="1900" b="1" dirty="0"/>
              <a:t>Manipülasyon, psikolojik baskı ve etik olmayan uygulamalara zemin hazırlayabilir.</a:t>
            </a:r>
          </a:p>
          <a:p>
            <a:pPr algn="just">
              <a:spcBef>
                <a:spcPts val="0"/>
              </a:spcBef>
            </a:pPr>
            <a:r>
              <a:rPr lang="tr-TR" sz="1900" b="1" dirty="0"/>
              <a:t>Lider ve takipçiler arasındaki ilişki, bazen irrasyonel ve tehlikeli hale gelebilir.</a:t>
            </a:r>
          </a:p>
          <a:p>
            <a:pPr marL="0" indent="0" algn="ctr">
              <a:spcBef>
                <a:spcPts val="0"/>
              </a:spcBef>
              <a:buNone/>
            </a:pPr>
            <a:r>
              <a:rPr lang="tr-TR" sz="1900" b="1" u="sng" dirty="0"/>
              <a:t>Pratik ve Eğitimsel Yönler</a:t>
            </a:r>
          </a:p>
          <a:p>
            <a:pPr algn="just">
              <a:spcBef>
                <a:spcPts val="0"/>
              </a:spcBef>
            </a:pPr>
            <a:r>
              <a:rPr lang="tr-TR" sz="1900" b="1" dirty="0"/>
              <a:t>Liderlik eğitimi, etik ilkeler ve iletişim becerileri üzerine odaklanmalıdır.</a:t>
            </a:r>
          </a:p>
          <a:p>
            <a:pPr algn="just">
              <a:spcBef>
                <a:spcPts val="0"/>
              </a:spcBef>
            </a:pPr>
            <a:r>
              <a:rPr lang="tr-TR" sz="1900" b="1" dirty="0"/>
              <a:t>Manipülatif ve sömürücü stratejilerden kaçınılmalıdır.</a:t>
            </a:r>
          </a:p>
          <a:p>
            <a:pPr algn="just">
              <a:spcBef>
                <a:spcPts val="0"/>
              </a:spcBef>
            </a:pPr>
            <a:r>
              <a:rPr lang="tr-TR" sz="1900" b="1" dirty="0"/>
              <a:t>“Hizmetkar Liderlik» (</a:t>
            </a:r>
            <a:r>
              <a:rPr lang="tr-TR" sz="1900" b="1" dirty="0" err="1"/>
              <a:t>Servant</a:t>
            </a:r>
            <a:r>
              <a:rPr lang="tr-TR" sz="1900" b="1" dirty="0"/>
              <a:t> </a:t>
            </a:r>
            <a:r>
              <a:rPr lang="tr-TR" sz="1900" b="1" dirty="0" err="1"/>
              <a:t>Leadership</a:t>
            </a:r>
            <a:r>
              <a:rPr lang="tr-TR" sz="1900" b="1" dirty="0"/>
              <a:t>) gibi </a:t>
            </a:r>
            <a:r>
              <a:rPr lang="tr-TR" sz="1900" b="1" dirty="0" err="1"/>
              <a:t>altrüistik</a:t>
            </a:r>
            <a:r>
              <a:rPr lang="tr-TR" sz="1900" b="1" dirty="0"/>
              <a:t> yaklaşımlar teşvik edilmelidir.</a:t>
            </a:r>
          </a:p>
          <a:p>
            <a:pPr algn="just">
              <a:spcBef>
                <a:spcPts val="0"/>
              </a:spcBef>
            </a:pPr>
            <a:r>
              <a:rPr lang="tr-TR" sz="1900" b="1" dirty="0"/>
              <a:t>Etik iletişim ve karşılıklı saygı temel alınmalıdır </a:t>
            </a:r>
            <a:r>
              <a:rPr lang="tr-TR" sz="2000" b="1" dirty="0"/>
              <a:t>vericidir </a:t>
            </a:r>
            <a:r>
              <a:rPr lang="tr-TR" sz="1500" b="1" dirty="0"/>
              <a:t>(</a:t>
            </a:r>
            <a:r>
              <a:rPr lang="tr-TR" sz="1500" b="1" dirty="0" err="1"/>
              <a:t>Takala</a:t>
            </a:r>
            <a:r>
              <a:rPr lang="tr-TR" sz="1500" b="1" dirty="0"/>
              <a:t>, 2005).</a:t>
            </a:r>
          </a:p>
        </p:txBody>
      </p:sp>
    </p:spTree>
    <p:extLst>
      <p:ext uri="{BB962C8B-B14F-4D97-AF65-F5344CB8AC3E}">
        <p14:creationId xmlns:p14="http://schemas.microsoft.com/office/powerpoint/2010/main" val="14086119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6C880-5DDF-5FD2-5644-F95ED28A45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B5203C4-3EB4-4007-D87E-EC61788EB36B}"/>
              </a:ext>
            </a:extLst>
          </p:cNvPr>
          <p:cNvSpPr>
            <a:spLocks noGrp="1"/>
          </p:cNvSpPr>
          <p:nvPr>
            <p:ph type="title"/>
          </p:nvPr>
        </p:nvSpPr>
        <p:spPr>
          <a:xfrm>
            <a:off x="667499" y="234478"/>
            <a:ext cx="10215849" cy="575561"/>
          </a:xfrm>
        </p:spPr>
        <p:txBody>
          <a:bodyPr>
            <a:normAutofit/>
          </a:bodyPr>
          <a:lstStyle/>
          <a:p>
            <a:pPr algn="ctr"/>
            <a:r>
              <a:rPr lang="tr-TR" sz="2200" b="1" dirty="0">
                <a:solidFill>
                  <a:schemeClr val="tx1"/>
                </a:solidFill>
              </a:rPr>
              <a:t>Dönüşümcü ya da Dönüşümsel  Liderlik (</a:t>
            </a:r>
            <a:r>
              <a:rPr lang="tr-TR" sz="2200" b="1" dirty="0" err="1">
                <a:solidFill>
                  <a:schemeClr val="tx1"/>
                </a:solidFill>
              </a:rPr>
              <a:t>Transformational</a:t>
            </a:r>
            <a:r>
              <a:rPr lang="tr-TR" sz="2200" b="1" dirty="0">
                <a:solidFill>
                  <a:schemeClr val="tx1"/>
                </a:solidFill>
              </a:rPr>
              <a:t> </a:t>
            </a:r>
            <a:r>
              <a:rPr lang="tr-TR" sz="2200" b="1" dirty="0" err="1">
                <a:solidFill>
                  <a:schemeClr val="tx1"/>
                </a:solidFill>
              </a:rPr>
              <a:t>Leadership</a:t>
            </a:r>
            <a:r>
              <a:rPr lang="tr-TR" sz="2200" b="1" dirty="0">
                <a:solidFill>
                  <a:schemeClr val="tx1"/>
                </a:solidFill>
              </a:rPr>
              <a:t>)</a:t>
            </a:r>
          </a:p>
        </p:txBody>
      </p:sp>
      <p:sp>
        <p:nvSpPr>
          <p:cNvPr id="3" name="İçerik Yer Tutucusu 2">
            <a:extLst>
              <a:ext uri="{FF2B5EF4-FFF2-40B4-BE49-F238E27FC236}">
                <a16:creationId xmlns:a16="http://schemas.microsoft.com/office/drawing/2014/main" id="{B8220ED5-3E48-8977-88BA-EE54F5206141}"/>
              </a:ext>
            </a:extLst>
          </p:cNvPr>
          <p:cNvSpPr>
            <a:spLocks noGrp="1"/>
          </p:cNvSpPr>
          <p:nvPr>
            <p:ph idx="1"/>
          </p:nvPr>
        </p:nvSpPr>
        <p:spPr>
          <a:xfrm>
            <a:off x="865653" y="810040"/>
            <a:ext cx="9438005" cy="4870324"/>
          </a:xfrm>
        </p:spPr>
        <p:txBody>
          <a:bodyPr>
            <a:noAutofit/>
          </a:bodyPr>
          <a:lstStyle/>
          <a:p>
            <a:pPr marL="0" indent="0" algn="ctr">
              <a:buNone/>
            </a:pPr>
            <a:r>
              <a:rPr lang="tr-TR" b="1" u="sng" dirty="0"/>
              <a:t>Dönüşümsel Liderliğin Ortaya Çıkışı ve Tanımı</a:t>
            </a:r>
          </a:p>
          <a:p>
            <a:pPr algn="just"/>
            <a:r>
              <a:rPr lang="tr-TR" b="1" dirty="0"/>
              <a:t>1970’li yılların sonlarında ortaya çıkan, günlük yönetimsel faaliyetlerin ötesine geçen, devrimsel ve değişimi sağlayan liderlik tarzıdır.</a:t>
            </a:r>
          </a:p>
          <a:p>
            <a:pPr algn="just"/>
            <a:r>
              <a:rPr lang="tr-TR" b="1" dirty="0"/>
              <a:t>Örgütsel amaçların ve çalışanların kişisel beklentilerinin önüne geçerek, çalışanlara örgütsel amaçların daha anlamlı olduğunu kabul ettirir.</a:t>
            </a:r>
          </a:p>
          <a:p>
            <a:pPr algn="just"/>
            <a:r>
              <a:rPr lang="tr-TR" b="1" dirty="0"/>
              <a:t>Dönüşümsel lider, vizyon oluşturan, bu vizyonu benimseten, dönüşüm ve değişimi sağlayan, ilham verici ve çalışanların kendilerini adamasını sağlayan kişidir.</a:t>
            </a:r>
          </a:p>
          <a:p>
            <a:pPr marL="0" indent="0" algn="ctr">
              <a:buNone/>
            </a:pPr>
            <a:r>
              <a:rPr lang="tr-TR" b="1" u="sng" dirty="0"/>
              <a:t>Temel Özellikleri ve Bu Özelliklerin Kaynakları</a:t>
            </a:r>
          </a:p>
          <a:p>
            <a:pPr algn="just"/>
            <a:r>
              <a:rPr lang="tr-TR" b="1" dirty="0"/>
              <a:t>Liderin vizyonu benimsetmesi, çalışanların yüksek performansa ulaşması, ilham ve motivasyon sağlaması temel ögelerdir.</a:t>
            </a:r>
          </a:p>
          <a:p>
            <a:pPr algn="just"/>
            <a:r>
              <a:rPr lang="tr-TR" b="1" dirty="0"/>
              <a:t>Liderin karizma, güven, ilgi ve vizyon gibi özellikleri ön plana çıkar.</a:t>
            </a:r>
          </a:p>
          <a:p>
            <a:pPr algn="just"/>
            <a:r>
              <a:rPr lang="tr-TR" b="1" dirty="0" err="1"/>
              <a:t>Max</a:t>
            </a:r>
            <a:r>
              <a:rPr lang="tr-TR" b="1" dirty="0"/>
              <a:t> Weber tarafından ortaya atılan karizma ve Weber’in liderlerde “insanüstü” özellikler araması, dönüşümsel liderliğin temelini oluşturur </a:t>
            </a:r>
            <a:r>
              <a:rPr lang="tr-TR" sz="1500" b="1" dirty="0"/>
              <a:t>(Ayrancı ve Öge, 2010, s. 40). </a:t>
            </a:r>
            <a:endParaRPr lang="tr-TR" sz="1900" b="1" dirty="0"/>
          </a:p>
        </p:txBody>
      </p:sp>
    </p:spTree>
    <p:extLst>
      <p:ext uri="{BB962C8B-B14F-4D97-AF65-F5344CB8AC3E}">
        <p14:creationId xmlns:p14="http://schemas.microsoft.com/office/powerpoint/2010/main" val="6018700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6C880-5DDF-5FD2-5644-F95ED28A45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B5203C4-3EB4-4007-D87E-EC61788EB36B}"/>
              </a:ext>
            </a:extLst>
          </p:cNvPr>
          <p:cNvSpPr>
            <a:spLocks noGrp="1"/>
          </p:cNvSpPr>
          <p:nvPr>
            <p:ph type="title"/>
          </p:nvPr>
        </p:nvSpPr>
        <p:spPr>
          <a:xfrm>
            <a:off x="667499" y="234478"/>
            <a:ext cx="10215849" cy="575561"/>
          </a:xfrm>
        </p:spPr>
        <p:txBody>
          <a:bodyPr>
            <a:normAutofit/>
          </a:bodyPr>
          <a:lstStyle/>
          <a:p>
            <a:pPr algn="ctr"/>
            <a:r>
              <a:rPr lang="tr-TR" sz="2200" b="1" dirty="0">
                <a:solidFill>
                  <a:schemeClr val="tx1"/>
                </a:solidFill>
              </a:rPr>
              <a:t>Dönüşümcü ya da Dönüşümsel  Liderlik (</a:t>
            </a:r>
            <a:r>
              <a:rPr lang="tr-TR" sz="2200" b="1" dirty="0" err="1">
                <a:solidFill>
                  <a:schemeClr val="tx1"/>
                </a:solidFill>
              </a:rPr>
              <a:t>Transformational</a:t>
            </a:r>
            <a:r>
              <a:rPr lang="tr-TR" sz="2200" b="1" dirty="0">
                <a:solidFill>
                  <a:schemeClr val="tx1"/>
                </a:solidFill>
              </a:rPr>
              <a:t> </a:t>
            </a:r>
            <a:r>
              <a:rPr lang="tr-TR" sz="2200" b="1" dirty="0" err="1">
                <a:solidFill>
                  <a:schemeClr val="tx1"/>
                </a:solidFill>
              </a:rPr>
              <a:t>Leadership</a:t>
            </a:r>
            <a:r>
              <a:rPr lang="tr-TR" sz="2200" b="1" dirty="0">
                <a:solidFill>
                  <a:schemeClr val="tx1"/>
                </a:solidFill>
              </a:rPr>
              <a:t>)</a:t>
            </a:r>
          </a:p>
        </p:txBody>
      </p:sp>
      <p:sp>
        <p:nvSpPr>
          <p:cNvPr id="3" name="İçerik Yer Tutucusu 2">
            <a:extLst>
              <a:ext uri="{FF2B5EF4-FFF2-40B4-BE49-F238E27FC236}">
                <a16:creationId xmlns:a16="http://schemas.microsoft.com/office/drawing/2014/main" id="{B8220ED5-3E48-8977-88BA-EE54F5206141}"/>
              </a:ext>
            </a:extLst>
          </p:cNvPr>
          <p:cNvSpPr>
            <a:spLocks noGrp="1"/>
          </p:cNvSpPr>
          <p:nvPr>
            <p:ph idx="1"/>
          </p:nvPr>
        </p:nvSpPr>
        <p:spPr>
          <a:xfrm>
            <a:off x="865653" y="810040"/>
            <a:ext cx="9438005" cy="4593233"/>
          </a:xfrm>
        </p:spPr>
        <p:txBody>
          <a:bodyPr>
            <a:noAutofit/>
          </a:bodyPr>
          <a:lstStyle/>
          <a:p>
            <a:pPr marL="0" indent="0" algn="ctr">
              <a:buNone/>
            </a:pPr>
            <a:r>
              <a:rPr lang="tr-TR" sz="1900" b="1" u="sng" dirty="0"/>
              <a:t>Dönüşümsel Liderlik Kuramları</a:t>
            </a:r>
          </a:p>
          <a:p>
            <a:pPr algn="just"/>
            <a:r>
              <a:rPr lang="tr-TR" sz="1900" b="1" u="sng" dirty="0" err="1"/>
              <a:t>Burns’ün</a:t>
            </a:r>
            <a:r>
              <a:rPr lang="tr-TR" sz="1900" b="1" u="sng" dirty="0"/>
              <a:t> Dönüşümsel Liderlik Kuramı</a:t>
            </a:r>
            <a:r>
              <a:rPr lang="tr-TR" sz="1900" b="1" dirty="0"/>
              <a:t>: İlk defa </a:t>
            </a:r>
            <a:r>
              <a:rPr lang="tr-TR" sz="1900" b="1" dirty="0" err="1"/>
              <a:t>Burns</a:t>
            </a:r>
            <a:r>
              <a:rPr lang="tr-TR" sz="1900" b="1" dirty="0"/>
              <a:t> tarafından ortaya atılmıştır. Liderin, izleyicilerin gereksinimlerini fark edip karşılayan, onları yüksek hedeflere yönlendiren ahlaki ve karizmatik lideri tanımlar.</a:t>
            </a:r>
          </a:p>
          <a:p>
            <a:pPr algn="just"/>
            <a:r>
              <a:rPr lang="tr-TR" sz="1900" b="1" u="sng" dirty="0" err="1"/>
              <a:t>Bass</a:t>
            </a:r>
            <a:r>
              <a:rPr lang="tr-TR" sz="1900" b="1" u="sng" dirty="0"/>
              <a:t> ve </a:t>
            </a:r>
            <a:r>
              <a:rPr lang="tr-TR" sz="1900" b="1" u="sng" dirty="0" err="1"/>
              <a:t>Avolio’nun</a:t>
            </a:r>
            <a:r>
              <a:rPr lang="tr-TR" sz="1900" b="1" u="sng" dirty="0"/>
              <a:t> Kuramı</a:t>
            </a:r>
            <a:r>
              <a:rPr lang="tr-TR" sz="1900" b="1" dirty="0"/>
              <a:t>: </a:t>
            </a:r>
            <a:r>
              <a:rPr lang="tr-TR" sz="1900" b="1" dirty="0" err="1"/>
              <a:t>Burns’ün</a:t>
            </a:r>
            <a:r>
              <a:rPr lang="tr-TR" sz="1900" b="1" dirty="0"/>
              <a:t> çalışmalarına dayanır ve liderin vizyoner motivasyon, entelektüel teşvik, karizma ve kişiye özel ilgi gibi özelliklerini vurgular.</a:t>
            </a:r>
          </a:p>
          <a:p>
            <a:pPr algn="just"/>
            <a:r>
              <a:rPr lang="tr-TR" sz="1900" b="1" u="sng" dirty="0"/>
              <a:t>House ve </a:t>
            </a:r>
            <a:r>
              <a:rPr lang="tr-TR" sz="1900" b="1" u="sng" dirty="0" err="1"/>
              <a:t>Shamir’in</a:t>
            </a:r>
            <a:r>
              <a:rPr lang="tr-TR" sz="1900" b="1" u="sng" dirty="0"/>
              <a:t> Yaklaşımı</a:t>
            </a:r>
            <a:r>
              <a:rPr lang="tr-TR" sz="1900" b="1" dirty="0"/>
              <a:t>: Liderlerin güven, vizyon, değerleri benimseme, ideolojik iletişim ve fedakarlık gibi ortak özellikleri üzerinde durur.</a:t>
            </a:r>
          </a:p>
          <a:p>
            <a:pPr algn="just"/>
            <a:r>
              <a:rPr lang="tr-TR" sz="1900" b="1" u="sng" dirty="0"/>
              <a:t>Warren </a:t>
            </a:r>
            <a:r>
              <a:rPr lang="tr-TR" sz="1900" b="1" u="sng" dirty="0" err="1"/>
              <a:t>Bennis</a:t>
            </a:r>
            <a:r>
              <a:rPr lang="tr-TR" sz="1900" b="1" u="sng" dirty="0"/>
              <a:t> ve diğer araştırmacıların katkıları</a:t>
            </a:r>
            <a:r>
              <a:rPr lang="tr-TR" sz="1900" b="1" dirty="0"/>
              <a:t>: Vizyon kurmak, ortak anlamlar yüklemek ve güveni arttırmak gibi özellikleri öne çıkarır </a:t>
            </a:r>
            <a:r>
              <a:rPr lang="tr-TR" sz="1500" b="1" dirty="0"/>
              <a:t>(Ayrancı ve Öge, 2010, s. 40). </a:t>
            </a:r>
          </a:p>
        </p:txBody>
      </p:sp>
    </p:spTree>
    <p:extLst>
      <p:ext uri="{BB962C8B-B14F-4D97-AF65-F5344CB8AC3E}">
        <p14:creationId xmlns:p14="http://schemas.microsoft.com/office/powerpoint/2010/main" val="21114159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6C880-5DDF-5FD2-5644-F95ED28A45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B5203C4-3EB4-4007-D87E-EC61788EB36B}"/>
              </a:ext>
            </a:extLst>
          </p:cNvPr>
          <p:cNvSpPr>
            <a:spLocks noGrp="1"/>
          </p:cNvSpPr>
          <p:nvPr>
            <p:ph type="title"/>
          </p:nvPr>
        </p:nvSpPr>
        <p:spPr>
          <a:xfrm>
            <a:off x="667499" y="234478"/>
            <a:ext cx="10215849" cy="575561"/>
          </a:xfrm>
        </p:spPr>
        <p:txBody>
          <a:bodyPr>
            <a:normAutofit/>
          </a:bodyPr>
          <a:lstStyle/>
          <a:p>
            <a:pPr algn="ctr"/>
            <a:r>
              <a:rPr lang="tr-TR" sz="2200" b="1" dirty="0">
                <a:solidFill>
                  <a:schemeClr val="tx1"/>
                </a:solidFill>
              </a:rPr>
              <a:t>Dönüşümcü ya da Dönüşümsel  Liderlik (</a:t>
            </a:r>
            <a:r>
              <a:rPr lang="tr-TR" sz="2200" b="1" dirty="0" err="1">
                <a:solidFill>
                  <a:schemeClr val="tx1"/>
                </a:solidFill>
              </a:rPr>
              <a:t>Transformational</a:t>
            </a:r>
            <a:r>
              <a:rPr lang="tr-TR" sz="2200" b="1" dirty="0">
                <a:solidFill>
                  <a:schemeClr val="tx1"/>
                </a:solidFill>
              </a:rPr>
              <a:t> </a:t>
            </a:r>
            <a:r>
              <a:rPr lang="tr-TR" sz="2200" b="1" dirty="0" err="1">
                <a:solidFill>
                  <a:schemeClr val="tx1"/>
                </a:solidFill>
              </a:rPr>
              <a:t>Leadership</a:t>
            </a:r>
            <a:r>
              <a:rPr lang="tr-TR" sz="2200" b="1" dirty="0">
                <a:solidFill>
                  <a:schemeClr val="tx1"/>
                </a:solidFill>
              </a:rPr>
              <a:t>)</a:t>
            </a:r>
          </a:p>
        </p:txBody>
      </p:sp>
      <p:sp>
        <p:nvSpPr>
          <p:cNvPr id="3" name="İçerik Yer Tutucusu 2">
            <a:extLst>
              <a:ext uri="{FF2B5EF4-FFF2-40B4-BE49-F238E27FC236}">
                <a16:creationId xmlns:a16="http://schemas.microsoft.com/office/drawing/2014/main" id="{B8220ED5-3E48-8977-88BA-EE54F5206141}"/>
              </a:ext>
            </a:extLst>
          </p:cNvPr>
          <p:cNvSpPr>
            <a:spLocks noGrp="1"/>
          </p:cNvSpPr>
          <p:nvPr>
            <p:ph idx="1"/>
          </p:nvPr>
        </p:nvSpPr>
        <p:spPr>
          <a:xfrm>
            <a:off x="865653" y="810040"/>
            <a:ext cx="9438005" cy="5175124"/>
          </a:xfrm>
        </p:spPr>
        <p:txBody>
          <a:bodyPr>
            <a:noAutofit/>
          </a:bodyPr>
          <a:lstStyle/>
          <a:p>
            <a:pPr marL="0" indent="0" algn="just">
              <a:spcBef>
                <a:spcPts val="600"/>
              </a:spcBef>
              <a:buNone/>
            </a:pPr>
            <a:r>
              <a:rPr lang="tr-TR" b="1" dirty="0"/>
              <a:t>Dönüşümcü ya da transformasyonel liderler, geleceğe odaklanan gerçekçi ve ilgi çekici bir stratejik vizyon oluştururlar. Çalışanların yaşamında hikayeler, semboller ve diğer araçları kullanarak, çalışanların organizasyonun belirlediği hedef ve amaçlara uygun şekilde vizyon üzerinde odaklanmasını sağlarlar. Belli başlı özellikleri aşağıdaki gibidir:</a:t>
            </a:r>
          </a:p>
          <a:p>
            <a:pPr algn="just">
              <a:spcBef>
                <a:spcPts val="600"/>
              </a:spcBef>
            </a:pPr>
            <a:r>
              <a:rPr lang="tr-TR" b="1" dirty="0"/>
              <a:t>Cesurdurlar  </a:t>
            </a:r>
          </a:p>
          <a:p>
            <a:pPr algn="just">
              <a:spcBef>
                <a:spcPts val="600"/>
              </a:spcBef>
            </a:pPr>
            <a:r>
              <a:rPr lang="tr-TR" b="1" dirty="0"/>
              <a:t>Yaşamları boyunca öğrenen ve ders çıkaran kişiler olurlar  </a:t>
            </a:r>
          </a:p>
          <a:p>
            <a:pPr algn="just">
              <a:spcBef>
                <a:spcPts val="600"/>
              </a:spcBef>
            </a:pPr>
            <a:r>
              <a:rPr lang="tr-TR" b="1" dirty="0"/>
              <a:t>Kendilerini değişimin temsilcisi olarak görürler  </a:t>
            </a:r>
          </a:p>
          <a:p>
            <a:pPr algn="just">
              <a:spcBef>
                <a:spcPts val="600"/>
              </a:spcBef>
            </a:pPr>
            <a:r>
              <a:rPr lang="tr-TR" b="1" dirty="0"/>
              <a:t>Kavramsal becerilerini iyi kullanırlar  </a:t>
            </a:r>
          </a:p>
          <a:p>
            <a:pPr algn="just">
              <a:spcBef>
                <a:spcPts val="600"/>
              </a:spcBef>
            </a:pPr>
            <a:r>
              <a:rPr lang="tr-TR" b="1" dirty="0"/>
              <a:t>Genellikle insanlara güvenirler  </a:t>
            </a:r>
          </a:p>
          <a:p>
            <a:pPr algn="just">
              <a:spcBef>
                <a:spcPts val="600"/>
              </a:spcBef>
            </a:pPr>
            <a:r>
              <a:rPr lang="tr-TR" b="1" dirty="0"/>
              <a:t>Organizasyon üyelerine içselleştirme ve özdeşleşme yeteneklerini yüksek oranda uygularlar  </a:t>
            </a:r>
          </a:p>
          <a:p>
            <a:pPr algn="just">
              <a:spcBef>
                <a:spcPts val="600"/>
              </a:spcBef>
            </a:pPr>
            <a:r>
              <a:rPr lang="tr-TR" b="1" dirty="0"/>
              <a:t>İnandıkları değerlere göre hareket ederler  </a:t>
            </a:r>
          </a:p>
          <a:p>
            <a:pPr algn="just">
              <a:spcBef>
                <a:spcPts val="600"/>
              </a:spcBef>
            </a:pPr>
            <a:r>
              <a:rPr lang="tr-TR" b="1" dirty="0"/>
              <a:t>Vizyon belirleyebilirler  </a:t>
            </a:r>
          </a:p>
          <a:p>
            <a:pPr algn="just">
              <a:spcBef>
                <a:spcPts val="600"/>
              </a:spcBef>
            </a:pPr>
            <a:r>
              <a:rPr lang="tr-TR" b="1" dirty="0"/>
              <a:t>Zor ve belirsiz durumlarla kolayca başa çıkabilen, dirençli liderlerdir </a:t>
            </a:r>
            <a:r>
              <a:rPr lang="tr-TR" sz="1500" b="1" dirty="0"/>
              <a:t>(Okan, 2023).</a:t>
            </a:r>
          </a:p>
        </p:txBody>
      </p:sp>
    </p:spTree>
    <p:extLst>
      <p:ext uri="{BB962C8B-B14F-4D97-AF65-F5344CB8AC3E}">
        <p14:creationId xmlns:p14="http://schemas.microsoft.com/office/powerpoint/2010/main" val="42532611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6C880-5DDF-5FD2-5644-F95ED28A45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B5203C4-3EB4-4007-D87E-EC61788EB36B}"/>
              </a:ext>
            </a:extLst>
          </p:cNvPr>
          <p:cNvSpPr>
            <a:spLocks noGrp="1"/>
          </p:cNvSpPr>
          <p:nvPr>
            <p:ph type="title"/>
          </p:nvPr>
        </p:nvSpPr>
        <p:spPr>
          <a:xfrm>
            <a:off x="667499" y="234478"/>
            <a:ext cx="10215849" cy="575561"/>
          </a:xfrm>
        </p:spPr>
        <p:txBody>
          <a:bodyPr>
            <a:normAutofit/>
          </a:bodyPr>
          <a:lstStyle/>
          <a:p>
            <a:pPr algn="ctr"/>
            <a:r>
              <a:rPr lang="tr-TR" sz="2200" b="1" dirty="0">
                <a:solidFill>
                  <a:schemeClr val="tx1"/>
                </a:solidFill>
              </a:rPr>
              <a:t>Dönüşümcü ya da Dönüşümsel  Liderlik (</a:t>
            </a:r>
            <a:r>
              <a:rPr lang="tr-TR" sz="2200" b="1" dirty="0" err="1">
                <a:solidFill>
                  <a:schemeClr val="tx1"/>
                </a:solidFill>
              </a:rPr>
              <a:t>Transformational</a:t>
            </a:r>
            <a:r>
              <a:rPr lang="tr-TR" sz="2200" b="1" dirty="0">
                <a:solidFill>
                  <a:schemeClr val="tx1"/>
                </a:solidFill>
              </a:rPr>
              <a:t> </a:t>
            </a:r>
            <a:r>
              <a:rPr lang="tr-TR" sz="2200" b="1" dirty="0" err="1">
                <a:solidFill>
                  <a:schemeClr val="tx1"/>
                </a:solidFill>
              </a:rPr>
              <a:t>Leadership</a:t>
            </a:r>
            <a:r>
              <a:rPr lang="tr-TR" sz="2200" b="1" dirty="0">
                <a:solidFill>
                  <a:schemeClr val="tx1"/>
                </a:solidFill>
              </a:rPr>
              <a:t>)</a:t>
            </a:r>
          </a:p>
        </p:txBody>
      </p:sp>
      <p:sp>
        <p:nvSpPr>
          <p:cNvPr id="3" name="İçerik Yer Tutucusu 2">
            <a:extLst>
              <a:ext uri="{FF2B5EF4-FFF2-40B4-BE49-F238E27FC236}">
                <a16:creationId xmlns:a16="http://schemas.microsoft.com/office/drawing/2014/main" id="{B8220ED5-3E48-8977-88BA-EE54F5206141}"/>
              </a:ext>
            </a:extLst>
          </p:cNvPr>
          <p:cNvSpPr>
            <a:spLocks noGrp="1"/>
          </p:cNvSpPr>
          <p:nvPr>
            <p:ph idx="1"/>
          </p:nvPr>
        </p:nvSpPr>
        <p:spPr>
          <a:xfrm>
            <a:off x="865653" y="810040"/>
            <a:ext cx="9438005" cy="4704069"/>
          </a:xfrm>
        </p:spPr>
        <p:txBody>
          <a:bodyPr>
            <a:noAutofit/>
          </a:bodyPr>
          <a:lstStyle/>
          <a:p>
            <a:pPr marL="0" indent="0" algn="ctr">
              <a:spcBef>
                <a:spcPts val="600"/>
              </a:spcBef>
              <a:buNone/>
            </a:pPr>
            <a:r>
              <a:rPr lang="tr-TR" sz="2100" b="1" u="sng" dirty="0"/>
              <a:t>Dönüşümcü Liderliğin Avantajları</a:t>
            </a:r>
          </a:p>
          <a:p>
            <a:pPr algn="just">
              <a:spcBef>
                <a:spcPts val="600"/>
              </a:spcBef>
            </a:pPr>
            <a:r>
              <a:rPr lang="tr-TR" sz="1900" b="1" u="sng" dirty="0"/>
              <a:t>Yüksek Motivasyon ve İş Tatmini</a:t>
            </a:r>
            <a:r>
              <a:rPr lang="tr-TR" sz="1900" b="1" dirty="0"/>
              <a:t>: Çalışanların kendilerini daha bağlı ve motive hissetmelerini sağlar, örgütsel bağlılığı artırır.</a:t>
            </a:r>
          </a:p>
          <a:p>
            <a:pPr algn="just">
              <a:spcBef>
                <a:spcPts val="600"/>
              </a:spcBef>
            </a:pPr>
            <a:r>
              <a:rPr lang="tr-TR" sz="1900" b="1" u="sng" dirty="0"/>
              <a:t>Köklü Değişim ve Yenilikçilik</a:t>
            </a:r>
            <a:r>
              <a:rPr lang="tr-TR" sz="1900" b="1" dirty="0"/>
              <a:t>: Organizasyonlarda radikal ve sürdürülebilir değişikliklerin yapılmasına olanak tanır.</a:t>
            </a:r>
          </a:p>
          <a:p>
            <a:pPr algn="just">
              <a:spcBef>
                <a:spcPts val="600"/>
              </a:spcBef>
            </a:pPr>
            <a:r>
              <a:rPr lang="tr-TR" sz="1900" b="1" u="sng" dirty="0"/>
              <a:t>Yaratıcılık ve Yenilikçilik</a:t>
            </a:r>
            <a:r>
              <a:rPr lang="tr-TR" sz="1900" b="1" dirty="0"/>
              <a:t>: Çalışanların yaratıcılıklarını ortaya çıkarmalarını ve yeni fikirler geliştirmelerini teşvik eder.</a:t>
            </a:r>
          </a:p>
          <a:p>
            <a:pPr algn="just">
              <a:spcBef>
                <a:spcPts val="600"/>
              </a:spcBef>
            </a:pPr>
            <a:r>
              <a:rPr lang="tr-TR" sz="1900" b="1" u="sng" dirty="0"/>
              <a:t>Güçlü Vizyon ve Hedefler</a:t>
            </a:r>
            <a:r>
              <a:rPr lang="tr-TR" sz="1900" b="1" dirty="0"/>
              <a:t>: Ortak bir vizyon oluşturarak, çalışanların ortak hedeflere yönelmesini sağlar.</a:t>
            </a:r>
          </a:p>
          <a:p>
            <a:pPr algn="just">
              <a:spcBef>
                <a:spcPts val="600"/>
              </a:spcBef>
            </a:pPr>
            <a:r>
              <a:rPr lang="tr-TR" sz="1900" b="1" u="sng" dirty="0"/>
              <a:t>Lider-Çalışan İlişkisinde Güçlü Bağ</a:t>
            </a:r>
            <a:r>
              <a:rPr lang="tr-TR" sz="1900" b="1" dirty="0"/>
              <a:t>: Güven ve saygıya dayalı güçlü ilişkiler kurar, ekip ruhunu pekiştirir.</a:t>
            </a:r>
          </a:p>
          <a:p>
            <a:pPr algn="just">
              <a:spcBef>
                <a:spcPts val="600"/>
              </a:spcBef>
            </a:pPr>
            <a:r>
              <a:rPr lang="tr-TR" sz="1900" b="1" u="sng" dirty="0"/>
              <a:t>Organizasyonel Performansın Artması</a:t>
            </a:r>
            <a:r>
              <a:rPr lang="tr-TR" sz="1900" b="1" dirty="0"/>
              <a:t>: Çalışanların performansını yükseltir ve organizasyonun başarısını olumlu yönde etkiler.</a:t>
            </a:r>
          </a:p>
        </p:txBody>
      </p:sp>
    </p:spTree>
    <p:extLst>
      <p:ext uri="{BB962C8B-B14F-4D97-AF65-F5344CB8AC3E}">
        <p14:creationId xmlns:p14="http://schemas.microsoft.com/office/powerpoint/2010/main" val="25597206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6C880-5DDF-5FD2-5644-F95ED28A45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B5203C4-3EB4-4007-D87E-EC61788EB36B}"/>
              </a:ext>
            </a:extLst>
          </p:cNvPr>
          <p:cNvSpPr>
            <a:spLocks noGrp="1"/>
          </p:cNvSpPr>
          <p:nvPr>
            <p:ph type="title"/>
          </p:nvPr>
        </p:nvSpPr>
        <p:spPr>
          <a:xfrm>
            <a:off x="667499" y="234478"/>
            <a:ext cx="10215849" cy="575561"/>
          </a:xfrm>
        </p:spPr>
        <p:txBody>
          <a:bodyPr>
            <a:normAutofit/>
          </a:bodyPr>
          <a:lstStyle/>
          <a:p>
            <a:pPr algn="ctr"/>
            <a:r>
              <a:rPr lang="tr-TR" sz="2200" b="1" dirty="0">
                <a:solidFill>
                  <a:schemeClr val="tx1"/>
                </a:solidFill>
              </a:rPr>
              <a:t>Dönüşümcü ya da Dönüşümsel  Liderlik (</a:t>
            </a:r>
            <a:r>
              <a:rPr lang="tr-TR" sz="2200" b="1" dirty="0" err="1">
                <a:solidFill>
                  <a:schemeClr val="tx1"/>
                </a:solidFill>
              </a:rPr>
              <a:t>Transformational</a:t>
            </a:r>
            <a:r>
              <a:rPr lang="tr-TR" sz="2200" b="1" dirty="0">
                <a:solidFill>
                  <a:schemeClr val="tx1"/>
                </a:solidFill>
              </a:rPr>
              <a:t> </a:t>
            </a:r>
            <a:r>
              <a:rPr lang="tr-TR" sz="2200" b="1" dirty="0" err="1">
                <a:solidFill>
                  <a:schemeClr val="tx1"/>
                </a:solidFill>
              </a:rPr>
              <a:t>Leadership</a:t>
            </a:r>
            <a:r>
              <a:rPr lang="tr-TR" sz="2200" b="1" dirty="0">
                <a:solidFill>
                  <a:schemeClr val="tx1"/>
                </a:solidFill>
              </a:rPr>
              <a:t>)</a:t>
            </a:r>
          </a:p>
        </p:txBody>
      </p:sp>
      <p:sp>
        <p:nvSpPr>
          <p:cNvPr id="3" name="İçerik Yer Tutucusu 2">
            <a:extLst>
              <a:ext uri="{FF2B5EF4-FFF2-40B4-BE49-F238E27FC236}">
                <a16:creationId xmlns:a16="http://schemas.microsoft.com/office/drawing/2014/main" id="{B8220ED5-3E48-8977-88BA-EE54F5206141}"/>
              </a:ext>
            </a:extLst>
          </p:cNvPr>
          <p:cNvSpPr>
            <a:spLocks noGrp="1"/>
          </p:cNvSpPr>
          <p:nvPr>
            <p:ph idx="1"/>
          </p:nvPr>
        </p:nvSpPr>
        <p:spPr>
          <a:xfrm>
            <a:off x="865653" y="810040"/>
            <a:ext cx="9438005" cy="5175124"/>
          </a:xfrm>
        </p:spPr>
        <p:txBody>
          <a:bodyPr>
            <a:noAutofit/>
          </a:bodyPr>
          <a:lstStyle/>
          <a:p>
            <a:pPr marL="0" indent="0" algn="ctr">
              <a:spcBef>
                <a:spcPts val="600"/>
              </a:spcBef>
              <a:buNone/>
            </a:pPr>
            <a:r>
              <a:rPr lang="tr-TR" sz="2100" b="1" u="sng" dirty="0"/>
              <a:t>Dönüşümcü Liderliğin Dezavantajları</a:t>
            </a:r>
          </a:p>
          <a:p>
            <a:pPr algn="just">
              <a:spcBef>
                <a:spcPts val="600"/>
              </a:spcBef>
            </a:pPr>
            <a:r>
              <a:rPr lang="tr-TR" b="1" u="sng" dirty="0"/>
              <a:t>Aşırı Güç ve Karizma Kullanımı Riski</a:t>
            </a:r>
            <a:r>
              <a:rPr lang="tr-TR" b="1" dirty="0"/>
              <a:t>: Liderin karizmatik ve etkileyici olması, yanlış ellere geçtiğinde otoriter veya manipülatif kullanıma yol açabilir.</a:t>
            </a:r>
          </a:p>
          <a:p>
            <a:pPr algn="just">
              <a:spcBef>
                <a:spcPts val="600"/>
              </a:spcBef>
            </a:pPr>
            <a:r>
              <a:rPr lang="tr-TR" b="1" u="sng" dirty="0"/>
              <a:t>Tükenmişlik ve Yorgunluk</a:t>
            </a:r>
            <a:r>
              <a:rPr lang="tr-TR" b="1" dirty="0"/>
              <a:t>: Liderin sürekli ilham verme ve yüksek performans beklentisi, liderde tükenmişliğe neden olabilir.</a:t>
            </a:r>
          </a:p>
          <a:p>
            <a:pPr algn="just">
              <a:spcBef>
                <a:spcPts val="600"/>
              </a:spcBef>
            </a:pPr>
            <a:r>
              <a:rPr lang="tr-TR" b="1" u="sng" dirty="0"/>
              <a:t>Gerçekçi Olmayan Beklentiler</a:t>
            </a:r>
            <a:r>
              <a:rPr lang="tr-TR" b="1" dirty="0"/>
              <a:t>: Vizyon ve hedeflerin aşırı yüksek olması, gerçekçi olmayan beklentilere ve hayal kırıklıklarına yol açabilir.</a:t>
            </a:r>
          </a:p>
          <a:p>
            <a:pPr algn="just">
              <a:spcBef>
                <a:spcPts val="600"/>
              </a:spcBef>
            </a:pPr>
            <a:r>
              <a:rPr lang="tr-TR" b="1" u="sng" dirty="0"/>
              <a:t>Bağımlılık Riski</a:t>
            </a:r>
            <a:r>
              <a:rPr lang="tr-TR" b="1" dirty="0"/>
              <a:t>: Çalışanların liderine aşırı bağımlı hale gelmesi, bağımsızlıklarını zayıflatabilir.</a:t>
            </a:r>
          </a:p>
          <a:p>
            <a:pPr algn="just">
              <a:spcBef>
                <a:spcPts val="600"/>
              </a:spcBef>
            </a:pPr>
            <a:r>
              <a:rPr lang="tr-TR" b="1" u="sng" dirty="0"/>
              <a:t>Değişim Sürecinin Zor ve Belirsiz Olması</a:t>
            </a:r>
            <a:r>
              <a:rPr lang="tr-TR" b="1" dirty="0"/>
              <a:t>: Radikal değişimlerin getirdiği belirsizlik ve riskler, organizasyonda direnci artırabilir.</a:t>
            </a:r>
          </a:p>
          <a:p>
            <a:pPr algn="just">
              <a:spcBef>
                <a:spcPts val="600"/>
              </a:spcBef>
            </a:pPr>
            <a:r>
              <a:rPr lang="tr-TR" b="1" u="sng" dirty="0"/>
              <a:t>Kapsamlı Eğitim ve Gelişim Gerekliliği</a:t>
            </a:r>
            <a:r>
              <a:rPr lang="tr-TR" b="1" dirty="0"/>
              <a:t>: Liderlerin bu tarz liderlik yapabilmesi için sürekli eğitim ve gelişim gereklidir; aksi takdirde etkisiz olabilir.</a:t>
            </a:r>
          </a:p>
          <a:p>
            <a:pPr marL="0" indent="0" algn="just">
              <a:spcBef>
                <a:spcPts val="600"/>
              </a:spcBef>
              <a:buNone/>
            </a:pPr>
            <a:r>
              <a:rPr lang="tr-TR" b="1" u="sng" dirty="0"/>
              <a:t>Özetle</a:t>
            </a:r>
            <a:r>
              <a:rPr lang="tr-TR" b="1" dirty="0"/>
              <a:t>, dönüşümcü liderlik büyük avantajlar sağlarken, dikkatli kullanılmadığında bazı riskleri de beraberinde getirebilir. Bu nedenle, liderlerin bu tarz liderlik özelliklerini dengeli ve bilinçli kullanması önemlidir.</a:t>
            </a:r>
            <a:endParaRPr lang="tr-TR" sz="1500" b="1" dirty="0"/>
          </a:p>
        </p:txBody>
      </p:sp>
    </p:spTree>
    <p:extLst>
      <p:ext uri="{BB962C8B-B14F-4D97-AF65-F5344CB8AC3E}">
        <p14:creationId xmlns:p14="http://schemas.microsoft.com/office/powerpoint/2010/main" val="28164206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6C880-5DDF-5FD2-5644-F95ED28A45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B5203C4-3EB4-4007-D87E-EC61788EB36B}"/>
              </a:ext>
            </a:extLst>
          </p:cNvPr>
          <p:cNvSpPr>
            <a:spLocks noGrp="1"/>
          </p:cNvSpPr>
          <p:nvPr>
            <p:ph type="title"/>
          </p:nvPr>
        </p:nvSpPr>
        <p:spPr>
          <a:xfrm>
            <a:off x="667499" y="234478"/>
            <a:ext cx="10215849" cy="575561"/>
          </a:xfrm>
        </p:spPr>
        <p:txBody>
          <a:bodyPr>
            <a:normAutofit/>
          </a:bodyPr>
          <a:lstStyle/>
          <a:p>
            <a:pPr algn="ctr"/>
            <a:r>
              <a:rPr lang="tr-TR" sz="2200" b="1" dirty="0">
                <a:solidFill>
                  <a:schemeClr val="tx1"/>
                </a:solidFill>
              </a:rPr>
              <a:t>Otantik Liderlik (</a:t>
            </a:r>
            <a:r>
              <a:rPr lang="tr-TR" sz="2200" b="1" dirty="0" err="1">
                <a:solidFill>
                  <a:schemeClr val="tx1"/>
                </a:solidFill>
              </a:rPr>
              <a:t>Authentic</a:t>
            </a:r>
            <a:r>
              <a:rPr lang="tr-TR" sz="2200" b="1" dirty="0">
                <a:solidFill>
                  <a:schemeClr val="tx1"/>
                </a:solidFill>
              </a:rPr>
              <a:t> </a:t>
            </a:r>
            <a:r>
              <a:rPr lang="tr-TR" sz="2200" b="1" dirty="0" err="1">
                <a:solidFill>
                  <a:schemeClr val="tx1"/>
                </a:solidFill>
              </a:rPr>
              <a:t>Leadership</a:t>
            </a:r>
            <a:r>
              <a:rPr lang="tr-TR" sz="2200" b="1" dirty="0">
                <a:solidFill>
                  <a:schemeClr val="tx1"/>
                </a:solidFill>
              </a:rPr>
              <a:t>)</a:t>
            </a:r>
          </a:p>
        </p:txBody>
      </p:sp>
      <p:sp>
        <p:nvSpPr>
          <p:cNvPr id="3" name="İçerik Yer Tutucusu 2">
            <a:extLst>
              <a:ext uri="{FF2B5EF4-FFF2-40B4-BE49-F238E27FC236}">
                <a16:creationId xmlns:a16="http://schemas.microsoft.com/office/drawing/2014/main" id="{B8220ED5-3E48-8977-88BA-EE54F5206141}"/>
              </a:ext>
            </a:extLst>
          </p:cNvPr>
          <p:cNvSpPr>
            <a:spLocks noGrp="1"/>
          </p:cNvSpPr>
          <p:nvPr>
            <p:ph idx="1"/>
          </p:nvPr>
        </p:nvSpPr>
        <p:spPr>
          <a:xfrm>
            <a:off x="865653" y="810039"/>
            <a:ext cx="9438005" cy="5673887"/>
          </a:xfrm>
        </p:spPr>
        <p:txBody>
          <a:bodyPr>
            <a:noAutofit/>
          </a:bodyPr>
          <a:lstStyle/>
          <a:p>
            <a:pPr algn="just">
              <a:spcBef>
                <a:spcPts val="600"/>
              </a:spcBef>
            </a:pPr>
            <a:r>
              <a:rPr lang="tr-TR" sz="1700" b="1" dirty="0"/>
              <a:t>Otantik/Özgün ya da Gerçek Liderlik, liderliğin etik ve samimi bir biçimde yürütülmesini temel alan bir liderlik tarzıdır. </a:t>
            </a:r>
          </a:p>
          <a:p>
            <a:pPr algn="just">
              <a:spcBef>
                <a:spcPts val="600"/>
              </a:spcBef>
            </a:pPr>
            <a:r>
              <a:rPr lang="tr-TR" sz="1700" b="1" dirty="0"/>
              <a:t>Özellikle 2000’li yılların başında gelişen bu kavram, liderlerin kendilerine özgü değerler ve inançlar doğrultusunda dürüst ve şeffaf davranmalarını vurgular.</a:t>
            </a:r>
          </a:p>
          <a:p>
            <a:pPr algn="just">
              <a:spcBef>
                <a:spcPts val="600"/>
              </a:spcBef>
            </a:pPr>
            <a:r>
              <a:rPr lang="tr-TR" sz="1700" b="1" dirty="0"/>
              <a:t>Bu anlayışın temelinde, liderlerin kendilerinin farkında olmaları, etik değerlere bağlılık göstermeleri ve ilişkilerde samimiyet sergilemeleri yatar. </a:t>
            </a:r>
          </a:p>
          <a:p>
            <a:pPr algn="just">
              <a:spcBef>
                <a:spcPts val="600"/>
              </a:spcBef>
            </a:pPr>
            <a:r>
              <a:rPr lang="tr-TR" sz="1700" b="1" dirty="0"/>
              <a:t>Bu paradigma, liderlik kuramlarının evriminde, özellikle etik ve güven odaklı yeni bir paradigmadır </a:t>
            </a:r>
            <a:r>
              <a:rPr lang="tr-TR" sz="1500" b="1" dirty="0"/>
              <a:t>(</a:t>
            </a:r>
            <a:r>
              <a:rPr lang="tr-TR" sz="1500" b="1" dirty="0" err="1"/>
              <a:t>Jiewen</a:t>
            </a:r>
            <a:r>
              <a:rPr lang="tr-TR" sz="1500" b="1" dirty="0"/>
              <a:t>, </a:t>
            </a:r>
            <a:r>
              <a:rPr lang="tr-TR" sz="1500" b="1" dirty="0" err="1"/>
              <a:t>Ahmad</a:t>
            </a:r>
            <a:r>
              <a:rPr lang="tr-TR" sz="1500" b="1" dirty="0"/>
              <a:t> ve </a:t>
            </a:r>
            <a:r>
              <a:rPr lang="tr-TR" sz="1500" b="1" dirty="0" err="1"/>
              <a:t>Xiaoyang</a:t>
            </a:r>
            <a:r>
              <a:rPr lang="tr-TR" sz="1500" b="1" dirty="0"/>
              <a:t>, 2024). </a:t>
            </a:r>
          </a:p>
          <a:p>
            <a:pPr algn="just">
              <a:spcBef>
                <a:spcPts val="600"/>
              </a:spcBef>
            </a:pPr>
            <a:r>
              <a:rPr lang="tr-TR" sz="1700" b="1" dirty="0"/>
              <a:t>Otantik liderlik, bir liderin içsel değerleri ve inançları ile dışsal davranışları arasındaki sağlıklı uyumdur. </a:t>
            </a:r>
          </a:p>
          <a:p>
            <a:pPr algn="just">
              <a:spcBef>
                <a:spcPts val="600"/>
              </a:spcBef>
            </a:pPr>
            <a:r>
              <a:rPr lang="tr-TR" sz="1700" b="1" dirty="0"/>
              <a:t>Otantik bir lider olmak, kendi tarzınızı ve liderlik biçiminizi bilmeniz ve etik değerlerinizi, ilkelerinizi ve kişiliğinizi yansıtan yaşam kararları almanız demektir. Liderlik başarısı, özgünlükle başlar; liderin değerleri ve kişiliğinden ödün vermeden işini yapmasıdır. </a:t>
            </a:r>
          </a:p>
          <a:p>
            <a:pPr algn="just">
              <a:spcBef>
                <a:spcPts val="600"/>
              </a:spcBef>
            </a:pPr>
            <a:r>
              <a:rPr lang="tr-TR" sz="1700" b="1" dirty="0"/>
              <a:t>İnsanlar kendimize karşı dürüst olduğumuzda bize güvenirler ve bu güven, işlerin daha sağlıklı yapılmasını mümkün kılar.</a:t>
            </a:r>
          </a:p>
          <a:p>
            <a:pPr algn="just">
              <a:spcBef>
                <a:spcPts val="600"/>
              </a:spcBef>
            </a:pPr>
            <a:r>
              <a:rPr lang="tr-TR" sz="1700" b="1" dirty="0"/>
              <a:t>Güven inşa etmenin öneminin farkında olan liderler, uygunsuz davranmadan otantik olmayı başarabilirler. Ancak otantik ve dürüst olmak, filtrelerden, politik zekâdan veya sağduyudan yoksun davranma izni anlamına gelmez </a:t>
            </a:r>
            <a:r>
              <a:rPr lang="tr-TR" sz="1500" b="1" dirty="0"/>
              <a:t>(CCL, 2026). </a:t>
            </a:r>
          </a:p>
        </p:txBody>
      </p:sp>
    </p:spTree>
    <p:extLst>
      <p:ext uri="{BB962C8B-B14F-4D97-AF65-F5344CB8AC3E}">
        <p14:creationId xmlns:p14="http://schemas.microsoft.com/office/powerpoint/2010/main" val="2387980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6C880-5DDF-5FD2-5644-F95ED28A45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B5203C4-3EB4-4007-D87E-EC61788EB36B}"/>
              </a:ext>
            </a:extLst>
          </p:cNvPr>
          <p:cNvSpPr>
            <a:spLocks noGrp="1"/>
          </p:cNvSpPr>
          <p:nvPr>
            <p:ph type="title"/>
          </p:nvPr>
        </p:nvSpPr>
        <p:spPr>
          <a:xfrm>
            <a:off x="667499" y="234478"/>
            <a:ext cx="10215849" cy="575561"/>
          </a:xfrm>
        </p:spPr>
        <p:txBody>
          <a:bodyPr>
            <a:normAutofit/>
          </a:bodyPr>
          <a:lstStyle/>
          <a:p>
            <a:pPr algn="ctr"/>
            <a:r>
              <a:rPr lang="tr-TR" sz="2200" b="1" dirty="0">
                <a:solidFill>
                  <a:schemeClr val="tx1"/>
                </a:solidFill>
              </a:rPr>
              <a:t>Otantik Liderlik (</a:t>
            </a:r>
            <a:r>
              <a:rPr lang="tr-TR" sz="2200" b="1" dirty="0" err="1">
                <a:solidFill>
                  <a:schemeClr val="tx1"/>
                </a:solidFill>
              </a:rPr>
              <a:t>Authentic</a:t>
            </a:r>
            <a:r>
              <a:rPr lang="tr-TR" sz="2200" b="1" dirty="0">
                <a:solidFill>
                  <a:schemeClr val="tx1"/>
                </a:solidFill>
              </a:rPr>
              <a:t> </a:t>
            </a:r>
            <a:r>
              <a:rPr lang="tr-TR" sz="2200" b="1" dirty="0" err="1">
                <a:solidFill>
                  <a:schemeClr val="tx1"/>
                </a:solidFill>
              </a:rPr>
              <a:t>Leadership</a:t>
            </a:r>
            <a:r>
              <a:rPr lang="tr-TR" sz="2200" b="1" dirty="0">
                <a:solidFill>
                  <a:schemeClr val="tx1"/>
                </a:solidFill>
              </a:rPr>
              <a:t>)</a:t>
            </a:r>
          </a:p>
        </p:txBody>
      </p:sp>
      <p:sp>
        <p:nvSpPr>
          <p:cNvPr id="3" name="İçerik Yer Tutucusu 2">
            <a:extLst>
              <a:ext uri="{FF2B5EF4-FFF2-40B4-BE49-F238E27FC236}">
                <a16:creationId xmlns:a16="http://schemas.microsoft.com/office/drawing/2014/main" id="{B8220ED5-3E48-8977-88BA-EE54F5206141}"/>
              </a:ext>
            </a:extLst>
          </p:cNvPr>
          <p:cNvSpPr>
            <a:spLocks noGrp="1"/>
          </p:cNvSpPr>
          <p:nvPr>
            <p:ph idx="1"/>
          </p:nvPr>
        </p:nvSpPr>
        <p:spPr>
          <a:xfrm>
            <a:off x="865653" y="810039"/>
            <a:ext cx="9438005" cy="5673887"/>
          </a:xfrm>
        </p:spPr>
        <p:txBody>
          <a:bodyPr>
            <a:noAutofit/>
          </a:bodyPr>
          <a:lstStyle/>
          <a:p>
            <a:pPr marL="0" indent="0" algn="ctr">
              <a:spcBef>
                <a:spcPts val="600"/>
              </a:spcBef>
              <a:buNone/>
            </a:pPr>
            <a:r>
              <a:rPr lang="tr-TR" sz="1700" b="1" u="sng" dirty="0"/>
              <a:t>Temel Özellikler</a:t>
            </a:r>
          </a:p>
          <a:p>
            <a:pPr algn="just">
              <a:spcBef>
                <a:spcPts val="600"/>
              </a:spcBef>
            </a:pPr>
            <a:r>
              <a:rPr lang="tr-TR" sz="1700" b="1" u="sng" dirty="0"/>
              <a:t>Öz Farkındalık (Self-</a:t>
            </a:r>
            <a:r>
              <a:rPr lang="tr-TR" sz="1700" b="1" u="sng" dirty="0" err="1"/>
              <a:t>awareness</a:t>
            </a:r>
            <a:r>
              <a:rPr lang="tr-TR" sz="1700" b="1" dirty="0"/>
              <a:t>): Liderin kendi değerlerini, inançlarını ve sınırlarını bilmesi  </a:t>
            </a:r>
          </a:p>
          <a:p>
            <a:pPr algn="just">
              <a:spcBef>
                <a:spcPts val="600"/>
              </a:spcBef>
            </a:pPr>
            <a:r>
              <a:rPr lang="tr-TR" sz="1700" b="1" u="sng" dirty="0"/>
              <a:t>İlişkisel Şeffaflık (</a:t>
            </a:r>
            <a:r>
              <a:rPr lang="tr-TR" sz="1700" b="1" u="sng" dirty="0" err="1"/>
              <a:t>Relational</a:t>
            </a:r>
            <a:r>
              <a:rPr lang="tr-TR" sz="1700" b="1" u="sng" dirty="0"/>
              <a:t> </a:t>
            </a:r>
            <a:r>
              <a:rPr lang="tr-TR" sz="1700" b="1" u="sng" dirty="0" err="1"/>
              <a:t>transparency</a:t>
            </a:r>
            <a:r>
              <a:rPr lang="tr-TR" sz="1700" b="1" u="sng" dirty="0"/>
              <a:t>)</a:t>
            </a:r>
            <a:r>
              <a:rPr lang="tr-TR" sz="1700" b="1" dirty="0"/>
              <a:t>: Açık ve dürüst iletişim kurma, samimiyet gösterme  </a:t>
            </a:r>
          </a:p>
          <a:p>
            <a:pPr algn="just">
              <a:spcBef>
                <a:spcPts val="600"/>
              </a:spcBef>
            </a:pPr>
            <a:r>
              <a:rPr lang="tr-TR" sz="1700" b="1" u="sng" dirty="0"/>
              <a:t>İçselleştirilmiş Etik (</a:t>
            </a:r>
            <a:r>
              <a:rPr lang="tr-TR" sz="1700" b="1" u="sng" dirty="0" err="1"/>
              <a:t>Internalized</a:t>
            </a:r>
            <a:r>
              <a:rPr lang="tr-TR" sz="1700" b="1" u="sng" dirty="0"/>
              <a:t> </a:t>
            </a:r>
            <a:r>
              <a:rPr lang="tr-TR" sz="1700" b="1" u="sng" dirty="0" err="1"/>
              <a:t>ethics</a:t>
            </a:r>
            <a:r>
              <a:rPr lang="tr-TR" sz="1700" b="1" dirty="0"/>
              <a:t>): Etik ilkelerden sapmadan hareket etme, ahlaki duruş (Karar verme ve davranışa rehberlik eden yüksek etik standartlarla karakterize edilen olumlu bir ahlaki bakış açısına sahiplik) </a:t>
            </a:r>
          </a:p>
          <a:p>
            <a:pPr algn="just">
              <a:spcBef>
                <a:spcPts val="600"/>
              </a:spcBef>
            </a:pPr>
            <a:r>
              <a:rPr lang="tr-TR" sz="1700" b="1" u="sng" dirty="0"/>
              <a:t>Dengeli İşleme (</a:t>
            </a:r>
            <a:r>
              <a:rPr lang="tr-TR" sz="1700" b="1" u="sng" dirty="0" err="1"/>
              <a:t>Balanced</a:t>
            </a:r>
            <a:r>
              <a:rPr lang="tr-TR" sz="1700" b="1" u="sng" dirty="0"/>
              <a:t> </a:t>
            </a:r>
            <a:r>
              <a:rPr lang="tr-TR" sz="1700" b="1" u="sng" dirty="0" err="1"/>
              <a:t>processing</a:t>
            </a:r>
            <a:r>
              <a:rPr lang="tr-TR" sz="1700" b="1" dirty="0"/>
              <a:t>): Objektif ve adil kararlar alma, farklı görüşleri dikkate alma</a:t>
            </a:r>
          </a:p>
          <a:p>
            <a:pPr marL="0" indent="0" algn="ctr">
              <a:spcBef>
                <a:spcPts val="600"/>
              </a:spcBef>
              <a:buNone/>
            </a:pPr>
            <a:r>
              <a:rPr lang="tr-TR" sz="1700" b="1" u="sng" dirty="0"/>
              <a:t>Felsefi Arka Plan</a:t>
            </a:r>
          </a:p>
          <a:p>
            <a:pPr algn="just">
              <a:spcBef>
                <a:spcPts val="600"/>
              </a:spcBef>
            </a:pPr>
            <a:r>
              <a:rPr lang="tr-TR" sz="1700" b="1" dirty="0"/>
              <a:t>Bireyler kendilerini, güçlü ve zayıf yönleri de dahil olmak üzere, tanıyıp kabul ettiklerinde, kırılgan öz saygının aksine, yüksek düzeyde istikrarlı öz saygı sergilerler. </a:t>
            </a:r>
          </a:p>
          <a:p>
            <a:pPr algn="just">
              <a:spcBef>
                <a:spcPts val="600"/>
              </a:spcBef>
            </a:pPr>
            <a:r>
              <a:rPr lang="tr-TR" sz="1700" b="1" dirty="0"/>
              <a:t>Bu tür bireyler, daha az olgun kişilerin sergilediği savunmacı önyargılardan nispeten uzaktırlar ve sonuç olarak başkalarıyla şeffaf, açık ve yakın ilişkiler kurmakta daha rahattırlar. </a:t>
            </a:r>
          </a:p>
          <a:p>
            <a:pPr algn="just">
              <a:spcBef>
                <a:spcPts val="600"/>
              </a:spcBef>
            </a:pPr>
            <a:r>
              <a:rPr lang="tr-TR" sz="1700" b="1" dirty="0"/>
              <a:t>Dahası, değerleri, inançları ve eylemleri arasında tutarlılığı yansıtan otantik davranışlar sergilerler </a:t>
            </a:r>
            <a:r>
              <a:rPr lang="tr-TR" sz="1500" b="1" dirty="0"/>
              <a:t>(</a:t>
            </a:r>
            <a:r>
              <a:rPr lang="tr-TR" sz="1500" b="1" dirty="0" err="1"/>
              <a:t>Jiewen</a:t>
            </a:r>
            <a:r>
              <a:rPr lang="tr-TR" sz="1500" b="1" dirty="0"/>
              <a:t>, </a:t>
            </a:r>
            <a:r>
              <a:rPr lang="tr-TR" sz="1500" b="1" dirty="0" err="1"/>
              <a:t>Ahmad</a:t>
            </a:r>
            <a:r>
              <a:rPr lang="tr-TR" sz="1500" b="1" dirty="0"/>
              <a:t> ve </a:t>
            </a:r>
            <a:r>
              <a:rPr lang="tr-TR" sz="1500" b="1" dirty="0" err="1"/>
              <a:t>Xiaoyang</a:t>
            </a:r>
            <a:r>
              <a:rPr lang="tr-TR" sz="1500" b="1" dirty="0"/>
              <a:t>, 2024, s. 1305). </a:t>
            </a:r>
            <a:r>
              <a:rPr lang="tr-TR" sz="1500" b="1" dirty="0" err="1"/>
              <a:t>Walumbwa</a:t>
            </a:r>
            <a:r>
              <a:rPr lang="tr-TR" sz="1500" b="1" dirty="0"/>
              <a:t> ve arkadaşlarının (2008, </a:t>
            </a:r>
            <a:r>
              <a:rPr lang="tr-TR" sz="1500" b="1" dirty="0" err="1"/>
              <a:t>ss</a:t>
            </a:r>
            <a:r>
              <a:rPr lang="tr-TR" sz="1500" b="1" dirty="0"/>
              <a:t>. 92-93). </a:t>
            </a:r>
          </a:p>
        </p:txBody>
      </p:sp>
    </p:spTree>
    <p:extLst>
      <p:ext uri="{BB962C8B-B14F-4D97-AF65-F5344CB8AC3E}">
        <p14:creationId xmlns:p14="http://schemas.microsoft.com/office/powerpoint/2010/main" val="16319448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6C880-5DDF-5FD2-5644-F95ED28A45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B5203C4-3EB4-4007-D87E-EC61788EB36B}"/>
              </a:ext>
            </a:extLst>
          </p:cNvPr>
          <p:cNvSpPr>
            <a:spLocks noGrp="1"/>
          </p:cNvSpPr>
          <p:nvPr>
            <p:ph type="title"/>
          </p:nvPr>
        </p:nvSpPr>
        <p:spPr>
          <a:xfrm>
            <a:off x="667499" y="234478"/>
            <a:ext cx="10215849" cy="341083"/>
          </a:xfrm>
        </p:spPr>
        <p:txBody>
          <a:bodyPr>
            <a:normAutofit fontScale="90000"/>
          </a:bodyPr>
          <a:lstStyle/>
          <a:p>
            <a:pPr algn="ctr"/>
            <a:r>
              <a:rPr lang="tr-TR" sz="2200" b="1" dirty="0">
                <a:solidFill>
                  <a:schemeClr val="tx1"/>
                </a:solidFill>
              </a:rPr>
              <a:t>Otantik Liderlik (</a:t>
            </a:r>
            <a:r>
              <a:rPr lang="tr-TR" sz="2200" b="1" dirty="0" err="1">
                <a:solidFill>
                  <a:schemeClr val="tx1"/>
                </a:solidFill>
              </a:rPr>
              <a:t>Authentic</a:t>
            </a:r>
            <a:r>
              <a:rPr lang="tr-TR" sz="2200" b="1" dirty="0">
                <a:solidFill>
                  <a:schemeClr val="tx1"/>
                </a:solidFill>
              </a:rPr>
              <a:t> </a:t>
            </a:r>
            <a:r>
              <a:rPr lang="tr-TR" sz="2200" b="1" dirty="0" err="1">
                <a:solidFill>
                  <a:schemeClr val="tx1"/>
                </a:solidFill>
              </a:rPr>
              <a:t>Leadership</a:t>
            </a:r>
            <a:r>
              <a:rPr lang="tr-TR" sz="2200" b="1" dirty="0">
                <a:solidFill>
                  <a:schemeClr val="tx1"/>
                </a:solidFill>
              </a:rPr>
              <a:t>)</a:t>
            </a:r>
          </a:p>
        </p:txBody>
      </p:sp>
      <p:sp>
        <p:nvSpPr>
          <p:cNvPr id="3" name="İçerik Yer Tutucusu 2">
            <a:extLst>
              <a:ext uri="{FF2B5EF4-FFF2-40B4-BE49-F238E27FC236}">
                <a16:creationId xmlns:a16="http://schemas.microsoft.com/office/drawing/2014/main" id="{B8220ED5-3E48-8977-88BA-EE54F5206141}"/>
              </a:ext>
            </a:extLst>
          </p:cNvPr>
          <p:cNvSpPr>
            <a:spLocks noGrp="1"/>
          </p:cNvSpPr>
          <p:nvPr>
            <p:ph idx="1"/>
          </p:nvPr>
        </p:nvSpPr>
        <p:spPr>
          <a:xfrm>
            <a:off x="879507" y="575561"/>
            <a:ext cx="9438005" cy="6047961"/>
          </a:xfrm>
        </p:spPr>
        <p:txBody>
          <a:bodyPr>
            <a:noAutofit/>
          </a:bodyPr>
          <a:lstStyle/>
          <a:p>
            <a:pPr marL="0" indent="0" algn="ctr">
              <a:spcBef>
                <a:spcPts val="600"/>
              </a:spcBef>
              <a:buNone/>
            </a:pPr>
            <a:r>
              <a:rPr lang="tr-TR" sz="1700" b="1" u="sng" dirty="0"/>
              <a:t>Tarihçe</a:t>
            </a:r>
          </a:p>
          <a:p>
            <a:pPr marL="0" indent="0" algn="ctr">
              <a:spcBef>
                <a:spcPts val="600"/>
              </a:spcBef>
              <a:buNone/>
            </a:pPr>
            <a:r>
              <a:rPr lang="tr-TR" sz="1700" b="1" u="sng" dirty="0"/>
              <a:t>Kökenler</a:t>
            </a:r>
          </a:p>
          <a:p>
            <a:pPr algn="just">
              <a:spcBef>
                <a:spcPts val="600"/>
              </a:spcBef>
            </a:pPr>
            <a:r>
              <a:rPr lang="tr-TR" sz="1700" b="1" dirty="0"/>
              <a:t>Binlerce yıl öncesine, ihtiyat, ölçülülük, adalet ve metanet gibi temel erdemlerin geliştirilmesine odaklanılmasına kadar uzanır </a:t>
            </a:r>
            <a:r>
              <a:rPr lang="tr-TR" sz="1500" b="1" dirty="0"/>
              <a:t>(</a:t>
            </a:r>
            <a:r>
              <a:rPr lang="en-US" sz="1500" b="1" dirty="0"/>
              <a:t>Pratt, 2023</a:t>
            </a:r>
            <a:r>
              <a:rPr lang="tr-TR" sz="1500" b="1" dirty="0"/>
              <a:t>). </a:t>
            </a:r>
          </a:p>
          <a:p>
            <a:pPr marL="0" indent="0" algn="ctr">
              <a:spcBef>
                <a:spcPts val="600"/>
              </a:spcBef>
              <a:buNone/>
            </a:pPr>
            <a:r>
              <a:rPr lang="tr-TR" sz="1700" b="1" u="sng" dirty="0"/>
              <a:t>1960’lar</a:t>
            </a:r>
          </a:p>
          <a:p>
            <a:pPr algn="just">
              <a:spcBef>
                <a:spcPts val="600"/>
              </a:spcBef>
            </a:pPr>
            <a:r>
              <a:rPr lang="tr-TR" sz="1700" b="1" dirty="0"/>
              <a:t>Modern örgütsel uygulamaların kökeni 1960'lara dayandırılmaktadır. 1960’larda bir organizasyonun liderlik yoluyla kendisini nasıl özgün bir şekilde yansıttığını tanımlamanın bir yolu olarak ortaya çıkmıştır. </a:t>
            </a:r>
          </a:p>
          <a:p>
            <a:pPr algn="just">
              <a:spcBef>
                <a:spcPts val="600"/>
              </a:spcBef>
            </a:pPr>
            <a:r>
              <a:rPr lang="tr-TR" sz="1700" b="1" dirty="0"/>
              <a:t>Bazıları, bir organizasyonun tamamının sorumluluk, belirsizliğe tepkiler ve yaratıcılık yoluyla tek bir kişi gibi otantik bir şekilde hareket edebileceğine inanıyordu. </a:t>
            </a:r>
          </a:p>
          <a:p>
            <a:pPr algn="just">
              <a:spcBef>
                <a:spcPts val="600"/>
              </a:spcBef>
            </a:pPr>
            <a:r>
              <a:rPr lang="tr-TR" sz="1700" b="1" dirty="0"/>
              <a:t>Diğerleri ise otantik liderliğin, liderlerin bir organizasyon içindeki kendi rollerini nasıl tanımladıklarıyla daha çok ilgili olduğuna inanıyordu (</a:t>
            </a:r>
            <a:r>
              <a:rPr lang="tr-TR" sz="1700" b="1" dirty="0" err="1"/>
              <a:t>Authentic</a:t>
            </a:r>
            <a:r>
              <a:rPr lang="tr-TR" sz="1700" b="1" dirty="0"/>
              <a:t> </a:t>
            </a:r>
            <a:r>
              <a:rPr lang="tr-TR" sz="1700" b="1" dirty="0" err="1"/>
              <a:t>leadership</a:t>
            </a:r>
            <a:r>
              <a:rPr lang="tr-TR" sz="1700" b="1" dirty="0"/>
              <a:t>, 2026). </a:t>
            </a:r>
          </a:p>
          <a:p>
            <a:pPr marL="0" indent="0" algn="ctr">
              <a:spcBef>
                <a:spcPts val="600"/>
              </a:spcBef>
              <a:buNone/>
            </a:pPr>
            <a:r>
              <a:rPr lang="tr-TR" sz="1700" b="1" u="sng" dirty="0"/>
              <a:t>2000'lerin başlarında popülerleşmesi</a:t>
            </a:r>
          </a:p>
          <a:p>
            <a:pPr algn="just">
              <a:spcBef>
                <a:spcPts val="600"/>
              </a:spcBef>
            </a:pPr>
            <a:r>
              <a:rPr lang="tr-TR" sz="1700" b="1" dirty="0"/>
              <a:t>Bu liderlik kuramı, </a:t>
            </a:r>
            <a:r>
              <a:rPr lang="tr-TR" sz="1700" b="1" dirty="0" err="1"/>
              <a:t>Medtronic'in</a:t>
            </a:r>
            <a:r>
              <a:rPr lang="tr-TR" sz="1700" b="1" dirty="0"/>
              <a:t> eski CEO'su Bill George'un önderliğinde, kalple, amaçla ve güçlü değerlerle liderlik etmeyi savunması ile 2003 civarında popülerlikte bir artış göstermiştir. Bill George, kitabı «True </a:t>
            </a:r>
            <a:r>
              <a:rPr lang="tr-TR" sz="1700" b="1" dirty="0" err="1"/>
              <a:t>North»ta</a:t>
            </a:r>
            <a:r>
              <a:rPr lang="tr-TR" sz="1700" b="1" dirty="0"/>
              <a:t>, güven ve samimiyet kuran otantik liderlerin yüksek performans motivasyonu sağladığını vurgular. </a:t>
            </a:r>
          </a:p>
          <a:p>
            <a:pPr algn="just">
              <a:spcBef>
                <a:spcPts val="600"/>
              </a:spcBef>
            </a:pPr>
            <a:r>
              <a:rPr lang="tr-TR" sz="1700" b="1" dirty="0"/>
              <a:t>En zor liderlik alanının kendini yönetmek ve kendi farkındalığını geliştirmek olduğunu belirtir. Araştırmaları, liderlerin başarısında öz-farkındalık ve kendini keşfetmenin çok önemli olduğunu gösterir </a:t>
            </a:r>
            <a:r>
              <a:rPr lang="tr-TR" sz="1500" b="1" dirty="0"/>
              <a:t>(</a:t>
            </a:r>
            <a:r>
              <a:rPr lang="en-US" sz="1500" b="1" dirty="0"/>
              <a:t>Leavy, 2023</a:t>
            </a:r>
            <a:r>
              <a:rPr lang="tr-TR" sz="1500" b="1" dirty="0"/>
              <a:t>).</a:t>
            </a:r>
          </a:p>
        </p:txBody>
      </p:sp>
    </p:spTree>
    <p:extLst>
      <p:ext uri="{BB962C8B-B14F-4D97-AF65-F5344CB8AC3E}">
        <p14:creationId xmlns:p14="http://schemas.microsoft.com/office/powerpoint/2010/main" val="1033472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447826-6C80-63D1-4804-1FE4915CE187}"/>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7012D5E7-EBA5-E55E-0988-F80FDBD22514}"/>
              </a:ext>
            </a:extLst>
          </p:cNvPr>
          <p:cNvSpPr>
            <a:spLocks noGrp="1"/>
          </p:cNvSpPr>
          <p:nvPr>
            <p:ph type="title"/>
          </p:nvPr>
        </p:nvSpPr>
        <p:spPr>
          <a:xfrm>
            <a:off x="1898373" y="249387"/>
            <a:ext cx="6531131" cy="576409"/>
          </a:xfrm>
        </p:spPr>
        <p:txBody>
          <a:bodyPr>
            <a:normAutofit/>
          </a:bodyPr>
          <a:lstStyle/>
          <a:p>
            <a:pPr algn="ctr"/>
            <a:r>
              <a:rPr lang="tr-TR" sz="2800" b="1" dirty="0">
                <a:solidFill>
                  <a:schemeClr val="tx1"/>
                </a:solidFill>
              </a:rPr>
              <a:t>KAPSAM</a:t>
            </a:r>
            <a:endParaRPr lang="en-US" sz="2800" b="1" dirty="0"/>
          </a:p>
        </p:txBody>
      </p:sp>
      <p:sp>
        <p:nvSpPr>
          <p:cNvPr id="3" name="İçerik Yer Tutucusu 2">
            <a:extLst>
              <a:ext uri="{FF2B5EF4-FFF2-40B4-BE49-F238E27FC236}">
                <a16:creationId xmlns:a16="http://schemas.microsoft.com/office/drawing/2014/main" id="{7FC17C9F-157F-D631-C5BF-63FD6CD26138}"/>
              </a:ext>
            </a:extLst>
          </p:cNvPr>
          <p:cNvSpPr>
            <a:spLocks noGrp="1"/>
          </p:cNvSpPr>
          <p:nvPr>
            <p:ph idx="1"/>
          </p:nvPr>
        </p:nvSpPr>
        <p:spPr>
          <a:xfrm>
            <a:off x="1058517" y="825795"/>
            <a:ext cx="9235110" cy="5519587"/>
          </a:xfrm>
        </p:spPr>
        <p:txBody>
          <a:bodyPr>
            <a:noAutofit/>
          </a:bodyPr>
          <a:lstStyle/>
          <a:p>
            <a:pPr algn="just">
              <a:spcBef>
                <a:spcPts val="600"/>
              </a:spcBef>
            </a:pPr>
            <a:r>
              <a:rPr lang="tr-TR" sz="1700" b="1" dirty="0"/>
              <a:t>Giriş</a:t>
            </a:r>
          </a:p>
          <a:p>
            <a:pPr algn="just">
              <a:spcBef>
                <a:spcPts val="600"/>
              </a:spcBef>
            </a:pPr>
            <a:r>
              <a:rPr lang="tr-TR" sz="1700" b="1" dirty="0"/>
              <a:t>Modern Liderlik Yaklaşımlarına Genel Bakış</a:t>
            </a:r>
          </a:p>
          <a:p>
            <a:pPr algn="just">
              <a:spcBef>
                <a:spcPts val="600"/>
              </a:spcBef>
            </a:pPr>
            <a:r>
              <a:rPr lang="tr-TR" sz="1700" b="1" dirty="0"/>
              <a:t>Liderlik Kavramı ve Günümüzdeki Durumu</a:t>
            </a:r>
          </a:p>
          <a:p>
            <a:pPr algn="just">
              <a:spcBef>
                <a:spcPts val="600"/>
              </a:spcBef>
            </a:pPr>
            <a:r>
              <a:rPr lang="tr-TR" sz="1700" b="1" dirty="0"/>
              <a:t>Liderlik Stilleri ve Özellikleri  </a:t>
            </a:r>
          </a:p>
          <a:p>
            <a:pPr algn="just">
              <a:spcBef>
                <a:spcPts val="600"/>
              </a:spcBef>
            </a:pPr>
            <a:r>
              <a:rPr lang="tr-TR" sz="1700" b="1" dirty="0"/>
              <a:t>Modern Liderlik Yaklaşımları ve Temel Özellikleri</a:t>
            </a:r>
          </a:p>
          <a:p>
            <a:pPr lvl="1" algn="just">
              <a:spcBef>
                <a:spcPts val="600"/>
              </a:spcBef>
              <a:buFont typeface="Wingdings" panose="05000000000000000000" pitchFamily="2" charset="2"/>
              <a:buChar char="v"/>
            </a:pPr>
            <a:r>
              <a:rPr lang="tr-TR" sz="1500" b="1" dirty="0"/>
              <a:t>Karizmatik Liderlik</a:t>
            </a:r>
          </a:p>
          <a:p>
            <a:pPr lvl="1" algn="just">
              <a:spcBef>
                <a:spcPts val="600"/>
              </a:spcBef>
              <a:buFont typeface="Wingdings" panose="05000000000000000000" pitchFamily="2" charset="2"/>
              <a:buChar char="v"/>
            </a:pPr>
            <a:r>
              <a:rPr lang="tr-TR" sz="1500" b="1" dirty="0"/>
              <a:t>Dönüşümcü (</a:t>
            </a:r>
            <a:r>
              <a:rPr lang="tr-TR" sz="1500" b="1" dirty="0" err="1"/>
              <a:t>Transformational</a:t>
            </a:r>
            <a:r>
              <a:rPr lang="tr-TR" sz="1500" b="1" dirty="0"/>
              <a:t>) Liderlik</a:t>
            </a:r>
          </a:p>
          <a:p>
            <a:pPr lvl="1" algn="just">
              <a:spcBef>
                <a:spcPts val="600"/>
              </a:spcBef>
              <a:buFont typeface="Wingdings" panose="05000000000000000000" pitchFamily="2" charset="2"/>
              <a:buChar char="v"/>
            </a:pPr>
            <a:r>
              <a:rPr lang="tr-TR" sz="1500" b="1" dirty="0"/>
              <a:t>Otantik Liderlik</a:t>
            </a:r>
          </a:p>
          <a:p>
            <a:pPr lvl="1" algn="just">
              <a:spcBef>
                <a:spcPts val="600"/>
              </a:spcBef>
              <a:buFont typeface="Wingdings" panose="05000000000000000000" pitchFamily="2" charset="2"/>
              <a:buChar char="v"/>
            </a:pPr>
            <a:r>
              <a:rPr lang="tr-TR" sz="1500" b="1" dirty="0"/>
              <a:t>İşlemci (</a:t>
            </a:r>
            <a:r>
              <a:rPr lang="tr-TR" sz="1500" b="1" dirty="0" err="1"/>
              <a:t>Transactional</a:t>
            </a:r>
            <a:r>
              <a:rPr lang="tr-TR" sz="1500" b="1" dirty="0"/>
              <a:t>) Liderlik</a:t>
            </a:r>
          </a:p>
          <a:p>
            <a:pPr lvl="1" algn="just">
              <a:spcBef>
                <a:spcPts val="600"/>
              </a:spcBef>
              <a:buFont typeface="Wingdings" panose="05000000000000000000" pitchFamily="2" charset="2"/>
              <a:buChar char="v"/>
            </a:pPr>
            <a:r>
              <a:rPr lang="tr-TR" sz="1500" b="1" dirty="0"/>
              <a:t>Babacan (</a:t>
            </a:r>
            <a:r>
              <a:rPr lang="tr-TR" sz="1500" b="1" dirty="0" err="1"/>
              <a:t>Paternalistic</a:t>
            </a:r>
            <a:r>
              <a:rPr lang="tr-TR" sz="1500" b="1" dirty="0"/>
              <a:t>) Liderlik</a:t>
            </a:r>
          </a:p>
          <a:p>
            <a:pPr lvl="1" algn="just">
              <a:spcBef>
                <a:spcPts val="600"/>
              </a:spcBef>
              <a:buFont typeface="Wingdings" panose="05000000000000000000" pitchFamily="2" charset="2"/>
              <a:buChar char="v"/>
            </a:pPr>
            <a:r>
              <a:rPr lang="tr-TR" sz="1500" b="1" dirty="0"/>
              <a:t>Stratejik Liderlik</a:t>
            </a:r>
          </a:p>
          <a:p>
            <a:pPr lvl="1" algn="just">
              <a:spcBef>
                <a:spcPts val="600"/>
              </a:spcBef>
              <a:buFont typeface="Wingdings" panose="05000000000000000000" pitchFamily="2" charset="2"/>
              <a:buChar char="v"/>
            </a:pPr>
            <a:r>
              <a:rPr lang="tr-TR" sz="1500" b="1" dirty="0"/>
              <a:t>Vizyoner Liderlik</a:t>
            </a:r>
          </a:p>
          <a:p>
            <a:pPr lvl="1" algn="just">
              <a:spcBef>
                <a:spcPts val="600"/>
              </a:spcBef>
              <a:buFont typeface="Wingdings" panose="05000000000000000000" pitchFamily="2" charset="2"/>
              <a:buChar char="v"/>
            </a:pPr>
            <a:r>
              <a:rPr lang="tr-TR" sz="1500" b="1" dirty="0"/>
              <a:t>Etik Liderlik</a:t>
            </a:r>
          </a:p>
          <a:p>
            <a:pPr lvl="1" algn="just">
              <a:spcBef>
                <a:spcPts val="600"/>
              </a:spcBef>
              <a:buFont typeface="Wingdings" panose="05000000000000000000" pitchFamily="2" charset="2"/>
              <a:buChar char="v"/>
            </a:pPr>
            <a:r>
              <a:rPr lang="tr-TR" sz="1500" b="1" dirty="0"/>
              <a:t>Hizmetkar (</a:t>
            </a:r>
            <a:r>
              <a:rPr lang="tr-TR" sz="1500" b="1" dirty="0" err="1"/>
              <a:t>Servant</a:t>
            </a:r>
            <a:r>
              <a:rPr lang="tr-TR" sz="1500" b="1" dirty="0"/>
              <a:t>) Liderlik  </a:t>
            </a:r>
          </a:p>
          <a:p>
            <a:pPr algn="just">
              <a:spcBef>
                <a:spcPts val="600"/>
              </a:spcBef>
            </a:pPr>
            <a:r>
              <a:rPr lang="tr-TR" sz="1700" b="1" dirty="0"/>
              <a:t>Sonuç ve Değerlendirme</a:t>
            </a:r>
          </a:p>
          <a:p>
            <a:pPr algn="just">
              <a:spcBef>
                <a:spcPts val="600"/>
              </a:spcBef>
            </a:pPr>
            <a:r>
              <a:rPr lang="tr-TR" sz="1700" b="1" dirty="0"/>
              <a:t>Kaynakça</a:t>
            </a:r>
          </a:p>
        </p:txBody>
      </p:sp>
    </p:spTree>
    <p:extLst>
      <p:ext uri="{BB962C8B-B14F-4D97-AF65-F5344CB8AC3E}">
        <p14:creationId xmlns:p14="http://schemas.microsoft.com/office/powerpoint/2010/main" val="14973892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6C880-5DDF-5FD2-5644-F95ED28A45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B5203C4-3EB4-4007-D87E-EC61788EB36B}"/>
              </a:ext>
            </a:extLst>
          </p:cNvPr>
          <p:cNvSpPr>
            <a:spLocks noGrp="1"/>
          </p:cNvSpPr>
          <p:nvPr>
            <p:ph type="title"/>
          </p:nvPr>
        </p:nvSpPr>
        <p:spPr>
          <a:xfrm>
            <a:off x="667499" y="234478"/>
            <a:ext cx="10215849" cy="575561"/>
          </a:xfrm>
        </p:spPr>
        <p:txBody>
          <a:bodyPr>
            <a:normAutofit/>
          </a:bodyPr>
          <a:lstStyle/>
          <a:p>
            <a:pPr algn="ctr"/>
            <a:r>
              <a:rPr lang="tr-TR" sz="2200" b="1" dirty="0">
                <a:solidFill>
                  <a:schemeClr val="tx1"/>
                </a:solidFill>
              </a:rPr>
              <a:t>Otantik Liderlik (</a:t>
            </a:r>
            <a:r>
              <a:rPr lang="tr-TR" sz="2200" b="1" dirty="0" err="1">
                <a:solidFill>
                  <a:schemeClr val="tx1"/>
                </a:solidFill>
              </a:rPr>
              <a:t>Authentic</a:t>
            </a:r>
            <a:r>
              <a:rPr lang="tr-TR" sz="2200" b="1" dirty="0">
                <a:solidFill>
                  <a:schemeClr val="tx1"/>
                </a:solidFill>
              </a:rPr>
              <a:t> </a:t>
            </a:r>
            <a:r>
              <a:rPr lang="tr-TR" sz="2200" b="1" dirty="0" err="1">
                <a:solidFill>
                  <a:schemeClr val="tx1"/>
                </a:solidFill>
              </a:rPr>
              <a:t>Leadership</a:t>
            </a:r>
            <a:r>
              <a:rPr lang="tr-TR" sz="2200" b="1" dirty="0">
                <a:solidFill>
                  <a:schemeClr val="tx1"/>
                </a:solidFill>
              </a:rPr>
              <a:t>)</a:t>
            </a:r>
          </a:p>
        </p:txBody>
      </p:sp>
      <p:sp>
        <p:nvSpPr>
          <p:cNvPr id="3" name="İçerik Yer Tutucusu 2">
            <a:extLst>
              <a:ext uri="{FF2B5EF4-FFF2-40B4-BE49-F238E27FC236}">
                <a16:creationId xmlns:a16="http://schemas.microsoft.com/office/drawing/2014/main" id="{B8220ED5-3E48-8977-88BA-EE54F5206141}"/>
              </a:ext>
            </a:extLst>
          </p:cNvPr>
          <p:cNvSpPr>
            <a:spLocks noGrp="1"/>
          </p:cNvSpPr>
          <p:nvPr>
            <p:ph idx="1"/>
          </p:nvPr>
        </p:nvSpPr>
        <p:spPr>
          <a:xfrm>
            <a:off x="865653" y="810040"/>
            <a:ext cx="9438005" cy="4219160"/>
          </a:xfrm>
        </p:spPr>
        <p:txBody>
          <a:bodyPr>
            <a:noAutofit/>
          </a:bodyPr>
          <a:lstStyle/>
          <a:p>
            <a:pPr marL="0" indent="0" algn="ctr">
              <a:spcBef>
                <a:spcPts val="600"/>
              </a:spcBef>
              <a:buNone/>
            </a:pPr>
            <a:r>
              <a:rPr lang="tr-TR" sz="2000" b="1" u="sng" dirty="0"/>
              <a:t>Avantajları</a:t>
            </a:r>
          </a:p>
          <a:p>
            <a:pPr algn="just">
              <a:spcBef>
                <a:spcPts val="600"/>
              </a:spcBef>
            </a:pPr>
            <a:r>
              <a:rPr lang="tr-TR" sz="2000" b="1" u="sng" dirty="0"/>
              <a:t>Güven ve Samimiyet</a:t>
            </a:r>
            <a:r>
              <a:rPr lang="tr-TR" sz="2000" b="1" dirty="0"/>
              <a:t>: Lider ve takipçileri arasında güçlü güven bağları kurar.  </a:t>
            </a:r>
          </a:p>
          <a:p>
            <a:pPr algn="just">
              <a:spcBef>
                <a:spcPts val="600"/>
              </a:spcBef>
            </a:pPr>
            <a:r>
              <a:rPr lang="tr-TR" sz="2000" b="1" u="sng" dirty="0"/>
              <a:t>Etik ve Dürüstlük</a:t>
            </a:r>
            <a:r>
              <a:rPr lang="tr-TR" sz="2000" b="1" dirty="0"/>
              <a:t>: Organizasyonda etik değerlerin yerleşmesini sağlar.  </a:t>
            </a:r>
          </a:p>
          <a:p>
            <a:pPr algn="just">
              <a:spcBef>
                <a:spcPts val="600"/>
              </a:spcBef>
            </a:pPr>
            <a:r>
              <a:rPr lang="tr-TR" sz="2000" b="1" u="sng" dirty="0"/>
              <a:t>Pozitif Çalışma Ortamı</a:t>
            </a:r>
            <a:r>
              <a:rPr lang="tr-TR" sz="2000" b="1" dirty="0"/>
              <a:t>: Çalışanların motivasyonunu ve bağlılığını artırır, sürdürülebilir bir kültür oluşturur.  </a:t>
            </a:r>
          </a:p>
          <a:p>
            <a:pPr algn="just">
              <a:spcBef>
                <a:spcPts val="600"/>
              </a:spcBef>
            </a:pPr>
            <a:r>
              <a:rPr lang="tr-TR" sz="2000" b="1" u="sng" dirty="0"/>
              <a:t>Organizasyonel Performans</a:t>
            </a:r>
            <a:r>
              <a:rPr lang="tr-TR" sz="2000" b="1" dirty="0"/>
              <a:t>: İşbirliği ve inovasyonu teşvik ederek, organizasyonların başarısını destekler.  </a:t>
            </a:r>
          </a:p>
          <a:p>
            <a:pPr algn="just">
              <a:spcBef>
                <a:spcPts val="600"/>
              </a:spcBef>
            </a:pPr>
            <a:r>
              <a:rPr lang="tr-TR" sz="2000" b="1" u="sng" dirty="0"/>
              <a:t>Uzun Dönemli Başarı</a:t>
            </a:r>
            <a:r>
              <a:rPr lang="tr-TR" sz="2000" b="1" dirty="0"/>
              <a:t>: Etik ve dürüst davranışlar, krizlere karşı dayanıklılığı artırır </a:t>
            </a:r>
            <a:r>
              <a:rPr lang="tr-TR" sz="1500" b="1" dirty="0"/>
              <a:t>(</a:t>
            </a:r>
            <a:r>
              <a:rPr lang="tr-TR" sz="1500" b="1" dirty="0" err="1"/>
              <a:t>Jiewen</a:t>
            </a:r>
            <a:r>
              <a:rPr lang="tr-TR" sz="1500" b="1" dirty="0"/>
              <a:t>, </a:t>
            </a:r>
            <a:r>
              <a:rPr lang="tr-TR" sz="1500" b="1" dirty="0" err="1"/>
              <a:t>Ahmad</a:t>
            </a:r>
            <a:r>
              <a:rPr lang="tr-TR" sz="1500" b="1" dirty="0"/>
              <a:t> ve </a:t>
            </a:r>
            <a:r>
              <a:rPr lang="tr-TR" sz="1500" b="1" dirty="0" err="1"/>
              <a:t>Xiaoyang</a:t>
            </a:r>
            <a:r>
              <a:rPr lang="tr-TR" sz="1500" b="1" dirty="0"/>
              <a:t>, 2024, s. 1305-1306). </a:t>
            </a:r>
          </a:p>
        </p:txBody>
      </p:sp>
    </p:spTree>
    <p:extLst>
      <p:ext uri="{BB962C8B-B14F-4D97-AF65-F5344CB8AC3E}">
        <p14:creationId xmlns:p14="http://schemas.microsoft.com/office/powerpoint/2010/main" val="23041776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6C880-5DDF-5FD2-5644-F95ED28A45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B5203C4-3EB4-4007-D87E-EC61788EB36B}"/>
              </a:ext>
            </a:extLst>
          </p:cNvPr>
          <p:cNvSpPr>
            <a:spLocks noGrp="1"/>
          </p:cNvSpPr>
          <p:nvPr>
            <p:ph type="title"/>
          </p:nvPr>
        </p:nvSpPr>
        <p:spPr>
          <a:xfrm>
            <a:off x="667499" y="234478"/>
            <a:ext cx="10215849" cy="575561"/>
          </a:xfrm>
        </p:spPr>
        <p:txBody>
          <a:bodyPr>
            <a:normAutofit/>
          </a:bodyPr>
          <a:lstStyle/>
          <a:p>
            <a:pPr algn="ctr"/>
            <a:r>
              <a:rPr lang="tr-TR" sz="2200" b="1" dirty="0">
                <a:solidFill>
                  <a:schemeClr val="tx1"/>
                </a:solidFill>
              </a:rPr>
              <a:t>Otantik Liderlik (</a:t>
            </a:r>
            <a:r>
              <a:rPr lang="tr-TR" sz="2200" b="1" dirty="0" err="1">
                <a:solidFill>
                  <a:schemeClr val="tx1"/>
                </a:solidFill>
              </a:rPr>
              <a:t>Authentic</a:t>
            </a:r>
            <a:r>
              <a:rPr lang="tr-TR" sz="2200" b="1" dirty="0">
                <a:solidFill>
                  <a:schemeClr val="tx1"/>
                </a:solidFill>
              </a:rPr>
              <a:t> </a:t>
            </a:r>
            <a:r>
              <a:rPr lang="tr-TR" sz="2200" b="1" dirty="0" err="1">
                <a:solidFill>
                  <a:schemeClr val="tx1"/>
                </a:solidFill>
              </a:rPr>
              <a:t>Leadership</a:t>
            </a:r>
            <a:r>
              <a:rPr lang="tr-TR" sz="2200" b="1" dirty="0">
                <a:solidFill>
                  <a:schemeClr val="tx1"/>
                </a:solidFill>
              </a:rPr>
              <a:t>)</a:t>
            </a:r>
          </a:p>
        </p:txBody>
      </p:sp>
      <p:sp>
        <p:nvSpPr>
          <p:cNvPr id="3" name="İçerik Yer Tutucusu 2">
            <a:extLst>
              <a:ext uri="{FF2B5EF4-FFF2-40B4-BE49-F238E27FC236}">
                <a16:creationId xmlns:a16="http://schemas.microsoft.com/office/drawing/2014/main" id="{B8220ED5-3E48-8977-88BA-EE54F5206141}"/>
              </a:ext>
            </a:extLst>
          </p:cNvPr>
          <p:cNvSpPr>
            <a:spLocks noGrp="1"/>
          </p:cNvSpPr>
          <p:nvPr>
            <p:ph idx="1"/>
          </p:nvPr>
        </p:nvSpPr>
        <p:spPr>
          <a:xfrm>
            <a:off x="865653" y="810039"/>
            <a:ext cx="9438005" cy="5813483"/>
          </a:xfrm>
        </p:spPr>
        <p:txBody>
          <a:bodyPr>
            <a:noAutofit/>
          </a:bodyPr>
          <a:lstStyle/>
          <a:p>
            <a:pPr marL="0" indent="0" algn="ctr">
              <a:spcBef>
                <a:spcPts val="600"/>
              </a:spcBef>
              <a:buNone/>
            </a:pPr>
            <a:r>
              <a:rPr lang="tr-TR" b="1" u="sng" dirty="0"/>
              <a:t>Dezavantajları</a:t>
            </a:r>
          </a:p>
          <a:p>
            <a:pPr algn="just">
              <a:spcBef>
                <a:spcPts val="600"/>
              </a:spcBef>
            </a:pPr>
            <a:r>
              <a:rPr lang="tr-TR" b="1" u="sng" dirty="0"/>
              <a:t>Uygulama Zorluğu</a:t>
            </a:r>
            <a:r>
              <a:rPr lang="tr-TR" b="1" dirty="0"/>
              <a:t>: Samimiyet ve etik ilkeleri sürekli korumak ve göstermek, liderler için zorluk çıkarabilir.  </a:t>
            </a:r>
          </a:p>
          <a:p>
            <a:pPr algn="just">
              <a:spcBef>
                <a:spcPts val="600"/>
              </a:spcBef>
            </a:pPr>
            <a:r>
              <a:rPr lang="tr-TR" b="1" u="sng" dirty="0"/>
              <a:t>Süreç ve Zaman Gerektirir</a:t>
            </a:r>
            <a:r>
              <a:rPr lang="tr-TR" b="1" dirty="0"/>
              <a:t>: Güven inşa etmek zaman alır, hızlı sonuç bekleyen ortamlar için uygun olmayabilir.  </a:t>
            </a:r>
          </a:p>
          <a:p>
            <a:pPr algn="just">
              <a:spcBef>
                <a:spcPts val="600"/>
              </a:spcBef>
            </a:pPr>
            <a:r>
              <a:rPr lang="tr-TR" b="1" u="sng" dirty="0"/>
              <a:t>Kişisel Özelliklere Bağlılık</a:t>
            </a:r>
            <a:r>
              <a:rPr lang="tr-TR" b="1" dirty="0"/>
              <a:t>: Liderin kendi değerleri ve karakterine bağlıdır; kişisel farklılıklar başarıyı etkileyebilir.  </a:t>
            </a:r>
          </a:p>
          <a:p>
            <a:pPr algn="just">
              <a:spcBef>
                <a:spcPts val="600"/>
              </a:spcBef>
            </a:pPr>
            <a:r>
              <a:rPr lang="tr-TR" b="1" u="sng" dirty="0"/>
              <a:t>Kurumsal Baskılar</a:t>
            </a:r>
            <a:r>
              <a:rPr lang="tr-TR" b="1" dirty="0"/>
              <a:t>: Çeşitli dış ve iç baskılar altında, samimiyeti ve etik değerleri korumak güç olabilir.  </a:t>
            </a:r>
          </a:p>
          <a:p>
            <a:pPr algn="just">
              <a:spcBef>
                <a:spcPts val="600"/>
              </a:spcBef>
            </a:pPr>
            <a:r>
              <a:rPr lang="tr-TR" b="1" u="sng" dirty="0"/>
              <a:t>Sınırlı Uygulama Alanı</a:t>
            </a:r>
            <a:r>
              <a:rPr lang="tr-TR" b="1" dirty="0"/>
              <a:t>: Her organizasyon ve kültür için uygun olmayabilir; özellikle otoriter yapılarla uyumu zorluk çıkarabilir </a:t>
            </a:r>
            <a:r>
              <a:rPr lang="tr-TR" sz="1500" b="1" dirty="0"/>
              <a:t>(</a:t>
            </a:r>
            <a:r>
              <a:rPr lang="tr-TR" sz="1500" b="1" dirty="0" err="1"/>
              <a:t>Jiewen</a:t>
            </a:r>
            <a:r>
              <a:rPr lang="tr-TR" sz="1500" b="1" dirty="0"/>
              <a:t>, </a:t>
            </a:r>
            <a:r>
              <a:rPr lang="tr-TR" sz="1500" b="1" dirty="0" err="1"/>
              <a:t>Ahmad</a:t>
            </a:r>
            <a:r>
              <a:rPr lang="tr-TR" sz="1500" b="1" dirty="0"/>
              <a:t> ve </a:t>
            </a:r>
            <a:r>
              <a:rPr lang="tr-TR" sz="1500" b="1" dirty="0" err="1"/>
              <a:t>Xiaoyang</a:t>
            </a:r>
            <a:r>
              <a:rPr lang="tr-TR" sz="1500" b="1" dirty="0"/>
              <a:t>, 2024, s. 1305-1306). </a:t>
            </a:r>
          </a:p>
          <a:p>
            <a:pPr marL="0" indent="0" algn="ctr">
              <a:spcBef>
                <a:spcPts val="600"/>
              </a:spcBef>
              <a:buNone/>
            </a:pPr>
            <a:r>
              <a:rPr lang="tr-TR" b="1" u="sng" dirty="0"/>
              <a:t>Sonuç  </a:t>
            </a:r>
          </a:p>
          <a:p>
            <a:pPr algn="just">
              <a:spcBef>
                <a:spcPts val="600"/>
              </a:spcBef>
            </a:pPr>
            <a:r>
              <a:rPr lang="tr-TR" b="1" dirty="0"/>
              <a:t>Özgün liderlik, etik ve samimi liderlik anlayışını temel alır. Günümüz organizasyonlarında güven, bağlılık ve sürdürülebilir başarı için önemli bir yaklaşımdır. Ancak, uygulamada karşılaşılabilecek zorluklar ve kişisel özelliklerin etkisi göz önüne alınmalıdır. Bu yaklaşım, liderlerin kendileriyle ve takipçileriyle dürüst ve etik ilişkiler kurmasını teşvik ederek, organizasyonların uzun dönemli gelişimine katkı sağlar.</a:t>
            </a:r>
          </a:p>
        </p:txBody>
      </p:sp>
    </p:spTree>
    <p:extLst>
      <p:ext uri="{BB962C8B-B14F-4D97-AF65-F5344CB8AC3E}">
        <p14:creationId xmlns:p14="http://schemas.microsoft.com/office/powerpoint/2010/main" val="24814562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6C880-5DDF-5FD2-5644-F95ED28A45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B5203C4-3EB4-4007-D87E-EC61788EB36B}"/>
              </a:ext>
            </a:extLst>
          </p:cNvPr>
          <p:cNvSpPr>
            <a:spLocks noGrp="1"/>
          </p:cNvSpPr>
          <p:nvPr>
            <p:ph type="title"/>
          </p:nvPr>
        </p:nvSpPr>
        <p:spPr>
          <a:xfrm>
            <a:off x="667499" y="234478"/>
            <a:ext cx="10215849" cy="575561"/>
          </a:xfrm>
        </p:spPr>
        <p:txBody>
          <a:bodyPr>
            <a:normAutofit/>
          </a:bodyPr>
          <a:lstStyle/>
          <a:p>
            <a:pPr algn="ctr"/>
            <a:r>
              <a:rPr lang="tr-TR" sz="2200" b="1" dirty="0">
                <a:solidFill>
                  <a:schemeClr val="tx1"/>
                </a:solidFill>
              </a:rPr>
              <a:t>İşlemci Liderlik (</a:t>
            </a:r>
            <a:r>
              <a:rPr lang="tr-TR" sz="2200" b="1" dirty="0" err="1">
                <a:solidFill>
                  <a:schemeClr val="tx1"/>
                </a:solidFill>
              </a:rPr>
              <a:t>Transactional</a:t>
            </a:r>
            <a:r>
              <a:rPr lang="tr-TR" sz="2200" b="1" dirty="0">
                <a:solidFill>
                  <a:schemeClr val="tx1"/>
                </a:solidFill>
              </a:rPr>
              <a:t> </a:t>
            </a:r>
            <a:r>
              <a:rPr lang="tr-TR" sz="2200" b="1" dirty="0" err="1">
                <a:solidFill>
                  <a:schemeClr val="tx1"/>
                </a:solidFill>
              </a:rPr>
              <a:t>Leadership</a:t>
            </a:r>
            <a:r>
              <a:rPr lang="tr-TR" sz="2200" b="1" dirty="0">
                <a:solidFill>
                  <a:schemeClr val="tx1"/>
                </a:solidFill>
              </a:rPr>
              <a:t>)</a:t>
            </a:r>
          </a:p>
        </p:txBody>
      </p:sp>
      <p:sp>
        <p:nvSpPr>
          <p:cNvPr id="3" name="İçerik Yer Tutucusu 2">
            <a:extLst>
              <a:ext uri="{FF2B5EF4-FFF2-40B4-BE49-F238E27FC236}">
                <a16:creationId xmlns:a16="http://schemas.microsoft.com/office/drawing/2014/main" id="{B8220ED5-3E48-8977-88BA-EE54F5206141}"/>
              </a:ext>
            </a:extLst>
          </p:cNvPr>
          <p:cNvSpPr>
            <a:spLocks noGrp="1"/>
          </p:cNvSpPr>
          <p:nvPr>
            <p:ph idx="1"/>
          </p:nvPr>
        </p:nvSpPr>
        <p:spPr>
          <a:xfrm>
            <a:off x="865653" y="810040"/>
            <a:ext cx="9438005" cy="5424506"/>
          </a:xfrm>
        </p:spPr>
        <p:txBody>
          <a:bodyPr>
            <a:noAutofit/>
          </a:bodyPr>
          <a:lstStyle/>
          <a:p>
            <a:pPr algn="just">
              <a:spcBef>
                <a:spcPts val="600"/>
              </a:spcBef>
            </a:pPr>
            <a:r>
              <a:rPr lang="tr-TR" b="1" dirty="0"/>
              <a:t>Lider ve takipçiler arasındaki değişim ilişkisine dayanan bir liderlik tarzıdır. </a:t>
            </a:r>
          </a:p>
          <a:p>
            <a:pPr algn="just">
              <a:spcBef>
                <a:spcPts val="600"/>
              </a:spcBef>
            </a:pPr>
            <a:r>
              <a:rPr lang="tr-TR" b="1" dirty="0"/>
              <a:t>Lider, performansı ödüller ve cezalar aracılığıyla yönetir ve bu sayede istikrar sağlar. </a:t>
            </a:r>
          </a:p>
          <a:p>
            <a:pPr algn="just">
              <a:spcBef>
                <a:spcPts val="600"/>
              </a:spcBef>
            </a:pPr>
            <a:r>
              <a:rPr lang="tr-TR" b="1" dirty="0"/>
              <a:t>İyi performanslar ödüllendirilirken, kötü performanslar cezalandırılır.</a:t>
            </a:r>
          </a:p>
          <a:p>
            <a:pPr marL="0" indent="0" algn="ctr">
              <a:spcBef>
                <a:spcPts val="600"/>
              </a:spcBef>
              <a:buNone/>
            </a:pPr>
            <a:r>
              <a:rPr lang="tr-TR" b="1" u="sng" dirty="0"/>
              <a:t>Tarihi ve Anlamı</a:t>
            </a:r>
          </a:p>
          <a:p>
            <a:pPr algn="just">
              <a:spcBef>
                <a:spcPts val="600"/>
              </a:spcBef>
            </a:pPr>
            <a:r>
              <a:rPr lang="tr-TR" b="1" dirty="0"/>
              <a:t>Bu liderlik yaklaşımı, 20. yüzyılın ortalarında gelişmiş ve özellikle örgütsel verimlilik ve hedef odaklılık açısından yaygın kullanılmıştır. Temel ilkeleri, belirgin beklentiler ve ödül-ceza sistemine dayanır.</a:t>
            </a:r>
          </a:p>
          <a:p>
            <a:pPr marL="0" indent="0" algn="ctr">
              <a:spcBef>
                <a:spcPts val="600"/>
              </a:spcBef>
              <a:buNone/>
            </a:pPr>
            <a:r>
              <a:rPr lang="tr-TR" b="1" u="sng" dirty="0"/>
              <a:t>Özellikleri</a:t>
            </a:r>
          </a:p>
          <a:p>
            <a:pPr algn="just">
              <a:spcBef>
                <a:spcPts val="600"/>
              </a:spcBef>
            </a:pPr>
            <a:r>
              <a:rPr lang="tr-TR" b="1" u="sng" dirty="0"/>
              <a:t>Açık Beklentiler</a:t>
            </a:r>
            <a:r>
              <a:rPr lang="tr-TR" b="1" dirty="0"/>
              <a:t>: Liderler, çalışanlardan neler beklendiğini net şekilde belirler.  </a:t>
            </a:r>
          </a:p>
          <a:p>
            <a:pPr algn="just">
              <a:spcBef>
                <a:spcPts val="600"/>
              </a:spcBef>
            </a:pPr>
            <a:r>
              <a:rPr lang="tr-TR" b="1" u="sng" dirty="0"/>
              <a:t>Belirgin Ödüller ve Cezalar</a:t>
            </a:r>
            <a:r>
              <a:rPr lang="tr-TR" b="1" dirty="0"/>
              <a:t>: Performansa göre ödüller (prim, terfi) veya cezalar (uyarı, maaş kesintisi) uygulanır.  </a:t>
            </a:r>
          </a:p>
          <a:p>
            <a:pPr algn="just">
              <a:spcBef>
                <a:spcPts val="600"/>
              </a:spcBef>
            </a:pPr>
            <a:r>
              <a:rPr lang="tr-TR" b="1" u="sng" dirty="0"/>
              <a:t>Değişim Karşılığı</a:t>
            </a:r>
            <a:r>
              <a:rPr lang="tr-TR" b="1" dirty="0"/>
              <a:t>: İyi performansa ödül, kötü performansa ceza  </a:t>
            </a:r>
          </a:p>
          <a:p>
            <a:pPr algn="just">
              <a:spcBef>
                <a:spcPts val="600"/>
              </a:spcBef>
            </a:pPr>
            <a:r>
              <a:rPr lang="tr-TR" b="1" u="sng" dirty="0"/>
              <a:t>Performans Takibi</a:t>
            </a:r>
            <a:r>
              <a:rPr lang="tr-TR" b="1" dirty="0"/>
              <a:t>: Liderler, performansı yakından izler ve gerekirse müdahale eder.  </a:t>
            </a:r>
          </a:p>
          <a:p>
            <a:pPr algn="just">
              <a:spcBef>
                <a:spcPts val="600"/>
              </a:spcBef>
            </a:pPr>
            <a:r>
              <a:rPr lang="tr-TR" b="1" u="sng" dirty="0"/>
              <a:t>Hedef Odaklılık</a:t>
            </a:r>
            <a:r>
              <a:rPr lang="tr-TR" b="1" dirty="0"/>
              <a:t>: Amaçlara ulaşmak ön plandadır </a:t>
            </a:r>
            <a:r>
              <a:rPr lang="tr-TR" sz="1500" b="1" dirty="0"/>
              <a:t>(</a:t>
            </a:r>
            <a:r>
              <a:rPr lang="tr-TR" sz="1500" b="1" dirty="0" err="1"/>
              <a:t>Bwalya</a:t>
            </a:r>
            <a:r>
              <a:rPr lang="tr-TR" sz="1500" b="1" dirty="0"/>
              <a:t>, 2023, </a:t>
            </a:r>
            <a:r>
              <a:rPr lang="tr-TR" sz="1500" b="1" dirty="0" err="1"/>
              <a:t>ss</a:t>
            </a:r>
            <a:r>
              <a:rPr lang="tr-TR" sz="1500" b="1" dirty="0"/>
              <a:t>. 183-184).</a:t>
            </a:r>
          </a:p>
        </p:txBody>
      </p:sp>
    </p:spTree>
    <p:extLst>
      <p:ext uri="{BB962C8B-B14F-4D97-AF65-F5344CB8AC3E}">
        <p14:creationId xmlns:p14="http://schemas.microsoft.com/office/powerpoint/2010/main" val="42824461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6C880-5DDF-5FD2-5644-F95ED28A45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B5203C4-3EB4-4007-D87E-EC61788EB36B}"/>
              </a:ext>
            </a:extLst>
          </p:cNvPr>
          <p:cNvSpPr>
            <a:spLocks noGrp="1"/>
          </p:cNvSpPr>
          <p:nvPr>
            <p:ph type="title"/>
          </p:nvPr>
        </p:nvSpPr>
        <p:spPr>
          <a:xfrm>
            <a:off x="667499" y="234478"/>
            <a:ext cx="10215849" cy="575561"/>
          </a:xfrm>
        </p:spPr>
        <p:txBody>
          <a:bodyPr>
            <a:normAutofit/>
          </a:bodyPr>
          <a:lstStyle/>
          <a:p>
            <a:pPr algn="ctr"/>
            <a:r>
              <a:rPr lang="tr-TR" sz="2200" b="1" dirty="0">
                <a:solidFill>
                  <a:schemeClr val="tx1"/>
                </a:solidFill>
              </a:rPr>
              <a:t>İşlemci Liderlik (</a:t>
            </a:r>
            <a:r>
              <a:rPr lang="tr-TR" sz="2200" b="1" dirty="0" err="1">
                <a:solidFill>
                  <a:schemeClr val="tx1"/>
                </a:solidFill>
              </a:rPr>
              <a:t>Transactional</a:t>
            </a:r>
            <a:r>
              <a:rPr lang="tr-TR" sz="2200" b="1" dirty="0">
                <a:solidFill>
                  <a:schemeClr val="tx1"/>
                </a:solidFill>
              </a:rPr>
              <a:t> </a:t>
            </a:r>
            <a:r>
              <a:rPr lang="tr-TR" sz="2200" b="1" dirty="0" err="1">
                <a:solidFill>
                  <a:schemeClr val="tx1"/>
                </a:solidFill>
              </a:rPr>
              <a:t>Leadership</a:t>
            </a:r>
            <a:r>
              <a:rPr lang="tr-TR" sz="2200" b="1" dirty="0">
                <a:solidFill>
                  <a:schemeClr val="tx1"/>
                </a:solidFill>
              </a:rPr>
              <a:t>)</a:t>
            </a:r>
          </a:p>
        </p:txBody>
      </p:sp>
      <p:sp>
        <p:nvSpPr>
          <p:cNvPr id="3" name="İçerik Yer Tutucusu 2">
            <a:extLst>
              <a:ext uri="{FF2B5EF4-FFF2-40B4-BE49-F238E27FC236}">
                <a16:creationId xmlns:a16="http://schemas.microsoft.com/office/drawing/2014/main" id="{B8220ED5-3E48-8977-88BA-EE54F5206141}"/>
              </a:ext>
            </a:extLst>
          </p:cNvPr>
          <p:cNvSpPr>
            <a:spLocks noGrp="1"/>
          </p:cNvSpPr>
          <p:nvPr>
            <p:ph idx="1"/>
          </p:nvPr>
        </p:nvSpPr>
        <p:spPr>
          <a:xfrm>
            <a:off x="865653" y="810040"/>
            <a:ext cx="9438005" cy="4717924"/>
          </a:xfrm>
        </p:spPr>
        <p:txBody>
          <a:bodyPr>
            <a:noAutofit/>
          </a:bodyPr>
          <a:lstStyle/>
          <a:p>
            <a:pPr marL="0" indent="0" algn="ctr">
              <a:spcBef>
                <a:spcPts val="600"/>
              </a:spcBef>
              <a:buNone/>
            </a:pPr>
            <a:r>
              <a:rPr lang="tr-TR" sz="2000" b="1" u="sng" dirty="0"/>
              <a:t>Avantajları</a:t>
            </a:r>
          </a:p>
          <a:p>
            <a:pPr algn="just">
              <a:spcBef>
                <a:spcPts val="600"/>
              </a:spcBef>
            </a:pPr>
            <a:r>
              <a:rPr lang="tr-TR" sz="2000" b="1" u="sng" dirty="0"/>
              <a:t>Net Beklentiler</a:t>
            </a:r>
            <a:r>
              <a:rPr lang="tr-TR" sz="2000" b="1" dirty="0"/>
              <a:t>: Çalışanlar, ne yapmaları gerektiğini bilir.  </a:t>
            </a:r>
          </a:p>
          <a:p>
            <a:pPr algn="just">
              <a:spcBef>
                <a:spcPts val="600"/>
              </a:spcBef>
            </a:pPr>
            <a:r>
              <a:rPr lang="tr-TR" sz="2000" b="1" u="sng" dirty="0"/>
              <a:t>Verimlilik ve Üretkenlik</a:t>
            </a:r>
            <a:r>
              <a:rPr lang="tr-TR" sz="2000" b="1" dirty="0"/>
              <a:t>: Kurallara uyum teşvik eder.  </a:t>
            </a:r>
          </a:p>
          <a:p>
            <a:pPr algn="just">
              <a:spcBef>
                <a:spcPts val="600"/>
              </a:spcBef>
            </a:pPr>
            <a:r>
              <a:rPr lang="tr-TR" sz="2000" b="1" u="sng" dirty="0"/>
              <a:t>Hızlı Karar Alma</a:t>
            </a:r>
            <a:r>
              <a:rPr lang="tr-TR" sz="2000" b="1" dirty="0"/>
              <a:t>: Standart prosedürlere dayanarak kararlar çabuk alınır.  </a:t>
            </a:r>
          </a:p>
          <a:p>
            <a:pPr algn="just">
              <a:spcBef>
                <a:spcPts val="600"/>
              </a:spcBef>
            </a:pPr>
            <a:r>
              <a:rPr lang="tr-TR" sz="2000" b="1" u="sng" dirty="0"/>
              <a:t>Hedefe Odaklanma</a:t>
            </a:r>
            <a:r>
              <a:rPr lang="tr-TR" sz="2000" b="1" dirty="0"/>
              <a:t>: Amaçlara ulaşmada etkilidir.</a:t>
            </a:r>
          </a:p>
          <a:p>
            <a:pPr marL="0" indent="0" algn="ctr">
              <a:spcBef>
                <a:spcPts val="600"/>
              </a:spcBef>
              <a:buNone/>
            </a:pPr>
            <a:r>
              <a:rPr lang="tr-TR" sz="2000" b="1" u="sng" dirty="0"/>
              <a:t>Dezavantajları</a:t>
            </a:r>
          </a:p>
          <a:p>
            <a:pPr algn="just">
              <a:spcBef>
                <a:spcPts val="600"/>
              </a:spcBef>
            </a:pPr>
            <a:r>
              <a:rPr lang="tr-TR" sz="2000" b="1" u="sng" dirty="0"/>
              <a:t>Yaratıcılık ve Yenilik Eksikliği</a:t>
            </a:r>
            <a:r>
              <a:rPr lang="tr-TR" sz="2000" b="1" dirty="0"/>
              <a:t>: Sadece hedef odaklıdır, yenilik ve yaratıcılığı engeller.  </a:t>
            </a:r>
          </a:p>
          <a:p>
            <a:pPr algn="just">
              <a:spcBef>
                <a:spcPts val="600"/>
              </a:spcBef>
            </a:pPr>
            <a:r>
              <a:rPr lang="tr-TR" sz="2000" b="1" u="sng" dirty="0"/>
              <a:t>Uzun Dönemli Motivasyon Eksikliği</a:t>
            </a:r>
            <a:r>
              <a:rPr lang="tr-TR" sz="2000" b="1" dirty="0"/>
              <a:t>: Ödüller ve cezalar kısa vadeye yöneliktir, sürdürülebilir motivasyonu azaltabilir.  </a:t>
            </a:r>
          </a:p>
          <a:p>
            <a:pPr algn="just">
              <a:spcBef>
                <a:spcPts val="600"/>
              </a:spcBef>
            </a:pPr>
            <a:r>
              <a:rPr lang="tr-TR" sz="2000" b="1" u="sng" dirty="0"/>
              <a:t>Esneklik Sorunu</a:t>
            </a:r>
            <a:r>
              <a:rPr lang="tr-TR" sz="2000" b="1" dirty="0"/>
              <a:t>: Değişen koşullara uyum sağlamakta zorlanabilir, katı kurallara bağımlıdır </a:t>
            </a:r>
            <a:r>
              <a:rPr lang="tr-TR" sz="1500" b="1" dirty="0"/>
              <a:t>(</a:t>
            </a:r>
            <a:r>
              <a:rPr lang="tr-TR" sz="1500" b="1" dirty="0" err="1"/>
              <a:t>Bwalya</a:t>
            </a:r>
            <a:r>
              <a:rPr lang="tr-TR" sz="1500" b="1" dirty="0"/>
              <a:t>, 2023, </a:t>
            </a:r>
            <a:r>
              <a:rPr lang="tr-TR" sz="1500" b="1" dirty="0" err="1"/>
              <a:t>ss</a:t>
            </a:r>
            <a:r>
              <a:rPr lang="tr-TR" sz="1500" b="1" dirty="0"/>
              <a:t>. 183-184).</a:t>
            </a:r>
          </a:p>
        </p:txBody>
      </p:sp>
    </p:spTree>
    <p:extLst>
      <p:ext uri="{BB962C8B-B14F-4D97-AF65-F5344CB8AC3E}">
        <p14:creationId xmlns:p14="http://schemas.microsoft.com/office/powerpoint/2010/main" val="18701607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6C880-5DDF-5FD2-5644-F95ED28A45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B5203C4-3EB4-4007-D87E-EC61788EB36B}"/>
              </a:ext>
            </a:extLst>
          </p:cNvPr>
          <p:cNvSpPr>
            <a:spLocks noGrp="1"/>
          </p:cNvSpPr>
          <p:nvPr>
            <p:ph type="title"/>
          </p:nvPr>
        </p:nvSpPr>
        <p:spPr>
          <a:xfrm>
            <a:off x="667499" y="234478"/>
            <a:ext cx="10215849" cy="575561"/>
          </a:xfrm>
        </p:spPr>
        <p:txBody>
          <a:bodyPr>
            <a:normAutofit/>
          </a:bodyPr>
          <a:lstStyle/>
          <a:p>
            <a:pPr algn="ctr"/>
            <a:r>
              <a:rPr lang="tr-TR" sz="2200" b="1" dirty="0">
                <a:solidFill>
                  <a:schemeClr val="tx1"/>
                </a:solidFill>
              </a:rPr>
              <a:t>Babacan Liderlik (</a:t>
            </a:r>
            <a:r>
              <a:rPr lang="tr-TR" sz="2200" b="1" dirty="0" err="1">
                <a:solidFill>
                  <a:schemeClr val="tx1"/>
                </a:solidFill>
              </a:rPr>
              <a:t>Paternalistic</a:t>
            </a:r>
            <a:r>
              <a:rPr lang="tr-TR" sz="2200" b="1" dirty="0">
                <a:solidFill>
                  <a:schemeClr val="tx1"/>
                </a:solidFill>
              </a:rPr>
              <a:t> </a:t>
            </a:r>
            <a:r>
              <a:rPr lang="tr-TR" sz="2200" b="1" dirty="0" err="1">
                <a:solidFill>
                  <a:schemeClr val="tx1"/>
                </a:solidFill>
              </a:rPr>
              <a:t>Leadership</a:t>
            </a:r>
            <a:r>
              <a:rPr lang="tr-TR" sz="2200" b="1" dirty="0">
                <a:solidFill>
                  <a:schemeClr val="tx1"/>
                </a:solidFill>
              </a:rPr>
              <a:t>)</a:t>
            </a:r>
          </a:p>
        </p:txBody>
      </p:sp>
      <p:sp>
        <p:nvSpPr>
          <p:cNvPr id="3" name="İçerik Yer Tutucusu 2">
            <a:extLst>
              <a:ext uri="{FF2B5EF4-FFF2-40B4-BE49-F238E27FC236}">
                <a16:creationId xmlns:a16="http://schemas.microsoft.com/office/drawing/2014/main" id="{B8220ED5-3E48-8977-88BA-EE54F5206141}"/>
              </a:ext>
            </a:extLst>
          </p:cNvPr>
          <p:cNvSpPr>
            <a:spLocks noGrp="1"/>
          </p:cNvSpPr>
          <p:nvPr>
            <p:ph idx="1"/>
          </p:nvPr>
        </p:nvSpPr>
        <p:spPr>
          <a:xfrm>
            <a:off x="865653" y="810040"/>
            <a:ext cx="9438005" cy="5161269"/>
          </a:xfrm>
        </p:spPr>
        <p:txBody>
          <a:bodyPr>
            <a:noAutofit/>
          </a:bodyPr>
          <a:lstStyle/>
          <a:p>
            <a:pPr marL="0" indent="0" algn="ctr">
              <a:spcBef>
                <a:spcPts val="600"/>
              </a:spcBef>
              <a:buNone/>
            </a:pPr>
            <a:r>
              <a:rPr lang="tr-TR" sz="2000" b="1" u="sng" dirty="0"/>
              <a:t>Kısa Tarihi ve Anlamı</a:t>
            </a:r>
          </a:p>
          <a:p>
            <a:pPr algn="just">
              <a:spcBef>
                <a:spcPts val="600"/>
              </a:spcBef>
            </a:pPr>
            <a:r>
              <a:rPr lang="tr-TR" sz="1900" b="1" dirty="0"/>
              <a:t>Paternalizm kavramı köken itibariyle Latince </a:t>
            </a:r>
            <a:r>
              <a:rPr lang="tr-TR" sz="1900" b="1" dirty="0" err="1"/>
              <a:t>pater</a:t>
            </a:r>
            <a:r>
              <a:rPr lang="tr-TR" sz="1900" b="1" dirty="0"/>
              <a:t> (baba) sözcüğünden türemiştir. </a:t>
            </a:r>
          </a:p>
          <a:p>
            <a:pPr algn="just">
              <a:spcBef>
                <a:spcPts val="600"/>
              </a:spcBef>
            </a:pPr>
            <a:r>
              <a:rPr lang="tr-TR" sz="1900" b="1" dirty="0"/>
              <a:t>Paternalizm, koruyucu bir tavırla baba gibi davranma ve hareket etme anlamına gelmektedir. </a:t>
            </a:r>
          </a:p>
          <a:p>
            <a:pPr algn="just">
              <a:spcBef>
                <a:spcPts val="600"/>
              </a:spcBef>
            </a:pPr>
            <a:r>
              <a:rPr lang="tr-TR" sz="1900" b="1" dirty="0" err="1"/>
              <a:t>Patenalist</a:t>
            </a:r>
            <a:r>
              <a:rPr lang="tr-TR" sz="1900" b="1" dirty="0"/>
              <a:t> ya da Babacan Liderlik yaklaşımının tarihsel kökleri antik toplumlara ve geleneksel otoriter yönetim biçimlerine dayanır. </a:t>
            </a:r>
          </a:p>
          <a:p>
            <a:pPr algn="just">
              <a:spcBef>
                <a:spcPts val="600"/>
              </a:spcBef>
            </a:pPr>
            <a:r>
              <a:rPr lang="tr-TR" sz="1900" b="1" dirty="0"/>
              <a:t>Bu liderlik tarzı, isim olarak "baba" figürüne benzer bir yaklaşımı temsil eder. </a:t>
            </a:r>
          </a:p>
          <a:p>
            <a:pPr algn="just">
              <a:spcBef>
                <a:spcPts val="600"/>
              </a:spcBef>
            </a:pPr>
            <a:r>
              <a:rPr lang="tr-TR" sz="1900" b="1" dirty="0"/>
              <a:t>Özellikle 20. yüzyılın ortalarında, otoriter ve otokratik liderlik biçimlerinin yerine, liderin çalışanlarına ve takipçilerine ailesine davranır gibi koruyucu ve yönlendirici bir rol üstlendiği bir liderlik modeli olarak ortaya çıkmıştır.</a:t>
            </a:r>
          </a:p>
          <a:p>
            <a:pPr algn="just">
              <a:spcBef>
                <a:spcPts val="600"/>
              </a:spcBef>
            </a:pPr>
            <a:r>
              <a:rPr lang="tr-TR" sz="1900" b="1" dirty="0"/>
              <a:t>Bu liderlik tarzında, liderler, çalışanların gereksinimlerini önemser, onları korur ve aynı zamanda disiplinli tutar. </a:t>
            </a:r>
          </a:p>
          <a:p>
            <a:pPr algn="just">
              <a:spcBef>
                <a:spcPts val="600"/>
              </a:spcBef>
            </a:pPr>
            <a:r>
              <a:rPr lang="tr-TR" sz="1900" b="1" dirty="0"/>
              <a:t>Bu yaklaşımda, lider hem otoriter hem de şefkatli bir figürdür; çalışanlara karşı hem merhametli hem de denetleyici bir tutum sergiler </a:t>
            </a:r>
            <a:r>
              <a:rPr lang="tr-TR" sz="1500" b="1" dirty="0"/>
              <a:t>(Seyrek, 2020). </a:t>
            </a:r>
          </a:p>
        </p:txBody>
      </p:sp>
    </p:spTree>
    <p:extLst>
      <p:ext uri="{BB962C8B-B14F-4D97-AF65-F5344CB8AC3E}">
        <p14:creationId xmlns:p14="http://schemas.microsoft.com/office/powerpoint/2010/main" val="19415803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6C880-5DDF-5FD2-5644-F95ED28A45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B5203C4-3EB4-4007-D87E-EC61788EB36B}"/>
              </a:ext>
            </a:extLst>
          </p:cNvPr>
          <p:cNvSpPr>
            <a:spLocks noGrp="1"/>
          </p:cNvSpPr>
          <p:nvPr>
            <p:ph type="title"/>
          </p:nvPr>
        </p:nvSpPr>
        <p:spPr>
          <a:xfrm>
            <a:off x="667499" y="234478"/>
            <a:ext cx="10215849" cy="575561"/>
          </a:xfrm>
        </p:spPr>
        <p:txBody>
          <a:bodyPr>
            <a:normAutofit/>
          </a:bodyPr>
          <a:lstStyle/>
          <a:p>
            <a:pPr algn="ctr"/>
            <a:r>
              <a:rPr lang="tr-TR" sz="2200" b="1" dirty="0">
                <a:solidFill>
                  <a:schemeClr val="tx1"/>
                </a:solidFill>
              </a:rPr>
              <a:t>Babacan Liderlik (</a:t>
            </a:r>
            <a:r>
              <a:rPr lang="tr-TR" sz="2200" b="1" dirty="0" err="1">
                <a:solidFill>
                  <a:schemeClr val="tx1"/>
                </a:solidFill>
              </a:rPr>
              <a:t>Paternalistic</a:t>
            </a:r>
            <a:r>
              <a:rPr lang="tr-TR" sz="2200" b="1" dirty="0">
                <a:solidFill>
                  <a:schemeClr val="tx1"/>
                </a:solidFill>
              </a:rPr>
              <a:t> </a:t>
            </a:r>
            <a:r>
              <a:rPr lang="tr-TR" sz="2200" b="1" dirty="0" err="1">
                <a:solidFill>
                  <a:schemeClr val="tx1"/>
                </a:solidFill>
              </a:rPr>
              <a:t>Leadership</a:t>
            </a:r>
            <a:r>
              <a:rPr lang="tr-TR" sz="2200" b="1" dirty="0">
                <a:solidFill>
                  <a:schemeClr val="tx1"/>
                </a:solidFill>
              </a:rPr>
              <a:t>)</a:t>
            </a:r>
          </a:p>
        </p:txBody>
      </p:sp>
      <p:sp>
        <p:nvSpPr>
          <p:cNvPr id="3" name="İçerik Yer Tutucusu 2">
            <a:extLst>
              <a:ext uri="{FF2B5EF4-FFF2-40B4-BE49-F238E27FC236}">
                <a16:creationId xmlns:a16="http://schemas.microsoft.com/office/drawing/2014/main" id="{B8220ED5-3E48-8977-88BA-EE54F5206141}"/>
              </a:ext>
            </a:extLst>
          </p:cNvPr>
          <p:cNvSpPr>
            <a:spLocks noGrp="1"/>
          </p:cNvSpPr>
          <p:nvPr>
            <p:ph idx="1"/>
          </p:nvPr>
        </p:nvSpPr>
        <p:spPr>
          <a:xfrm>
            <a:off x="865653" y="810040"/>
            <a:ext cx="9438005" cy="5382942"/>
          </a:xfrm>
        </p:spPr>
        <p:txBody>
          <a:bodyPr>
            <a:noAutofit/>
          </a:bodyPr>
          <a:lstStyle/>
          <a:p>
            <a:pPr marL="0" indent="0" algn="ctr">
              <a:spcBef>
                <a:spcPts val="600"/>
              </a:spcBef>
              <a:buNone/>
            </a:pPr>
            <a:r>
              <a:rPr lang="tr-TR" b="1" u="sng" dirty="0"/>
              <a:t>Temel Özellikleri ve Anlamı</a:t>
            </a:r>
          </a:p>
          <a:p>
            <a:pPr algn="just">
              <a:spcBef>
                <a:spcPts val="600"/>
              </a:spcBef>
            </a:pPr>
            <a:r>
              <a:rPr lang="tr-TR" b="1" u="sng" dirty="0"/>
              <a:t>Koruyucu ve Yönlendirici Rol</a:t>
            </a:r>
            <a:r>
              <a:rPr lang="tr-TR" b="1" dirty="0"/>
              <a:t>: Lider, çalışanlarını ailesine benzer şekilde korur ve yönlendirir.</a:t>
            </a:r>
          </a:p>
          <a:p>
            <a:pPr algn="just">
              <a:spcBef>
                <a:spcPts val="600"/>
              </a:spcBef>
            </a:pPr>
            <a:r>
              <a:rPr lang="tr-TR" b="1" u="sng" dirty="0"/>
              <a:t>İşte Sadakat ve Bağlılık</a:t>
            </a:r>
            <a:r>
              <a:rPr lang="tr-TR" b="1" dirty="0"/>
              <a:t>: Çalışanlar, liderlerine yüksek sadakat gösterir ve genellikle liderin kararlarına uyarlar.</a:t>
            </a:r>
          </a:p>
          <a:p>
            <a:pPr algn="just">
              <a:spcBef>
                <a:spcPts val="600"/>
              </a:spcBef>
            </a:pPr>
            <a:r>
              <a:rPr lang="tr-TR" b="1" u="sng" dirty="0"/>
              <a:t>Otoriter ve Şefkatli Bir Denge</a:t>
            </a:r>
            <a:r>
              <a:rPr lang="tr-TR" b="1" dirty="0"/>
              <a:t>: Hem disiplin sağlar hem de çalışanların ihtiyaçlarına önem verir.</a:t>
            </a:r>
          </a:p>
          <a:p>
            <a:pPr algn="just">
              <a:spcBef>
                <a:spcPts val="600"/>
              </a:spcBef>
            </a:pPr>
            <a:r>
              <a:rPr lang="tr-TR" b="1" u="sng" dirty="0"/>
              <a:t>Aile Benzeri Ortam</a:t>
            </a:r>
            <a:r>
              <a:rPr lang="tr-TR" b="1" dirty="0"/>
              <a:t>: İş ortamını, bir aile ortamına benzetir ve çalışanların refahını ön planda tutar.</a:t>
            </a:r>
          </a:p>
          <a:p>
            <a:pPr marL="0" indent="0" algn="ctr">
              <a:spcBef>
                <a:spcPts val="600"/>
              </a:spcBef>
              <a:buNone/>
            </a:pPr>
            <a:r>
              <a:rPr lang="tr-TR" b="1" u="sng" dirty="0"/>
              <a:t>Avantajları</a:t>
            </a:r>
          </a:p>
          <a:p>
            <a:pPr algn="just">
              <a:spcBef>
                <a:spcPts val="600"/>
              </a:spcBef>
            </a:pPr>
            <a:r>
              <a:rPr lang="tr-TR" b="1" u="sng" dirty="0"/>
              <a:t>Yüksek Bağlılık ve Sadakat</a:t>
            </a:r>
            <a:r>
              <a:rPr lang="tr-TR" b="1" dirty="0"/>
              <a:t>: Çalışanlar, liderlerine ve kuruma daha bağlı olur.</a:t>
            </a:r>
          </a:p>
          <a:p>
            <a:pPr algn="just">
              <a:spcBef>
                <a:spcPts val="600"/>
              </a:spcBef>
            </a:pPr>
            <a:r>
              <a:rPr lang="tr-TR" b="1" u="sng" dirty="0"/>
              <a:t>Güçlü İşbirliği</a:t>
            </a:r>
            <a:r>
              <a:rPr lang="tr-TR" b="1" dirty="0"/>
              <a:t>: Aile ortamı gibi güven ve samimiyet ortamı sağlar, bu da işbirliğini artırır.</a:t>
            </a:r>
          </a:p>
          <a:p>
            <a:pPr algn="just">
              <a:spcBef>
                <a:spcPts val="600"/>
              </a:spcBef>
            </a:pPr>
            <a:r>
              <a:rPr lang="tr-TR" b="1" u="sng" dirty="0"/>
              <a:t>Motivasyon ve İş Tatmini</a:t>
            </a:r>
            <a:r>
              <a:rPr lang="tr-TR" b="1" dirty="0"/>
              <a:t>: Çalışanlar, kendilerini güvende ve değerli hisseder; bu da motivasyonu yükseltir.</a:t>
            </a:r>
          </a:p>
          <a:p>
            <a:pPr algn="just">
              <a:spcBef>
                <a:spcPts val="600"/>
              </a:spcBef>
            </a:pPr>
            <a:r>
              <a:rPr lang="tr-TR" b="1" u="sng" dirty="0"/>
              <a:t>Disiplin ve Düzen</a:t>
            </a:r>
            <a:r>
              <a:rPr lang="tr-TR" b="1" dirty="0"/>
              <a:t>: Otoriter yapıya sahip olduğundan, disiplin ve düzen sağlamada etkilidir </a:t>
            </a:r>
            <a:r>
              <a:rPr lang="tr-TR" sz="1500" b="1" dirty="0"/>
              <a:t>(Seyrek, 2020). </a:t>
            </a:r>
          </a:p>
        </p:txBody>
      </p:sp>
    </p:spTree>
    <p:extLst>
      <p:ext uri="{BB962C8B-B14F-4D97-AF65-F5344CB8AC3E}">
        <p14:creationId xmlns:p14="http://schemas.microsoft.com/office/powerpoint/2010/main" val="20339060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6C880-5DDF-5FD2-5644-F95ED28A45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B5203C4-3EB4-4007-D87E-EC61788EB36B}"/>
              </a:ext>
            </a:extLst>
          </p:cNvPr>
          <p:cNvSpPr>
            <a:spLocks noGrp="1"/>
          </p:cNvSpPr>
          <p:nvPr>
            <p:ph type="title"/>
          </p:nvPr>
        </p:nvSpPr>
        <p:spPr>
          <a:xfrm>
            <a:off x="667499" y="234478"/>
            <a:ext cx="10215849" cy="575561"/>
          </a:xfrm>
        </p:spPr>
        <p:txBody>
          <a:bodyPr>
            <a:normAutofit/>
          </a:bodyPr>
          <a:lstStyle/>
          <a:p>
            <a:pPr algn="ctr"/>
            <a:r>
              <a:rPr lang="tr-TR" sz="2200" b="1" dirty="0">
                <a:solidFill>
                  <a:schemeClr val="tx1"/>
                </a:solidFill>
              </a:rPr>
              <a:t>Babacan Liderlik (</a:t>
            </a:r>
            <a:r>
              <a:rPr lang="tr-TR" sz="2200" b="1" dirty="0" err="1">
                <a:solidFill>
                  <a:schemeClr val="tx1"/>
                </a:solidFill>
              </a:rPr>
              <a:t>Paternalistic</a:t>
            </a:r>
            <a:r>
              <a:rPr lang="tr-TR" sz="2200" b="1" dirty="0">
                <a:solidFill>
                  <a:schemeClr val="tx1"/>
                </a:solidFill>
              </a:rPr>
              <a:t> </a:t>
            </a:r>
            <a:r>
              <a:rPr lang="tr-TR" sz="2200" b="1" dirty="0" err="1">
                <a:solidFill>
                  <a:schemeClr val="tx1"/>
                </a:solidFill>
              </a:rPr>
              <a:t>Leadership</a:t>
            </a:r>
            <a:r>
              <a:rPr lang="tr-TR" sz="2200" b="1" dirty="0">
                <a:solidFill>
                  <a:schemeClr val="tx1"/>
                </a:solidFill>
              </a:rPr>
              <a:t>)</a:t>
            </a:r>
          </a:p>
        </p:txBody>
      </p:sp>
      <p:sp>
        <p:nvSpPr>
          <p:cNvPr id="3" name="İçerik Yer Tutucusu 2">
            <a:extLst>
              <a:ext uri="{FF2B5EF4-FFF2-40B4-BE49-F238E27FC236}">
                <a16:creationId xmlns:a16="http://schemas.microsoft.com/office/drawing/2014/main" id="{B8220ED5-3E48-8977-88BA-EE54F5206141}"/>
              </a:ext>
            </a:extLst>
          </p:cNvPr>
          <p:cNvSpPr>
            <a:spLocks noGrp="1"/>
          </p:cNvSpPr>
          <p:nvPr>
            <p:ph idx="1"/>
          </p:nvPr>
        </p:nvSpPr>
        <p:spPr>
          <a:xfrm>
            <a:off x="865653" y="810040"/>
            <a:ext cx="9438005" cy="5715451"/>
          </a:xfrm>
        </p:spPr>
        <p:txBody>
          <a:bodyPr>
            <a:noAutofit/>
          </a:bodyPr>
          <a:lstStyle/>
          <a:p>
            <a:pPr marL="0" indent="0" algn="ctr">
              <a:spcBef>
                <a:spcPts val="0"/>
              </a:spcBef>
              <a:buNone/>
            </a:pPr>
            <a:r>
              <a:rPr lang="tr-TR" b="1" u="sng" dirty="0"/>
              <a:t>Dezavantajları</a:t>
            </a:r>
          </a:p>
          <a:p>
            <a:pPr algn="just">
              <a:spcBef>
                <a:spcPts val="0"/>
              </a:spcBef>
            </a:pPr>
            <a:r>
              <a:rPr lang="tr-TR" b="1" u="sng" dirty="0"/>
              <a:t>Otoriterlik ve Bağımlılık</a:t>
            </a:r>
            <a:r>
              <a:rPr lang="tr-TR" b="1" dirty="0"/>
              <a:t>: Liderin aşırı otoriter olması, çalışanların bağımlı hale gelmesine yol açabilir ve kendi kararlarını alma becerilerini zayıflatabilir.</a:t>
            </a:r>
          </a:p>
          <a:p>
            <a:pPr algn="just">
              <a:spcBef>
                <a:spcPts val="0"/>
              </a:spcBef>
            </a:pPr>
            <a:r>
              <a:rPr lang="tr-TR" b="1" u="sng" dirty="0"/>
              <a:t>Eleştiriye Kapalı Olma Riski</a:t>
            </a:r>
            <a:r>
              <a:rPr lang="tr-TR" b="1" dirty="0"/>
              <a:t>: Liderin her konuda karar verme eğilimi, çalışanların fikirlerini özgürce ifade etmesini engelleyebilir.</a:t>
            </a:r>
          </a:p>
          <a:p>
            <a:pPr algn="just">
              <a:spcBef>
                <a:spcPts val="0"/>
              </a:spcBef>
            </a:pPr>
            <a:r>
              <a:rPr lang="tr-TR" b="1" u="sng" dirty="0"/>
              <a:t>Değişime Direnç</a:t>
            </a:r>
            <a:r>
              <a:rPr lang="tr-TR" b="1" dirty="0"/>
              <a:t>: Katı ve otoriter yapılar, değişim ve yeniliklere uyum sağlamayı güçleştirebilir.</a:t>
            </a:r>
          </a:p>
          <a:p>
            <a:pPr algn="just">
              <a:spcBef>
                <a:spcPts val="0"/>
              </a:spcBef>
            </a:pPr>
            <a:r>
              <a:rPr lang="tr-TR" b="1" u="sng" dirty="0"/>
              <a:t>Güç Konsantrasyonu</a:t>
            </a:r>
            <a:r>
              <a:rPr lang="tr-TR" b="1" dirty="0"/>
              <a:t>: Liderin tek elden karar alması, güç yoğunlaşmasına ve potansiyel kötüye kullanıma zemin hazırlayabilir.</a:t>
            </a:r>
          </a:p>
          <a:p>
            <a:pPr algn="just">
              <a:spcBef>
                <a:spcPts val="0"/>
              </a:spcBef>
            </a:pPr>
            <a:r>
              <a:rPr lang="tr-TR" b="1" u="sng" dirty="0"/>
              <a:t>Modern Çalışma Ortamına Uygun Olmama</a:t>
            </a:r>
            <a:r>
              <a:rPr lang="tr-TR" b="1" dirty="0"/>
              <a:t>: Günümüzün katılımcı ve yenilikçi iş ortamlarında, bu tarz liderlik yetersiz kalabilir </a:t>
            </a:r>
            <a:r>
              <a:rPr lang="tr-TR" sz="1500" b="1" dirty="0"/>
              <a:t>(Seyrek, 2020). </a:t>
            </a:r>
          </a:p>
          <a:p>
            <a:pPr marL="0" indent="0" algn="ctr">
              <a:spcBef>
                <a:spcPts val="0"/>
              </a:spcBef>
              <a:buNone/>
            </a:pPr>
            <a:r>
              <a:rPr lang="tr-TR" b="1" u="sng" dirty="0"/>
              <a:t>Sonuç</a:t>
            </a:r>
          </a:p>
          <a:p>
            <a:pPr algn="just">
              <a:spcBef>
                <a:spcPts val="0"/>
              </a:spcBef>
            </a:pPr>
            <a:r>
              <a:rPr lang="tr-TR" b="1" dirty="0"/>
              <a:t>Paternalist liderlik, liderin çalışanlarına ailesine davranır gibi yaklaştığı, koruyucu ve disiplinli bir liderlik tarzıdır. Geleneksel ve otoriter yapıya yakın olsa da, aynı zamanda şefkat ve ilgiyi de içerir. </a:t>
            </a:r>
          </a:p>
          <a:p>
            <a:pPr algn="just">
              <a:spcBef>
                <a:spcPts val="0"/>
              </a:spcBef>
            </a:pPr>
            <a:r>
              <a:rPr lang="tr-TR" b="1" dirty="0"/>
              <a:t>Ancak, günümüz yönetim anlayışına göre, bu modelin aşırı otoriterlik ve bağımlılık riskleri taşıması nedeniyle, dikkatli ve dengeli uygulanması gerekmektedir. Bu tarz liderlik, özellikle güven ve bağlılığın ön planda olduğu küçük veya aile işletmeleri gibi ortamlarda etkili olabilir, fakat dinamik ve yenilikçi ortamlar için sınırlı kalabilir.</a:t>
            </a:r>
          </a:p>
        </p:txBody>
      </p:sp>
    </p:spTree>
    <p:extLst>
      <p:ext uri="{BB962C8B-B14F-4D97-AF65-F5344CB8AC3E}">
        <p14:creationId xmlns:p14="http://schemas.microsoft.com/office/powerpoint/2010/main" val="1052776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6C880-5DDF-5FD2-5644-F95ED28A45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B5203C4-3EB4-4007-D87E-EC61788EB36B}"/>
              </a:ext>
            </a:extLst>
          </p:cNvPr>
          <p:cNvSpPr>
            <a:spLocks noGrp="1"/>
          </p:cNvSpPr>
          <p:nvPr>
            <p:ph type="title"/>
          </p:nvPr>
        </p:nvSpPr>
        <p:spPr>
          <a:xfrm>
            <a:off x="667499" y="234478"/>
            <a:ext cx="10215849" cy="575561"/>
          </a:xfrm>
        </p:spPr>
        <p:txBody>
          <a:bodyPr>
            <a:normAutofit/>
          </a:bodyPr>
          <a:lstStyle/>
          <a:p>
            <a:pPr algn="ctr"/>
            <a:r>
              <a:rPr lang="tr-TR" sz="2200" b="1" dirty="0">
                <a:solidFill>
                  <a:schemeClr val="tx1"/>
                </a:solidFill>
              </a:rPr>
              <a:t>Stratejik Liderlik (Strategic </a:t>
            </a:r>
            <a:r>
              <a:rPr lang="tr-TR" sz="2200" b="1" dirty="0" err="1">
                <a:solidFill>
                  <a:schemeClr val="tx1"/>
                </a:solidFill>
              </a:rPr>
              <a:t>Leadership</a:t>
            </a:r>
            <a:r>
              <a:rPr lang="tr-TR" sz="2200" b="1" dirty="0">
                <a:solidFill>
                  <a:schemeClr val="tx1"/>
                </a:solidFill>
              </a:rPr>
              <a:t>)</a:t>
            </a:r>
          </a:p>
        </p:txBody>
      </p:sp>
      <p:sp>
        <p:nvSpPr>
          <p:cNvPr id="3" name="İçerik Yer Tutucusu 2">
            <a:extLst>
              <a:ext uri="{FF2B5EF4-FFF2-40B4-BE49-F238E27FC236}">
                <a16:creationId xmlns:a16="http://schemas.microsoft.com/office/drawing/2014/main" id="{B8220ED5-3E48-8977-88BA-EE54F5206141}"/>
              </a:ext>
            </a:extLst>
          </p:cNvPr>
          <p:cNvSpPr>
            <a:spLocks noGrp="1"/>
          </p:cNvSpPr>
          <p:nvPr>
            <p:ph idx="1"/>
          </p:nvPr>
        </p:nvSpPr>
        <p:spPr>
          <a:xfrm>
            <a:off x="865653" y="810040"/>
            <a:ext cx="9438005" cy="5105851"/>
          </a:xfrm>
        </p:spPr>
        <p:txBody>
          <a:bodyPr>
            <a:noAutofit/>
          </a:bodyPr>
          <a:lstStyle/>
          <a:p>
            <a:pPr algn="just">
              <a:spcBef>
                <a:spcPts val="0"/>
              </a:spcBef>
            </a:pPr>
            <a:r>
              <a:rPr lang="tr-TR" sz="2100" b="1" dirty="0"/>
              <a:t>Stratejik liderlik kavramı, temel olarak organizasyonların uzun dönemli hedeflerini belirleme ve bu hedeflere ulaşmak için planlama yapma sürecine dayanır. </a:t>
            </a:r>
          </a:p>
          <a:p>
            <a:pPr algn="just">
              <a:spcBef>
                <a:spcPts val="0"/>
              </a:spcBef>
            </a:pPr>
            <a:r>
              <a:rPr lang="tr-TR" sz="2100" b="1" dirty="0"/>
              <a:t>Tanımına göre, bu liderlik şekli, sadece kısa dönemli kararlar değil, daha uzun süreli, geleceğe dönük kararlar ve vizyonlar içerir.</a:t>
            </a:r>
          </a:p>
          <a:p>
            <a:pPr algn="just">
              <a:spcBef>
                <a:spcPts val="0"/>
              </a:spcBef>
            </a:pPr>
            <a:r>
              <a:rPr lang="tr-TR" sz="2100" b="1" dirty="0"/>
              <a:t>Bu kavram, organizasyonların çevresel faktörleri dikkate alarak, belirli hedefler belirlemesi ve bu hedeflere ulaşmak için planlar yapması anlamına gelir.</a:t>
            </a:r>
          </a:p>
          <a:p>
            <a:pPr algn="just">
              <a:spcBef>
                <a:spcPts val="0"/>
              </a:spcBef>
            </a:pPr>
            <a:r>
              <a:rPr lang="tr-TR" sz="2100" b="1" dirty="0"/>
              <a:t>Başlangıçta, stratejik liderlik, organizasyonun yönünü tayin etmek ve nasıl ilerleyeceğini belirlemek olarak tanımlanmıştır. </a:t>
            </a:r>
          </a:p>
          <a:p>
            <a:pPr algn="just">
              <a:spcBef>
                <a:spcPts val="0"/>
              </a:spcBef>
            </a:pPr>
            <a:r>
              <a:rPr lang="tr-TR" sz="2100" b="1" dirty="0"/>
              <a:t>Bu süreç, genellikle üst yönetim tarafından gizli tutulur ve uzun dönemli planlamayı içerir. </a:t>
            </a:r>
          </a:p>
          <a:p>
            <a:pPr algn="just">
              <a:spcBef>
                <a:spcPts val="0"/>
              </a:spcBef>
            </a:pPr>
            <a:r>
              <a:rPr lang="tr-TR" sz="2100" b="1" dirty="0"/>
              <a:t>Stratejik liderler, fırsat veya sorunları fark edebilen, bu duruma uygun çözümler üretebilen kahraman liderler olarak görülür </a:t>
            </a:r>
            <a:r>
              <a:rPr lang="tr-TR" sz="1500" b="1" dirty="0"/>
              <a:t>(</a:t>
            </a:r>
            <a:r>
              <a:rPr lang="en-US" sz="1500" b="1" dirty="0"/>
              <a:t>Okan, 2023</a:t>
            </a:r>
            <a:r>
              <a:rPr lang="tr-TR" sz="1500" b="1" dirty="0"/>
              <a:t>, </a:t>
            </a:r>
            <a:r>
              <a:rPr lang="tr-TR" sz="1500" b="1" dirty="0" err="1"/>
              <a:t>ss</a:t>
            </a:r>
            <a:r>
              <a:rPr lang="tr-TR" sz="1500" b="1" dirty="0"/>
              <a:t>. 233-234).</a:t>
            </a:r>
          </a:p>
        </p:txBody>
      </p:sp>
    </p:spTree>
    <p:extLst>
      <p:ext uri="{BB962C8B-B14F-4D97-AF65-F5344CB8AC3E}">
        <p14:creationId xmlns:p14="http://schemas.microsoft.com/office/powerpoint/2010/main" val="17248527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6C880-5DDF-5FD2-5644-F95ED28A45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B5203C4-3EB4-4007-D87E-EC61788EB36B}"/>
              </a:ext>
            </a:extLst>
          </p:cNvPr>
          <p:cNvSpPr>
            <a:spLocks noGrp="1"/>
          </p:cNvSpPr>
          <p:nvPr>
            <p:ph type="title"/>
          </p:nvPr>
        </p:nvSpPr>
        <p:spPr>
          <a:xfrm>
            <a:off x="667499" y="234478"/>
            <a:ext cx="10215849" cy="575561"/>
          </a:xfrm>
        </p:spPr>
        <p:txBody>
          <a:bodyPr>
            <a:normAutofit/>
          </a:bodyPr>
          <a:lstStyle/>
          <a:p>
            <a:pPr algn="ctr"/>
            <a:r>
              <a:rPr lang="tr-TR" sz="2200" b="1" dirty="0">
                <a:solidFill>
                  <a:schemeClr val="tx1"/>
                </a:solidFill>
              </a:rPr>
              <a:t>Stratejik Liderlik (Strategic </a:t>
            </a:r>
            <a:r>
              <a:rPr lang="tr-TR" sz="2200" b="1" dirty="0" err="1">
                <a:solidFill>
                  <a:schemeClr val="tx1"/>
                </a:solidFill>
              </a:rPr>
              <a:t>Leadership</a:t>
            </a:r>
            <a:r>
              <a:rPr lang="tr-TR" sz="2200" b="1" dirty="0">
                <a:solidFill>
                  <a:schemeClr val="tx1"/>
                </a:solidFill>
              </a:rPr>
              <a:t>)</a:t>
            </a:r>
          </a:p>
        </p:txBody>
      </p:sp>
      <p:sp>
        <p:nvSpPr>
          <p:cNvPr id="3" name="İçerik Yer Tutucusu 2">
            <a:extLst>
              <a:ext uri="{FF2B5EF4-FFF2-40B4-BE49-F238E27FC236}">
                <a16:creationId xmlns:a16="http://schemas.microsoft.com/office/drawing/2014/main" id="{B8220ED5-3E48-8977-88BA-EE54F5206141}"/>
              </a:ext>
            </a:extLst>
          </p:cNvPr>
          <p:cNvSpPr>
            <a:spLocks noGrp="1"/>
          </p:cNvSpPr>
          <p:nvPr>
            <p:ph idx="1"/>
          </p:nvPr>
        </p:nvSpPr>
        <p:spPr>
          <a:xfrm>
            <a:off x="865653" y="810040"/>
            <a:ext cx="9438005" cy="5715451"/>
          </a:xfrm>
        </p:spPr>
        <p:txBody>
          <a:bodyPr>
            <a:noAutofit/>
          </a:bodyPr>
          <a:lstStyle/>
          <a:p>
            <a:pPr marL="0" indent="0" algn="ctr">
              <a:spcBef>
                <a:spcPts val="0"/>
              </a:spcBef>
              <a:buNone/>
            </a:pPr>
            <a:r>
              <a:rPr lang="tr-TR" b="1" u="sng" dirty="0"/>
              <a:t>Kısa Tarihi</a:t>
            </a:r>
          </a:p>
          <a:p>
            <a:pPr algn="just">
              <a:spcBef>
                <a:spcPts val="600"/>
              </a:spcBef>
            </a:pPr>
            <a:r>
              <a:rPr lang="tr-TR" b="1" dirty="0"/>
              <a:t>Organizasyonların uzun dönemli başarı ve sürdürülebilirlik için çevresel değişikliklere uyum sağlayabilme yeteneğine odaklanan bu yaklaşım, 20. yüzyılın ortalarından itibaren ön plana çıkmıştır.</a:t>
            </a:r>
          </a:p>
          <a:p>
            <a:pPr algn="just">
              <a:spcBef>
                <a:spcPts val="600"/>
              </a:spcBef>
            </a:pPr>
            <a:r>
              <a:rPr lang="tr-TR" b="1" dirty="0"/>
              <a:t>Organizasyonların sadece günlük operasyonlarına değil, aynı zamanda gelecekteki hedeflerine de stratejik olarak odaklanmasını sağlayan bir çerçeve sunar. </a:t>
            </a:r>
          </a:p>
          <a:p>
            <a:pPr algn="just">
              <a:spcBef>
                <a:spcPts val="600"/>
              </a:spcBef>
            </a:pPr>
            <a:r>
              <a:rPr lang="tr-TR" b="1" dirty="0"/>
              <a:t>Günümüzde, teknolojik gelişmeler, iklim değişikliği ve ekonomik dinamikler gibi faktörlerin hızla değiştiği ortamda, organizasyonların ayakta kalabilmesi ve rekabet avantajı elde edebilmesi için stratejik liderlik vazgeçilmez olmuştur. </a:t>
            </a:r>
          </a:p>
          <a:p>
            <a:pPr algn="just">
              <a:spcBef>
                <a:spcPts val="600"/>
              </a:spcBef>
            </a:pPr>
            <a:r>
              <a:rPr lang="tr-TR" b="1" dirty="0"/>
              <a:t>Bu nedenle, tarihsel olarak, stratejik liderlik hem analitik hem de insan odaklı yaklaşımlarla, organizasyonu uzun dönemli vizyon ve esneklikle yönetmeyi amaçlayan bir liderlik biçimi olarak gelişmiştir.</a:t>
            </a:r>
          </a:p>
          <a:p>
            <a:pPr algn="just">
              <a:spcBef>
                <a:spcPts val="600"/>
              </a:spcBef>
            </a:pPr>
            <a:r>
              <a:rPr lang="tr-TR" b="1" dirty="0"/>
              <a:t>Başlangıçta, stratejik liderlik, organizasyonun yönünü tayin etmek ve nasıl ilerleyeceğini belirlemek olarak tanımlanmıştır. </a:t>
            </a:r>
          </a:p>
          <a:p>
            <a:pPr algn="just">
              <a:spcBef>
                <a:spcPts val="600"/>
              </a:spcBef>
            </a:pPr>
            <a:r>
              <a:rPr lang="tr-TR" b="1" dirty="0"/>
              <a:t>Bu süreç, genellikle üst yönetim tarafından gizli tutulur ve uzun dönemli planlamayı içerir. </a:t>
            </a:r>
          </a:p>
          <a:p>
            <a:pPr algn="just">
              <a:spcBef>
                <a:spcPts val="600"/>
              </a:spcBef>
            </a:pPr>
            <a:r>
              <a:rPr lang="tr-TR" b="1" dirty="0"/>
              <a:t>Stratejik liderler, fırsat veya sorunları fark edebilen, bu duruma uygun çözümler üretebilen kahraman liderler olarak görülür </a:t>
            </a:r>
            <a:r>
              <a:rPr lang="tr-TR" sz="1500" b="1" dirty="0"/>
              <a:t>(Strategic </a:t>
            </a:r>
            <a:r>
              <a:rPr lang="tr-TR" sz="1500" b="1" dirty="0" err="1"/>
              <a:t>leadership</a:t>
            </a:r>
            <a:r>
              <a:rPr lang="tr-TR" sz="1500" b="1" dirty="0"/>
              <a:t>, 2026).</a:t>
            </a:r>
          </a:p>
        </p:txBody>
      </p:sp>
    </p:spTree>
    <p:extLst>
      <p:ext uri="{BB962C8B-B14F-4D97-AF65-F5344CB8AC3E}">
        <p14:creationId xmlns:p14="http://schemas.microsoft.com/office/powerpoint/2010/main" val="171427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6C880-5DDF-5FD2-5644-F95ED28A45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B5203C4-3EB4-4007-D87E-EC61788EB36B}"/>
              </a:ext>
            </a:extLst>
          </p:cNvPr>
          <p:cNvSpPr>
            <a:spLocks noGrp="1"/>
          </p:cNvSpPr>
          <p:nvPr>
            <p:ph type="title"/>
          </p:nvPr>
        </p:nvSpPr>
        <p:spPr>
          <a:xfrm>
            <a:off x="667499" y="234478"/>
            <a:ext cx="10215849" cy="575561"/>
          </a:xfrm>
        </p:spPr>
        <p:txBody>
          <a:bodyPr>
            <a:normAutofit/>
          </a:bodyPr>
          <a:lstStyle/>
          <a:p>
            <a:pPr algn="ctr"/>
            <a:r>
              <a:rPr lang="tr-TR" sz="2200" b="1" dirty="0">
                <a:solidFill>
                  <a:schemeClr val="tx1"/>
                </a:solidFill>
              </a:rPr>
              <a:t>Stratejik Liderlik (Strategic </a:t>
            </a:r>
            <a:r>
              <a:rPr lang="tr-TR" sz="2200" b="1" dirty="0" err="1">
                <a:solidFill>
                  <a:schemeClr val="tx1"/>
                </a:solidFill>
              </a:rPr>
              <a:t>Leadership</a:t>
            </a:r>
            <a:r>
              <a:rPr lang="tr-TR" sz="2200" b="1" dirty="0">
                <a:solidFill>
                  <a:schemeClr val="tx1"/>
                </a:solidFill>
              </a:rPr>
              <a:t>)</a:t>
            </a:r>
          </a:p>
        </p:txBody>
      </p:sp>
      <p:sp>
        <p:nvSpPr>
          <p:cNvPr id="3" name="İçerik Yer Tutucusu 2">
            <a:extLst>
              <a:ext uri="{FF2B5EF4-FFF2-40B4-BE49-F238E27FC236}">
                <a16:creationId xmlns:a16="http://schemas.microsoft.com/office/drawing/2014/main" id="{B8220ED5-3E48-8977-88BA-EE54F5206141}"/>
              </a:ext>
            </a:extLst>
          </p:cNvPr>
          <p:cNvSpPr>
            <a:spLocks noGrp="1"/>
          </p:cNvSpPr>
          <p:nvPr>
            <p:ph idx="1"/>
          </p:nvPr>
        </p:nvSpPr>
        <p:spPr>
          <a:xfrm>
            <a:off x="865653" y="810040"/>
            <a:ext cx="9438005" cy="5452215"/>
          </a:xfrm>
        </p:spPr>
        <p:txBody>
          <a:bodyPr>
            <a:noAutofit/>
          </a:bodyPr>
          <a:lstStyle/>
          <a:p>
            <a:pPr marL="0" indent="0" algn="ctr">
              <a:spcBef>
                <a:spcPts val="600"/>
              </a:spcBef>
              <a:buNone/>
            </a:pPr>
            <a:r>
              <a:rPr lang="tr-TR" b="1" u="sng" dirty="0"/>
              <a:t>Temel Özellikleri ve Süreç: Stratejik liderlik süreci genellikle dört aşamadan oluşur:  </a:t>
            </a:r>
          </a:p>
          <a:p>
            <a:pPr algn="just">
              <a:spcBef>
                <a:spcPts val="600"/>
              </a:spcBef>
              <a:buFont typeface="+mj-lt"/>
              <a:buAutoNum type="arabicPeriod"/>
            </a:pPr>
            <a:r>
              <a:rPr lang="tr-TR" b="1" u="sng" dirty="0"/>
              <a:t>Yetenek (</a:t>
            </a:r>
            <a:r>
              <a:rPr lang="tr-TR" b="1" u="sng" dirty="0" err="1"/>
              <a:t>Talent</a:t>
            </a:r>
            <a:r>
              <a:rPr lang="tr-TR" b="1" dirty="0"/>
              <a:t>): Liderin ve organizasyonun yetkinlikleri ve kapasitesi  </a:t>
            </a:r>
          </a:p>
          <a:p>
            <a:pPr algn="just">
              <a:spcBef>
                <a:spcPts val="600"/>
              </a:spcBef>
              <a:buFont typeface="+mj-lt"/>
              <a:buAutoNum type="arabicPeriod"/>
            </a:pPr>
            <a:r>
              <a:rPr lang="tr-TR" b="1" u="sng" dirty="0"/>
              <a:t>Vizyon (</a:t>
            </a:r>
            <a:r>
              <a:rPr lang="tr-TR" b="1" u="sng" dirty="0" err="1"/>
              <a:t>Vision</a:t>
            </a:r>
            <a:r>
              <a:rPr lang="tr-TR" b="1" dirty="0"/>
              <a:t>): Uzun dönemli hedeflerin ve yönün belirlenmesi  </a:t>
            </a:r>
          </a:p>
          <a:p>
            <a:pPr algn="just">
              <a:spcBef>
                <a:spcPts val="600"/>
              </a:spcBef>
              <a:buFont typeface="+mj-lt"/>
              <a:buAutoNum type="arabicPeriod"/>
            </a:pPr>
            <a:r>
              <a:rPr lang="tr-TR" b="1" u="sng" dirty="0"/>
              <a:t>Vizyonu Anlatmak</a:t>
            </a:r>
            <a:r>
              <a:rPr lang="tr-TR" b="1" dirty="0"/>
              <a:t>: Bu vizyonu çalışanlara ve paydaşlara aktararak ortak hedefler oluşturmak  </a:t>
            </a:r>
          </a:p>
          <a:p>
            <a:pPr algn="just">
              <a:spcBef>
                <a:spcPts val="600"/>
              </a:spcBef>
              <a:buFont typeface="+mj-lt"/>
              <a:buAutoNum type="arabicPeriod"/>
            </a:pPr>
            <a:r>
              <a:rPr lang="tr-TR" b="1" u="sng" dirty="0"/>
              <a:t>Hizmet ve Uygulama</a:t>
            </a:r>
            <a:r>
              <a:rPr lang="tr-TR" b="1" dirty="0"/>
              <a:t>: Vizyonu gerçekleştirmek için stratejiler geliştirmek ve uygulamaya koymak</a:t>
            </a:r>
          </a:p>
          <a:p>
            <a:pPr marL="0" indent="0" algn="ctr">
              <a:spcBef>
                <a:spcPts val="600"/>
              </a:spcBef>
              <a:buNone/>
            </a:pPr>
            <a:r>
              <a:rPr lang="tr-TR" b="1" u="sng" dirty="0"/>
              <a:t>Stratejik Liderlerin Özellikleri ve İlkeleri</a:t>
            </a:r>
          </a:p>
          <a:p>
            <a:pPr algn="just">
              <a:spcBef>
                <a:spcPts val="600"/>
              </a:spcBef>
            </a:pPr>
            <a:r>
              <a:rPr lang="tr-TR" b="1" dirty="0"/>
              <a:t>Geleceğe odaklanırlar ve uzun dönemli stratejiler geliştirirler.</a:t>
            </a:r>
          </a:p>
          <a:p>
            <a:pPr algn="just">
              <a:spcBef>
                <a:spcPts val="600"/>
              </a:spcBef>
            </a:pPr>
            <a:r>
              <a:rPr lang="tr-TR" b="1" dirty="0"/>
              <a:t>Kanıt ve araştırma sonuçlarına dayanarak hareket ederler.</a:t>
            </a:r>
          </a:p>
          <a:p>
            <a:pPr algn="just">
              <a:spcBef>
                <a:spcPts val="600"/>
              </a:spcBef>
            </a:pPr>
            <a:r>
              <a:rPr lang="tr-TR" b="1" dirty="0"/>
              <a:t>İşlerini yapar ve görevlerini yerine getirirler.</a:t>
            </a:r>
          </a:p>
          <a:p>
            <a:pPr algn="just">
              <a:spcBef>
                <a:spcPts val="600"/>
              </a:spcBef>
            </a:pPr>
            <a:r>
              <a:rPr lang="tr-TR" b="1" dirty="0"/>
              <a:t>Yeni ufuklar açarlar, yenilikçi ve vizyoner olurlar.</a:t>
            </a:r>
          </a:p>
          <a:p>
            <a:pPr algn="just">
              <a:spcBef>
                <a:spcPts val="600"/>
              </a:spcBef>
            </a:pPr>
            <a:r>
              <a:rPr lang="tr-TR" b="1" dirty="0"/>
              <a:t>İyi ortaklar ve işbirlikçidirler.</a:t>
            </a:r>
          </a:p>
          <a:p>
            <a:pPr algn="just">
              <a:spcBef>
                <a:spcPts val="600"/>
              </a:spcBef>
            </a:pPr>
            <a:r>
              <a:rPr lang="tr-TR" b="1" dirty="0"/>
              <a:t>Doğru olanı yapmaya odaklanırlar (</a:t>
            </a:r>
            <a:r>
              <a:rPr lang="tr-TR" b="1" dirty="0" err="1"/>
              <a:t>next</a:t>
            </a:r>
            <a:r>
              <a:rPr lang="tr-TR" b="1" dirty="0"/>
              <a:t> </a:t>
            </a:r>
            <a:r>
              <a:rPr lang="tr-TR" b="1" dirty="0" err="1"/>
              <a:t>right</a:t>
            </a:r>
            <a:r>
              <a:rPr lang="tr-TR" b="1" dirty="0"/>
              <a:t> </a:t>
            </a:r>
            <a:r>
              <a:rPr lang="tr-TR" b="1" dirty="0" err="1"/>
              <a:t>thing</a:t>
            </a:r>
            <a:r>
              <a:rPr lang="tr-TR" b="1" dirty="0"/>
              <a:t>: </a:t>
            </a:r>
            <a:r>
              <a:rPr lang="sv-SE" b="1" dirty="0"/>
              <a:t>bir sonraki en doğru ve etik kara</a:t>
            </a:r>
            <a:r>
              <a:rPr lang="tr-TR" b="1" dirty="0"/>
              <a:t>r) </a:t>
            </a:r>
            <a:r>
              <a:rPr lang="tr-TR" sz="1500" b="1" dirty="0"/>
              <a:t>(Strategic </a:t>
            </a:r>
            <a:r>
              <a:rPr lang="tr-TR" sz="1500" b="1" dirty="0" err="1"/>
              <a:t>leadership</a:t>
            </a:r>
            <a:r>
              <a:rPr lang="tr-TR" sz="1500" b="1" dirty="0"/>
              <a:t>, 2026).</a:t>
            </a:r>
          </a:p>
        </p:txBody>
      </p:sp>
    </p:spTree>
    <p:extLst>
      <p:ext uri="{BB962C8B-B14F-4D97-AF65-F5344CB8AC3E}">
        <p14:creationId xmlns:p14="http://schemas.microsoft.com/office/powerpoint/2010/main" val="27222240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C9E146-863D-5534-1287-B9DE5ADBB61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A2DCC7FD-BF56-9AF1-81B5-4815C046ED76}"/>
              </a:ext>
            </a:extLst>
          </p:cNvPr>
          <p:cNvSpPr>
            <a:spLocks noGrp="1"/>
          </p:cNvSpPr>
          <p:nvPr>
            <p:ph type="title"/>
          </p:nvPr>
        </p:nvSpPr>
        <p:spPr>
          <a:xfrm>
            <a:off x="667500" y="209631"/>
            <a:ext cx="9744860" cy="762000"/>
          </a:xfrm>
        </p:spPr>
        <p:txBody>
          <a:bodyPr>
            <a:normAutofit/>
          </a:bodyPr>
          <a:lstStyle/>
          <a:p>
            <a:pPr algn="ctr"/>
            <a:r>
              <a:rPr lang="tr-TR" b="1" dirty="0">
                <a:solidFill>
                  <a:schemeClr val="tx1"/>
                </a:solidFill>
              </a:rPr>
              <a:t>GİRİŞ</a:t>
            </a:r>
            <a:endParaRPr lang="en-US" b="1" dirty="0"/>
          </a:p>
        </p:txBody>
      </p:sp>
      <p:sp>
        <p:nvSpPr>
          <p:cNvPr id="3" name="İçerik Yer Tutucusu 2">
            <a:extLst>
              <a:ext uri="{FF2B5EF4-FFF2-40B4-BE49-F238E27FC236}">
                <a16:creationId xmlns:a16="http://schemas.microsoft.com/office/drawing/2014/main" id="{6CABB9E9-7DA7-206D-2E8C-E6913BCE2D07}"/>
              </a:ext>
            </a:extLst>
          </p:cNvPr>
          <p:cNvSpPr>
            <a:spLocks noGrp="1"/>
          </p:cNvSpPr>
          <p:nvPr>
            <p:ph idx="1"/>
          </p:nvPr>
        </p:nvSpPr>
        <p:spPr>
          <a:xfrm>
            <a:off x="820927" y="879101"/>
            <a:ext cx="9438005" cy="5769267"/>
          </a:xfrm>
        </p:spPr>
        <p:txBody>
          <a:bodyPr>
            <a:noAutofit/>
          </a:bodyPr>
          <a:lstStyle/>
          <a:p>
            <a:pPr algn="just">
              <a:lnSpc>
                <a:spcPct val="120000"/>
              </a:lnSpc>
              <a:spcBef>
                <a:spcPts val="0"/>
              </a:spcBef>
            </a:pPr>
            <a:r>
              <a:rPr lang="tr-TR" b="1" dirty="0"/>
              <a:t>Günümüz organizasyonları/kurumları için liderlik, başarıyı belirleyen temel ögelerden biridir. İş dünyası ve bilgi yönetimi alanında, özellikle kütüphane ve bilgi merkezleri gibi bilgi ve belge odaklı yapıların sürdürülebilirliği ve gelişimi, etkili liderlik yaklaşımlarına büyük ölçüde bağlıdır. </a:t>
            </a:r>
          </a:p>
          <a:p>
            <a:pPr algn="just">
              <a:lnSpc>
                <a:spcPct val="120000"/>
              </a:lnSpc>
              <a:spcBef>
                <a:spcPts val="0"/>
              </a:spcBef>
            </a:pPr>
            <a:r>
              <a:rPr lang="tr-TR" b="1" dirty="0"/>
              <a:t>Liderlik, tek bir stil veya yaklaşım ile sınırlı kalmayıp, farklı dönemler ve koşullara göre değişen dinamik bir kavramdır. </a:t>
            </a:r>
          </a:p>
          <a:p>
            <a:pPr algn="just">
              <a:lnSpc>
                <a:spcPct val="120000"/>
              </a:lnSpc>
              <a:spcBef>
                <a:spcPts val="0"/>
              </a:spcBef>
            </a:pPr>
            <a:r>
              <a:rPr lang="tr-TR" b="1" dirty="0"/>
              <a:t>20. yüzyılın ilk yarısında kişisel özellikler ve davranışlar ön plandayken, günümüzde ise dönüşümsel, etik ve hizmet odaklı yaklaşımlar öne çıkmaktadır. </a:t>
            </a:r>
          </a:p>
          <a:p>
            <a:pPr algn="just">
              <a:lnSpc>
                <a:spcPct val="120000"/>
              </a:lnSpc>
              <a:spcBef>
                <a:spcPts val="0"/>
              </a:spcBef>
            </a:pPr>
            <a:r>
              <a:rPr lang="tr-TR" b="1" dirty="0"/>
              <a:t>Bu gelişmeler, bilgi ve belge merkezlerinin yönetiminde de liderlik tarzlarının ve iletişim becerilerinin önemini artırmıştır. </a:t>
            </a:r>
          </a:p>
          <a:p>
            <a:pPr algn="just">
              <a:lnSpc>
                <a:spcPct val="120000"/>
              </a:lnSpc>
              <a:spcBef>
                <a:spcPts val="0"/>
              </a:spcBef>
            </a:pPr>
            <a:r>
              <a:rPr lang="tr-TR" b="1" dirty="0"/>
              <a:t>Ayrıca, küreselleşme ve teknolojik yenilikler, liderlik anlayışlarını ve ölçütlerini etkilemekte, kurumların vizyon ve misyonlarını şekillendirmektedir. </a:t>
            </a:r>
          </a:p>
          <a:p>
            <a:pPr algn="just">
              <a:lnSpc>
                <a:spcPct val="120000"/>
              </a:lnSpc>
              <a:spcBef>
                <a:spcPts val="0"/>
              </a:spcBef>
            </a:pPr>
            <a:r>
              <a:rPr lang="tr-TR" b="1" dirty="0"/>
              <a:t>Bu derste, modern liderlik yaklaşımları, temel özellikleri ve bilgi ve belge merkezlerinin yönetiminde nasıl uygulanabilecekleri konuları irdelenmektedir. Ayrıca, iletişim ve motivasyonun liderlikteki önemli rolüne de vurgu yapılarak, bilgi ve belge merkezlerinin etkin yönetimi için stratejik bir çerçeve sunulacaktır.</a:t>
            </a:r>
          </a:p>
        </p:txBody>
      </p:sp>
    </p:spTree>
    <p:extLst>
      <p:ext uri="{BB962C8B-B14F-4D97-AF65-F5344CB8AC3E}">
        <p14:creationId xmlns:p14="http://schemas.microsoft.com/office/powerpoint/2010/main" val="40886134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6C880-5DDF-5FD2-5644-F95ED28A45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B5203C4-3EB4-4007-D87E-EC61788EB36B}"/>
              </a:ext>
            </a:extLst>
          </p:cNvPr>
          <p:cNvSpPr>
            <a:spLocks noGrp="1"/>
          </p:cNvSpPr>
          <p:nvPr>
            <p:ph type="title"/>
          </p:nvPr>
        </p:nvSpPr>
        <p:spPr>
          <a:xfrm>
            <a:off x="667499" y="234478"/>
            <a:ext cx="10215849" cy="575561"/>
          </a:xfrm>
        </p:spPr>
        <p:txBody>
          <a:bodyPr>
            <a:normAutofit/>
          </a:bodyPr>
          <a:lstStyle/>
          <a:p>
            <a:pPr algn="ctr"/>
            <a:r>
              <a:rPr lang="tr-TR" sz="2200" b="1" dirty="0">
                <a:solidFill>
                  <a:schemeClr val="tx1"/>
                </a:solidFill>
              </a:rPr>
              <a:t>Stratejik Liderlik (Strategic </a:t>
            </a:r>
            <a:r>
              <a:rPr lang="tr-TR" sz="2200" b="1" dirty="0" err="1">
                <a:solidFill>
                  <a:schemeClr val="tx1"/>
                </a:solidFill>
              </a:rPr>
              <a:t>Leadership</a:t>
            </a:r>
            <a:r>
              <a:rPr lang="tr-TR" sz="2200" b="1" dirty="0">
                <a:solidFill>
                  <a:schemeClr val="tx1"/>
                </a:solidFill>
              </a:rPr>
              <a:t>)</a:t>
            </a:r>
          </a:p>
        </p:txBody>
      </p:sp>
      <p:sp>
        <p:nvSpPr>
          <p:cNvPr id="3" name="İçerik Yer Tutucusu 2">
            <a:extLst>
              <a:ext uri="{FF2B5EF4-FFF2-40B4-BE49-F238E27FC236}">
                <a16:creationId xmlns:a16="http://schemas.microsoft.com/office/drawing/2014/main" id="{B8220ED5-3E48-8977-88BA-EE54F5206141}"/>
              </a:ext>
            </a:extLst>
          </p:cNvPr>
          <p:cNvSpPr>
            <a:spLocks noGrp="1"/>
          </p:cNvSpPr>
          <p:nvPr>
            <p:ph idx="1"/>
          </p:nvPr>
        </p:nvSpPr>
        <p:spPr>
          <a:xfrm>
            <a:off x="865653" y="810040"/>
            <a:ext cx="9438005" cy="5424505"/>
          </a:xfrm>
        </p:spPr>
        <p:txBody>
          <a:bodyPr>
            <a:noAutofit/>
          </a:bodyPr>
          <a:lstStyle/>
          <a:p>
            <a:pPr marL="0" indent="0" algn="ctr">
              <a:spcBef>
                <a:spcPts val="0"/>
              </a:spcBef>
              <a:buNone/>
            </a:pPr>
            <a:r>
              <a:rPr lang="tr-TR" sz="1700" b="1" u="sng" dirty="0"/>
              <a:t>Avantajları</a:t>
            </a:r>
          </a:p>
          <a:p>
            <a:pPr algn="just">
              <a:spcBef>
                <a:spcPts val="0"/>
              </a:spcBef>
            </a:pPr>
            <a:r>
              <a:rPr lang="tr-TR" sz="1700" b="1" u="sng" dirty="0"/>
              <a:t>Uzun Dönemli Başarı</a:t>
            </a:r>
            <a:r>
              <a:rPr lang="tr-TR" sz="1700" b="1" dirty="0"/>
              <a:t>: Organizasyonun sürdürülebilirliği ve büyümesi için sağlam temel oluşturur.</a:t>
            </a:r>
          </a:p>
          <a:p>
            <a:pPr algn="just">
              <a:spcBef>
                <a:spcPts val="0"/>
              </a:spcBef>
            </a:pPr>
            <a:r>
              <a:rPr lang="tr-TR" sz="1700" b="1" u="sng" dirty="0"/>
              <a:t>Geleceğe Yönelik Planlama</a:t>
            </a:r>
            <a:r>
              <a:rPr lang="tr-TR" sz="1700" b="1" dirty="0"/>
              <a:t>: Belirsizlikleri azaltır ve organizasyona yön verir.</a:t>
            </a:r>
          </a:p>
          <a:p>
            <a:pPr algn="just">
              <a:spcBef>
                <a:spcPts val="0"/>
              </a:spcBef>
            </a:pPr>
            <a:r>
              <a:rPr lang="tr-TR" sz="1700" b="1" u="sng" dirty="0"/>
              <a:t>Rekabet Gücü</a:t>
            </a:r>
            <a:r>
              <a:rPr lang="tr-TR" sz="1700" b="1" dirty="0"/>
              <a:t>: Çevresel faktörlerin analizi ile fırsatları yakalayarak rekabet avantajı sağlar.</a:t>
            </a:r>
          </a:p>
          <a:p>
            <a:pPr algn="just">
              <a:spcBef>
                <a:spcPts val="0"/>
              </a:spcBef>
            </a:pPr>
            <a:r>
              <a:rPr lang="tr-TR" sz="1700" b="1" u="sng" dirty="0"/>
              <a:t>İnovasyon ve Yaratıcılık</a:t>
            </a:r>
            <a:r>
              <a:rPr lang="tr-TR" sz="1700" b="1" dirty="0"/>
              <a:t>: Yeni stratejiler, vizyonlar geliştirerek yenilikçilik teşvik edilir.</a:t>
            </a:r>
          </a:p>
          <a:p>
            <a:pPr algn="just">
              <a:spcBef>
                <a:spcPts val="0"/>
              </a:spcBef>
            </a:pPr>
            <a:r>
              <a:rPr lang="tr-TR" sz="1700" b="1" u="sng" dirty="0"/>
              <a:t>Karar Alma Sürecinde Bilimsel Yaklaşım</a:t>
            </a:r>
            <a:r>
              <a:rPr lang="tr-TR" sz="1700" b="1" dirty="0"/>
              <a:t>: Kanıt ve araştırmalara dayalı kararlar alınır.</a:t>
            </a:r>
          </a:p>
          <a:p>
            <a:pPr marL="0" indent="0" algn="ctr">
              <a:spcBef>
                <a:spcPts val="0"/>
              </a:spcBef>
              <a:buNone/>
            </a:pPr>
            <a:endParaRPr lang="tr-TR" sz="1700" b="1" u="sng" dirty="0"/>
          </a:p>
          <a:p>
            <a:pPr marL="0" indent="0" algn="ctr">
              <a:spcBef>
                <a:spcPts val="0"/>
              </a:spcBef>
              <a:buNone/>
            </a:pPr>
            <a:r>
              <a:rPr lang="tr-TR" sz="1700" b="1" u="sng" dirty="0"/>
              <a:t>Dezavantajları</a:t>
            </a:r>
          </a:p>
          <a:p>
            <a:pPr algn="just">
              <a:spcBef>
                <a:spcPts val="0"/>
              </a:spcBef>
            </a:pPr>
            <a:r>
              <a:rPr lang="tr-TR" sz="1700" b="1" u="sng" dirty="0"/>
              <a:t>Uzun Süre ve Belirsizlik</a:t>
            </a:r>
            <a:r>
              <a:rPr lang="tr-TR" sz="1700" b="1" dirty="0"/>
              <a:t>: Uzun dönemli planlar, öngörülemeyen değişiklikler nedeniyle riskli ve belirsiz olabilir.</a:t>
            </a:r>
          </a:p>
          <a:p>
            <a:pPr algn="just">
              <a:spcBef>
                <a:spcPts val="0"/>
              </a:spcBef>
            </a:pPr>
            <a:r>
              <a:rPr lang="tr-TR" sz="1700" b="1" u="sng" dirty="0"/>
              <a:t>Üst Düzey Yönetim Odaklılık</a:t>
            </a:r>
            <a:r>
              <a:rPr lang="tr-TR" sz="1700" b="1" dirty="0"/>
              <a:t>: Sadece üst kademe tarafından yürütüldüğünde, organizasyonun diğer seviyeleriyle uyumsuzluk yaşanabilir.</a:t>
            </a:r>
          </a:p>
          <a:p>
            <a:pPr algn="just">
              <a:spcBef>
                <a:spcPts val="0"/>
              </a:spcBef>
            </a:pPr>
            <a:r>
              <a:rPr lang="tr-TR" sz="1700" b="1" u="sng" dirty="0"/>
              <a:t>Esneklik Eksikliği</a:t>
            </a:r>
            <a:r>
              <a:rPr lang="tr-TR" sz="1700" b="1" dirty="0"/>
              <a:t>: Hızlı değişen ortamlarda, uzun dönemli planlara sıkı bağlılık, adaptasyonu zorlaştırabilir.</a:t>
            </a:r>
          </a:p>
          <a:p>
            <a:pPr algn="just">
              <a:spcBef>
                <a:spcPts val="0"/>
              </a:spcBef>
            </a:pPr>
            <a:r>
              <a:rPr lang="tr-TR" sz="1700" b="1" u="sng" dirty="0"/>
              <a:t>Yüksek Çaba ve Kaynak Gereksinimi</a:t>
            </a:r>
            <a:r>
              <a:rPr lang="tr-TR" sz="1700" b="1" dirty="0"/>
              <a:t>: Stratejik planlama ve uygulama zaman, bilgi ve kaynak ister.</a:t>
            </a:r>
          </a:p>
          <a:p>
            <a:pPr algn="just">
              <a:spcBef>
                <a:spcPts val="0"/>
              </a:spcBef>
            </a:pPr>
            <a:r>
              <a:rPr lang="tr-TR" sz="1700" b="1" u="sng" dirty="0"/>
              <a:t>Risk ve Hata Olasılığı</a:t>
            </a:r>
            <a:r>
              <a:rPr lang="tr-TR" sz="1700" b="1" dirty="0"/>
              <a:t>: Yanlış varsayımlar ve hatalı stratejiler, organizasyona zarar verebilir </a:t>
            </a:r>
            <a:r>
              <a:rPr lang="tr-TR" sz="1500" b="1" dirty="0"/>
              <a:t>(Strategic </a:t>
            </a:r>
            <a:r>
              <a:rPr lang="tr-TR" sz="1500" b="1" dirty="0" err="1"/>
              <a:t>leadership</a:t>
            </a:r>
            <a:r>
              <a:rPr lang="tr-TR" sz="1500" b="1" dirty="0"/>
              <a:t>, 2026).</a:t>
            </a:r>
          </a:p>
        </p:txBody>
      </p:sp>
    </p:spTree>
    <p:extLst>
      <p:ext uri="{BB962C8B-B14F-4D97-AF65-F5344CB8AC3E}">
        <p14:creationId xmlns:p14="http://schemas.microsoft.com/office/powerpoint/2010/main" val="360609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6C880-5DDF-5FD2-5644-F95ED28A45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B5203C4-3EB4-4007-D87E-EC61788EB36B}"/>
              </a:ext>
            </a:extLst>
          </p:cNvPr>
          <p:cNvSpPr>
            <a:spLocks noGrp="1"/>
          </p:cNvSpPr>
          <p:nvPr>
            <p:ph type="title"/>
          </p:nvPr>
        </p:nvSpPr>
        <p:spPr>
          <a:xfrm>
            <a:off x="667499" y="234478"/>
            <a:ext cx="10215849" cy="575561"/>
          </a:xfrm>
        </p:spPr>
        <p:txBody>
          <a:bodyPr>
            <a:normAutofit/>
          </a:bodyPr>
          <a:lstStyle/>
          <a:p>
            <a:pPr algn="ctr"/>
            <a:r>
              <a:rPr lang="tr-TR" sz="2200" b="1" dirty="0">
                <a:solidFill>
                  <a:schemeClr val="tx1"/>
                </a:solidFill>
              </a:rPr>
              <a:t>Stratejik Liderlik (Strategic </a:t>
            </a:r>
            <a:r>
              <a:rPr lang="tr-TR" sz="2200" b="1" dirty="0" err="1">
                <a:solidFill>
                  <a:schemeClr val="tx1"/>
                </a:solidFill>
              </a:rPr>
              <a:t>Leadership</a:t>
            </a:r>
            <a:r>
              <a:rPr lang="tr-TR" sz="2200" b="1" dirty="0">
                <a:solidFill>
                  <a:schemeClr val="tx1"/>
                </a:solidFill>
              </a:rPr>
              <a:t>)</a:t>
            </a:r>
          </a:p>
        </p:txBody>
      </p:sp>
      <p:sp>
        <p:nvSpPr>
          <p:cNvPr id="3" name="İçerik Yer Tutucusu 2">
            <a:extLst>
              <a:ext uri="{FF2B5EF4-FFF2-40B4-BE49-F238E27FC236}">
                <a16:creationId xmlns:a16="http://schemas.microsoft.com/office/drawing/2014/main" id="{B8220ED5-3E48-8977-88BA-EE54F5206141}"/>
              </a:ext>
            </a:extLst>
          </p:cNvPr>
          <p:cNvSpPr>
            <a:spLocks noGrp="1"/>
          </p:cNvSpPr>
          <p:nvPr>
            <p:ph idx="1"/>
          </p:nvPr>
        </p:nvSpPr>
        <p:spPr>
          <a:xfrm>
            <a:off x="865653" y="810041"/>
            <a:ext cx="9438005" cy="4426978"/>
          </a:xfrm>
        </p:spPr>
        <p:txBody>
          <a:bodyPr>
            <a:noAutofit/>
          </a:bodyPr>
          <a:lstStyle/>
          <a:p>
            <a:pPr marL="0" indent="0" algn="ctr">
              <a:spcBef>
                <a:spcPts val="600"/>
              </a:spcBef>
              <a:buNone/>
            </a:pPr>
            <a:r>
              <a:rPr lang="tr-TR" sz="2100" b="1" u="sng" dirty="0"/>
              <a:t>Sonuç</a:t>
            </a:r>
          </a:p>
          <a:p>
            <a:pPr marL="0" indent="0" algn="just">
              <a:spcBef>
                <a:spcPts val="600"/>
              </a:spcBef>
              <a:buNone/>
            </a:pPr>
            <a:r>
              <a:rPr lang="tr-TR" sz="2100" b="1" dirty="0"/>
              <a:t>Stratejik liderlik, organizasyonların uzun dönemli hedeflerine ulaşmak için vizyon geliştiren, planlayan ve bu planları uygulayan liderlik türüdür. </a:t>
            </a:r>
          </a:p>
          <a:p>
            <a:pPr marL="0" indent="0" algn="just">
              <a:spcBef>
                <a:spcPts val="600"/>
              </a:spcBef>
              <a:buNone/>
            </a:pPr>
            <a:r>
              <a:rPr lang="tr-TR" sz="2100" b="1" dirty="0"/>
              <a:t>Bu yaklaşım, çevresel faktörleri analiz ederek yenilikçi stratejiler üretir ve organizasyonun sürdürülebilirliğine katkı sağlar. </a:t>
            </a:r>
          </a:p>
          <a:p>
            <a:pPr marL="0" indent="0" algn="just">
              <a:spcBef>
                <a:spcPts val="600"/>
              </a:spcBef>
              <a:buNone/>
            </a:pPr>
            <a:r>
              <a:rPr lang="tr-TR" sz="2100" b="1" dirty="0"/>
              <a:t>Ancak, uzun dönemli planlamanın belirsizlik ve riskleri de beraberinde getirdiği unutulmamalıdır. </a:t>
            </a:r>
          </a:p>
          <a:p>
            <a:pPr marL="0" indent="0" algn="just">
              <a:spcBef>
                <a:spcPts val="600"/>
              </a:spcBef>
              <a:buNone/>
            </a:pPr>
            <a:r>
              <a:rPr lang="tr-TR" sz="2100" b="1" dirty="0"/>
              <a:t>Bu nedenle, stratejik liderlik, dikkatli planlama ve esneklikle birlikte yürütülmelidir.</a:t>
            </a:r>
            <a:endParaRPr lang="tr-TR" b="1" dirty="0"/>
          </a:p>
        </p:txBody>
      </p:sp>
    </p:spTree>
    <p:extLst>
      <p:ext uri="{BB962C8B-B14F-4D97-AF65-F5344CB8AC3E}">
        <p14:creationId xmlns:p14="http://schemas.microsoft.com/office/powerpoint/2010/main" val="24218437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6C880-5DDF-5FD2-5644-F95ED28A45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B5203C4-3EB4-4007-D87E-EC61788EB36B}"/>
              </a:ext>
            </a:extLst>
          </p:cNvPr>
          <p:cNvSpPr>
            <a:spLocks noGrp="1"/>
          </p:cNvSpPr>
          <p:nvPr>
            <p:ph type="title"/>
          </p:nvPr>
        </p:nvSpPr>
        <p:spPr>
          <a:xfrm>
            <a:off x="667499" y="234478"/>
            <a:ext cx="10215849" cy="575561"/>
          </a:xfrm>
        </p:spPr>
        <p:txBody>
          <a:bodyPr>
            <a:normAutofit/>
          </a:bodyPr>
          <a:lstStyle/>
          <a:p>
            <a:pPr algn="ctr"/>
            <a:r>
              <a:rPr lang="tr-TR" sz="2200" b="1" dirty="0">
                <a:solidFill>
                  <a:schemeClr val="tx1"/>
                </a:solidFill>
              </a:rPr>
              <a:t>Vizyoner Liderlik (</a:t>
            </a:r>
            <a:r>
              <a:rPr lang="tr-TR" sz="2200" b="1" dirty="0" err="1">
                <a:solidFill>
                  <a:schemeClr val="tx1"/>
                </a:solidFill>
              </a:rPr>
              <a:t>Visionary</a:t>
            </a:r>
            <a:r>
              <a:rPr lang="tr-TR" sz="2200" b="1" dirty="0">
                <a:solidFill>
                  <a:schemeClr val="tx1"/>
                </a:solidFill>
              </a:rPr>
              <a:t> </a:t>
            </a:r>
            <a:r>
              <a:rPr lang="tr-TR" sz="2200" b="1" dirty="0" err="1">
                <a:solidFill>
                  <a:schemeClr val="tx1"/>
                </a:solidFill>
              </a:rPr>
              <a:t>Leadership</a:t>
            </a:r>
            <a:r>
              <a:rPr lang="tr-TR" sz="2200" b="1" dirty="0">
                <a:solidFill>
                  <a:schemeClr val="tx1"/>
                </a:solidFill>
              </a:rPr>
              <a:t>)</a:t>
            </a:r>
          </a:p>
        </p:txBody>
      </p:sp>
      <p:sp>
        <p:nvSpPr>
          <p:cNvPr id="3" name="İçerik Yer Tutucusu 2">
            <a:extLst>
              <a:ext uri="{FF2B5EF4-FFF2-40B4-BE49-F238E27FC236}">
                <a16:creationId xmlns:a16="http://schemas.microsoft.com/office/drawing/2014/main" id="{B8220ED5-3E48-8977-88BA-EE54F5206141}"/>
              </a:ext>
            </a:extLst>
          </p:cNvPr>
          <p:cNvSpPr>
            <a:spLocks noGrp="1"/>
          </p:cNvSpPr>
          <p:nvPr>
            <p:ph idx="1"/>
          </p:nvPr>
        </p:nvSpPr>
        <p:spPr>
          <a:xfrm>
            <a:off x="865653" y="810040"/>
            <a:ext cx="9438005" cy="5424505"/>
          </a:xfrm>
        </p:spPr>
        <p:txBody>
          <a:bodyPr>
            <a:noAutofit/>
          </a:bodyPr>
          <a:lstStyle/>
          <a:p>
            <a:pPr marL="0" indent="0" algn="ctr">
              <a:spcBef>
                <a:spcPts val="1200"/>
              </a:spcBef>
              <a:buNone/>
            </a:pPr>
            <a:r>
              <a:rPr lang="tr-TR" sz="1900" b="1" u="sng" dirty="0"/>
              <a:t>Kısa Tarihçe ve Anlamı</a:t>
            </a:r>
          </a:p>
          <a:p>
            <a:pPr algn="just">
              <a:spcBef>
                <a:spcPts val="1200"/>
              </a:spcBef>
            </a:pPr>
            <a:r>
              <a:rPr lang="tr-TR" b="1" dirty="0"/>
              <a:t>Vizyoner liderlik, liderin gelecekte organizasyonun ulaşacağı noktayı önceden görebilme ve bu vizyon doğrultusunda değişimi teşvik etme yeteneğine dayanır. </a:t>
            </a:r>
          </a:p>
          <a:p>
            <a:pPr algn="just">
              <a:spcBef>
                <a:spcPts val="1200"/>
              </a:spcBef>
            </a:pPr>
            <a:r>
              <a:rPr lang="tr-TR" b="1" dirty="0"/>
              <a:t>Bu liderlik tarzı, özellikle 20. yüzyılın sonunda ve 21. yüzyılın başında, teknolojik gelişmeler ve küresel rekabet ortamında önem kazanmıştır. </a:t>
            </a:r>
          </a:p>
          <a:p>
            <a:pPr algn="just">
              <a:spcBef>
                <a:spcPts val="1200"/>
              </a:spcBef>
            </a:pPr>
            <a:r>
              <a:rPr lang="tr-TR" b="1" dirty="0"/>
              <a:t>Steve </a:t>
            </a:r>
            <a:r>
              <a:rPr lang="tr-TR" b="1" dirty="0" err="1"/>
              <a:t>Jobs</a:t>
            </a:r>
            <a:r>
              <a:rPr lang="tr-TR" b="1" dirty="0"/>
              <a:t> ve Thomas Edison gibi isimler, vizyoner liderliğin en tanınmış örnekleridir. </a:t>
            </a:r>
          </a:p>
          <a:p>
            <a:pPr algn="just">
              <a:spcBef>
                <a:spcPts val="1200"/>
              </a:spcBef>
            </a:pPr>
            <a:r>
              <a:rPr lang="tr-TR" b="1" dirty="0"/>
              <a:t>Bu liderler, yenilikçilik ve değişimi ön planda tutarak, organizasyonları ileriye taşımışlardır.</a:t>
            </a:r>
          </a:p>
          <a:p>
            <a:pPr algn="just">
              <a:spcBef>
                <a:spcPts val="1200"/>
              </a:spcBef>
            </a:pPr>
            <a:r>
              <a:rPr lang="tr-TR" b="1" dirty="0"/>
              <a:t>Vizyoner liderlik, organizasyonun uzun dönemli hedeflerine ulaşmak için ilham verici, yenilikçi ve değişime açık liderlik tarzıdır. </a:t>
            </a:r>
          </a:p>
          <a:p>
            <a:pPr algn="just">
              <a:spcBef>
                <a:spcPts val="1200"/>
              </a:spcBef>
            </a:pPr>
            <a:r>
              <a:rPr lang="tr-TR" b="1" dirty="0"/>
              <a:t>Bu liderler, çalışanlarını motive eder, yeni fikirler yaratır ve teknolojiyi etkin kullanarak organizasyonun büyümesini sağlarlar. </a:t>
            </a:r>
          </a:p>
          <a:p>
            <a:pPr algn="just">
              <a:spcBef>
                <a:spcPts val="1200"/>
              </a:spcBef>
            </a:pPr>
            <a:r>
              <a:rPr lang="tr-TR" b="1" dirty="0"/>
              <a:t>Ayrıca, güvene dayalı bir yönetim anlayışıyla çalışanların görüş ve önerilerini dinlerler </a:t>
            </a:r>
            <a:r>
              <a:rPr lang="tr-TR" sz="1500" b="1" dirty="0"/>
              <a:t>(</a:t>
            </a:r>
            <a:r>
              <a:rPr lang="tr-TR" sz="1500" b="1" dirty="0" err="1"/>
              <a:t>Jaqua</a:t>
            </a:r>
            <a:r>
              <a:rPr lang="tr-TR" sz="1500" b="1" dirty="0"/>
              <a:t> ve </a:t>
            </a:r>
            <a:r>
              <a:rPr lang="tr-TR" sz="1500" b="1" dirty="0" err="1"/>
              <a:t>Jjaqua</a:t>
            </a:r>
            <a:r>
              <a:rPr lang="tr-TR" sz="1500" b="1" dirty="0"/>
              <a:t>, 2021).</a:t>
            </a:r>
          </a:p>
        </p:txBody>
      </p:sp>
    </p:spTree>
    <p:extLst>
      <p:ext uri="{BB962C8B-B14F-4D97-AF65-F5344CB8AC3E}">
        <p14:creationId xmlns:p14="http://schemas.microsoft.com/office/powerpoint/2010/main" val="41465284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6C880-5DDF-5FD2-5644-F95ED28A45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B5203C4-3EB4-4007-D87E-EC61788EB36B}"/>
              </a:ext>
            </a:extLst>
          </p:cNvPr>
          <p:cNvSpPr>
            <a:spLocks noGrp="1"/>
          </p:cNvSpPr>
          <p:nvPr>
            <p:ph type="title"/>
          </p:nvPr>
        </p:nvSpPr>
        <p:spPr>
          <a:xfrm>
            <a:off x="667499" y="234478"/>
            <a:ext cx="10215849" cy="575561"/>
          </a:xfrm>
        </p:spPr>
        <p:txBody>
          <a:bodyPr>
            <a:normAutofit/>
          </a:bodyPr>
          <a:lstStyle/>
          <a:p>
            <a:pPr algn="ctr"/>
            <a:r>
              <a:rPr lang="tr-TR" sz="2200" b="1" dirty="0">
                <a:solidFill>
                  <a:schemeClr val="tx1"/>
                </a:solidFill>
              </a:rPr>
              <a:t>Vizyoner Liderlik (</a:t>
            </a:r>
            <a:r>
              <a:rPr lang="tr-TR" sz="2200" b="1" dirty="0" err="1">
                <a:solidFill>
                  <a:schemeClr val="tx1"/>
                </a:solidFill>
              </a:rPr>
              <a:t>Visionary</a:t>
            </a:r>
            <a:r>
              <a:rPr lang="tr-TR" sz="2200" b="1" dirty="0">
                <a:solidFill>
                  <a:schemeClr val="tx1"/>
                </a:solidFill>
              </a:rPr>
              <a:t> </a:t>
            </a:r>
            <a:r>
              <a:rPr lang="tr-TR" sz="2200" b="1" dirty="0" err="1">
                <a:solidFill>
                  <a:schemeClr val="tx1"/>
                </a:solidFill>
              </a:rPr>
              <a:t>Leadership</a:t>
            </a:r>
            <a:r>
              <a:rPr lang="tr-TR" sz="2200" b="1" dirty="0">
                <a:solidFill>
                  <a:schemeClr val="tx1"/>
                </a:solidFill>
              </a:rPr>
              <a:t>)</a:t>
            </a:r>
          </a:p>
        </p:txBody>
      </p:sp>
      <p:sp>
        <p:nvSpPr>
          <p:cNvPr id="3" name="İçerik Yer Tutucusu 2">
            <a:extLst>
              <a:ext uri="{FF2B5EF4-FFF2-40B4-BE49-F238E27FC236}">
                <a16:creationId xmlns:a16="http://schemas.microsoft.com/office/drawing/2014/main" id="{B8220ED5-3E48-8977-88BA-EE54F5206141}"/>
              </a:ext>
            </a:extLst>
          </p:cNvPr>
          <p:cNvSpPr>
            <a:spLocks noGrp="1"/>
          </p:cNvSpPr>
          <p:nvPr>
            <p:ph idx="1"/>
          </p:nvPr>
        </p:nvSpPr>
        <p:spPr>
          <a:xfrm>
            <a:off x="865653" y="810040"/>
            <a:ext cx="9438005" cy="5673887"/>
          </a:xfrm>
        </p:spPr>
        <p:txBody>
          <a:bodyPr>
            <a:noAutofit/>
          </a:bodyPr>
          <a:lstStyle/>
          <a:p>
            <a:pPr marL="0" indent="0" algn="ctr">
              <a:spcBef>
                <a:spcPts val="0"/>
              </a:spcBef>
              <a:buNone/>
            </a:pPr>
            <a:r>
              <a:rPr lang="tr-TR" sz="1900" b="1" u="sng" dirty="0"/>
              <a:t>Avantajları</a:t>
            </a:r>
          </a:p>
          <a:p>
            <a:pPr algn="just">
              <a:spcBef>
                <a:spcPts val="0"/>
              </a:spcBef>
            </a:pPr>
            <a:r>
              <a:rPr lang="tr-TR" sz="1900" b="1" u="sng" dirty="0"/>
              <a:t>Yenilikçilik ve İnovasyon</a:t>
            </a:r>
            <a:r>
              <a:rPr lang="tr-TR" sz="1900" b="1" dirty="0"/>
              <a:t>: Vizyoner liderler, yeni fikirler ve teknolojiler geliştirerek organizasyonu rekabet avantajına taşır.  </a:t>
            </a:r>
          </a:p>
          <a:p>
            <a:pPr algn="just">
              <a:spcBef>
                <a:spcPts val="0"/>
              </a:spcBef>
            </a:pPr>
            <a:r>
              <a:rPr lang="tr-TR" sz="1900" b="1" u="sng" dirty="0"/>
              <a:t>Motivasyon ve İlham</a:t>
            </a:r>
            <a:r>
              <a:rPr lang="tr-TR" sz="1900" b="1" dirty="0"/>
              <a:t>: Çalışanlara ilham vererek onların motivasyonunu artırır. Bu, organizasyonun dinamik ve uyum sağlayabilir olmasını sağlar.  </a:t>
            </a:r>
          </a:p>
          <a:p>
            <a:pPr algn="just">
              <a:spcBef>
                <a:spcPts val="0"/>
              </a:spcBef>
            </a:pPr>
            <a:r>
              <a:rPr lang="tr-TR" sz="1900" b="1" u="sng" dirty="0"/>
              <a:t>Uzun Dönemli Başarı</a:t>
            </a:r>
            <a:r>
              <a:rPr lang="tr-TR" sz="1900" b="1" dirty="0"/>
              <a:t>: Geleceğe yönelik vizyonlarıyla organizasyonların sürdürülebilirliğini sağlar.  </a:t>
            </a:r>
          </a:p>
          <a:p>
            <a:pPr algn="just">
              <a:spcBef>
                <a:spcPts val="0"/>
              </a:spcBef>
            </a:pPr>
            <a:r>
              <a:rPr lang="tr-TR" sz="1900" b="1" u="sng" dirty="0"/>
              <a:t>Değişimi Yönetme</a:t>
            </a:r>
            <a:r>
              <a:rPr lang="tr-TR" sz="1900" b="1" dirty="0"/>
              <a:t>: Değişen piyasa koşullarına hızlı adapte olabilen esnek yapılar oluşturur.  </a:t>
            </a:r>
          </a:p>
          <a:p>
            <a:pPr marL="0" indent="0" algn="ctr">
              <a:spcBef>
                <a:spcPts val="0"/>
              </a:spcBef>
              <a:buNone/>
            </a:pPr>
            <a:r>
              <a:rPr lang="tr-TR" sz="1900" b="1" u="sng" dirty="0"/>
              <a:t>Dezavantajları</a:t>
            </a:r>
          </a:p>
          <a:p>
            <a:pPr algn="just">
              <a:spcBef>
                <a:spcPts val="0"/>
              </a:spcBef>
            </a:pPr>
            <a:r>
              <a:rPr lang="tr-TR" sz="1900" b="1" u="sng" dirty="0"/>
              <a:t>Gerçekçi Olmama Riski</a:t>
            </a:r>
            <a:r>
              <a:rPr lang="tr-TR" sz="1900" b="1" dirty="0"/>
              <a:t>: Bazı vizyonlar gerçekçi olmayan veya ulaşılması zor hedefler içerebilir, bu da hayal kırıklığına yol açabilir.  </a:t>
            </a:r>
          </a:p>
          <a:p>
            <a:pPr algn="just">
              <a:spcBef>
                <a:spcPts val="0"/>
              </a:spcBef>
            </a:pPr>
            <a:r>
              <a:rPr lang="tr-TR" sz="1900" b="1" u="sng" dirty="0"/>
              <a:t>Çalışan Bağlılığı Sorunları</a:t>
            </a:r>
            <a:r>
              <a:rPr lang="tr-TR" sz="1900" b="1" dirty="0"/>
              <a:t>: Vizyonun net ve ulaşılabilir olmaması, çalışanların motivasyonunu olumsuz etkileyebilir.  </a:t>
            </a:r>
          </a:p>
          <a:p>
            <a:pPr algn="just">
              <a:spcBef>
                <a:spcPts val="0"/>
              </a:spcBef>
            </a:pPr>
            <a:r>
              <a:rPr lang="tr-TR" sz="1900" b="1" u="sng" dirty="0"/>
              <a:t>İletişim Zorlukları</a:t>
            </a:r>
            <a:r>
              <a:rPr lang="tr-TR" sz="1900" b="1" dirty="0"/>
              <a:t>: Vizyonun iyi aktarılmaması, organizasyon genelinde anlaşmazlıklara neden olabilir.  </a:t>
            </a:r>
          </a:p>
          <a:p>
            <a:pPr algn="just">
              <a:spcBef>
                <a:spcPts val="0"/>
              </a:spcBef>
            </a:pPr>
            <a:r>
              <a:rPr lang="tr-TR" sz="1900" b="1" u="sng" dirty="0"/>
              <a:t>Riskli Yönler</a:t>
            </a:r>
            <a:r>
              <a:rPr lang="tr-TR" sz="1900" b="1" dirty="0"/>
              <a:t>: Yüksek risk içeren büyük değişim ve yenilikler, organizasyonun istikrarını tehdit edebilir </a:t>
            </a:r>
            <a:r>
              <a:rPr lang="tr-TR" sz="1500" b="1" dirty="0"/>
              <a:t>(</a:t>
            </a:r>
            <a:r>
              <a:rPr lang="tr-TR" sz="1500" b="1" dirty="0" err="1"/>
              <a:t>Jaqua</a:t>
            </a:r>
            <a:r>
              <a:rPr lang="tr-TR" sz="1500" b="1" dirty="0"/>
              <a:t> ve </a:t>
            </a:r>
            <a:r>
              <a:rPr lang="tr-TR" sz="1500" b="1" dirty="0" err="1"/>
              <a:t>Jjaqua</a:t>
            </a:r>
            <a:r>
              <a:rPr lang="tr-TR" sz="1500" b="1" dirty="0"/>
              <a:t>, 2021).</a:t>
            </a:r>
          </a:p>
        </p:txBody>
      </p:sp>
    </p:spTree>
    <p:extLst>
      <p:ext uri="{BB962C8B-B14F-4D97-AF65-F5344CB8AC3E}">
        <p14:creationId xmlns:p14="http://schemas.microsoft.com/office/powerpoint/2010/main" val="282860712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6C880-5DDF-5FD2-5644-F95ED28A45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B5203C4-3EB4-4007-D87E-EC61788EB36B}"/>
              </a:ext>
            </a:extLst>
          </p:cNvPr>
          <p:cNvSpPr>
            <a:spLocks noGrp="1"/>
          </p:cNvSpPr>
          <p:nvPr>
            <p:ph type="title"/>
          </p:nvPr>
        </p:nvSpPr>
        <p:spPr>
          <a:xfrm>
            <a:off x="667499" y="234478"/>
            <a:ext cx="10215849" cy="575561"/>
          </a:xfrm>
        </p:spPr>
        <p:txBody>
          <a:bodyPr>
            <a:normAutofit/>
          </a:bodyPr>
          <a:lstStyle/>
          <a:p>
            <a:pPr algn="ctr"/>
            <a:r>
              <a:rPr lang="tr-TR" sz="2200" b="1" dirty="0">
                <a:solidFill>
                  <a:schemeClr val="tx1"/>
                </a:solidFill>
              </a:rPr>
              <a:t>Vizyoner Liderlik (</a:t>
            </a:r>
            <a:r>
              <a:rPr lang="tr-TR" sz="2200" b="1" dirty="0" err="1">
                <a:solidFill>
                  <a:schemeClr val="tx1"/>
                </a:solidFill>
              </a:rPr>
              <a:t>Visionary</a:t>
            </a:r>
            <a:r>
              <a:rPr lang="tr-TR" sz="2200" b="1" dirty="0">
                <a:solidFill>
                  <a:schemeClr val="tx1"/>
                </a:solidFill>
              </a:rPr>
              <a:t> </a:t>
            </a:r>
            <a:r>
              <a:rPr lang="tr-TR" sz="2200" b="1" dirty="0" err="1">
                <a:solidFill>
                  <a:schemeClr val="tx1"/>
                </a:solidFill>
              </a:rPr>
              <a:t>Leadership</a:t>
            </a:r>
            <a:r>
              <a:rPr lang="tr-TR" sz="2200" b="1" dirty="0">
                <a:solidFill>
                  <a:schemeClr val="tx1"/>
                </a:solidFill>
              </a:rPr>
              <a:t>)</a:t>
            </a:r>
          </a:p>
        </p:txBody>
      </p:sp>
      <p:sp>
        <p:nvSpPr>
          <p:cNvPr id="3" name="İçerik Yer Tutucusu 2">
            <a:extLst>
              <a:ext uri="{FF2B5EF4-FFF2-40B4-BE49-F238E27FC236}">
                <a16:creationId xmlns:a16="http://schemas.microsoft.com/office/drawing/2014/main" id="{B8220ED5-3E48-8977-88BA-EE54F5206141}"/>
              </a:ext>
            </a:extLst>
          </p:cNvPr>
          <p:cNvSpPr>
            <a:spLocks noGrp="1"/>
          </p:cNvSpPr>
          <p:nvPr>
            <p:ph idx="1"/>
          </p:nvPr>
        </p:nvSpPr>
        <p:spPr>
          <a:xfrm>
            <a:off x="865653" y="810040"/>
            <a:ext cx="9438005" cy="5673887"/>
          </a:xfrm>
        </p:spPr>
        <p:txBody>
          <a:bodyPr>
            <a:noAutofit/>
          </a:bodyPr>
          <a:lstStyle/>
          <a:p>
            <a:pPr marL="0" indent="0" algn="ctr">
              <a:spcBef>
                <a:spcPts val="0"/>
              </a:spcBef>
              <a:buNone/>
            </a:pPr>
            <a:r>
              <a:rPr lang="tr-TR" sz="1900" b="1" u="sng" dirty="0"/>
              <a:t>Vizyoner Liderliğin Temel Özellikleri</a:t>
            </a:r>
          </a:p>
          <a:p>
            <a:pPr algn="just">
              <a:spcBef>
                <a:spcPts val="0"/>
              </a:spcBef>
            </a:pPr>
            <a:r>
              <a:rPr lang="tr-TR" sz="1900" b="1" u="sng" dirty="0"/>
              <a:t>İlham Verici ve Motive Edici</a:t>
            </a:r>
            <a:r>
              <a:rPr lang="tr-TR" sz="1900" b="1" dirty="0"/>
              <a:t>: Liderler, çalışanlarını vizyonlarıyla motive eder ve onların gelişimini destekler.  </a:t>
            </a:r>
          </a:p>
          <a:p>
            <a:pPr algn="just">
              <a:spcBef>
                <a:spcPts val="0"/>
              </a:spcBef>
            </a:pPr>
            <a:r>
              <a:rPr lang="tr-TR" sz="1900" b="1" u="sng" dirty="0"/>
              <a:t>Gelişmiş İletişim Yeteneği</a:t>
            </a:r>
            <a:r>
              <a:rPr lang="tr-TR" sz="1900" b="1" dirty="0"/>
              <a:t>: Fikirleri açık ve etkili biçimde aktarır, güven inşa eder.  </a:t>
            </a:r>
          </a:p>
          <a:p>
            <a:pPr algn="just">
              <a:spcBef>
                <a:spcPts val="0"/>
              </a:spcBef>
            </a:pPr>
            <a:r>
              <a:rPr lang="tr-TR" sz="1900" b="1" u="sng" dirty="0"/>
              <a:t>Yenilikçilik ve Öğrenmeye Açıklık</a:t>
            </a:r>
            <a:r>
              <a:rPr lang="tr-TR" sz="1900" b="1" dirty="0"/>
              <a:t>: En son teknolojileri takip eder, yeni fikirleri uygular.  </a:t>
            </a:r>
          </a:p>
          <a:p>
            <a:pPr algn="just">
              <a:spcBef>
                <a:spcPts val="0"/>
              </a:spcBef>
            </a:pPr>
            <a:r>
              <a:rPr lang="tr-TR" sz="1900" b="1" u="sng" dirty="0"/>
              <a:t>Güven ve Empati</a:t>
            </a:r>
            <a:r>
              <a:rPr lang="tr-TR" sz="1900" b="1" dirty="0"/>
              <a:t>: Çalışanlarına güvenir, onların görüş ve önerilerini dikkate alır.  </a:t>
            </a:r>
            <a:endParaRPr lang="tr-TR" sz="1900" b="1" u="sng" dirty="0"/>
          </a:p>
          <a:p>
            <a:pPr marL="0" indent="0" algn="ctr">
              <a:spcBef>
                <a:spcPts val="0"/>
              </a:spcBef>
              <a:buNone/>
            </a:pPr>
            <a:r>
              <a:rPr lang="tr-TR" sz="1900" b="1" u="sng" dirty="0"/>
              <a:t>Uygulama Alanları  </a:t>
            </a:r>
          </a:p>
          <a:p>
            <a:pPr algn="just">
              <a:spcBef>
                <a:spcPts val="0"/>
              </a:spcBef>
            </a:pPr>
            <a:r>
              <a:rPr lang="tr-TR" sz="1900" b="1" dirty="0"/>
              <a:t>Vizyoner liderlik, teknolojik yeniliklerin yoğun olduğu sektörlerde, Ar-</a:t>
            </a:r>
            <a:r>
              <a:rPr lang="tr-TR" sz="1900" b="1" dirty="0" err="1"/>
              <a:t>Ge</a:t>
            </a:r>
            <a:r>
              <a:rPr lang="tr-TR" sz="1900" b="1" dirty="0"/>
              <a:t> odaklı organizasyonlarda ve değişim yönetimi gereken durumlarda öne çıkar </a:t>
            </a:r>
            <a:r>
              <a:rPr lang="tr-TR" sz="1500" b="1" dirty="0"/>
              <a:t>(</a:t>
            </a:r>
            <a:r>
              <a:rPr lang="tr-TR" sz="1500" b="1" dirty="0" err="1"/>
              <a:t>Jaqua</a:t>
            </a:r>
            <a:r>
              <a:rPr lang="tr-TR" sz="1500" b="1" dirty="0"/>
              <a:t> ve </a:t>
            </a:r>
            <a:r>
              <a:rPr lang="tr-TR" sz="1500" b="1" dirty="0" err="1"/>
              <a:t>Jjaqua</a:t>
            </a:r>
            <a:r>
              <a:rPr lang="tr-TR" sz="1500" b="1" dirty="0"/>
              <a:t>, 2021).</a:t>
            </a:r>
          </a:p>
          <a:p>
            <a:pPr marL="0" indent="0" algn="ctr">
              <a:spcBef>
                <a:spcPts val="0"/>
              </a:spcBef>
              <a:buNone/>
            </a:pPr>
            <a:r>
              <a:rPr lang="tr-TR" sz="1900" b="1" u="sng" dirty="0"/>
              <a:t>Sonuç</a:t>
            </a:r>
          </a:p>
          <a:p>
            <a:pPr algn="just">
              <a:spcBef>
                <a:spcPts val="0"/>
              </a:spcBef>
            </a:pPr>
            <a:r>
              <a:rPr lang="tr-TR" sz="1900" b="1" dirty="0"/>
              <a:t>Organizasyonların gelecekteki başarısını şekillendiren güçlü bir liderlik tarzıdır. Yaratıcı, ilham verici ve değişime açık liderler, organizasyonları sadece bugünün değil, geleceğin de gereksinimlerine göre hazırlar. Ancak, bu tarzın başarılı olabilmesi için gerçekçi hedefler belirlemek ve iletişimi doğru kurmak büyük önem taşır.</a:t>
            </a:r>
          </a:p>
        </p:txBody>
      </p:sp>
    </p:spTree>
    <p:extLst>
      <p:ext uri="{BB962C8B-B14F-4D97-AF65-F5344CB8AC3E}">
        <p14:creationId xmlns:p14="http://schemas.microsoft.com/office/powerpoint/2010/main" val="381075916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6C880-5DDF-5FD2-5644-F95ED28A45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B5203C4-3EB4-4007-D87E-EC61788EB36B}"/>
              </a:ext>
            </a:extLst>
          </p:cNvPr>
          <p:cNvSpPr>
            <a:spLocks noGrp="1"/>
          </p:cNvSpPr>
          <p:nvPr>
            <p:ph type="title"/>
          </p:nvPr>
        </p:nvSpPr>
        <p:spPr>
          <a:xfrm>
            <a:off x="667499" y="234478"/>
            <a:ext cx="10215849" cy="575561"/>
          </a:xfrm>
        </p:spPr>
        <p:txBody>
          <a:bodyPr>
            <a:normAutofit/>
          </a:bodyPr>
          <a:lstStyle/>
          <a:p>
            <a:pPr algn="ctr"/>
            <a:r>
              <a:rPr lang="tr-TR" sz="2200" b="1" dirty="0">
                <a:solidFill>
                  <a:schemeClr val="tx1"/>
                </a:solidFill>
              </a:rPr>
              <a:t>Etik Liderlik (</a:t>
            </a:r>
            <a:r>
              <a:rPr lang="tr-TR" sz="2200" b="1" dirty="0" err="1">
                <a:solidFill>
                  <a:schemeClr val="tx1"/>
                </a:solidFill>
              </a:rPr>
              <a:t>Ethical</a:t>
            </a:r>
            <a:r>
              <a:rPr lang="tr-TR" sz="2200" b="1" dirty="0">
                <a:solidFill>
                  <a:schemeClr val="tx1"/>
                </a:solidFill>
              </a:rPr>
              <a:t> </a:t>
            </a:r>
            <a:r>
              <a:rPr lang="tr-TR" sz="2200" b="1" dirty="0" err="1">
                <a:solidFill>
                  <a:schemeClr val="tx1"/>
                </a:solidFill>
              </a:rPr>
              <a:t>Leadership</a:t>
            </a:r>
            <a:r>
              <a:rPr lang="tr-TR" sz="2200" b="1" dirty="0">
                <a:solidFill>
                  <a:schemeClr val="tx1"/>
                </a:solidFill>
              </a:rPr>
              <a:t>) </a:t>
            </a:r>
          </a:p>
        </p:txBody>
      </p:sp>
      <p:sp>
        <p:nvSpPr>
          <p:cNvPr id="3" name="İçerik Yer Tutucusu 2">
            <a:extLst>
              <a:ext uri="{FF2B5EF4-FFF2-40B4-BE49-F238E27FC236}">
                <a16:creationId xmlns:a16="http://schemas.microsoft.com/office/drawing/2014/main" id="{B8220ED5-3E48-8977-88BA-EE54F5206141}"/>
              </a:ext>
            </a:extLst>
          </p:cNvPr>
          <p:cNvSpPr>
            <a:spLocks noGrp="1"/>
          </p:cNvSpPr>
          <p:nvPr>
            <p:ph idx="1"/>
          </p:nvPr>
        </p:nvSpPr>
        <p:spPr>
          <a:xfrm>
            <a:off x="865653" y="810041"/>
            <a:ext cx="9438005" cy="5188978"/>
          </a:xfrm>
        </p:spPr>
        <p:txBody>
          <a:bodyPr>
            <a:noAutofit/>
          </a:bodyPr>
          <a:lstStyle/>
          <a:p>
            <a:pPr marL="0" indent="0" algn="ctr">
              <a:spcBef>
                <a:spcPts val="0"/>
              </a:spcBef>
              <a:buNone/>
            </a:pPr>
            <a:r>
              <a:rPr lang="tr-TR" sz="1900" b="1" u="sng" dirty="0"/>
              <a:t>Anlamı ve Tarihi</a:t>
            </a:r>
          </a:p>
          <a:p>
            <a:pPr algn="just">
              <a:spcBef>
                <a:spcPts val="0"/>
              </a:spcBef>
            </a:pPr>
            <a:r>
              <a:rPr lang="tr-TR" sz="1900" b="1" dirty="0"/>
              <a:t>Etik liderlik, liderlerin kişisel değerleri, etik prensipleri ve davranışlarıyla örgüt içinde doğru ve adil kararlar almasını ve bu davranışları çalışanlara örnek olmasıdır. </a:t>
            </a:r>
          </a:p>
          <a:p>
            <a:pPr algn="just">
              <a:spcBef>
                <a:spcPts val="0"/>
              </a:spcBef>
            </a:pPr>
            <a:r>
              <a:rPr lang="tr-TR" sz="1900" b="1" dirty="0"/>
              <a:t>Bu liderlik tarzı, güven, dürüstlük, adalet, şeffaflık ve sorumluluk gibi temel etik değerler üzerine kuruludur. </a:t>
            </a:r>
          </a:p>
          <a:p>
            <a:pPr algn="just">
              <a:spcBef>
                <a:spcPts val="0"/>
              </a:spcBef>
            </a:pPr>
            <a:r>
              <a:rPr lang="tr-TR" sz="1900" b="1" dirty="0"/>
              <a:t>Liderler, etik ilkeleri benimseyerek çalışanların ve toplumun güvenini kazanır ve sürdürülebilir başarıyı sağlar.</a:t>
            </a:r>
          </a:p>
          <a:p>
            <a:pPr algn="just">
              <a:spcBef>
                <a:spcPts val="0"/>
              </a:spcBef>
            </a:pPr>
            <a:r>
              <a:rPr lang="tr-TR" sz="1900" b="1" dirty="0"/>
              <a:t>Etik liderlik kavramı, liderlerin davranışlarındaki ahlaki prensiplere dayanan liderlik tarzını ifade eder. </a:t>
            </a:r>
          </a:p>
          <a:p>
            <a:pPr algn="just">
              <a:spcBef>
                <a:spcPts val="0"/>
              </a:spcBef>
            </a:pPr>
            <a:r>
              <a:rPr lang="tr-TR" sz="1900" b="1" dirty="0"/>
              <a:t>Tarih boyunca, liderlerin etik değerlere uygun hareket etmesi, iyi yönetim ve güven ortamı oluşturma açısından önem kazanmıştır. </a:t>
            </a:r>
          </a:p>
          <a:p>
            <a:pPr algn="just">
              <a:spcBef>
                <a:spcPts val="0"/>
              </a:spcBef>
            </a:pPr>
            <a:r>
              <a:rPr lang="tr-TR" sz="1900" b="1" dirty="0"/>
              <a:t>Modern anlamda etik liderlik, özellikle 20. yüzyılın ikinci yarısından itibaren, organizasyonlarda dürüstlük, adalet ve güven ilkelerine vurgu yapmasıyla öne çıkmıştır. </a:t>
            </a:r>
          </a:p>
          <a:p>
            <a:pPr algn="just">
              <a:spcBef>
                <a:spcPts val="0"/>
              </a:spcBef>
            </a:pPr>
            <a:r>
              <a:rPr lang="tr-TR" sz="1900" b="1" dirty="0"/>
              <a:t>Kamu sektöründe yolsuzluk ve kötü yönetim gibi sorunlar arttıkça, etik liderliğin önemi de daha çok anlaşılmıştır </a:t>
            </a:r>
            <a:r>
              <a:rPr lang="tr-TR" sz="1500" b="1" dirty="0"/>
              <a:t>(</a:t>
            </a:r>
            <a:r>
              <a:rPr lang="tr-TR" sz="1500" b="1" dirty="0" err="1"/>
              <a:t>Buye</a:t>
            </a:r>
            <a:r>
              <a:rPr lang="tr-TR" sz="1500" b="1" dirty="0"/>
              <a:t>, 2021).</a:t>
            </a:r>
            <a:endParaRPr lang="tr-TR" sz="1900" b="1" dirty="0"/>
          </a:p>
        </p:txBody>
      </p:sp>
    </p:spTree>
    <p:extLst>
      <p:ext uri="{BB962C8B-B14F-4D97-AF65-F5344CB8AC3E}">
        <p14:creationId xmlns:p14="http://schemas.microsoft.com/office/powerpoint/2010/main" val="324471549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6C880-5DDF-5FD2-5644-F95ED28A45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B5203C4-3EB4-4007-D87E-EC61788EB36B}"/>
              </a:ext>
            </a:extLst>
          </p:cNvPr>
          <p:cNvSpPr>
            <a:spLocks noGrp="1"/>
          </p:cNvSpPr>
          <p:nvPr>
            <p:ph type="title"/>
          </p:nvPr>
        </p:nvSpPr>
        <p:spPr>
          <a:xfrm>
            <a:off x="667499" y="234478"/>
            <a:ext cx="10215849" cy="575561"/>
          </a:xfrm>
        </p:spPr>
        <p:txBody>
          <a:bodyPr>
            <a:normAutofit/>
          </a:bodyPr>
          <a:lstStyle/>
          <a:p>
            <a:pPr algn="ctr"/>
            <a:r>
              <a:rPr lang="tr-TR" sz="2200" b="1" dirty="0">
                <a:solidFill>
                  <a:schemeClr val="tx1"/>
                </a:solidFill>
              </a:rPr>
              <a:t>Etik Liderlik (</a:t>
            </a:r>
            <a:r>
              <a:rPr lang="tr-TR" sz="2200" b="1" dirty="0" err="1">
                <a:solidFill>
                  <a:schemeClr val="tx1"/>
                </a:solidFill>
              </a:rPr>
              <a:t>Ethical</a:t>
            </a:r>
            <a:r>
              <a:rPr lang="tr-TR" sz="2200" b="1" dirty="0">
                <a:solidFill>
                  <a:schemeClr val="tx1"/>
                </a:solidFill>
              </a:rPr>
              <a:t> </a:t>
            </a:r>
            <a:r>
              <a:rPr lang="tr-TR" sz="2200" b="1" dirty="0" err="1">
                <a:solidFill>
                  <a:schemeClr val="tx1"/>
                </a:solidFill>
              </a:rPr>
              <a:t>Leadership</a:t>
            </a:r>
            <a:r>
              <a:rPr lang="tr-TR" sz="2200" b="1" dirty="0">
                <a:solidFill>
                  <a:schemeClr val="tx1"/>
                </a:solidFill>
              </a:rPr>
              <a:t>) </a:t>
            </a:r>
          </a:p>
        </p:txBody>
      </p:sp>
      <p:sp>
        <p:nvSpPr>
          <p:cNvPr id="3" name="İçerik Yer Tutucusu 2">
            <a:extLst>
              <a:ext uri="{FF2B5EF4-FFF2-40B4-BE49-F238E27FC236}">
                <a16:creationId xmlns:a16="http://schemas.microsoft.com/office/drawing/2014/main" id="{B8220ED5-3E48-8977-88BA-EE54F5206141}"/>
              </a:ext>
            </a:extLst>
          </p:cNvPr>
          <p:cNvSpPr>
            <a:spLocks noGrp="1"/>
          </p:cNvSpPr>
          <p:nvPr>
            <p:ph idx="1"/>
          </p:nvPr>
        </p:nvSpPr>
        <p:spPr>
          <a:xfrm>
            <a:off x="893362" y="685349"/>
            <a:ext cx="9438005" cy="6047960"/>
          </a:xfrm>
        </p:spPr>
        <p:txBody>
          <a:bodyPr>
            <a:noAutofit/>
          </a:bodyPr>
          <a:lstStyle/>
          <a:p>
            <a:pPr marL="0" indent="0" algn="ctr">
              <a:spcBef>
                <a:spcPts val="0"/>
              </a:spcBef>
              <a:buNone/>
            </a:pPr>
            <a:r>
              <a:rPr lang="tr-TR" sz="1700" b="1" u="sng" dirty="0"/>
              <a:t>Avantajları</a:t>
            </a:r>
          </a:p>
          <a:p>
            <a:pPr algn="just">
              <a:spcBef>
                <a:spcPts val="0"/>
              </a:spcBef>
            </a:pPr>
            <a:r>
              <a:rPr lang="tr-TR" sz="1700" b="1" u="sng" dirty="0"/>
              <a:t>Güven ve Güvenirlik</a:t>
            </a:r>
            <a:r>
              <a:rPr lang="tr-TR" sz="1700" b="1" dirty="0"/>
              <a:t>: Etik liderler, çalışanlar ve toplum nezdinde güven oluşturur, itibarı artırır.  </a:t>
            </a:r>
          </a:p>
          <a:p>
            <a:pPr algn="just">
              <a:spcBef>
                <a:spcPts val="0"/>
              </a:spcBef>
            </a:pPr>
            <a:r>
              <a:rPr lang="tr-TR" sz="1700" b="1" u="sng" dirty="0"/>
              <a:t>İyi Yönetim ve Güçlü Kurumlar</a:t>
            </a:r>
            <a:r>
              <a:rPr lang="tr-TR" sz="1700" b="1" dirty="0"/>
              <a:t>: Adil ve şeffaf kararlar alarak kurumların etkinliğini ve performansını yükseltir.  </a:t>
            </a:r>
          </a:p>
          <a:p>
            <a:pPr algn="just">
              <a:spcBef>
                <a:spcPts val="0"/>
              </a:spcBef>
            </a:pPr>
            <a:r>
              <a:rPr lang="tr-TR" sz="1700" b="1" u="sng" dirty="0"/>
              <a:t>Yolsuzluk ve Kötü Niyetlerin Azalması</a:t>
            </a:r>
            <a:r>
              <a:rPr lang="tr-TR" sz="1700" b="1" dirty="0"/>
              <a:t>: Yolsuzluk ve etik dışı davranışların önüne geçer, kurumun itibarını korur.  </a:t>
            </a:r>
          </a:p>
          <a:p>
            <a:pPr algn="just">
              <a:spcBef>
                <a:spcPts val="0"/>
              </a:spcBef>
            </a:pPr>
            <a:r>
              <a:rPr lang="tr-TR" sz="1700" b="1" u="sng" dirty="0"/>
              <a:t>Çalışan Motivasyonu ve Bağlılık</a:t>
            </a:r>
            <a:r>
              <a:rPr lang="tr-TR" sz="1700" b="1" dirty="0"/>
              <a:t>: Çalışanlar, etik liderlere daha çok güvenip, motivasyon ve bağlılık gösterir.  </a:t>
            </a:r>
          </a:p>
          <a:p>
            <a:pPr algn="just">
              <a:spcBef>
                <a:spcPts val="0"/>
              </a:spcBef>
            </a:pPr>
            <a:r>
              <a:rPr lang="tr-TR" sz="1700" b="1" u="sng" dirty="0"/>
              <a:t>Toplumsal Fayda ve Sürdürülebilirlik</a:t>
            </a:r>
            <a:r>
              <a:rPr lang="tr-TR" sz="1700" b="1" dirty="0"/>
              <a:t>: Toplumun genel refahını ve sürdürülebilir kalkınmayı destekler.</a:t>
            </a:r>
          </a:p>
          <a:p>
            <a:pPr marL="0" indent="0" algn="ctr">
              <a:spcBef>
                <a:spcPts val="0"/>
              </a:spcBef>
              <a:buNone/>
            </a:pPr>
            <a:r>
              <a:rPr lang="tr-TR" sz="1700" b="1" u="sng" dirty="0"/>
              <a:t>Dezavantajları</a:t>
            </a:r>
          </a:p>
          <a:p>
            <a:pPr algn="just">
              <a:spcBef>
                <a:spcPts val="0"/>
              </a:spcBef>
            </a:pPr>
            <a:r>
              <a:rPr lang="tr-TR" sz="1700" b="1" u="sng" dirty="0"/>
              <a:t>Uygulama Güçlüğü</a:t>
            </a:r>
            <a:r>
              <a:rPr lang="tr-TR" sz="1700" b="1" dirty="0"/>
              <a:t>: Her lider etik kurallara tam anlamıyla uyamayabilir, bu da tutarsızlıklara yol açar.  </a:t>
            </a:r>
          </a:p>
          <a:p>
            <a:pPr algn="just">
              <a:spcBef>
                <a:spcPts val="0"/>
              </a:spcBef>
            </a:pPr>
            <a:r>
              <a:rPr lang="tr-TR" sz="1700" b="1" u="sng" dirty="0"/>
              <a:t>Yüksek Maliyet ve Çaba</a:t>
            </a:r>
            <a:r>
              <a:rPr lang="tr-TR" sz="1700" b="1" dirty="0"/>
              <a:t>: Etik davranışların sürekli sağlanması ve denetlenmesi zaman ve maliyet gerektirebilir.  </a:t>
            </a:r>
          </a:p>
          <a:p>
            <a:pPr algn="just">
              <a:spcBef>
                <a:spcPts val="0"/>
              </a:spcBef>
            </a:pPr>
            <a:r>
              <a:rPr lang="tr-TR" sz="1700" b="1" u="sng" dirty="0"/>
              <a:t>Korku ve Direniş</a:t>
            </a:r>
            <a:r>
              <a:rPr lang="tr-TR" sz="1700" b="1" dirty="0"/>
              <a:t>: Bazı liderler etik ilkeleri uygularken dirençle karşılaşabilir veya karışıklıklar yaşanabilir.</a:t>
            </a:r>
          </a:p>
          <a:p>
            <a:pPr algn="just">
              <a:spcBef>
                <a:spcPts val="0"/>
              </a:spcBef>
            </a:pPr>
            <a:r>
              <a:rPr lang="tr-TR" sz="1700" b="1" u="sng" dirty="0"/>
              <a:t>Kariyer ve Güç Mücadelesi</a:t>
            </a:r>
            <a:r>
              <a:rPr lang="tr-TR" sz="1700" b="1" dirty="0"/>
              <a:t>: Etik değerlere bağlı liderler, bazen güç mücadelesinde dezavantajlı duruma düşebilir.  </a:t>
            </a:r>
          </a:p>
          <a:p>
            <a:pPr algn="just">
              <a:spcBef>
                <a:spcPts val="0"/>
              </a:spcBef>
            </a:pPr>
            <a:r>
              <a:rPr lang="tr-TR" sz="1700" b="1" u="sng" dirty="0"/>
              <a:t>Kuramsal ve Pratik Arasındaki Uçurum</a:t>
            </a:r>
            <a:r>
              <a:rPr lang="tr-TR" sz="1700" b="1" dirty="0"/>
              <a:t>: Kuramsal etik ilkeler, pratikte tam karşılık bulmayabilir veya uygulanması zor olabilir</a:t>
            </a:r>
            <a:r>
              <a:rPr lang="tr-TR" sz="1800" b="1" dirty="0"/>
              <a:t> </a:t>
            </a:r>
            <a:r>
              <a:rPr lang="tr-TR" sz="1500" b="1" dirty="0"/>
              <a:t>(</a:t>
            </a:r>
            <a:r>
              <a:rPr lang="tr-TR" sz="1500" b="1" dirty="0" err="1"/>
              <a:t>Buye</a:t>
            </a:r>
            <a:r>
              <a:rPr lang="tr-TR" sz="1500" b="1" dirty="0"/>
              <a:t>, 2021).</a:t>
            </a:r>
            <a:endParaRPr lang="tr-TR" sz="1900" b="1" dirty="0"/>
          </a:p>
        </p:txBody>
      </p:sp>
    </p:spTree>
    <p:extLst>
      <p:ext uri="{BB962C8B-B14F-4D97-AF65-F5344CB8AC3E}">
        <p14:creationId xmlns:p14="http://schemas.microsoft.com/office/powerpoint/2010/main" val="58853167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6C880-5DDF-5FD2-5644-F95ED28A45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B5203C4-3EB4-4007-D87E-EC61788EB36B}"/>
              </a:ext>
            </a:extLst>
          </p:cNvPr>
          <p:cNvSpPr>
            <a:spLocks noGrp="1"/>
          </p:cNvSpPr>
          <p:nvPr>
            <p:ph type="title"/>
          </p:nvPr>
        </p:nvSpPr>
        <p:spPr>
          <a:xfrm>
            <a:off x="667499" y="234478"/>
            <a:ext cx="10215849" cy="575561"/>
          </a:xfrm>
        </p:spPr>
        <p:txBody>
          <a:bodyPr>
            <a:normAutofit/>
          </a:bodyPr>
          <a:lstStyle/>
          <a:p>
            <a:pPr algn="ctr"/>
            <a:r>
              <a:rPr lang="tr-TR" sz="2200" b="1" dirty="0">
                <a:solidFill>
                  <a:schemeClr val="tx1"/>
                </a:solidFill>
              </a:rPr>
              <a:t>Etik Liderlik (</a:t>
            </a:r>
            <a:r>
              <a:rPr lang="tr-TR" sz="2200" b="1" dirty="0" err="1">
                <a:solidFill>
                  <a:schemeClr val="tx1"/>
                </a:solidFill>
              </a:rPr>
              <a:t>Ethical</a:t>
            </a:r>
            <a:r>
              <a:rPr lang="tr-TR" sz="2200" b="1" dirty="0">
                <a:solidFill>
                  <a:schemeClr val="tx1"/>
                </a:solidFill>
              </a:rPr>
              <a:t> </a:t>
            </a:r>
            <a:r>
              <a:rPr lang="tr-TR" sz="2200" b="1" dirty="0" err="1">
                <a:solidFill>
                  <a:schemeClr val="tx1"/>
                </a:solidFill>
              </a:rPr>
              <a:t>Leadership</a:t>
            </a:r>
            <a:r>
              <a:rPr lang="tr-TR" sz="2200" b="1" dirty="0">
                <a:solidFill>
                  <a:schemeClr val="tx1"/>
                </a:solidFill>
              </a:rPr>
              <a:t>) </a:t>
            </a:r>
          </a:p>
        </p:txBody>
      </p:sp>
      <p:sp>
        <p:nvSpPr>
          <p:cNvPr id="3" name="İçerik Yer Tutucusu 2">
            <a:extLst>
              <a:ext uri="{FF2B5EF4-FFF2-40B4-BE49-F238E27FC236}">
                <a16:creationId xmlns:a16="http://schemas.microsoft.com/office/drawing/2014/main" id="{B8220ED5-3E48-8977-88BA-EE54F5206141}"/>
              </a:ext>
            </a:extLst>
          </p:cNvPr>
          <p:cNvSpPr>
            <a:spLocks noGrp="1"/>
          </p:cNvSpPr>
          <p:nvPr>
            <p:ph idx="1"/>
          </p:nvPr>
        </p:nvSpPr>
        <p:spPr>
          <a:xfrm>
            <a:off x="865653" y="810040"/>
            <a:ext cx="10017695" cy="5813482"/>
          </a:xfrm>
        </p:spPr>
        <p:txBody>
          <a:bodyPr>
            <a:noAutofit/>
          </a:bodyPr>
          <a:lstStyle/>
          <a:p>
            <a:pPr marL="0" indent="0" algn="ctr">
              <a:spcBef>
                <a:spcPts val="0"/>
              </a:spcBef>
              <a:buNone/>
            </a:pPr>
            <a:r>
              <a:rPr lang="tr-TR" sz="1900" b="1" u="sng" dirty="0"/>
              <a:t>Etik Liderliğin Temel İlkeleri ve Uygulama Alanları</a:t>
            </a:r>
          </a:p>
          <a:p>
            <a:pPr marL="0" indent="0" algn="ctr">
              <a:spcBef>
                <a:spcPts val="0"/>
              </a:spcBef>
              <a:buNone/>
            </a:pPr>
            <a:r>
              <a:rPr lang="tr-TR" sz="1900" b="1" u="sng" dirty="0"/>
              <a:t>Temel İlkeler </a:t>
            </a:r>
          </a:p>
          <a:p>
            <a:pPr algn="just">
              <a:spcBef>
                <a:spcPts val="0"/>
              </a:spcBef>
            </a:pPr>
            <a:r>
              <a:rPr lang="tr-TR" sz="1900" b="1" u="sng" dirty="0"/>
              <a:t>Dürüstlük ve Şeffaflık</a:t>
            </a:r>
            <a:r>
              <a:rPr lang="tr-TR" sz="1900" b="1" dirty="0"/>
              <a:t>: İş ve iletişimde açık ve dürüst olmak  </a:t>
            </a:r>
          </a:p>
          <a:p>
            <a:pPr algn="just">
              <a:spcBef>
                <a:spcPts val="0"/>
              </a:spcBef>
            </a:pPr>
            <a:r>
              <a:rPr lang="tr-TR" sz="1900" b="1" u="sng" dirty="0"/>
              <a:t>Adalet ve Eşitlik</a:t>
            </a:r>
            <a:r>
              <a:rPr lang="tr-TR" sz="1900" b="1" dirty="0"/>
              <a:t>: Herkese eşit davranmak ve adil kararlar almak  </a:t>
            </a:r>
          </a:p>
          <a:p>
            <a:pPr algn="just">
              <a:spcBef>
                <a:spcPts val="0"/>
              </a:spcBef>
            </a:pPr>
            <a:r>
              <a:rPr lang="tr-TR" sz="1900" b="1" u="sng" dirty="0"/>
              <a:t>Sorumluluk ve Hesap Verebilirlik</a:t>
            </a:r>
            <a:r>
              <a:rPr lang="tr-TR" sz="1900" b="1" dirty="0"/>
              <a:t>: Alınan kararların sorumluluğunu üstlenmek  </a:t>
            </a:r>
          </a:p>
          <a:p>
            <a:pPr algn="just">
              <a:spcBef>
                <a:spcPts val="0"/>
              </a:spcBef>
            </a:pPr>
            <a:r>
              <a:rPr lang="tr-TR" sz="1900" b="1" u="sng" dirty="0"/>
              <a:t>Saygı ve Güven</a:t>
            </a:r>
            <a:r>
              <a:rPr lang="tr-TR" sz="1900" b="1" dirty="0"/>
              <a:t>: Çalışanların ve toplumun haklarına saygı göstermek  </a:t>
            </a:r>
          </a:p>
          <a:p>
            <a:pPr algn="just">
              <a:spcBef>
                <a:spcPts val="0"/>
              </a:spcBef>
            </a:pPr>
            <a:r>
              <a:rPr lang="tr-TR" sz="1900" b="1" u="sng" dirty="0"/>
              <a:t>İyilik ve Fayda Sağlama</a:t>
            </a:r>
            <a:r>
              <a:rPr lang="tr-TR" sz="1900" b="1" dirty="0"/>
              <a:t>: Başka insanların iyiliği için hareket etmek</a:t>
            </a:r>
          </a:p>
          <a:p>
            <a:pPr marL="0" indent="0" algn="ctr">
              <a:spcBef>
                <a:spcPts val="0"/>
              </a:spcBef>
              <a:buNone/>
            </a:pPr>
            <a:endParaRPr lang="tr-TR" sz="1900" b="1" u="sng" dirty="0"/>
          </a:p>
          <a:p>
            <a:pPr marL="0" indent="0" algn="ctr">
              <a:spcBef>
                <a:spcPts val="0"/>
              </a:spcBef>
              <a:buNone/>
            </a:pPr>
            <a:r>
              <a:rPr lang="tr-TR" sz="1900" b="1" u="sng" dirty="0"/>
              <a:t>Uygulama Alanları</a:t>
            </a:r>
          </a:p>
          <a:p>
            <a:pPr algn="just">
              <a:spcBef>
                <a:spcPts val="0"/>
              </a:spcBef>
            </a:pPr>
            <a:r>
              <a:rPr lang="tr-TR" sz="1900" b="1" dirty="0"/>
              <a:t>Kamu kurumlarında yolsuzlukla mücadele  </a:t>
            </a:r>
          </a:p>
          <a:p>
            <a:pPr algn="just">
              <a:spcBef>
                <a:spcPts val="0"/>
              </a:spcBef>
            </a:pPr>
            <a:r>
              <a:rPr lang="tr-TR" sz="1900" b="1" dirty="0"/>
              <a:t>İş yerinde etik kuralların belirlenmesi ve eğitimleri  </a:t>
            </a:r>
          </a:p>
          <a:p>
            <a:pPr algn="just">
              <a:spcBef>
                <a:spcPts val="0"/>
              </a:spcBef>
            </a:pPr>
            <a:r>
              <a:rPr lang="tr-TR" sz="1900" b="1" dirty="0"/>
              <a:t>Kurumsal sürdürülebilirlik ve toplumsal sorumluluk projeleri  </a:t>
            </a:r>
          </a:p>
          <a:p>
            <a:pPr algn="just">
              <a:spcBef>
                <a:spcPts val="0"/>
              </a:spcBef>
            </a:pPr>
            <a:r>
              <a:rPr lang="tr-TR" sz="1900" b="1" dirty="0"/>
              <a:t>İnsan kaynakları ve liderlik geliştirme süreçleri </a:t>
            </a:r>
            <a:r>
              <a:rPr lang="tr-TR" sz="1500" b="1" dirty="0"/>
              <a:t>(</a:t>
            </a:r>
            <a:r>
              <a:rPr lang="tr-TR" sz="1500" b="1" dirty="0" err="1"/>
              <a:t>Buye</a:t>
            </a:r>
            <a:r>
              <a:rPr lang="tr-TR" sz="1500" b="1" dirty="0"/>
              <a:t>, 2021).</a:t>
            </a:r>
          </a:p>
          <a:p>
            <a:pPr marL="0" indent="0" algn="ctr">
              <a:spcBef>
                <a:spcPts val="0"/>
              </a:spcBef>
              <a:buNone/>
            </a:pPr>
            <a:r>
              <a:rPr lang="tr-TR" sz="1900" b="1" u="sng" dirty="0"/>
              <a:t>Sonuç</a:t>
            </a:r>
          </a:p>
          <a:p>
            <a:pPr algn="just">
              <a:spcBef>
                <a:spcPts val="0"/>
              </a:spcBef>
            </a:pPr>
            <a:r>
              <a:rPr lang="tr-TR" sz="1900" b="1" dirty="0"/>
              <a:t>Etik liderlik, organizasyon ve toplumların sağlıklı, güvenilir ve sürdürülebilir olması için vazgeçilmezdir. Liderler, etik ilkeleri benimseyerek, hem kurumlarının hem de toplumun refahını artırabilir. Ancak, bu liderlik tarzını uygularken tutarlılık, şeffaflık ve sürekli eğitim gibi ögelere dikkat edilmesi gerekir. Aksi takdirde, etik değerlerin yozlaşması veya uygulamada zorluklar yaşanabilir.</a:t>
            </a:r>
          </a:p>
        </p:txBody>
      </p:sp>
    </p:spTree>
    <p:extLst>
      <p:ext uri="{BB962C8B-B14F-4D97-AF65-F5344CB8AC3E}">
        <p14:creationId xmlns:p14="http://schemas.microsoft.com/office/powerpoint/2010/main" val="164755987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6C880-5DDF-5FD2-5644-F95ED28A45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B5203C4-3EB4-4007-D87E-EC61788EB36B}"/>
              </a:ext>
            </a:extLst>
          </p:cNvPr>
          <p:cNvSpPr>
            <a:spLocks noGrp="1"/>
          </p:cNvSpPr>
          <p:nvPr>
            <p:ph type="title"/>
          </p:nvPr>
        </p:nvSpPr>
        <p:spPr>
          <a:xfrm>
            <a:off x="667499" y="234478"/>
            <a:ext cx="10215849" cy="575561"/>
          </a:xfrm>
        </p:spPr>
        <p:txBody>
          <a:bodyPr>
            <a:normAutofit/>
          </a:bodyPr>
          <a:lstStyle/>
          <a:p>
            <a:pPr algn="ctr"/>
            <a:r>
              <a:rPr lang="tr-TR" sz="2200" b="1" dirty="0">
                <a:solidFill>
                  <a:schemeClr val="tx1"/>
                </a:solidFill>
              </a:rPr>
              <a:t>Hizmetkar Liderlik (</a:t>
            </a:r>
            <a:r>
              <a:rPr lang="tr-TR" sz="2200" b="1" dirty="0" err="1">
                <a:solidFill>
                  <a:schemeClr val="tx1"/>
                </a:solidFill>
              </a:rPr>
              <a:t>Servant</a:t>
            </a:r>
            <a:r>
              <a:rPr lang="tr-TR" sz="2200" b="1" dirty="0">
                <a:solidFill>
                  <a:schemeClr val="tx1"/>
                </a:solidFill>
              </a:rPr>
              <a:t> </a:t>
            </a:r>
            <a:r>
              <a:rPr lang="tr-TR" sz="2200" b="1" dirty="0" err="1">
                <a:solidFill>
                  <a:schemeClr val="tx1"/>
                </a:solidFill>
              </a:rPr>
              <a:t>Leadership</a:t>
            </a:r>
            <a:r>
              <a:rPr lang="tr-TR" sz="2200" b="1" dirty="0">
                <a:solidFill>
                  <a:schemeClr val="tx1"/>
                </a:solidFill>
              </a:rPr>
              <a:t>)</a:t>
            </a:r>
          </a:p>
        </p:txBody>
      </p:sp>
      <p:sp>
        <p:nvSpPr>
          <p:cNvPr id="3" name="İçerik Yer Tutucusu 2">
            <a:extLst>
              <a:ext uri="{FF2B5EF4-FFF2-40B4-BE49-F238E27FC236}">
                <a16:creationId xmlns:a16="http://schemas.microsoft.com/office/drawing/2014/main" id="{B8220ED5-3E48-8977-88BA-EE54F5206141}"/>
              </a:ext>
            </a:extLst>
          </p:cNvPr>
          <p:cNvSpPr>
            <a:spLocks noGrp="1"/>
          </p:cNvSpPr>
          <p:nvPr>
            <p:ph idx="1"/>
          </p:nvPr>
        </p:nvSpPr>
        <p:spPr>
          <a:xfrm>
            <a:off x="865653" y="810040"/>
            <a:ext cx="9438005" cy="5341378"/>
          </a:xfrm>
        </p:spPr>
        <p:txBody>
          <a:bodyPr>
            <a:noAutofit/>
          </a:bodyPr>
          <a:lstStyle/>
          <a:p>
            <a:pPr marL="0" indent="0" algn="ctr">
              <a:spcBef>
                <a:spcPts val="0"/>
              </a:spcBef>
              <a:buNone/>
            </a:pPr>
            <a:r>
              <a:rPr lang="tr-TR" sz="2100" b="1" u="sng" dirty="0"/>
              <a:t>Anlamı ve Tarihi</a:t>
            </a:r>
          </a:p>
          <a:p>
            <a:pPr algn="just">
              <a:spcBef>
                <a:spcPts val="0"/>
              </a:spcBef>
            </a:pPr>
            <a:r>
              <a:rPr lang="tr-TR" sz="2100" b="1" dirty="0"/>
              <a:t>Hizmetkar Liderlik, ilk olarak </a:t>
            </a:r>
            <a:r>
              <a:rPr lang="tr-TR" sz="2100" b="1" dirty="0" err="1"/>
              <a:t>Greenleaf</a:t>
            </a:r>
            <a:r>
              <a:rPr lang="tr-TR" sz="2100" b="1" dirty="0"/>
              <a:t> (1970) tarafından ortaya atılmıştır. </a:t>
            </a:r>
          </a:p>
          <a:p>
            <a:pPr algn="just">
              <a:spcBef>
                <a:spcPts val="0"/>
              </a:spcBef>
            </a:pPr>
            <a:r>
              <a:rPr lang="tr-TR" sz="2100" b="1" dirty="0"/>
              <a:t>Bu liderlik tarzında, liderin temel amacı kendinden çok takipçilerinin ve paydaşların gereksinimlerine hizmet etmektir. </a:t>
            </a:r>
          </a:p>
          <a:p>
            <a:pPr algn="just">
              <a:spcBef>
                <a:spcPts val="0"/>
              </a:spcBef>
            </a:pPr>
            <a:r>
              <a:rPr lang="tr-TR" sz="2100" b="1" dirty="0"/>
              <a:t>Lider, öncelikle takipçilerin gelişimini destekler ve toplumun yararına çalışır.</a:t>
            </a:r>
          </a:p>
          <a:p>
            <a:pPr algn="just">
              <a:spcBef>
                <a:spcPts val="0"/>
              </a:spcBef>
            </a:pPr>
            <a:r>
              <a:rPr lang="tr-TR" sz="2100" b="1" dirty="0"/>
              <a:t>1970 yılında </a:t>
            </a:r>
            <a:r>
              <a:rPr lang="tr-TR" sz="2100" b="1" dirty="0" err="1"/>
              <a:t>Greenleaf</a:t>
            </a:r>
            <a:r>
              <a:rPr lang="tr-TR" sz="2100" b="1" dirty="0"/>
              <a:t> tarafından tanıtılan bu liderlik yaklaşımı, başlangıçta akademik ilgiden yoksundu. </a:t>
            </a:r>
          </a:p>
          <a:p>
            <a:pPr algn="just">
              <a:spcBef>
                <a:spcPts val="0"/>
              </a:spcBef>
            </a:pPr>
            <a:r>
              <a:rPr lang="tr-TR" sz="2100" b="1" dirty="0"/>
              <a:t>Ancak 2000’li yıllarda kavramsallaşması ve ölçülebilir hale gelmesiyle yaygınlık kazandı</a:t>
            </a:r>
          </a:p>
          <a:p>
            <a:pPr algn="just">
              <a:spcBef>
                <a:spcPts val="0"/>
              </a:spcBef>
            </a:pPr>
            <a:r>
              <a:rPr lang="tr-TR" sz="2100" b="1" dirty="0"/>
              <a:t>Günümüzde, birçok meta-analiz ve araştırma ile literatürü olgunlaşmıştır.</a:t>
            </a:r>
          </a:p>
          <a:p>
            <a:pPr algn="just">
              <a:spcBef>
                <a:spcPts val="0"/>
              </a:spcBef>
            </a:pPr>
            <a:r>
              <a:rPr lang="tr-TR" sz="2100" b="1" dirty="0"/>
              <a:t> Çok boyutlu bir yapıya sahiptir ve temel prensipleri arasında “başkalarının gereksinimlerini önceliklendirme” ve “etik davranış” yer alır </a:t>
            </a:r>
            <a:r>
              <a:rPr lang="tr-TR" sz="1500" b="1" dirty="0"/>
              <a:t>(</a:t>
            </a:r>
            <a:r>
              <a:rPr lang="en-US" sz="1500" b="1" dirty="0"/>
              <a:t>Liden, Wang </a:t>
            </a:r>
            <a:r>
              <a:rPr lang="en-US" sz="1500" b="1" dirty="0" err="1"/>
              <a:t>ve</a:t>
            </a:r>
            <a:r>
              <a:rPr lang="en-US" sz="1500" b="1" dirty="0"/>
              <a:t> Wang, 2025</a:t>
            </a:r>
            <a:r>
              <a:rPr lang="tr-TR" sz="1500" b="1" dirty="0"/>
              <a:t>, </a:t>
            </a:r>
            <a:r>
              <a:rPr lang="tr-TR" sz="1500" b="1" dirty="0" err="1"/>
              <a:t>ss</a:t>
            </a:r>
            <a:r>
              <a:rPr lang="tr-TR" sz="1500" b="1" dirty="0"/>
              <a:t>. 5-6</a:t>
            </a:r>
            <a:r>
              <a:rPr lang="en-US" sz="1500" b="1" dirty="0"/>
              <a:t>). </a:t>
            </a:r>
            <a:endParaRPr lang="tr-TR" sz="1500" b="1" dirty="0"/>
          </a:p>
        </p:txBody>
      </p:sp>
    </p:spTree>
    <p:extLst>
      <p:ext uri="{BB962C8B-B14F-4D97-AF65-F5344CB8AC3E}">
        <p14:creationId xmlns:p14="http://schemas.microsoft.com/office/powerpoint/2010/main" val="273420949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6C880-5DDF-5FD2-5644-F95ED28A45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B5203C4-3EB4-4007-D87E-EC61788EB36B}"/>
              </a:ext>
            </a:extLst>
          </p:cNvPr>
          <p:cNvSpPr>
            <a:spLocks noGrp="1"/>
          </p:cNvSpPr>
          <p:nvPr>
            <p:ph type="title"/>
          </p:nvPr>
        </p:nvSpPr>
        <p:spPr>
          <a:xfrm>
            <a:off x="667499" y="234478"/>
            <a:ext cx="10215849" cy="575561"/>
          </a:xfrm>
        </p:spPr>
        <p:txBody>
          <a:bodyPr>
            <a:normAutofit/>
          </a:bodyPr>
          <a:lstStyle/>
          <a:p>
            <a:pPr algn="ctr"/>
            <a:r>
              <a:rPr lang="tr-TR" sz="2200" b="1" dirty="0">
                <a:solidFill>
                  <a:schemeClr val="tx1"/>
                </a:solidFill>
              </a:rPr>
              <a:t>Hizmetkar Liderlik (</a:t>
            </a:r>
            <a:r>
              <a:rPr lang="tr-TR" sz="2200" b="1" dirty="0" err="1">
                <a:solidFill>
                  <a:schemeClr val="tx1"/>
                </a:solidFill>
              </a:rPr>
              <a:t>Servant</a:t>
            </a:r>
            <a:r>
              <a:rPr lang="tr-TR" sz="2200" b="1" dirty="0">
                <a:solidFill>
                  <a:schemeClr val="tx1"/>
                </a:solidFill>
              </a:rPr>
              <a:t> </a:t>
            </a:r>
            <a:r>
              <a:rPr lang="tr-TR" sz="2200" b="1" dirty="0" err="1">
                <a:solidFill>
                  <a:schemeClr val="tx1"/>
                </a:solidFill>
              </a:rPr>
              <a:t>Leadership</a:t>
            </a:r>
            <a:r>
              <a:rPr lang="tr-TR" sz="2200" b="1" dirty="0">
                <a:solidFill>
                  <a:schemeClr val="tx1"/>
                </a:solidFill>
              </a:rPr>
              <a:t>)</a:t>
            </a:r>
          </a:p>
        </p:txBody>
      </p:sp>
      <p:sp>
        <p:nvSpPr>
          <p:cNvPr id="3" name="İçerik Yer Tutucusu 2">
            <a:extLst>
              <a:ext uri="{FF2B5EF4-FFF2-40B4-BE49-F238E27FC236}">
                <a16:creationId xmlns:a16="http://schemas.microsoft.com/office/drawing/2014/main" id="{B8220ED5-3E48-8977-88BA-EE54F5206141}"/>
              </a:ext>
            </a:extLst>
          </p:cNvPr>
          <p:cNvSpPr>
            <a:spLocks noGrp="1"/>
          </p:cNvSpPr>
          <p:nvPr>
            <p:ph idx="1"/>
          </p:nvPr>
        </p:nvSpPr>
        <p:spPr>
          <a:xfrm>
            <a:off x="865653" y="810040"/>
            <a:ext cx="9438005" cy="5410651"/>
          </a:xfrm>
        </p:spPr>
        <p:txBody>
          <a:bodyPr>
            <a:noAutofit/>
          </a:bodyPr>
          <a:lstStyle/>
          <a:p>
            <a:pPr marL="0" indent="0" algn="ctr">
              <a:spcBef>
                <a:spcPts val="600"/>
              </a:spcBef>
              <a:buNone/>
            </a:pPr>
            <a:r>
              <a:rPr lang="tr-TR" sz="1900" b="1" u="sng" dirty="0"/>
              <a:t>Özellikleri ve Boyutları</a:t>
            </a:r>
          </a:p>
          <a:p>
            <a:pPr algn="just">
              <a:spcBef>
                <a:spcPts val="600"/>
              </a:spcBef>
            </a:pPr>
            <a:r>
              <a:rPr lang="tr-TR" sz="1900" b="1" u="sng" dirty="0"/>
              <a:t>Empati ve Duygusal İyileşme</a:t>
            </a:r>
            <a:r>
              <a:rPr lang="tr-TR" sz="1900" b="1" dirty="0"/>
              <a:t>: Takipçilerin duygusal gereksinimlerine önem verir.  </a:t>
            </a:r>
          </a:p>
          <a:p>
            <a:pPr algn="just">
              <a:spcBef>
                <a:spcPts val="600"/>
              </a:spcBef>
            </a:pPr>
            <a:r>
              <a:rPr lang="tr-TR" sz="1900" b="1" u="sng" dirty="0"/>
              <a:t>Toplum İçin Değer Yaratma</a:t>
            </a:r>
            <a:r>
              <a:rPr lang="tr-TR" sz="1900" b="1" dirty="0"/>
              <a:t>: Topluma katkı sağlar.  </a:t>
            </a:r>
          </a:p>
          <a:p>
            <a:pPr algn="just">
              <a:spcBef>
                <a:spcPts val="600"/>
              </a:spcBef>
            </a:pPr>
            <a:r>
              <a:rPr lang="tr-TR" sz="1900" b="1" u="sng" dirty="0"/>
              <a:t>Yaratıcı ve Kavramsal Beceri</a:t>
            </a:r>
            <a:r>
              <a:rPr lang="tr-TR" sz="1900" b="1" dirty="0"/>
              <a:t>: Problemleri çözer ve vizyon oluşturur.  </a:t>
            </a:r>
          </a:p>
          <a:p>
            <a:pPr algn="just">
              <a:spcBef>
                <a:spcPts val="600"/>
              </a:spcBef>
            </a:pPr>
            <a:r>
              <a:rPr lang="tr-TR" sz="1900" b="1" u="sng" dirty="0"/>
              <a:t>Güçlendirme</a:t>
            </a:r>
            <a:r>
              <a:rPr lang="tr-TR" sz="1900" b="1" dirty="0"/>
              <a:t>: Takipçilerin kendilerini geliştirmesine olanak tanır.  </a:t>
            </a:r>
          </a:p>
          <a:p>
            <a:pPr algn="just">
              <a:spcBef>
                <a:spcPts val="600"/>
              </a:spcBef>
            </a:pPr>
            <a:r>
              <a:rPr lang="tr-TR" sz="1900" b="1" u="sng" dirty="0"/>
              <a:t>Gelişimi Destekleme</a:t>
            </a:r>
            <a:r>
              <a:rPr lang="tr-TR" sz="1900" b="1" dirty="0"/>
              <a:t>: Takipçilerin başarı ve gelişimini sağlar.  </a:t>
            </a:r>
          </a:p>
          <a:p>
            <a:pPr algn="just">
              <a:spcBef>
                <a:spcPts val="600"/>
              </a:spcBef>
            </a:pPr>
            <a:r>
              <a:rPr lang="tr-TR" sz="1900" b="1" u="sng" dirty="0"/>
              <a:t>İlk Öncelik</a:t>
            </a:r>
            <a:r>
              <a:rPr lang="tr-TR" sz="1900" b="1" dirty="0"/>
              <a:t>: Takipçileri her zaman ön planda tutar.  </a:t>
            </a:r>
          </a:p>
          <a:p>
            <a:pPr algn="just">
              <a:spcBef>
                <a:spcPts val="600"/>
              </a:spcBef>
            </a:pPr>
            <a:r>
              <a:rPr lang="tr-TR" sz="1900" b="1" u="sng" dirty="0"/>
              <a:t>Etik Davranış</a:t>
            </a:r>
            <a:r>
              <a:rPr lang="tr-TR" sz="1900" b="1" dirty="0"/>
              <a:t>: Güvenilir ve doğru davranır.</a:t>
            </a:r>
          </a:p>
          <a:p>
            <a:pPr marL="0" indent="0" algn="ctr">
              <a:spcBef>
                <a:spcPts val="600"/>
              </a:spcBef>
              <a:buNone/>
            </a:pPr>
            <a:r>
              <a:rPr lang="tr-TR" sz="1900" b="1" u="sng" dirty="0"/>
              <a:t>Avantajları</a:t>
            </a:r>
          </a:p>
          <a:p>
            <a:pPr algn="just">
              <a:spcBef>
                <a:spcPts val="600"/>
              </a:spcBef>
            </a:pPr>
            <a:r>
              <a:rPr lang="tr-TR" sz="1900" b="1" u="sng" dirty="0"/>
              <a:t>Çalışanların Gelişimi</a:t>
            </a:r>
            <a:r>
              <a:rPr lang="tr-TR" sz="1900" b="1" dirty="0"/>
              <a:t>: Takipçilerin motivasyonunu ve gelişimini artırır.  </a:t>
            </a:r>
          </a:p>
          <a:p>
            <a:pPr algn="just">
              <a:spcBef>
                <a:spcPts val="600"/>
              </a:spcBef>
            </a:pPr>
            <a:r>
              <a:rPr lang="tr-TR" sz="1900" b="1" u="sng" dirty="0"/>
              <a:t>Ekip ve Organizasyonlar İçin Fayda</a:t>
            </a:r>
            <a:r>
              <a:rPr lang="tr-TR" sz="1900" b="1" dirty="0"/>
              <a:t>: Çalışan memnuniyetini ve bağlılığı artırır.  </a:t>
            </a:r>
          </a:p>
          <a:p>
            <a:pPr algn="just">
              <a:spcBef>
                <a:spcPts val="600"/>
              </a:spcBef>
            </a:pPr>
            <a:r>
              <a:rPr lang="tr-TR" sz="1900" b="1" u="sng" dirty="0"/>
              <a:t>İlişkilerin Güçlendirilmesi</a:t>
            </a:r>
            <a:r>
              <a:rPr lang="tr-TR" sz="1900" b="1" dirty="0"/>
              <a:t>: Güven ve saygı temelinde güçlü bağlar kurar.  </a:t>
            </a:r>
          </a:p>
          <a:p>
            <a:pPr algn="just">
              <a:spcBef>
                <a:spcPts val="600"/>
              </a:spcBef>
            </a:pPr>
            <a:r>
              <a:rPr lang="tr-TR" sz="1900" b="1" u="sng" dirty="0"/>
              <a:t>Yüksek Düzeyde Sürdürülebilirlik</a:t>
            </a:r>
            <a:r>
              <a:rPr lang="tr-TR" sz="1900" b="1" dirty="0"/>
              <a:t>: Topluma ve paydaşlara katkısı sürdürülebilirdir </a:t>
            </a:r>
            <a:r>
              <a:rPr lang="tr-TR" sz="1500" b="1" dirty="0"/>
              <a:t>(</a:t>
            </a:r>
            <a:r>
              <a:rPr lang="en-US" sz="1500" b="1" dirty="0"/>
              <a:t>Liden, Wang </a:t>
            </a:r>
            <a:r>
              <a:rPr lang="en-US" sz="1500" b="1" dirty="0" err="1"/>
              <a:t>ve</a:t>
            </a:r>
            <a:r>
              <a:rPr lang="en-US" sz="1500" b="1" dirty="0"/>
              <a:t> Wang, 2025</a:t>
            </a:r>
            <a:r>
              <a:rPr lang="tr-TR" sz="1500" b="1" dirty="0"/>
              <a:t>, </a:t>
            </a:r>
            <a:r>
              <a:rPr lang="tr-TR" sz="1500" b="1" dirty="0" err="1"/>
              <a:t>ss</a:t>
            </a:r>
            <a:r>
              <a:rPr lang="tr-TR" sz="1500" b="1" dirty="0"/>
              <a:t>. 5-6</a:t>
            </a:r>
            <a:r>
              <a:rPr lang="en-US" sz="1500" b="1" dirty="0"/>
              <a:t>). </a:t>
            </a:r>
            <a:endParaRPr lang="tr-TR" sz="1500" b="1" dirty="0"/>
          </a:p>
        </p:txBody>
      </p:sp>
    </p:spTree>
    <p:extLst>
      <p:ext uri="{BB962C8B-B14F-4D97-AF65-F5344CB8AC3E}">
        <p14:creationId xmlns:p14="http://schemas.microsoft.com/office/powerpoint/2010/main" val="3794271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357745" y="184328"/>
            <a:ext cx="8866910" cy="522254"/>
          </a:xfrm>
        </p:spPr>
        <p:txBody>
          <a:bodyPr>
            <a:noAutofit/>
          </a:bodyPr>
          <a:lstStyle/>
          <a:p>
            <a:pPr marL="0" indent="0" algn="ctr">
              <a:buNone/>
            </a:pPr>
            <a:r>
              <a:rPr lang="tr-TR" sz="2000" b="1" dirty="0">
                <a:solidFill>
                  <a:schemeClr val="tx1"/>
                </a:solidFill>
              </a:rPr>
              <a:t>MODERN LİDERLİK YAKLAŞIMLARI</a:t>
            </a: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989071" y="706582"/>
            <a:ext cx="9438005" cy="5361709"/>
          </a:xfrm>
        </p:spPr>
        <p:txBody>
          <a:bodyPr>
            <a:noAutofit/>
          </a:bodyPr>
          <a:lstStyle/>
          <a:p>
            <a:pPr algn="just">
              <a:spcBef>
                <a:spcPts val="600"/>
              </a:spcBef>
            </a:pPr>
            <a:r>
              <a:rPr lang="tr-TR" b="1" dirty="0"/>
              <a:t>Buraya kadar işlenen derslerden anlaşıldığı gibi, liderlik, kuruluşların ve toplulukların başarısını şekillendiren temel bir ögedir.</a:t>
            </a:r>
          </a:p>
          <a:p>
            <a:pPr algn="just">
              <a:spcBef>
                <a:spcPts val="600"/>
              </a:spcBef>
            </a:pPr>
            <a:r>
              <a:rPr lang="tr-TR" b="1" dirty="0"/>
              <a:t>Liderlik, tek ve/ya da sabit bir stille sınırlı değildir; birçok farklı stil ve yaklaşımı içerir. </a:t>
            </a:r>
          </a:p>
          <a:p>
            <a:pPr algn="just">
              <a:spcBef>
                <a:spcPts val="600"/>
              </a:spcBef>
            </a:pPr>
            <a:r>
              <a:rPr lang="tr-TR" b="1" dirty="0"/>
              <a:t>Liderlikle ilgili sınıflandırma ölçütlerinde bazen liderlerin otoritelerini kullanma biçimleri tartışılırken, bazen de liderin liderlik elde etmesini sağlayan yetenekleri ön plana çıkar. </a:t>
            </a:r>
          </a:p>
          <a:p>
            <a:pPr algn="just">
              <a:spcBef>
                <a:spcPts val="600"/>
              </a:spcBef>
            </a:pPr>
            <a:r>
              <a:rPr lang="tr-TR" b="1" dirty="0"/>
              <a:t>Bunların dışında, kullanılan farklı ölçütler de vardır. </a:t>
            </a:r>
          </a:p>
          <a:p>
            <a:pPr algn="just">
              <a:spcBef>
                <a:spcPts val="600"/>
              </a:spcBef>
            </a:pPr>
            <a:r>
              <a:rPr lang="tr-TR" b="1" dirty="0"/>
              <a:t>Her liderlik stili, farklı bir liderin, kuruluşun veya topluluğun hedeflerine, gereksinimlerine ve değerlerine uyum sağlayarak değişkenlik gösterir </a:t>
            </a:r>
            <a:r>
              <a:rPr lang="tr-TR" sz="1500" b="1" dirty="0"/>
              <a:t>(Okan, 2023, s. 228).</a:t>
            </a:r>
          </a:p>
          <a:p>
            <a:pPr algn="just">
              <a:spcBef>
                <a:spcPts val="600"/>
              </a:spcBef>
            </a:pPr>
            <a:r>
              <a:rPr lang="tr-TR" b="1" dirty="0"/>
              <a:t>Ayrıca içinde yaşanılan toplum, kültür, dönem vb. etmenler ile küreselleşme ve teknolojik gelişmeler bu yaklaşımlar ve ölçütleri önemli düzeyde etkilemiştir.</a:t>
            </a:r>
          </a:p>
          <a:p>
            <a:pPr algn="just">
              <a:spcBef>
                <a:spcPts val="600"/>
              </a:spcBef>
            </a:pPr>
            <a:r>
              <a:rPr lang="tr-TR" b="1" dirty="0"/>
              <a:t>1930-1960 döneminde yapılan çalışmalar, liderin kişisel özellikleri, davranışları ve koşullara uyumu üzerine odaklanmıştır.</a:t>
            </a:r>
          </a:p>
          <a:p>
            <a:pPr algn="just">
              <a:spcBef>
                <a:spcPts val="600"/>
              </a:spcBef>
            </a:pPr>
            <a:r>
              <a:rPr lang="tr-TR" b="1" dirty="0"/>
              <a:t>Günümüzde ise liderlik kavramı, karizmatik, işlemsel, dönüşümsel ve kendi kendine liderlik gibi yeni boyutlar kazanmıştır </a:t>
            </a:r>
            <a:r>
              <a:rPr lang="tr-TR" sz="1500" b="1" dirty="0"/>
              <a:t>(Ayrancı ve Öge, 2010, s. 38). </a:t>
            </a:r>
          </a:p>
        </p:txBody>
      </p:sp>
    </p:spTree>
    <p:extLst>
      <p:ext uri="{BB962C8B-B14F-4D97-AF65-F5344CB8AC3E}">
        <p14:creationId xmlns:p14="http://schemas.microsoft.com/office/powerpoint/2010/main" val="318440846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6C880-5DDF-5FD2-5644-F95ED28A45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B5203C4-3EB4-4007-D87E-EC61788EB36B}"/>
              </a:ext>
            </a:extLst>
          </p:cNvPr>
          <p:cNvSpPr>
            <a:spLocks noGrp="1"/>
          </p:cNvSpPr>
          <p:nvPr>
            <p:ph type="title"/>
          </p:nvPr>
        </p:nvSpPr>
        <p:spPr>
          <a:xfrm>
            <a:off x="667499" y="234478"/>
            <a:ext cx="10215849" cy="575561"/>
          </a:xfrm>
        </p:spPr>
        <p:txBody>
          <a:bodyPr>
            <a:normAutofit/>
          </a:bodyPr>
          <a:lstStyle/>
          <a:p>
            <a:pPr algn="ctr"/>
            <a:r>
              <a:rPr lang="tr-TR" sz="2200" b="1" dirty="0">
                <a:solidFill>
                  <a:schemeClr val="tx1"/>
                </a:solidFill>
              </a:rPr>
              <a:t>Hizmetkar Liderlik (</a:t>
            </a:r>
            <a:r>
              <a:rPr lang="tr-TR" sz="2200" b="1" dirty="0" err="1">
                <a:solidFill>
                  <a:schemeClr val="tx1"/>
                </a:solidFill>
              </a:rPr>
              <a:t>Servant</a:t>
            </a:r>
            <a:r>
              <a:rPr lang="tr-TR" sz="2200" b="1" dirty="0">
                <a:solidFill>
                  <a:schemeClr val="tx1"/>
                </a:solidFill>
              </a:rPr>
              <a:t> </a:t>
            </a:r>
            <a:r>
              <a:rPr lang="tr-TR" sz="2200" b="1" dirty="0" err="1">
                <a:solidFill>
                  <a:schemeClr val="tx1"/>
                </a:solidFill>
              </a:rPr>
              <a:t>Leadership</a:t>
            </a:r>
            <a:r>
              <a:rPr lang="tr-TR" sz="2200" b="1" dirty="0">
                <a:solidFill>
                  <a:schemeClr val="tx1"/>
                </a:solidFill>
              </a:rPr>
              <a:t>)</a:t>
            </a:r>
          </a:p>
        </p:txBody>
      </p:sp>
      <p:sp>
        <p:nvSpPr>
          <p:cNvPr id="3" name="İçerik Yer Tutucusu 2">
            <a:extLst>
              <a:ext uri="{FF2B5EF4-FFF2-40B4-BE49-F238E27FC236}">
                <a16:creationId xmlns:a16="http://schemas.microsoft.com/office/drawing/2014/main" id="{B8220ED5-3E48-8977-88BA-EE54F5206141}"/>
              </a:ext>
            </a:extLst>
          </p:cNvPr>
          <p:cNvSpPr>
            <a:spLocks noGrp="1"/>
          </p:cNvSpPr>
          <p:nvPr>
            <p:ph idx="1"/>
          </p:nvPr>
        </p:nvSpPr>
        <p:spPr>
          <a:xfrm>
            <a:off x="865653" y="810040"/>
            <a:ext cx="9438005" cy="5355233"/>
          </a:xfrm>
        </p:spPr>
        <p:txBody>
          <a:bodyPr>
            <a:noAutofit/>
          </a:bodyPr>
          <a:lstStyle/>
          <a:p>
            <a:pPr marL="0" indent="0" algn="ctr">
              <a:spcBef>
                <a:spcPts val="600"/>
              </a:spcBef>
              <a:buNone/>
            </a:pPr>
            <a:r>
              <a:rPr lang="tr-TR" sz="1900" b="1" u="sng" dirty="0"/>
              <a:t>Dezavantajları</a:t>
            </a:r>
          </a:p>
          <a:p>
            <a:pPr algn="just">
              <a:spcBef>
                <a:spcPts val="600"/>
              </a:spcBef>
            </a:pPr>
            <a:r>
              <a:rPr lang="tr-TR" sz="1900" b="1" u="sng" dirty="0"/>
              <a:t>Zaman ve Enerji Gereksinimi</a:t>
            </a:r>
            <a:r>
              <a:rPr lang="tr-TR" sz="1900" b="1" dirty="0"/>
              <a:t>: Liderler, takipçilere bireysel destek sağlamak için çok vakit ve enerji harcarlar.  </a:t>
            </a:r>
          </a:p>
          <a:p>
            <a:pPr algn="just">
              <a:spcBef>
                <a:spcPts val="600"/>
              </a:spcBef>
            </a:pPr>
            <a:r>
              <a:rPr lang="tr-TR" sz="1900" b="1" u="sng" dirty="0"/>
              <a:t>Yüksek Kişisel Maliyet</a:t>
            </a:r>
            <a:r>
              <a:rPr lang="tr-TR" sz="1900" b="1" dirty="0"/>
              <a:t>: Liderler, kendi kaynaklarından fedakarlık edebilir.  </a:t>
            </a:r>
          </a:p>
          <a:p>
            <a:pPr algn="just">
              <a:spcBef>
                <a:spcPts val="600"/>
              </a:spcBef>
            </a:pPr>
            <a:r>
              <a:rPr lang="tr-TR" sz="1900" b="1" u="sng" dirty="0"/>
              <a:t>Uygulama Zorluğu</a:t>
            </a:r>
            <a:r>
              <a:rPr lang="tr-TR" sz="1900" b="1" dirty="0"/>
              <a:t>: Bu tarz liderlik, özellikle büyük ve karmaşık örgütlerde zor olabilir </a:t>
            </a:r>
            <a:r>
              <a:rPr lang="tr-TR" sz="1500" b="1" dirty="0"/>
              <a:t>(</a:t>
            </a:r>
            <a:r>
              <a:rPr lang="en-US" sz="1500" b="1" dirty="0"/>
              <a:t>Liden, Wang </a:t>
            </a:r>
            <a:r>
              <a:rPr lang="en-US" sz="1500" b="1" dirty="0" err="1"/>
              <a:t>ve</a:t>
            </a:r>
            <a:r>
              <a:rPr lang="en-US" sz="1500" b="1" dirty="0"/>
              <a:t> Wang, 2025</a:t>
            </a:r>
            <a:r>
              <a:rPr lang="tr-TR" sz="1500" b="1" dirty="0"/>
              <a:t>, </a:t>
            </a:r>
            <a:r>
              <a:rPr lang="tr-TR" sz="1500" b="1" dirty="0" err="1"/>
              <a:t>ss</a:t>
            </a:r>
            <a:r>
              <a:rPr lang="tr-TR" sz="1500" b="1" dirty="0"/>
              <a:t>. 5-6</a:t>
            </a:r>
            <a:r>
              <a:rPr lang="en-US" sz="1500" b="1" dirty="0"/>
              <a:t>). </a:t>
            </a:r>
            <a:endParaRPr lang="tr-TR" sz="1500" b="1" dirty="0"/>
          </a:p>
          <a:p>
            <a:pPr marL="0" indent="0" algn="ctr">
              <a:spcBef>
                <a:spcPts val="600"/>
              </a:spcBef>
              <a:buNone/>
            </a:pPr>
            <a:r>
              <a:rPr lang="tr-TR" sz="1900" b="1" u="sng" dirty="0"/>
              <a:t>Sonuç</a:t>
            </a:r>
          </a:p>
          <a:p>
            <a:pPr algn="just">
              <a:spcBef>
                <a:spcPts val="600"/>
              </a:spcBef>
            </a:pPr>
            <a:r>
              <a:rPr lang="tr-TR" sz="1900" b="1" dirty="0"/>
              <a:t>Hizmetkar liderlik, liderin öncelikle takipçilerin ve toplumun gereksinimlerine hizmet etmeyi amaçlayan, etik ve empati temelli bir liderlik tarzıdır. </a:t>
            </a:r>
          </a:p>
          <a:p>
            <a:pPr algn="just">
              <a:spcBef>
                <a:spcPts val="600"/>
              </a:spcBef>
            </a:pPr>
            <a:r>
              <a:rPr lang="tr-TR" sz="1900" b="1" dirty="0"/>
              <a:t>1970 yılında </a:t>
            </a:r>
            <a:r>
              <a:rPr lang="tr-TR" sz="1900" b="1" dirty="0" err="1"/>
              <a:t>Greenleaf</a:t>
            </a:r>
            <a:r>
              <a:rPr lang="tr-TR" sz="1900" b="1" dirty="0"/>
              <a:t> tarafından tanıtılan bu yaklaşım, özellikle çalışanların gelişimini destekleyerek organizasyonlara sürdürülebilir faydalar sağlar. </a:t>
            </a:r>
          </a:p>
          <a:p>
            <a:pPr algn="just">
              <a:spcBef>
                <a:spcPts val="600"/>
              </a:spcBef>
            </a:pPr>
            <a:r>
              <a:rPr lang="tr-TR" sz="1900" b="1" dirty="0"/>
              <a:t>Ancak, zaman ve enerji gerektirmesi nedeniyle uygulamada zorluklar yaşayabilir. </a:t>
            </a:r>
          </a:p>
          <a:p>
            <a:pPr algn="just">
              <a:spcBef>
                <a:spcPts val="600"/>
              </a:spcBef>
            </a:pPr>
            <a:r>
              <a:rPr lang="tr-TR" sz="1900" b="1" dirty="0"/>
              <a:t>Yüksek çalışan memnuniyeti ve güven oluşturmasıyla güçlü bir etkisi olsa da, liderlerin kişisel maliyetleri ve uygulama zorluğu bu tarzın sınırlayıcı faktörlerindendir.</a:t>
            </a:r>
          </a:p>
        </p:txBody>
      </p:sp>
    </p:spTree>
    <p:extLst>
      <p:ext uri="{BB962C8B-B14F-4D97-AF65-F5344CB8AC3E}">
        <p14:creationId xmlns:p14="http://schemas.microsoft.com/office/powerpoint/2010/main" val="421225032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6C880-5DDF-5FD2-5644-F95ED28A45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B5203C4-3EB4-4007-D87E-EC61788EB36B}"/>
              </a:ext>
            </a:extLst>
          </p:cNvPr>
          <p:cNvSpPr>
            <a:spLocks noGrp="1"/>
          </p:cNvSpPr>
          <p:nvPr>
            <p:ph type="title"/>
          </p:nvPr>
        </p:nvSpPr>
        <p:spPr>
          <a:xfrm>
            <a:off x="667499" y="234478"/>
            <a:ext cx="10215849" cy="575561"/>
          </a:xfrm>
        </p:spPr>
        <p:txBody>
          <a:bodyPr>
            <a:normAutofit/>
          </a:bodyPr>
          <a:lstStyle/>
          <a:p>
            <a:pPr algn="ctr"/>
            <a:r>
              <a:rPr lang="tr-TR" sz="2800" b="1" dirty="0">
                <a:solidFill>
                  <a:schemeClr val="tx1"/>
                </a:solidFill>
              </a:rPr>
              <a:t>SONUÇ VE DEĞERLENDİRME</a:t>
            </a:r>
            <a:endParaRPr lang="en-US" sz="2800" b="1" dirty="0"/>
          </a:p>
        </p:txBody>
      </p:sp>
      <p:sp>
        <p:nvSpPr>
          <p:cNvPr id="3" name="İçerik Yer Tutucusu 2">
            <a:extLst>
              <a:ext uri="{FF2B5EF4-FFF2-40B4-BE49-F238E27FC236}">
                <a16:creationId xmlns:a16="http://schemas.microsoft.com/office/drawing/2014/main" id="{B8220ED5-3E48-8977-88BA-EE54F5206141}"/>
              </a:ext>
            </a:extLst>
          </p:cNvPr>
          <p:cNvSpPr>
            <a:spLocks noGrp="1"/>
          </p:cNvSpPr>
          <p:nvPr>
            <p:ph idx="1"/>
          </p:nvPr>
        </p:nvSpPr>
        <p:spPr>
          <a:xfrm>
            <a:off x="865653" y="810039"/>
            <a:ext cx="9802347" cy="5466069"/>
          </a:xfrm>
        </p:spPr>
        <p:txBody>
          <a:bodyPr>
            <a:noAutofit/>
          </a:bodyPr>
          <a:lstStyle/>
          <a:p>
            <a:pPr algn="just"/>
            <a:r>
              <a:rPr lang="tr-TR" sz="1900" b="1" dirty="0"/>
              <a:t>Günümüz bilgi ve belge merkezleri, değişen teknolojik, kültürel ve toplumsal koşullara uyum sağlayabilmek için farklı liderlik yaklaşımlarını benimsemelidir. </a:t>
            </a:r>
          </a:p>
          <a:p>
            <a:pPr algn="just"/>
            <a:r>
              <a:rPr lang="tr-TR" sz="1900" b="1" dirty="0"/>
              <a:t>Etkili liderlik, sadece geleneksel otorite ve denetim mekanizmalarına dayanmak yerine, karizmatik, dönüşümcü, etik ve hizmet odaklı tarzlarla bütünleşerek çalışanların motivasyonunu ve örgütsel bağlılığı artırabilir. </a:t>
            </a:r>
          </a:p>
          <a:p>
            <a:pPr algn="just"/>
            <a:r>
              <a:rPr lang="tr-TR" sz="1900" b="1" dirty="0"/>
              <a:t>Bu bağlamda, bilgi ve belge merkezleri yöneticileri, iletişim becerilerini geliştirmeli, çalışanların gelişimini desteklemeli ve etik değerleri ön planda tutmalıdır. </a:t>
            </a:r>
          </a:p>
          <a:p>
            <a:pPr algn="just"/>
            <a:r>
              <a:rPr lang="tr-TR" sz="1900" b="1" dirty="0"/>
              <a:t>Ayrıca, liderlerin vizyoner ve stratejik yaklaşımlarla, kurumların uzun dönemli hedeflerine ulaşmasını sağlayacak planlar yapması ve uygulaması önemlidir. </a:t>
            </a:r>
          </a:p>
          <a:p>
            <a:pPr algn="just"/>
            <a:r>
              <a:rPr lang="tr-TR" sz="1900" b="1" dirty="0"/>
              <a:t>Bu yaklaşımlar, bilgi ve belge merkezlerinin değişen gereksinimlere uyum sağlayarak, sürdürülebilirliğini ve rekabet gücünü artıracaktır. </a:t>
            </a:r>
          </a:p>
          <a:p>
            <a:pPr algn="just"/>
            <a:r>
              <a:rPr lang="tr-TR" sz="1900" b="1" dirty="0"/>
              <a:t>Son olarak, liderlik eğitimleri ve kurum içi iletişim stratejilerinin güçlendirilmesi, bilgi ve belge merkezlerinin etkin yönetimi için temel bileşenler olmalıdır. Bu sayede, bilgi çağında bilgi merkezleri, hem çalışan memnuniyetini hem de kurumların sürdürülebilir başarısını güvence altına alabilir.</a:t>
            </a:r>
          </a:p>
        </p:txBody>
      </p:sp>
    </p:spTree>
    <p:extLst>
      <p:ext uri="{BB962C8B-B14F-4D97-AF65-F5344CB8AC3E}">
        <p14:creationId xmlns:p14="http://schemas.microsoft.com/office/powerpoint/2010/main" val="253275926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17881" y="0"/>
            <a:ext cx="8596668" cy="703006"/>
          </a:xfrm>
        </p:spPr>
        <p:txBody>
          <a:bodyPr/>
          <a:lstStyle/>
          <a:p>
            <a:pPr algn="ctr"/>
            <a:r>
              <a:rPr lang="tr-TR" b="1" dirty="0"/>
              <a:t>Kaynakça</a:t>
            </a:r>
            <a:endParaRPr lang="en-US" b="1" dirty="0"/>
          </a:p>
        </p:txBody>
      </p:sp>
      <p:sp>
        <p:nvSpPr>
          <p:cNvPr id="3" name="İçerik Yer Tutucusu 2"/>
          <p:cNvSpPr>
            <a:spLocks noGrp="1"/>
          </p:cNvSpPr>
          <p:nvPr>
            <p:ph idx="1"/>
          </p:nvPr>
        </p:nvSpPr>
        <p:spPr>
          <a:xfrm>
            <a:off x="745016" y="688034"/>
            <a:ext cx="9942398" cy="5481932"/>
          </a:xfrm>
        </p:spPr>
        <p:txBody>
          <a:bodyPr>
            <a:noAutofit/>
          </a:bodyPr>
          <a:lstStyle/>
          <a:p>
            <a:r>
              <a:rPr lang="tr-TR" sz="1400" b="1" dirty="0" err="1"/>
              <a:t>Authentic</a:t>
            </a:r>
            <a:r>
              <a:rPr lang="tr-TR" sz="1400" b="1" dirty="0"/>
              <a:t> </a:t>
            </a:r>
            <a:r>
              <a:rPr lang="tr-TR" sz="1400" b="1" dirty="0" err="1"/>
              <a:t>leadership</a:t>
            </a:r>
            <a:r>
              <a:rPr lang="tr-TR" sz="1400" b="1" dirty="0"/>
              <a:t> (2026, 11 Şubat). </a:t>
            </a:r>
            <a:r>
              <a:rPr lang="tr-TR" sz="1400" b="1" i="1" dirty="0"/>
              <a:t>Wikipedia</a:t>
            </a:r>
            <a:r>
              <a:rPr lang="tr-TR" sz="1400" b="1" dirty="0"/>
              <a:t> içinde. </a:t>
            </a:r>
            <a:r>
              <a:rPr lang="tr-TR" sz="1400" b="1" dirty="0">
                <a:hlinkClick r:id="rId2">
                  <a:extLst>
                    <a:ext uri="{A12FA001-AC4F-418D-AE19-62706E023703}">
                      <ahyp:hlinkClr xmlns:ahyp="http://schemas.microsoft.com/office/drawing/2018/hyperlinkcolor" val="tx"/>
                    </a:ext>
                  </a:extLst>
                </a:hlinkClick>
              </a:rPr>
              <a:t>https://en.wikipedia.org/wiki/Authentic_leadership</a:t>
            </a:r>
            <a:endParaRPr lang="tr-TR" sz="1400" b="1" dirty="0"/>
          </a:p>
          <a:p>
            <a:r>
              <a:rPr lang="tr-TR" sz="1400" b="1" dirty="0"/>
              <a:t>Ayrancı, E. ve Öge, E. (2010). Dönüşümsel liderlik kavramı hakkında önde gelen teoriler ve Türkiye’de kavramı ele alan çalışmalar. </a:t>
            </a:r>
            <a:r>
              <a:rPr lang="tr-TR" sz="1400" b="1" i="1" dirty="0"/>
              <a:t>Anadolu Bil Meslek Yüksekokulu Dergisi</a:t>
            </a:r>
            <a:r>
              <a:rPr lang="tr-TR" sz="1400" b="1" dirty="0"/>
              <a:t>, 17, 37-46. </a:t>
            </a:r>
            <a:r>
              <a:rPr lang="tr-TR" sz="1400" b="1" dirty="0">
                <a:hlinkClick r:id="rId3">
                  <a:extLst>
                    <a:ext uri="{A12FA001-AC4F-418D-AE19-62706E023703}">
                      <ahyp:hlinkClr xmlns:ahyp="http://schemas.microsoft.com/office/drawing/2018/hyperlinkcolor" val="tx"/>
                    </a:ext>
                  </a:extLst>
                </a:hlinkClick>
              </a:rPr>
              <a:t>https://izlik.org/JA42RC47XU</a:t>
            </a:r>
            <a:endParaRPr lang="tr-TR" sz="1400" b="1" dirty="0"/>
          </a:p>
          <a:p>
            <a:r>
              <a:rPr lang="en-US" sz="1400" b="1" dirty="0" err="1"/>
              <a:t>Buye</a:t>
            </a:r>
            <a:r>
              <a:rPr lang="en-US" sz="1400" b="1" dirty="0"/>
              <a:t>, R</a:t>
            </a:r>
            <a:r>
              <a:rPr lang="tr-TR" sz="1400" b="1" dirty="0"/>
              <a:t>.</a:t>
            </a:r>
            <a:r>
              <a:rPr lang="en-US" sz="1400" b="1" dirty="0"/>
              <a:t> (2021). </a:t>
            </a:r>
            <a:r>
              <a:rPr lang="en-US" sz="1400" b="1" i="1" dirty="0"/>
              <a:t>Ethical leadership in Public Management: The importance of ethical principles and standards to improve performance of public sector organizations.</a:t>
            </a:r>
            <a:r>
              <a:rPr lang="tr-TR" sz="1400" b="1" i="1" dirty="0"/>
              <a:t> </a:t>
            </a:r>
            <a:r>
              <a:rPr lang="tr-TR" sz="1400" b="1" i="1" dirty="0">
                <a:hlinkClick r:id="rId4"/>
              </a:rPr>
              <a:t>https://www.researchgate.net/publication/352769463_Ethical_leadership_in_Public_Management_The_importance_of_ethical_principles_and_standards_to_improve_performance_of_public_sector_organizations</a:t>
            </a:r>
            <a:endParaRPr lang="tr-TR" sz="1400" b="1" i="1" dirty="0"/>
          </a:p>
          <a:p>
            <a:r>
              <a:rPr lang="tr-TR" sz="1400" b="1" dirty="0" err="1"/>
              <a:t>Bwalya</a:t>
            </a:r>
            <a:r>
              <a:rPr lang="tr-TR" sz="1400" b="1" dirty="0"/>
              <a:t>, A. R. (2023). </a:t>
            </a:r>
            <a:r>
              <a:rPr lang="tr-TR" sz="1400" b="1" dirty="0" err="1"/>
              <a:t>Leadershıp</a:t>
            </a:r>
            <a:r>
              <a:rPr lang="tr-TR" sz="1400" b="1" dirty="0"/>
              <a:t> </a:t>
            </a:r>
            <a:r>
              <a:rPr lang="tr-TR" sz="1400" b="1" dirty="0" err="1"/>
              <a:t>styles</a:t>
            </a:r>
            <a:r>
              <a:rPr lang="tr-TR" sz="1400" b="1" dirty="0"/>
              <a:t>. </a:t>
            </a:r>
            <a:r>
              <a:rPr lang="tr-TR" sz="1400" b="1" i="1" dirty="0"/>
              <a:t>GJS, Global </a:t>
            </a:r>
            <a:r>
              <a:rPr lang="tr-TR" sz="1400" b="1" i="1" dirty="0" err="1"/>
              <a:t>Scientific</a:t>
            </a:r>
            <a:r>
              <a:rPr lang="tr-TR" sz="1400" b="1" i="1" dirty="0"/>
              <a:t> </a:t>
            </a:r>
            <a:r>
              <a:rPr lang="tr-TR" sz="1400" b="1" i="1" dirty="0" err="1"/>
              <a:t>Journals</a:t>
            </a:r>
            <a:r>
              <a:rPr lang="tr-TR" sz="1400" b="1" i="1" dirty="0"/>
              <a:t>, </a:t>
            </a:r>
            <a:r>
              <a:rPr lang="en-US" sz="1400" b="1" i="1" dirty="0"/>
              <a:t>Journal of Entrepreneurship, Management and Innovation</a:t>
            </a:r>
            <a:r>
              <a:rPr lang="tr-TR" sz="1400" b="1" dirty="0"/>
              <a:t>, </a:t>
            </a:r>
            <a:r>
              <a:rPr lang="en-US" sz="1400" b="1" dirty="0"/>
              <a:t>11</a:t>
            </a:r>
            <a:r>
              <a:rPr lang="tr-TR" sz="1400" b="1" dirty="0"/>
              <a:t>(8), 181-194. </a:t>
            </a:r>
            <a:r>
              <a:rPr lang="tr-TR" sz="1400" b="1" dirty="0">
                <a:hlinkClick r:id="rId5"/>
              </a:rPr>
              <a:t>https://www.researchgate.net/publication/373068669_LEADERSHIP_STYLES</a:t>
            </a:r>
            <a:endParaRPr lang="tr-TR" sz="1400" b="1" dirty="0"/>
          </a:p>
          <a:p>
            <a:r>
              <a:rPr lang="tr-TR" sz="1400" b="1" dirty="0"/>
              <a:t>CCL, Center </a:t>
            </a:r>
            <a:r>
              <a:rPr lang="tr-TR" sz="1400" b="1" dirty="0" err="1"/>
              <a:t>for</a:t>
            </a:r>
            <a:r>
              <a:rPr lang="tr-TR" sz="1400" b="1" dirty="0"/>
              <a:t> Creative </a:t>
            </a:r>
            <a:r>
              <a:rPr lang="tr-TR" sz="1400" b="1" dirty="0" err="1"/>
              <a:t>Leadership</a:t>
            </a:r>
            <a:r>
              <a:rPr lang="tr-TR" sz="1400" b="1" dirty="0"/>
              <a:t> (2026). </a:t>
            </a:r>
            <a:r>
              <a:rPr lang="tr-TR" sz="1400" b="1" i="1" dirty="0"/>
              <a:t>Otantik liderlik nedir ve neden önemlidir? </a:t>
            </a:r>
            <a:r>
              <a:rPr lang="tr-TR" sz="1400" b="1" i="1" dirty="0">
                <a:hlinkClick r:id="rId6"/>
              </a:rPr>
              <a:t>https://www.ccl.org/articles/leading-effectively-articles/authenticity-1-idea-3-facts-5-tips/</a:t>
            </a:r>
            <a:endParaRPr lang="tr-TR" sz="1400" b="1" i="1" dirty="0"/>
          </a:p>
          <a:p>
            <a:r>
              <a:rPr lang="tr-TR" sz="1400" b="1" dirty="0" err="1"/>
              <a:t>Günçavdı</a:t>
            </a:r>
            <a:r>
              <a:rPr lang="tr-TR" sz="1400" b="1" dirty="0"/>
              <a:t>, G. (2017). Karizmatik liderlik: Alan yazın taraması. </a:t>
            </a:r>
            <a:r>
              <a:rPr lang="tr-TR" sz="1400" b="1" i="1" dirty="0"/>
              <a:t>Uluslararası İnsan ve Sanat Araştırmaları Dergisi</a:t>
            </a:r>
            <a:r>
              <a:rPr lang="tr-TR" sz="1400" b="1" dirty="0"/>
              <a:t>, Ek 1(Ek 1), 21-34. </a:t>
            </a:r>
            <a:r>
              <a:rPr lang="tr-TR" sz="1400" b="1" dirty="0">
                <a:hlinkClick r:id="rId7"/>
              </a:rPr>
              <a:t>https://izlik.org/JA38RC57WG</a:t>
            </a:r>
            <a:endParaRPr lang="tr-TR" sz="1400" b="1" dirty="0"/>
          </a:p>
          <a:p>
            <a:r>
              <a:rPr lang="en-US" sz="1400" b="1" dirty="0" err="1"/>
              <a:t>Jaqua</a:t>
            </a:r>
            <a:r>
              <a:rPr lang="en-US" sz="1400" b="1" dirty="0"/>
              <a:t>, E</a:t>
            </a:r>
            <a:r>
              <a:rPr lang="tr-TR" sz="1400" b="1" dirty="0"/>
              <a:t>. ve J</a:t>
            </a:r>
            <a:r>
              <a:rPr lang="en-US" sz="1400" b="1" dirty="0"/>
              <a:t>aqua, T</a:t>
            </a:r>
            <a:r>
              <a:rPr lang="tr-TR" sz="1400" b="1" dirty="0"/>
              <a:t>. </a:t>
            </a:r>
            <a:r>
              <a:rPr lang="en-US" sz="1400" b="1" dirty="0"/>
              <a:t>(2021). </a:t>
            </a:r>
            <a:r>
              <a:rPr lang="tr-TR" sz="1400" b="1" dirty="0"/>
              <a:t>V</a:t>
            </a:r>
            <a:r>
              <a:rPr lang="en-US" sz="1400" b="1" dirty="0" err="1"/>
              <a:t>isionary</a:t>
            </a:r>
            <a:r>
              <a:rPr lang="en-US" sz="1400" b="1" dirty="0"/>
              <a:t> leadership. </a:t>
            </a:r>
            <a:r>
              <a:rPr lang="en-US" sz="1400" b="1" i="1" dirty="0"/>
              <a:t>Quantum Journal of Social Sciences and Humanities</a:t>
            </a:r>
            <a:r>
              <a:rPr lang="en-US" sz="1400" b="1" dirty="0"/>
              <a:t>. 2. 89-92. 10.55197/qjssh.v2i6.109.</a:t>
            </a:r>
            <a:endParaRPr lang="tr-TR" sz="1400" b="1" dirty="0"/>
          </a:p>
          <a:p>
            <a:r>
              <a:rPr lang="en-US" sz="1400" b="1" dirty="0" err="1"/>
              <a:t>Jiewen</a:t>
            </a:r>
            <a:r>
              <a:rPr lang="en-US" sz="1400" b="1" dirty="0"/>
              <a:t>, X., Ahmad, J. B. </a:t>
            </a:r>
            <a:r>
              <a:rPr lang="en-US" sz="1400" b="1" dirty="0" err="1"/>
              <a:t>ve</a:t>
            </a:r>
            <a:r>
              <a:rPr lang="en-US" sz="1400" b="1" dirty="0"/>
              <a:t> </a:t>
            </a:r>
            <a:r>
              <a:rPr lang="en-US" sz="1400" b="1" dirty="0" err="1"/>
              <a:t>Xiaoyang</a:t>
            </a:r>
            <a:r>
              <a:rPr lang="en-US" sz="1400" b="1" dirty="0"/>
              <a:t>, L. (2024). Authentic leadership; origins and foundations: A review of literature</a:t>
            </a:r>
            <a:r>
              <a:rPr lang="en-US" sz="1400" b="1" i="1" dirty="0"/>
              <a:t>. International Journal of Academic Research In Progressive Education and Development</a:t>
            </a:r>
            <a:r>
              <a:rPr lang="en-US" sz="1400" b="1" dirty="0"/>
              <a:t>, 13(3), 1301- 1309.</a:t>
            </a:r>
            <a:endParaRPr lang="tr-TR" sz="1400" b="1" dirty="0"/>
          </a:p>
        </p:txBody>
      </p:sp>
    </p:spTree>
    <p:extLst>
      <p:ext uri="{BB962C8B-B14F-4D97-AF65-F5344CB8AC3E}">
        <p14:creationId xmlns:p14="http://schemas.microsoft.com/office/powerpoint/2010/main" val="205363272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17881" y="0"/>
            <a:ext cx="8596668" cy="703006"/>
          </a:xfrm>
        </p:spPr>
        <p:txBody>
          <a:bodyPr/>
          <a:lstStyle/>
          <a:p>
            <a:pPr algn="ctr"/>
            <a:r>
              <a:rPr lang="tr-TR" b="1" dirty="0"/>
              <a:t>Kaynakça</a:t>
            </a:r>
            <a:endParaRPr lang="en-US" b="1" dirty="0"/>
          </a:p>
        </p:txBody>
      </p:sp>
      <p:sp>
        <p:nvSpPr>
          <p:cNvPr id="3" name="İçerik Yer Tutucusu 2"/>
          <p:cNvSpPr>
            <a:spLocks noGrp="1"/>
          </p:cNvSpPr>
          <p:nvPr>
            <p:ph idx="1"/>
          </p:nvPr>
        </p:nvSpPr>
        <p:spPr>
          <a:xfrm>
            <a:off x="745016" y="688034"/>
            <a:ext cx="9942398" cy="5481932"/>
          </a:xfrm>
        </p:spPr>
        <p:txBody>
          <a:bodyPr>
            <a:noAutofit/>
          </a:bodyPr>
          <a:lstStyle/>
          <a:p>
            <a:r>
              <a:rPr lang="en-US" sz="1400" b="1" dirty="0"/>
              <a:t>Leavy</a:t>
            </a:r>
            <a:r>
              <a:rPr lang="tr-TR" sz="1400" b="1" dirty="0"/>
              <a:t>,</a:t>
            </a:r>
            <a:r>
              <a:rPr lang="en-US" sz="1400" b="1" dirty="0"/>
              <a:t> B</a:t>
            </a:r>
            <a:r>
              <a:rPr lang="tr-TR" sz="1400" b="1" dirty="0"/>
              <a:t>.</a:t>
            </a:r>
            <a:r>
              <a:rPr lang="en-US" sz="1400" b="1" dirty="0"/>
              <a:t> (2023)</a:t>
            </a:r>
            <a:r>
              <a:rPr lang="tr-TR" sz="1400" b="1" dirty="0"/>
              <a:t>. </a:t>
            </a:r>
            <a:r>
              <a:rPr lang="en-US" sz="1400" b="1" dirty="0"/>
              <a:t>Bill George: Guiding two decades of the authentic leadership movement</a:t>
            </a:r>
            <a:r>
              <a:rPr lang="tr-TR" sz="1400" b="1" dirty="0"/>
              <a:t>.</a:t>
            </a:r>
            <a:r>
              <a:rPr lang="en-US" sz="1400" b="1" dirty="0"/>
              <a:t> Strategy &amp; Leadership, 51</a:t>
            </a:r>
            <a:r>
              <a:rPr lang="tr-TR" sz="1400" b="1" dirty="0"/>
              <a:t>(3)</a:t>
            </a:r>
            <a:r>
              <a:rPr lang="en-US" sz="1400" b="1" dirty="0"/>
              <a:t> 3–9, </a:t>
            </a:r>
            <a:r>
              <a:rPr lang="en-US" sz="1400" b="1" dirty="0" err="1"/>
              <a:t>doi</a:t>
            </a:r>
            <a:r>
              <a:rPr lang="en-US" sz="1400" b="1" dirty="0"/>
              <a:t>:</a:t>
            </a:r>
            <a:r>
              <a:rPr lang="tr-TR" sz="1400" b="1" dirty="0"/>
              <a:t> </a:t>
            </a:r>
            <a:r>
              <a:rPr lang="en-US" sz="1400" b="1" dirty="0">
                <a:hlinkClick r:id="rId2"/>
              </a:rPr>
              <a:t>https://doi.org/10.1108/SL-02-2023-0022</a:t>
            </a:r>
            <a:endParaRPr lang="tr-TR" sz="1400" b="1" dirty="0"/>
          </a:p>
          <a:p>
            <a:r>
              <a:rPr lang="en-US" sz="1400" b="1" dirty="0"/>
              <a:t>Liden, R. C., Wang, X. </a:t>
            </a:r>
            <a:r>
              <a:rPr lang="en-US" sz="1400" b="1" dirty="0" err="1"/>
              <a:t>ve</a:t>
            </a:r>
            <a:r>
              <a:rPr lang="en-US" sz="1400" b="1" dirty="0"/>
              <a:t> Wang, Y. (2025). The evolution of leadership: Past insights, present trends, and future directions. </a:t>
            </a:r>
            <a:r>
              <a:rPr lang="en-US" sz="1400" b="1" i="1" dirty="0"/>
              <a:t>Journal of Business Research</a:t>
            </a:r>
            <a:r>
              <a:rPr lang="en-US" sz="1400" b="1" dirty="0"/>
              <a:t>, 186, 115036, 1-18. </a:t>
            </a:r>
            <a:r>
              <a:rPr lang="en-US" sz="1400" b="1" dirty="0">
                <a:hlinkClick r:id="rId3"/>
              </a:rPr>
              <a:t>https://www.sciencedirect.com/science/article/pii/S014829632400540X</a:t>
            </a:r>
            <a:endParaRPr lang="tr-TR" sz="1400" b="1" dirty="0"/>
          </a:p>
          <a:p>
            <a:r>
              <a:rPr lang="tr-TR" sz="1400" b="1" dirty="0"/>
              <a:t>Okan, Y. T. (2023) A</a:t>
            </a:r>
            <a:r>
              <a:rPr lang="en-US" sz="1400" b="1" dirty="0"/>
              <a:t>n overview of modern</a:t>
            </a:r>
            <a:r>
              <a:rPr lang="tr-TR" sz="1400" b="1" dirty="0"/>
              <a:t> </a:t>
            </a:r>
            <a:r>
              <a:rPr lang="en-US" sz="1400" b="1" dirty="0"/>
              <a:t>leadership styles</a:t>
            </a:r>
            <a:r>
              <a:rPr lang="tr-TR" sz="1400" b="1" dirty="0"/>
              <a:t>.</a:t>
            </a:r>
            <a:r>
              <a:rPr lang="en-US" sz="1400" b="1" dirty="0"/>
              <a:t> </a:t>
            </a:r>
            <a:r>
              <a:rPr lang="tr-TR" sz="1400" b="1" dirty="0"/>
              <a:t>H. Altıntaş, M. Mete ve N. B. </a:t>
            </a:r>
            <a:r>
              <a:rPr lang="tr-TR" sz="1400" b="1" dirty="0" err="1"/>
              <a:t>Bozaslan</a:t>
            </a:r>
            <a:r>
              <a:rPr lang="tr-TR" sz="1400" b="1" dirty="0"/>
              <a:t> (Ed.). </a:t>
            </a:r>
            <a:r>
              <a:rPr lang="tr-TR" sz="1400" b="1" i="1" dirty="0"/>
              <a:t>International </a:t>
            </a:r>
            <a:r>
              <a:rPr lang="tr-TR" sz="1400" b="1" i="1" dirty="0" err="1"/>
              <a:t>theory</a:t>
            </a:r>
            <a:r>
              <a:rPr lang="tr-TR" sz="1400" b="1" i="1" dirty="0"/>
              <a:t>, </a:t>
            </a:r>
            <a:r>
              <a:rPr lang="tr-TR" sz="1400" b="1" i="1" dirty="0" err="1"/>
              <a:t>research</a:t>
            </a:r>
            <a:r>
              <a:rPr lang="tr-TR" sz="1400" b="1" i="1" dirty="0"/>
              <a:t> </a:t>
            </a:r>
            <a:r>
              <a:rPr lang="tr-TR" sz="1400" b="1" i="1" dirty="0" err="1"/>
              <a:t>and</a:t>
            </a:r>
            <a:r>
              <a:rPr lang="tr-TR" sz="1400" b="1" i="1" dirty="0"/>
              <a:t> </a:t>
            </a:r>
            <a:r>
              <a:rPr lang="tr-TR" sz="1400" b="1" i="1" dirty="0" err="1"/>
              <a:t>reviews</a:t>
            </a:r>
            <a:r>
              <a:rPr lang="tr-TR" sz="1400" b="1" i="1" dirty="0"/>
              <a:t> in </a:t>
            </a:r>
            <a:r>
              <a:rPr lang="tr-TR" sz="1400" b="1" i="1" dirty="0" err="1"/>
              <a:t>social</a:t>
            </a:r>
            <a:r>
              <a:rPr lang="tr-TR" sz="1400" b="1" i="1" dirty="0"/>
              <a:t>, </a:t>
            </a:r>
            <a:r>
              <a:rPr lang="tr-TR" sz="1400" b="1" i="1" dirty="0" err="1"/>
              <a:t>human</a:t>
            </a:r>
            <a:r>
              <a:rPr lang="tr-TR" sz="1400" b="1" i="1" dirty="0"/>
              <a:t> </a:t>
            </a:r>
            <a:r>
              <a:rPr lang="tr-TR" sz="1400" b="1" i="1" dirty="0" err="1"/>
              <a:t>and</a:t>
            </a:r>
            <a:r>
              <a:rPr lang="tr-TR" sz="1400" b="1" i="1" dirty="0"/>
              <a:t> </a:t>
            </a:r>
            <a:r>
              <a:rPr lang="tr-TR" sz="1400" b="1" i="1" dirty="0" err="1"/>
              <a:t>administrative</a:t>
            </a:r>
            <a:r>
              <a:rPr lang="tr-TR" sz="1400" b="1" i="1" dirty="0"/>
              <a:t> </a:t>
            </a:r>
            <a:r>
              <a:rPr lang="tr-TR" sz="1400" b="1" i="1" dirty="0" err="1"/>
              <a:t>sciences</a:t>
            </a:r>
            <a:r>
              <a:rPr lang="tr-TR" sz="1400" b="1" dirty="0"/>
              <a:t> içinde (</a:t>
            </a:r>
            <a:r>
              <a:rPr lang="tr-TR" sz="1400" b="1" dirty="0" err="1"/>
              <a:t>ss</a:t>
            </a:r>
            <a:r>
              <a:rPr lang="tr-TR" sz="1400" b="1" dirty="0"/>
              <a:t>. 227-239). Serüven Yayınevi. </a:t>
            </a:r>
          </a:p>
          <a:p>
            <a:r>
              <a:rPr lang="en-US" sz="1400" b="1" dirty="0"/>
              <a:t>Pratt</a:t>
            </a:r>
            <a:r>
              <a:rPr lang="tr-TR" sz="1400" b="1" dirty="0"/>
              <a:t>, M. K. (2023, 31 Ağustos). Definition: </a:t>
            </a:r>
            <a:r>
              <a:rPr lang="tr-TR" sz="1400" b="1" dirty="0" err="1"/>
              <a:t>Authentic</a:t>
            </a:r>
            <a:r>
              <a:rPr lang="tr-TR" sz="1400" b="1" dirty="0"/>
              <a:t> </a:t>
            </a:r>
            <a:r>
              <a:rPr lang="tr-TR" sz="1400" b="1" dirty="0" err="1"/>
              <a:t>leadership</a:t>
            </a:r>
            <a:r>
              <a:rPr lang="tr-TR" sz="1400" b="1" dirty="0"/>
              <a:t>. </a:t>
            </a:r>
            <a:r>
              <a:rPr lang="tr-TR" sz="1400" b="1" dirty="0">
                <a:hlinkClick r:id="rId4"/>
              </a:rPr>
              <a:t>https://www.techtarget.com/searchcio/definition/authentic-leadership</a:t>
            </a:r>
            <a:endParaRPr lang="tr-TR" sz="1400" b="1" dirty="0"/>
          </a:p>
          <a:p>
            <a:r>
              <a:rPr lang="tr-TR" sz="1400" b="1" dirty="0"/>
              <a:t>Seyrek, E. (2020). Paternalist (babacan) liderlik yaklaşımı. E. Seyrek (Ed.). </a:t>
            </a:r>
            <a:r>
              <a:rPr lang="tr-TR" sz="1400" b="1" i="1" dirty="0"/>
              <a:t>21. yüzyılda çağdaş liderlik yaklaşımları </a:t>
            </a:r>
            <a:r>
              <a:rPr lang="tr-TR" sz="1400" b="1" dirty="0"/>
              <a:t>içinde (</a:t>
            </a:r>
            <a:r>
              <a:rPr lang="tr-TR" sz="1400" b="1" dirty="0" err="1"/>
              <a:t>ss</a:t>
            </a:r>
            <a:r>
              <a:rPr lang="tr-TR" sz="1400" b="1" dirty="0"/>
              <a:t>. 8-26). Efe Yayınevi.</a:t>
            </a:r>
          </a:p>
          <a:p>
            <a:r>
              <a:rPr lang="tr-TR" sz="1400" b="1" dirty="0"/>
              <a:t>Strategic </a:t>
            </a:r>
            <a:r>
              <a:rPr lang="tr-TR" sz="1400" b="1" dirty="0" err="1"/>
              <a:t>leadership</a:t>
            </a:r>
            <a:r>
              <a:rPr lang="tr-TR" sz="1400" b="1" dirty="0"/>
              <a:t> (2026, 10 Mart). </a:t>
            </a:r>
            <a:r>
              <a:rPr lang="tr-TR" sz="1400" b="1" i="1" dirty="0" err="1"/>
              <a:t>Wikipedi</a:t>
            </a:r>
            <a:r>
              <a:rPr lang="tr-TR" sz="1400" b="1" dirty="0"/>
              <a:t> içinde. </a:t>
            </a:r>
            <a:r>
              <a:rPr lang="tr-TR" sz="1400" b="1" dirty="0">
                <a:hlinkClick r:id="rId5"/>
              </a:rPr>
              <a:t>https://en.wikipedia.org/wiki/Strategic_leadership</a:t>
            </a:r>
            <a:endParaRPr lang="tr-TR" sz="1400" b="1" dirty="0"/>
          </a:p>
          <a:p>
            <a:r>
              <a:rPr lang="en-US" sz="1400" b="1" dirty="0" err="1"/>
              <a:t>Takala</a:t>
            </a:r>
            <a:r>
              <a:rPr lang="en-US" sz="1400" b="1" dirty="0"/>
              <a:t>, T</a:t>
            </a:r>
            <a:r>
              <a:rPr lang="tr-TR" sz="1400" b="1" dirty="0"/>
              <a:t>. A.</a:t>
            </a:r>
            <a:r>
              <a:rPr lang="en-US" sz="1400" b="1" dirty="0"/>
              <a:t> (200</a:t>
            </a:r>
            <a:r>
              <a:rPr lang="tr-TR" sz="1400" b="1" dirty="0"/>
              <a:t>5</a:t>
            </a:r>
            <a:r>
              <a:rPr lang="en-US" sz="1400" b="1" dirty="0"/>
              <a:t>). Charismatic leadership and power. </a:t>
            </a:r>
            <a:r>
              <a:rPr lang="en-US" sz="1400" b="1" i="1" dirty="0"/>
              <a:t>Journal of Problems and Perspectives in Management</a:t>
            </a:r>
            <a:r>
              <a:rPr lang="tr-TR" sz="1400" b="1" dirty="0"/>
              <a:t>, 3, 45-57. </a:t>
            </a:r>
            <a:r>
              <a:rPr lang="tr-TR" sz="1400" b="1" dirty="0">
                <a:hlinkClick r:id="rId6"/>
              </a:rPr>
              <a:t>https://www.researchgate.net/publication/264194000_Charismatic_Leadership_and_Power</a:t>
            </a:r>
            <a:endParaRPr lang="tr-TR" sz="1400" b="1" dirty="0"/>
          </a:p>
          <a:p>
            <a:r>
              <a:rPr lang="en-US" sz="1400" b="1" dirty="0"/>
              <a:t>Walumbwa, F., Avolio, B., Gardner, W., </a:t>
            </a:r>
            <a:r>
              <a:rPr lang="en-US" sz="1400" b="1" dirty="0" err="1"/>
              <a:t>Wernsing</a:t>
            </a:r>
            <a:r>
              <a:rPr lang="en-US" sz="1400" b="1" dirty="0"/>
              <a:t>, T., &amp; Peterson, S. (2008). Authentic</a:t>
            </a:r>
            <a:r>
              <a:rPr lang="tr-TR" sz="1400" b="1" dirty="0"/>
              <a:t> l</a:t>
            </a:r>
            <a:r>
              <a:rPr lang="en-US" sz="1400" b="1" dirty="0" err="1"/>
              <a:t>eadership</a:t>
            </a:r>
            <a:r>
              <a:rPr lang="en-US" sz="1400" b="1" dirty="0"/>
              <a:t>: Development and validation of a theory-based measure. </a:t>
            </a:r>
            <a:r>
              <a:rPr lang="en-US" sz="1400" b="1" i="1" dirty="0"/>
              <a:t>Journal </a:t>
            </a:r>
            <a:r>
              <a:rPr lang="tr-TR" sz="1400" b="1" i="1" dirty="0"/>
              <a:t>o</a:t>
            </a:r>
            <a:r>
              <a:rPr lang="en-US" sz="1400" b="1" i="1" dirty="0"/>
              <a:t>f</a:t>
            </a:r>
            <a:r>
              <a:rPr lang="tr-TR" sz="1400" b="1" i="1" dirty="0"/>
              <a:t> </a:t>
            </a:r>
            <a:r>
              <a:rPr lang="en-US" sz="1400" b="1" i="1" dirty="0"/>
              <a:t>Management</a:t>
            </a:r>
            <a:r>
              <a:rPr lang="en-US" sz="1400" b="1" dirty="0"/>
              <a:t>, 34(1), 89-126. </a:t>
            </a:r>
            <a:r>
              <a:rPr lang="en-US" sz="1400" b="1" dirty="0">
                <a:hlinkClick r:id="rId7"/>
              </a:rPr>
              <a:t>https://doi.org</a:t>
            </a:r>
            <a:r>
              <a:rPr lang="en-US" sz="1400" b="1">
                <a:hlinkClick r:id="rId7"/>
              </a:rPr>
              <a:t>/10.1177/0149206307308913</a:t>
            </a:r>
            <a:endParaRPr lang="tr-TR" sz="1200" b="1" dirty="0">
              <a:solidFill>
                <a:schemeClr val="tx1"/>
              </a:solidFill>
            </a:endParaRPr>
          </a:p>
        </p:txBody>
      </p:sp>
    </p:spTree>
    <p:extLst>
      <p:ext uri="{BB962C8B-B14F-4D97-AF65-F5344CB8AC3E}">
        <p14:creationId xmlns:p14="http://schemas.microsoft.com/office/powerpoint/2010/main" val="2140405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357745" y="184328"/>
            <a:ext cx="8866910" cy="522254"/>
          </a:xfrm>
        </p:spPr>
        <p:txBody>
          <a:bodyPr>
            <a:noAutofit/>
          </a:bodyPr>
          <a:lstStyle/>
          <a:p>
            <a:pPr marL="0" indent="0" algn="ctr">
              <a:buNone/>
            </a:pPr>
            <a:r>
              <a:rPr lang="tr-TR" sz="2000" b="1" dirty="0">
                <a:solidFill>
                  <a:schemeClr val="tx1"/>
                </a:solidFill>
              </a:rPr>
              <a:t>MODERN LİDERLİK YAKLAŞIMLARI</a:t>
            </a: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989071" y="706582"/>
            <a:ext cx="9438005" cy="5264727"/>
          </a:xfrm>
        </p:spPr>
        <p:txBody>
          <a:bodyPr>
            <a:noAutofit/>
          </a:bodyPr>
          <a:lstStyle/>
          <a:p>
            <a:pPr marL="0" indent="0" algn="just">
              <a:buNone/>
            </a:pPr>
            <a:r>
              <a:rPr lang="tr-TR" b="1" dirty="0"/>
              <a:t>Bu deste, 1980'lerden günümüze kadar incelenen ve geliştirilen liderlik stillerinin </a:t>
            </a:r>
            <a:r>
              <a:rPr lang="tr-TR" sz="1500" b="1" dirty="0"/>
              <a:t>(Okan, 2023, s. 228) </a:t>
            </a:r>
            <a:r>
              <a:rPr lang="tr-TR" b="1" dirty="0"/>
              <a:t>temel özellikleri, avantajları ve sınırlamaları vurgulanacaktır. Ayrıca yöneltme/yürütme için önemi oldukça fazla olan «İletişim» konusu da söz konusu bağlamlar çerçevesinde irdelenecektir.</a:t>
            </a:r>
          </a:p>
          <a:p>
            <a:pPr marL="0" indent="0" algn="ctr">
              <a:buNone/>
            </a:pPr>
            <a:r>
              <a:rPr lang="tr-TR" b="1" u="sng" dirty="0"/>
              <a:t>Bu liderlik stilleri şunlardır: </a:t>
            </a:r>
          </a:p>
          <a:p>
            <a:pPr algn="just"/>
            <a:r>
              <a:rPr lang="tr-TR" b="1" dirty="0"/>
              <a:t>Karizmatik Liderlik </a:t>
            </a:r>
            <a:r>
              <a:rPr lang="en-US" b="1" dirty="0"/>
              <a:t> </a:t>
            </a:r>
            <a:r>
              <a:rPr lang="tr-TR" b="1" dirty="0"/>
              <a:t>(</a:t>
            </a:r>
            <a:r>
              <a:rPr lang="en-US" b="1" dirty="0"/>
              <a:t>Charismatic Leadership</a:t>
            </a:r>
            <a:r>
              <a:rPr lang="tr-TR" b="1" dirty="0"/>
              <a:t>)</a:t>
            </a:r>
          </a:p>
          <a:p>
            <a:pPr algn="just"/>
            <a:r>
              <a:rPr lang="tr-TR" b="1" dirty="0"/>
              <a:t>Dönüşümcü ya da Dönüşümsel  Liderlik (T</a:t>
            </a:r>
            <a:r>
              <a:rPr lang="en-US" b="1" dirty="0" err="1"/>
              <a:t>ransformational</a:t>
            </a:r>
            <a:r>
              <a:rPr lang="en-US" b="1" dirty="0"/>
              <a:t> </a:t>
            </a:r>
            <a:r>
              <a:rPr lang="tr-TR" b="1" dirty="0"/>
              <a:t>L</a:t>
            </a:r>
            <a:r>
              <a:rPr lang="en-US" b="1" dirty="0" err="1"/>
              <a:t>eadership</a:t>
            </a:r>
            <a:r>
              <a:rPr lang="tr-TR" b="1" dirty="0"/>
              <a:t>)</a:t>
            </a:r>
          </a:p>
          <a:p>
            <a:pPr algn="just"/>
            <a:r>
              <a:rPr lang="tr-TR" b="1" dirty="0"/>
              <a:t>Otantik Liderlik (</a:t>
            </a:r>
            <a:r>
              <a:rPr lang="en-US" b="1" dirty="0"/>
              <a:t>Authentic</a:t>
            </a:r>
            <a:r>
              <a:rPr lang="tr-TR" b="1" dirty="0"/>
              <a:t> </a:t>
            </a:r>
            <a:r>
              <a:rPr lang="en-US" b="1" dirty="0"/>
              <a:t>Leadership</a:t>
            </a:r>
            <a:r>
              <a:rPr lang="tr-TR" b="1" dirty="0"/>
              <a:t>)</a:t>
            </a:r>
          </a:p>
          <a:p>
            <a:pPr algn="just"/>
            <a:r>
              <a:rPr lang="tr-TR" b="1" dirty="0"/>
              <a:t>İşlemci Liderlik (</a:t>
            </a:r>
            <a:r>
              <a:rPr lang="en-US" b="1" dirty="0"/>
              <a:t>Transactional Leadership</a:t>
            </a:r>
            <a:r>
              <a:rPr lang="tr-TR" b="1" dirty="0"/>
              <a:t>)</a:t>
            </a:r>
          </a:p>
          <a:p>
            <a:pPr algn="just"/>
            <a:r>
              <a:rPr lang="tr-TR" b="1" dirty="0"/>
              <a:t>Babacan Liderlik (</a:t>
            </a:r>
            <a:r>
              <a:rPr lang="en-US" b="1" dirty="0"/>
              <a:t>Paternalistic Leadership</a:t>
            </a:r>
            <a:r>
              <a:rPr lang="tr-TR" b="1" dirty="0"/>
              <a:t>)</a:t>
            </a:r>
          </a:p>
          <a:p>
            <a:pPr algn="just"/>
            <a:r>
              <a:rPr lang="tr-TR" b="1" dirty="0"/>
              <a:t>Stratejik Liderlik (</a:t>
            </a:r>
            <a:r>
              <a:rPr lang="en-US" b="1" dirty="0"/>
              <a:t>Strategic</a:t>
            </a:r>
            <a:r>
              <a:rPr lang="tr-TR" b="1" dirty="0"/>
              <a:t> </a:t>
            </a:r>
            <a:r>
              <a:rPr lang="en-US" b="1" dirty="0"/>
              <a:t>Leadership</a:t>
            </a:r>
            <a:r>
              <a:rPr lang="tr-TR" b="1" dirty="0"/>
              <a:t>)</a:t>
            </a:r>
          </a:p>
          <a:p>
            <a:pPr algn="just"/>
            <a:r>
              <a:rPr lang="tr-TR" b="1" dirty="0"/>
              <a:t>Vizyoner Liderlik (</a:t>
            </a:r>
            <a:r>
              <a:rPr lang="en-US" b="1" dirty="0"/>
              <a:t>Visionary Leadership</a:t>
            </a:r>
            <a:r>
              <a:rPr lang="tr-TR" b="1" dirty="0"/>
              <a:t>)</a:t>
            </a:r>
          </a:p>
          <a:p>
            <a:pPr algn="just"/>
            <a:r>
              <a:rPr lang="tr-TR" b="1" dirty="0"/>
              <a:t>Etik Liderlik (</a:t>
            </a:r>
            <a:r>
              <a:rPr lang="en-US" b="1" dirty="0"/>
              <a:t>Ethical Leadership</a:t>
            </a:r>
            <a:r>
              <a:rPr lang="tr-TR" b="1" dirty="0"/>
              <a:t>)</a:t>
            </a:r>
            <a:r>
              <a:rPr lang="en-US" b="1" dirty="0"/>
              <a:t> </a:t>
            </a:r>
            <a:endParaRPr lang="tr-TR" b="1" dirty="0"/>
          </a:p>
          <a:p>
            <a:pPr algn="just"/>
            <a:r>
              <a:rPr lang="tr-TR" b="1" dirty="0"/>
              <a:t>Hizmetkar Liderlik (</a:t>
            </a:r>
            <a:r>
              <a:rPr lang="en-US" b="1" dirty="0"/>
              <a:t>Servant Leadership</a:t>
            </a:r>
            <a:r>
              <a:rPr lang="tr-TR" b="1" dirty="0"/>
              <a:t>)</a:t>
            </a:r>
            <a:endParaRPr lang="tr-TR" sz="1500" b="1" dirty="0"/>
          </a:p>
        </p:txBody>
      </p:sp>
    </p:spTree>
    <p:extLst>
      <p:ext uri="{BB962C8B-B14F-4D97-AF65-F5344CB8AC3E}">
        <p14:creationId xmlns:p14="http://schemas.microsoft.com/office/powerpoint/2010/main" val="27847717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563817"/>
          </a:xfrm>
        </p:spPr>
        <p:txBody>
          <a:bodyPr>
            <a:noAutofit/>
          </a:bodyPr>
          <a:lstStyle/>
          <a:p>
            <a:pPr algn="ctr"/>
            <a:r>
              <a:rPr lang="tr-TR" sz="2200" b="1" dirty="0">
                <a:solidFill>
                  <a:schemeClr val="tx1"/>
                </a:solidFill>
              </a:rPr>
              <a:t>Karizmatik Liderlik (</a:t>
            </a:r>
            <a:r>
              <a:rPr lang="tr-TR" sz="2200" b="1" dirty="0" err="1">
                <a:solidFill>
                  <a:schemeClr val="tx1"/>
                </a:solidFill>
              </a:rPr>
              <a:t>Charismatic</a:t>
            </a:r>
            <a:r>
              <a:rPr lang="tr-TR" sz="2200" b="1" dirty="0">
                <a:solidFill>
                  <a:schemeClr val="tx1"/>
                </a:solidFill>
              </a:rPr>
              <a:t> </a:t>
            </a:r>
            <a:r>
              <a:rPr lang="tr-TR" sz="2200" b="1" dirty="0" err="1">
                <a:solidFill>
                  <a:schemeClr val="tx1"/>
                </a:solidFill>
              </a:rPr>
              <a:t>Leadership</a:t>
            </a:r>
            <a:r>
              <a:rPr lang="tr-TR" sz="2200" b="1" dirty="0">
                <a:solidFill>
                  <a:schemeClr val="tx1"/>
                </a:solidFill>
              </a:rPr>
              <a:t>)</a:t>
            </a: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058343" y="1011381"/>
            <a:ext cx="9438005" cy="5250874"/>
          </a:xfrm>
        </p:spPr>
        <p:txBody>
          <a:bodyPr>
            <a:noAutofit/>
          </a:bodyPr>
          <a:lstStyle/>
          <a:p>
            <a:pPr algn="just"/>
            <a:endParaRPr lang="tr-TR" sz="1500" b="1" dirty="0"/>
          </a:p>
          <a:p>
            <a:pPr algn="just"/>
            <a:endParaRPr lang="tr-TR" sz="1500" b="1" dirty="0"/>
          </a:p>
          <a:p>
            <a:pPr algn="just"/>
            <a:endParaRPr lang="tr-TR" sz="1500" b="1" dirty="0"/>
          </a:p>
          <a:p>
            <a:pPr algn="just"/>
            <a:endParaRPr lang="tr-TR" sz="1500" b="1" dirty="0"/>
          </a:p>
          <a:p>
            <a:pPr algn="just"/>
            <a:endParaRPr lang="tr-TR" sz="1500" b="1" dirty="0"/>
          </a:p>
        </p:txBody>
      </p:sp>
      <p:sp>
        <p:nvSpPr>
          <p:cNvPr id="9" name="Metin kutusu 8">
            <a:extLst>
              <a:ext uri="{FF2B5EF4-FFF2-40B4-BE49-F238E27FC236}">
                <a16:creationId xmlns:a16="http://schemas.microsoft.com/office/drawing/2014/main" id="{19805D24-75B9-4848-7277-FF90156B02A7}"/>
              </a:ext>
            </a:extLst>
          </p:cNvPr>
          <p:cNvSpPr txBox="1"/>
          <p:nvPr/>
        </p:nvSpPr>
        <p:spPr>
          <a:xfrm>
            <a:off x="1198417" y="775853"/>
            <a:ext cx="9157855" cy="4401205"/>
          </a:xfrm>
          <a:prstGeom prst="rect">
            <a:avLst/>
          </a:prstGeom>
          <a:noFill/>
        </p:spPr>
        <p:txBody>
          <a:bodyPr wrap="square">
            <a:spAutoFit/>
          </a:bodyPr>
          <a:lstStyle/>
          <a:p>
            <a:pPr marL="285750" indent="-285750" algn="just">
              <a:buFont typeface="Arial" panose="020B0604020202020204" pitchFamily="34" charset="0"/>
              <a:buChar char="•"/>
            </a:pPr>
            <a:r>
              <a:rPr lang="tr-TR" sz="2000" b="1" dirty="0">
                <a:solidFill>
                  <a:schemeClr val="tx1">
                    <a:lumMod val="75000"/>
                    <a:lumOff val="25000"/>
                  </a:schemeClr>
                </a:solidFill>
              </a:rPr>
              <a:t>Karizma, eski Yunanca kökenli olup "ilahi ilham yeteneği" veya "ilahi hediye" anlamına gelir.</a:t>
            </a:r>
          </a:p>
          <a:p>
            <a:pPr marL="285750" indent="-285750" algn="just">
              <a:buFont typeface="Arial" panose="020B0604020202020204" pitchFamily="34" charset="0"/>
              <a:buChar char="•"/>
            </a:pPr>
            <a:r>
              <a:rPr lang="tr-TR" sz="2000" b="1" dirty="0">
                <a:solidFill>
                  <a:schemeClr val="tx1">
                    <a:lumMod val="75000"/>
                    <a:lumOff val="25000"/>
                  </a:schemeClr>
                </a:solidFill>
              </a:rPr>
              <a:t>Kitleler karşısında olağanüstü saygınlık ve etkileme gücü bulunan liderleri tanımlamak için kullanılır.</a:t>
            </a:r>
          </a:p>
          <a:p>
            <a:pPr marL="285750" indent="-285750" algn="just">
              <a:buFont typeface="Arial" panose="020B0604020202020204" pitchFamily="34" charset="0"/>
              <a:buChar char="•"/>
            </a:pPr>
            <a:r>
              <a:rPr lang="tr-TR" sz="2000" b="1" dirty="0">
                <a:solidFill>
                  <a:schemeClr val="tx1">
                    <a:lumMod val="75000"/>
                    <a:lumOff val="25000"/>
                  </a:schemeClr>
                </a:solidFill>
              </a:rPr>
              <a:t>Liderlik kavramı ise, bireyleri etkileme, motive etme ve örgütün başarısına katkıda bulunma kabiliyeti olarak tanımlanabilir. </a:t>
            </a:r>
          </a:p>
          <a:p>
            <a:pPr marL="285750" indent="-285750" algn="just">
              <a:buFont typeface="Arial" panose="020B0604020202020204" pitchFamily="34" charset="0"/>
              <a:buChar char="•"/>
            </a:pPr>
            <a:r>
              <a:rPr lang="tr-TR" sz="2000" b="1" dirty="0" err="1">
                <a:solidFill>
                  <a:schemeClr val="tx1">
                    <a:lumMod val="75000"/>
                    <a:lumOff val="25000"/>
                  </a:schemeClr>
                </a:solidFill>
              </a:rPr>
              <a:t>Max</a:t>
            </a:r>
            <a:r>
              <a:rPr lang="tr-TR" sz="2000" b="1" dirty="0">
                <a:solidFill>
                  <a:schemeClr val="tx1">
                    <a:lumMod val="75000"/>
                    <a:lumOff val="25000"/>
                  </a:schemeClr>
                </a:solidFill>
              </a:rPr>
              <a:t> Weber’in yönetim ve örgüt alanına kazandırdığı karizma kavramı, liderin insanüstü güçlere sahip olduğu inancını ve izleyicilerin duygusal bağlılıklarını temel alır. </a:t>
            </a:r>
          </a:p>
          <a:p>
            <a:pPr marL="285750" indent="-285750" algn="just">
              <a:buFont typeface="Arial" panose="020B0604020202020204" pitchFamily="34" charset="0"/>
              <a:buChar char="•"/>
            </a:pPr>
            <a:r>
              <a:rPr lang="tr-TR" sz="2000" b="1" dirty="0">
                <a:solidFill>
                  <a:schemeClr val="tx1">
                    <a:lumMod val="75000"/>
                    <a:lumOff val="25000"/>
                  </a:schemeClr>
                </a:solidFill>
              </a:rPr>
              <a:t>Weber’e göre, karizmatik liderler;</a:t>
            </a:r>
          </a:p>
          <a:p>
            <a:pPr marL="800100" lvl="1" indent="-342900" algn="just">
              <a:buFont typeface="Wingdings" panose="05000000000000000000" pitchFamily="2" charset="2"/>
              <a:buChar char="v"/>
            </a:pPr>
            <a:r>
              <a:rPr lang="tr-TR" sz="2000" b="1" dirty="0">
                <a:solidFill>
                  <a:schemeClr val="tx1">
                    <a:lumMod val="75000"/>
                    <a:lumOff val="25000"/>
                  </a:schemeClr>
                </a:solidFill>
              </a:rPr>
              <a:t>Genellikle dini veya politik figürlerdir.</a:t>
            </a:r>
          </a:p>
          <a:p>
            <a:pPr marL="800100" lvl="1" indent="-342900" algn="just">
              <a:buFont typeface="Wingdings" panose="05000000000000000000" pitchFamily="2" charset="2"/>
              <a:buChar char="v"/>
            </a:pPr>
            <a:r>
              <a:rPr lang="tr-TR" sz="2000" b="1" dirty="0">
                <a:solidFill>
                  <a:schemeClr val="tx1">
                    <a:lumMod val="75000"/>
                    <a:lumOff val="25000"/>
                  </a:schemeClr>
                </a:solidFill>
              </a:rPr>
              <a:t>Etkileri büyüleyici ve güçlüdür.</a:t>
            </a:r>
          </a:p>
          <a:p>
            <a:pPr marL="800100" lvl="1" indent="-342900" algn="just">
              <a:buFont typeface="Wingdings" panose="05000000000000000000" pitchFamily="2" charset="2"/>
              <a:buChar char="v"/>
            </a:pPr>
            <a:r>
              <a:rPr lang="tr-TR" sz="2000" b="1" dirty="0">
                <a:solidFill>
                  <a:schemeClr val="tx1">
                    <a:lumMod val="75000"/>
                    <a:lumOff val="25000"/>
                  </a:schemeClr>
                </a:solidFill>
              </a:rPr>
              <a:t>Bu liderler, kitlelerin gereksinim ve beklentilerine uygun şekilde hareket ederek örgütleri yönlendirirler </a:t>
            </a:r>
            <a:r>
              <a:rPr lang="tr-TR" sz="1500" b="1" dirty="0">
                <a:solidFill>
                  <a:schemeClr val="tx1">
                    <a:lumMod val="75000"/>
                    <a:lumOff val="25000"/>
                  </a:schemeClr>
                </a:solidFill>
              </a:rPr>
              <a:t>(Günçavdı,2017, </a:t>
            </a:r>
            <a:r>
              <a:rPr lang="tr-TR" sz="1500" b="1" dirty="0" err="1">
                <a:solidFill>
                  <a:schemeClr val="tx1">
                    <a:lumMod val="75000"/>
                    <a:lumOff val="25000"/>
                  </a:schemeClr>
                </a:solidFill>
              </a:rPr>
              <a:t>ss</a:t>
            </a:r>
            <a:r>
              <a:rPr lang="tr-TR" sz="1500" b="1" dirty="0">
                <a:solidFill>
                  <a:schemeClr val="tx1">
                    <a:lumMod val="75000"/>
                    <a:lumOff val="25000"/>
                  </a:schemeClr>
                </a:solidFill>
              </a:rPr>
              <a:t>. 21-22).</a:t>
            </a:r>
          </a:p>
        </p:txBody>
      </p:sp>
    </p:spTree>
    <p:extLst>
      <p:ext uri="{BB962C8B-B14F-4D97-AF65-F5344CB8AC3E}">
        <p14:creationId xmlns:p14="http://schemas.microsoft.com/office/powerpoint/2010/main" val="39625995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563817"/>
          </a:xfrm>
        </p:spPr>
        <p:txBody>
          <a:bodyPr>
            <a:noAutofit/>
          </a:bodyPr>
          <a:lstStyle/>
          <a:p>
            <a:pPr algn="ctr"/>
            <a:r>
              <a:rPr lang="tr-TR" sz="2200" b="1" dirty="0">
                <a:solidFill>
                  <a:schemeClr val="tx1"/>
                </a:solidFill>
              </a:rPr>
              <a:t>Karizmatik Liderlik (</a:t>
            </a:r>
            <a:r>
              <a:rPr lang="tr-TR" sz="2200" b="1" dirty="0" err="1">
                <a:solidFill>
                  <a:schemeClr val="tx1"/>
                </a:solidFill>
              </a:rPr>
              <a:t>Charismatic</a:t>
            </a:r>
            <a:r>
              <a:rPr lang="tr-TR" sz="2200" b="1" dirty="0">
                <a:solidFill>
                  <a:schemeClr val="tx1"/>
                </a:solidFill>
              </a:rPr>
              <a:t> </a:t>
            </a:r>
            <a:r>
              <a:rPr lang="tr-TR" sz="2200" b="1" dirty="0" err="1">
                <a:solidFill>
                  <a:schemeClr val="tx1"/>
                </a:solidFill>
              </a:rPr>
              <a:t>Leadership</a:t>
            </a:r>
            <a:r>
              <a:rPr lang="tr-TR" sz="2200" b="1" dirty="0">
                <a:solidFill>
                  <a:schemeClr val="tx1"/>
                </a:solidFill>
              </a:rPr>
              <a:t>)</a:t>
            </a: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058343" y="1011381"/>
            <a:ext cx="9438005" cy="5250874"/>
          </a:xfrm>
        </p:spPr>
        <p:txBody>
          <a:bodyPr>
            <a:noAutofit/>
          </a:bodyPr>
          <a:lstStyle/>
          <a:p>
            <a:pPr algn="just"/>
            <a:endParaRPr lang="tr-TR" sz="1500" b="1" dirty="0"/>
          </a:p>
          <a:p>
            <a:pPr algn="just"/>
            <a:endParaRPr lang="tr-TR" sz="1500" b="1" dirty="0"/>
          </a:p>
          <a:p>
            <a:pPr algn="just"/>
            <a:endParaRPr lang="tr-TR" sz="1500" b="1" dirty="0"/>
          </a:p>
          <a:p>
            <a:pPr algn="just"/>
            <a:endParaRPr lang="tr-TR" sz="1500" b="1" dirty="0"/>
          </a:p>
          <a:p>
            <a:pPr algn="just"/>
            <a:endParaRPr lang="tr-TR" sz="1500" b="1" dirty="0"/>
          </a:p>
        </p:txBody>
      </p:sp>
      <p:sp>
        <p:nvSpPr>
          <p:cNvPr id="9" name="Metin kutusu 8">
            <a:extLst>
              <a:ext uri="{FF2B5EF4-FFF2-40B4-BE49-F238E27FC236}">
                <a16:creationId xmlns:a16="http://schemas.microsoft.com/office/drawing/2014/main" id="{19805D24-75B9-4848-7277-FF90156B02A7}"/>
              </a:ext>
            </a:extLst>
          </p:cNvPr>
          <p:cNvSpPr txBox="1"/>
          <p:nvPr/>
        </p:nvSpPr>
        <p:spPr>
          <a:xfrm>
            <a:off x="1198417" y="775853"/>
            <a:ext cx="9157855" cy="3785652"/>
          </a:xfrm>
          <a:prstGeom prst="rect">
            <a:avLst/>
          </a:prstGeom>
          <a:noFill/>
        </p:spPr>
        <p:txBody>
          <a:bodyPr wrap="square">
            <a:spAutoFit/>
          </a:bodyPr>
          <a:lstStyle/>
          <a:p>
            <a:pPr marL="285750" indent="-285750" algn="just">
              <a:buFont typeface="Arial" panose="020B0604020202020204" pitchFamily="34" charset="0"/>
              <a:buChar char="•"/>
            </a:pPr>
            <a:r>
              <a:rPr lang="tr-TR" sz="2000" b="1" dirty="0">
                <a:solidFill>
                  <a:schemeClr val="tx1">
                    <a:lumMod val="75000"/>
                    <a:lumOff val="25000"/>
                  </a:schemeClr>
                </a:solidFill>
              </a:rPr>
              <a:t>Günümüzde ise, karizma liderlikteki önemli bir öge olmakla birlikte, örgütlerde vizyon belirleme, güven uyandırma ve duygusal bağ kurma gibi davranışlarla örgütsel bağlılığı ve başarıyı artıran bir araç olarak görülmektedir. </a:t>
            </a:r>
          </a:p>
          <a:p>
            <a:pPr marL="285750" indent="-285750" algn="just">
              <a:buFont typeface="Arial" panose="020B0604020202020204" pitchFamily="34" charset="0"/>
              <a:buChar char="•"/>
            </a:pPr>
            <a:endParaRPr lang="tr-TR" sz="2000" b="1" dirty="0">
              <a:solidFill>
                <a:schemeClr val="tx1">
                  <a:lumMod val="75000"/>
                  <a:lumOff val="25000"/>
                </a:schemeClr>
              </a:solidFill>
            </a:endParaRPr>
          </a:p>
          <a:p>
            <a:pPr marL="285750" indent="-285750" algn="just">
              <a:buFont typeface="Arial" panose="020B0604020202020204" pitchFamily="34" charset="0"/>
              <a:buChar char="•"/>
            </a:pPr>
            <a:r>
              <a:rPr lang="tr-TR" sz="2000" b="1" dirty="0">
                <a:solidFill>
                  <a:schemeClr val="tx1">
                    <a:lumMod val="75000"/>
                    <a:lumOff val="25000"/>
                  </a:schemeClr>
                </a:solidFill>
              </a:rPr>
              <a:t>Yönetime girişte, karizmatik liderlik örgütlerin kriz ve değişim dönemlerinde ortaya çıkar ve liderin kişisel özellikleri ile iletişim becerileri, örgüt üyelerinin motivasyonu ve bağlılığını güçlendirmede kritik rol oynar. </a:t>
            </a:r>
          </a:p>
          <a:p>
            <a:pPr marL="285750" indent="-285750" algn="just">
              <a:buFont typeface="Arial" panose="020B0604020202020204" pitchFamily="34" charset="0"/>
              <a:buChar char="•"/>
            </a:pPr>
            <a:endParaRPr lang="tr-TR" sz="2000" b="1" dirty="0">
              <a:solidFill>
                <a:schemeClr val="tx1">
                  <a:lumMod val="75000"/>
                  <a:lumOff val="25000"/>
                </a:schemeClr>
              </a:solidFill>
            </a:endParaRPr>
          </a:p>
          <a:p>
            <a:pPr marL="285750" indent="-285750" algn="just">
              <a:buFont typeface="Arial" panose="020B0604020202020204" pitchFamily="34" charset="0"/>
              <a:buChar char="•"/>
            </a:pPr>
            <a:r>
              <a:rPr lang="tr-TR" sz="2000" b="1" dirty="0">
                <a:solidFill>
                  <a:schemeClr val="tx1">
                    <a:lumMod val="75000"/>
                    <a:lumOff val="25000"/>
                  </a:schemeClr>
                </a:solidFill>
              </a:rPr>
              <a:t>Ancak, karizmatik liderliğin olumlu yönlerinin yanı sıra, etik olmayan ve olumsuz yönleri de dikkate alınmalıdır </a:t>
            </a:r>
            <a:r>
              <a:rPr lang="tr-TR" sz="1500" b="1" dirty="0">
                <a:solidFill>
                  <a:schemeClr val="tx1">
                    <a:lumMod val="75000"/>
                    <a:lumOff val="25000"/>
                  </a:schemeClr>
                </a:solidFill>
              </a:rPr>
              <a:t>(Günçavdı,2017, </a:t>
            </a:r>
            <a:r>
              <a:rPr lang="tr-TR" sz="1500" b="1" dirty="0" err="1">
                <a:solidFill>
                  <a:schemeClr val="tx1">
                    <a:lumMod val="75000"/>
                    <a:lumOff val="25000"/>
                  </a:schemeClr>
                </a:solidFill>
              </a:rPr>
              <a:t>ss</a:t>
            </a:r>
            <a:r>
              <a:rPr lang="tr-TR" sz="1500" b="1" dirty="0">
                <a:solidFill>
                  <a:schemeClr val="tx1">
                    <a:lumMod val="75000"/>
                    <a:lumOff val="25000"/>
                  </a:schemeClr>
                </a:solidFill>
              </a:rPr>
              <a:t>. 21-22).</a:t>
            </a:r>
          </a:p>
        </p:txBody>
      </p:sp>
    </p:spTree>
    <p:extLst>
      <p:ext uri="{BB962C8B-B14F-4D97-AF65-F5344CB8AC3E}">
        <p14:creationId xmlns:p14="http://schemas.microsoft.com/office/powerpoint/2010/main" val="21589034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563817"/>
          </a:xfrm>
        </p:spPr>
        <p:txBody>
          <a:bodyPr>
            <a:noAutofit/>
          </a:bodyPr>
          <a:lstStyle/>
          <a:p>
            <a:pPr algn="ctr"/>
            <a:r>
              <a:rPr lang="tr-TR" sz="2200" b="1" dirty="0">
                <a:solidFill>
                  <a:schemeClr val="tx1"/>
                </a:solidFill>
              </a:rPr>
              <a:t>Karizmatik Liderlik (</a:t>
            </a:r>
            <a:r>
              <a:rPr lang="tr-TR" sz="2200" b="1" dirty="0" err="1">
                <a:solidFill>
                  <a:schemeClr val="tx1"/>
                </a:solidFill>
              </a:rPr>
              <a:t>Charismatic</a:t>
            </a:r>
            <a:r>
              <a:rPr lang="tr-TR" sz="2200" b="1" dirty="0">
                <a:solidFill>
                  <a:schemeClr val="tx1"/>
                </a:solidFill>
              </a:rPr>
              <a:t> </a:t>
            </a:r>
            <a:r>
              <a:rPr lang="tr-TR" sz="2200" b="1" dirty="0" err="1">
                <a:solidFill>
                  <a:schemeClr val="tx1"/>
                </a:solidFill>
              </a:rPr>
              <a:t>Leadership</a:t>
            </a:r>
            <a:r>
              <a:rPr lang="tr-TR" sz="2200" b="1" dirty="0">
                <a:solidFill>
                  <a:schemeClr val="tx1"/>
                </a:solidFill>
              </a:rPr>
              <a:t>)</a:t>
            </a: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058343" y="1011381"/>
            <a:ext cx="9438005" cy="5250874"/>
          </a:xfrm>
        </p:spPr>
        <p:txBody>
          <a:bodyPr>
            <a:noAutofit/>
          </a:bodyPr>
          <a:lstStyle/>
          <a:p>
            <a:pPr algn="just"/>
            <a:endParaRPr lang="tr-TR" sz="1500" b="1" dirty="0"/>
          </a:p>
          <a:p>
            <a:pPr algn="just"/>
            <a:endParaRPr lang="tr-TR" sz="1500" b="1" dirty="0"/>
          </a:p>
          <a:p>
            <a:pPr algn="just"/>
            <a:endParaRPr lang="tr-TR" sz="1500" b="1" dirty="0"/>
          </a:p>
          <a:p>
            <a:pPr algn="just"/>
            <a:endParaRPr lang="tr-TR" sz="1500" b="1" dirty="0"/>
          </a:p>
          <a:p>
            <a:pPr algn="just"/>
            <a:endParaRPr lang="tr-TR" sz="1500" b="1" dirty="0"/>
          </a:p>
        </p:txBody>
      </p:sp>
      <p:sp>
        <p:nvSpPr>
          <p:cNvPr id="9" name="Metin kutusu 8">
            <a:extLst>
              <a:ext uri="{FF2B5EF4-FFF2-40B4-BE49-F238E27FC236}">
                <a16:creationId xmlns:a16="http://schemas.microsoft.com/office/drawing/2014/main" id="{19805D24-75B9-4848-7277-FF90156B02A7}"/>
              </a:ext>
            </a:extLst>
          </p:cNvPr>
          <p:cNvSpPr txBox="1"/>
          <p:nvPr/>
        </p:nvSpPr>
        <p:spPr>
          <a:xfrm>
            <a:off x="1198417" y="595745"/>
            <a:ext cx="9746674" cy="5816913"/>
          </a:xfrm>
          <a:prstGeom prst="rect">
            <a:avLst/>
          </a:prstGeom>
          <a:noFill/>
        </p:spPr>
        <p:txBody>
          <a:bodyPr wrap="square">
            <a:spAutoFit/>
          </a:bodyPr>
          <a:lstStyle/>
          <a:p>
            <a:pPr marL="285750" indent="-285750">
              <a:lnSpc>
                <a:spcPct val="130000"/>
              </a:lnSpc>
              <a:buFont typeface="Arial" panose="020B0604020202020204" pitchFamily="34" charset="0"/>
              <a:buChar char="•"/>
            </a:pPr>
            <a:r>
              <a:rPr lang="tr-TR" dirty="0">
                <a:solidFill>
                  <a:schemeClr val="tx1">
                    <a:lumMod val="75000"/>
                    <a:lumOff val="25000"/>
                  </a:schemeClr>
                </a:solidFill>
              </a:rPr>
              <a:t>Liderin kişisel özellikleri, davranışları ve iletişim becerileriyle izleyicilerinde derin ve olağanüstü etki yaratma yeteneğine sahip liderlik türüdür. </a:t>
            </a:r>
          </a:p>
          <a:p>
            <a:pPr marL="285750" indent="-285750">
              <a:lnSpc>
                <a:spcPct val="130000"/>
              </a:lnSpc>
              <a:buFont typeface="Arial" panose="020B0604020202020204" pitchFamily="34" charset="0"/>
              <a:buChar char="•"/>
            </a:pPr>
            <a:r>
              <a:rPr lang="tr-TR" dirty="0">
                <a:solidFill>
                  <a:schemeClr val="tx1">
                    <a:lumMod val="75000"/>
                    <a:lumOff val="25000"/>
                  </a:schemeClr>
                </a:solidFill>
              </a:rPr>
              <a:t>Sistematik olarak tanımlandığında, karizmatik liderlik; liderin yüksek özgüven, ikna gücü, vizyon sahibi olma, empati kurma, ilham verme ve güven uyandırma gibi özelliklerle donatılmış olmasıyla karakterizedir. </a:t>
            </a:r>
          </a:p>
          <a:p>
            <a:pPr marL="285750" indent="-285750">
              <a:lnSpc>
                <a:spcPct val="130000"/>
              </a:lnSpc>
              <a:buFont typeface="Arial" panose="020B0604020202020204" pitchFamily="34" charset="0"/>
              <a:buChar char="•"/>
            </a:pPr>
            <a:r>
              <a:rPr lang="tr-TR" dirty="0">
                <a:solidFill>
                  <a:schemeClr val="tx1">
                    <a:lumMod val="75000"/>
                    <a:lumOff val="25000"/>
                  </a:schemeClr>
                </a:solidFill>
              </a:rPr>
              <a:t>Ayrıca, liderin izleyicilerle duygusal bağ kurması, onların değerlerine hitap etmesi ve toplumsal özdeşleşme sağlayacak semboller veya törenler aracılığıyla örgüt bağlılığını güçlendirmesi temel ögelerdir.</a:t>
            </a:r>
          </a:p>
          <a:p>
            <a:pPr marL="285750" indent="-285750">
              <a:lnSpc>
                <a:spcPct val="130000"/>
              </a:lnSpc>
              <a:buFont typeface="Arial" panose="020B0604020202020204" pitchFamily="34" charset="0"/>
              <a:buChar char="•"/>
            </a:pPr>
            <a:r>
              <a:rPr lang="tr-TR" dirty="0">
                <a:solidFill>
                  <a:schemeClr val="tx1">
                    <a:lumMod val="75000"/>
                    <a:lumOff val="25000"/>
                  </a:schemeClr>
                </a:solidFill>
              </a:rPr>
              <a:t>Kriz durumlarında ve belirsizlik ortamlarında ortaya çıkma eğilimi gösterir ve liderin davranışlarıyla örgüt üyelerinin motivasyonunu, bağlılığını ve örgütsel performansını olumlu yönde etkiler. </a:t>
            </a:r>
          </a:p>
          <a:p>
            <a:pPr marL="285750" indent="-285750">
              <a:lnSpc>
                <a:spcPct val="130000"/>
              </a:lnSpc>
              <a:buFont typeface="Arial" panose="020B0604020202020204" pitchFamily="34" charset="0"/>
              <a:buChar char="•"/>
            </a:pPr>
            <a:r>
              <a:rPr lang="tr-TR" dirty="0">
                <a:solidFill>
                  <a:schemeClr val="tx1">
                    <a:lumMod val="75000"/>
                    <a:lumOff val="25000"/>
                  </a:schemeClr>
                </a:solidFill>
              </a:rPr>
              <a:t>Ancak, karizmatik liderliğin olumsuz yönleri de mevcut olup, narsist eğilimler ve adaletsizlik gibi karanlık yönleri de dikkate alınmalıdır. </a:t>
            </a:r>
          </a:p>
          <a:p>
            <a:pPr marL="285750" indent="-285750">
              <a:lnSpc>
                <a:spcPct val="130000"/>
              </a:lnSpc>
              <a:buFont typeface="Arial" panose="020B0604020202020204" pitchFamily="34" charset="0"/>
              <a:buChar char="•"/>
            </a:pPr>
            <a:r>
              <a:rPr lang="tr-TR" dirty="0">
                <a:solidFill>
                  <a:schemeClr val="tx1">
                    <a:lumMod val="75000"/>
                    <a:lumOff val="25000"/>
                  </a:schemeClr>
                </a:solidFill>
              </a:rPr>
              <a:t>Dolayısıyla, modern liderlik anlayışında, karizmatik liderlik hem örgütsel başarıyı artıran hem de liderin etik ve insani değerlerine uygun biçimde yönetilmesi gereken önemli bir liderlik </a:t>
            </a:r>
            <a:r>
              <a:rPr lang="tr-TR" b="1" dirty="0">
                <a:solidFill>
                  <a:schemeClr val="tx1">
                    <a:lumMod val="75000"/>
                    <a:lumOff val="25000"/>
                  </a:schemeClr>
                </a:solidFill>
              </a:rPr>
              <a:t>stilidir </a:t>
            </a:r>
            <a:r>
              <a:rPr lang="tr-TR" sz="1500" b="1" dirty="0">
                <a:solidFill>
                  <a:schemeClr val="tx1">
                    <a:lumMod val="75000"/>
                    <a:lumOff val="25000"/>
                  </a:schemeClr>
                </a:solidFill>
              </a:rPr>
              <a:t>(Günçavdı,2017).</a:t>
            </a:r>
          </a:p>
        </p:txBody>
      </p:sp>
    </p:spTree>
    <p:extLst>
      <p:ext uri="{BB962C8B-B14F-4D97-AF65-F5344CB8AC3E}">
        <p14:creationId xmlns:p14="http://schemas.microsoft.com/office/powerpoint/2010/main" val="35495006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6C880-5DDF-5FD2-5644-F95ED28A45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B5203C4-3EB4-4007-D87E-EC61788EB36B}"/>
              </a:ext>
            </a:extLst>
          </p:cNvPr>
          <p:cNvSpPr>
            <a:spLocks noGrp="1"/>
          </p:cNvSpPr>
          <p:nvPr>
            <p:ph type="title"/>
          </p:nvPr>
        </p:nvSpPr>
        <p:spPr>
          <a:xfrm>
            <a:off x="667499" y="234478"/>
            <a:ext cx="10215849" cy="575561"/>
          </a:xfrm>
        </p:spPr>
        <p:txBody>
          <a:bodyPr>
            <a:normAutofit/>
          </a:bodyPr>
          <a:lstStyle/>
          <a:p>
            <a:pPr algn="ctr"/>
            <a:r>
              <a:rPr lang="tr-TR" sz="2200" b="1" dirty="0">
                <a:solidFill>
                  <a:schemeClr val="tx1"/>
                </a:solidFill>
              </a:rPr>
              <a:t>Karizmatik Liderlik (</a:t>
            </a:r>
            <a:r>
              <a:rPr lang="tr-TR" sz="2200" b="1" dirty="0" err="1">
                <a:solidFill>
                  <a:schemeClr val="tx1"/>
                </a:solidFill>
              </a:rPr>
              <a:t>Charismatic</a:t>
            </a:r>
            <a:r>
              <a:rPr lang="tr-TR" sz="2200" b="1" dirty="0">
                <a:solidFill>
                  <a:schemeClr val="tx1"/>
                </a:solidFill>
              </a:rPr>
              <a:t> </a:t>
            </a:r>
            <a:r>
              <a:rPr lang="tr-TR" sz="2200" b="1" dirty="0" err="1">
                <a:solidFill>
                  <a:schemeClr val="tx1"/>
                </a:solidFill>
              </a:rPr>
              <a:t>Leadership</a:t>
            </a:r>
            <a:r>
              <a:rPr lang="tr-TR" sz="2200" b="1" dirty="0">
                <a:solidFill>
                  <a:schemeClr val="tx1"/>
                </a:solidFill>
              </a:rPr>
              <a:t>)</a:t>
            </a:r>
          </a:p>
        </p:txBody>
      </p:sp>
      <p:sp>
        <p:nvSpPr>
          <p:cNvPr id="3" name="İçerik Yer Tutucusu 2">
            <a:extLst>
              <a:ext uri="{FF2B5EF4-FFF2-40B4-BE49-F238E27FC236}">
                <a16:creationId xmlns:a16="http://schemas.microsoft.com/office/drawing/2014/main" id="{B8220ED5-3E48-8977-88BA-EE54F5206141}"/>
              </a:ext>
            </a:extLst>
          </p:cNvPr>
          <p:cNvSpPr>
            <a:spLocks noGrp="1"/>
          </p:cNvSpPr>
          <p:nvPr>
            <p:ph idx="1"/>
          </p:nvPr>
        </p:nvSpPr>
        <p:spPr>
          <a:xfrm>
            <a:off x="865653" y="810040"/>
            <a:ext cx="9438005" cy="4967305"/>
          </a:xfrm>
        </p:spPr>
        <p:txBody>
          <a:bodyPr>
            <a:noAutofit/>
          </a:bodyPr>
          <a:lstStyle/>
          <a:p>
            <a:pPr algn="just"/>
            <a:r>
              <a:rPr lang="tr-TR" b="1" u="sng" dirty="0"/>
              <a:t>Karizmatik Liderlik</a:t>
            </a:r>
            <a:r>
              <a:rPr lang="tr-TR" b="1" dirty="0"/>
              <a:t>: Liderin, kişisel özellikleri ve karizmasıyla takipçilerini etkilemesi ve ilham vermesi. Weber’e göre, karizma, liderin “lütuf” veya “kutsal yetenek” olarak gördüğü ve takipçilerinin ona inanıp itaat ettiği bir güçtür.</a:t>
            </a:r>
          </a:p>
          <a:p>
            <a:pPr algn="just"/>
            <a:r>
              <a:rPr lang="tr-TR" b="1" u="sng" dirty="0"/>
              <a:t>Güç</a:t>
            </a:r>
            <a:r>
              <a:rPr lang="tr-TR" b="1" dirty="0"/>
              <a:t>: İnsanların çevreleri üzerinde denetim ve etki kurma gereksinimidir. Güç, kaynakların kullanımı, erişimin denetimi ve kültürel-normatif meşruiyet yoluyla çeşitli şekillerde ortaya çıkar.</a:t>
            </a:r>
          </a:p>
          <a:p>
            <a:pPr marL="0" indent="0" algn="ctr">
              <a:buNone/>
            </a:pPr>
            <a:r>
              <a:rPr lang="tr-TR" b="1" u="sng" dirty="0"/>
              <a:t>Kısa Tarihçe </a:t>
            </a:r>
          </a:p>
          <a:p>
            <a:pPr algn="just"/>
            <a:r>
              <a:rPr lang="tr-TR" b="1" dirty="0"/>
              <a:t>Karizma kavramı Weber’e dayanır (1964). Tarih boyunca hem olumlu hem de olumsuz örnekler (Hitler, </a:t>
            </a:r>
            <a:r>
              <a:rPr lang="tr-TR" b="1" dirty="0" err="1"/>
              <a:t>Manson</a:t>
            </a:r>
            <a:r>
              <a:rPr lang="tr-TR" b="1" dirty="0"/>
              <a:t>, M. Jones) karizma ve liderlik araştırmalarında incelenmiştir.</a:t>
            </a:r>
          </a:p>
          <a:p>
            <a:pPr algn="just"/>
            <a:r>
              <a:rPr lang="tr-TR" b="1" dirty="0"/>
              <a:t>Modern araştırmalar 1970’lerden itibaren özellikle örgütlerde karizmatik liderliği ve onun “karanlık” yönlerini (narsisizm, manipülasyon gibi) ele almıştır.</a:t>
            </a:r>
          </a:p>
          <a:p>
            <a:pPr algn="just"/>
            <a:r>
              <a:rPr lang="tr-TR" b="1" dirty="0"/>
              <a:t>Klasik görüşler, liderin doğuştan gelen özellikler olduğunu savunur; çağdaş yaklaşımlar ise örgüt ve bağlam içinde karizmanın ortaya çıkışını ve dönüşümünü vurgular </a:t>
            </a:r>
            <a:r>
              <a:rPr lang="tr-TR" sz="1500" b="1" dirty="0"/>
              <a:t>(</a:t>
            </a:r>
            <a:r>
              <a:rPr lang="tr-TR" sz="1500" b="1" dirty="0" err="1"/>
              <a:t>Takala</a:t>
            </a:r>
            <a:r>
              <a:rPr lang="tr-TR" sz="1500" b="1" dirty="0"/>
              <a:t>, 2005).</a:t>
            </a:r>
          </a:p>
        </p:txBody>
      </p:sp>
    </p:spTree>
    <p:extLst>
      <p:ext uri="{BB962C8B-B14F-4D97-AF65-F5344CB8AC3E}">
        <p14:creationId xmlns:p14="http://schemas.microsoft.com/office/powerpoint/2010/main" val="698903646"/>
      </p:ext>
    </p:extLst>
  </p:cSld>
  <p:clrMapOvr>
    <a:masterClrMapping/>
  </p:clrMapOvr>
</p:sld>
</file>

<file path=ppt/theme/theme1.xml><?xml version="1.0" encoding="utf-8"?>
<a:theme xmlns:a="http://schemas.openxmlformats.org/drawingml/2006/main" name="Yüzeyler">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15678</TotalTime>
  <Words>6310</Words>
  <Application>Microsoft Office PowerPoint</Application>
  <PresentationFormat>Geniş ekran</PresentationFormat>
  <Paragraphs>435</Paragraphs>
  <Slides>43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43</vt:i4>
      </vt:variant>
    </vt:vector>
  </HeadingPairs>
  <TitlesOfParts>
    <vt:vector size="48" baseType="lpstr">
      <vt:lpstr>Arial</vt:lpstr>
      <vt:lpstr>Trebuchet MS</vt:lpstr>
      <vt:lpstr>Wingdings</vt:lpstr>
      <vt:lpstr>Wingdings 3</vt:lpstr>
      <vt:lpstr>Yüzeyler</vt:lpstr>
      <vt:lpstr>BİLGİ VE BELGE MERKEZLERİ YÖNETİMİ 12. HAFTA  Modern Liderlik Yaklaşımları  ve Uygulamaları</vt:lpstr>
      <vt:lpstr>KAPSAM</vt:lpstr>
      <vt:lpstr>GİRİŞ</vt:lpstr>
      <vt:lpstr>MODERN LİDERLİK YAKLAŞIMLARI</vt:lpstr>
      <vt:lpstr>MODERN LİDERLİK YAKLAŞIMLARI</vt:lpstr>
      <vt:lpstr>Karizmatik Liderlik (Charismatic Leadership)</vt:lpstr>
      <vt:lpstr>Karizmatik Liderlik (Charismatic Leadership)</vt:lpstr>
      <vt:lpstr>Karizmatik Liderlik (Charismatic Leadership)</vt:lpstr>
      <vt:lpstr>Karizmatik Liderlik (Charismatic Leadership)</vt:lpstr>
      <vt:lpstr>Karizmatik Liderlik (Charismatic Leadership)</vt:lpstr>
      <vt:lpstr>Karizmatik Liderlik (Charismatic Leadership)</vt:lpstr>
      <vt:lpstr>Dönüşümcü ya da Dönüşümsel  Liderlik (Transformational Leadership)</vt:lpstr>
      <vt:lpstr>Dönüşümcü ya da Dönüşümsel  Liderlik (Transformational Leadership)</vt:lpstr>
      <vt:lpstr>Dönüşümcü ya da Dönüşümsel  Liderlik (Transformational Leadership)</vt:lpstr>
      <vt:lpstr>Dönüşümcü ya da Dönüşümsel  Liderlik (Transformational Leadership)</vt:lpstr>
      <vt:lpstr>Dönüşümcü ya da Dönüşümsel  Liderlik (Transformational Leadership)</vt:lpstr>
      <vt:lpstr>Otantik Liderlik (Authentic Leadership)</vt:lpstr>
      <vt:lpstr>Otantik Liderlik (Authentic Leadership)</vt:lpstr>
      <vt:lpstr>Otantik Liderlik (Authentic Leadership)</vt:lpstr>
      <vt:lpstr>Otantik Liderlik (Authentic Leadership)</vt:lpstr>
      <vt:lpstr>Otantik Liderlik (Authentic Leadership)</vt:lpstr>
      <vt:lpstr>İşlemci Liderlik (Transactional Leadership)</vt:lpstr>
      <vt:lpstr>İşlemci Liderlik (Transactional Leadership)</vt:lpstr>
      <vt:lpstr>Babacan Liderlik (Paternalistic Leadership)</vt:lpstr>
      <vt:lpstr>Babacan Liderlik (Paternalistic Leadership)</vt:lpstr>
      <vt:lpstr>Babacan Liderlik (Paternalistic Leadership)</vt:lpstr>
      <vt:lpstr>Stratejik Liderlik (Strategic Leadership)</vt:lpstr>
      <vt:lpstr>Stratejik Liderlik (Strategic Leadership)</vt:lpstr>
      <vt:lpstr>Stratejik Liderlik (Strategic Leadership)</vt:lpstr>
      <vt:lpstr>Stratejik Liderlik (Strategic Leadership)</vt:lpstr>
      <vt:lpstr>Stratejik Liderlik (Strategic Leadership)</vt:lpstr>
      <vt:lpstr>Vizyoner Liderlik (Visionary Leadership)</vt:lpstr>
      <vt:lpstr>Vizyoner Liderlik (Visionary Leadership)</vt:lpstr>
      <vt:lpstr>Vizyoner Liderlik (Visionary Leadership)</vt:lpstr>
      <vt:lpstr>Etik Liderlik (Ethical Leadership) </vt:lpstr>
      <vt:lpstr>Etik Liderlik (Ethical Leadership) </vt:lpstr>
      <vt:lpstr>Etik Liderlik (Ethical Leadership) </vt:lpstr>
      <vt:lpstr>Hizmetkar Liderlik (Servant Leadership)</vt:lpstr>
      <vt:lpstr>Hizmetkar Liderlik (Servant Leadership)</vt:lpstr>
      <vt:lpstr>Hizmetkar Liderlik (Servant Leadership)</vt:lpstr>
      <vt:lpstr>SONUÇ VE DEĞERLENDİRME</vt:lpstr>
      <vt:lpstr>Kaynakça</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MEDYA VE İLETİŞİM:  1. HAFTA</dc:title>
  <dc:creator>GULERDEMIR</dc:creator>
  <cp:lastModifiedBy>Yazar</cp:lastModifiedBy>
  <cp:revision>87</cp:revision>
  <dcterms:created xsi:type="dcterms:W3CDTF">2025-07-04T07:41:44Z</dcterms:created>
  <dcterms:modified xsi:type="dcterms:W3CDTF">2026-05-14T17:27:10Z</dcterms:modified>
</cp:coreProperties>
</file>