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01" r:id="rId5"/>
    <p:sldId id="426" r:id="rId6"/>
    <p:sldId id="377" r:id="rId7"/>
    <p:sldId id="378" r:id="rId8"/>
    <p:sldId id="379" r:id="rId9"/>
    <p:sldId id="380" r:id="rId10"/>
    <p:sldId id="383" r:id="rId11"/>
    <p:sldId id="384" r:id="rId12"/>
    <p:sldId id="385" r:id="rId13"/>
    <p:sldId id="386" r:id="rId14"/>
    <p:sldId id="387" r:id="rId15"/>
    <p:sldId id="375" r:id="rId16"/>
    <p:sldId id="402" r:id="rId17"/>
    <p:sldId id="403" r:id="rId18"/>
    <p:sldId id="420" r:id="rId19"/>
    <p:sldId id="422" r:id="rId20"/>
    <p:sldId id="407" r:id="rId21"/>
    <p:sldId id="412" r:id="rId22"/>
    <p:sldId id="409" r:id="rId23"/>
    <p:sldId id="410" r:id="rId24"/>
    <p:sldId id="408" r:id="rId25"/>
    <p:sldId id="413" r:id="rId26"/>
    <p:sldId id="414" r:id="rId27"/>
    <p:sldId id="415" r:id="rId28"/>
    <p:sldId id="417" r:id="rId29"/>
    <p:sldId id="423" r:id="rId30"/>
    <p:sldId id="418" r:id="rId31"/>
    <p:sldId id="425" r:id="rId32"/>
    <p:sldId id="374" r:id="rId33"/>
    <p:sldId id="259"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1"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98" autoAdjust="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E77B4224-1056-4185-AA94-CB486E0ED198}"/>
    <pc:docChg chg="undo custSel addSld delSld modSld sldOrd">
      <pc:chgData name="GULER DEMIR" userId="fd11c474-b5f6-4369-b88b-5b53ab0cabe3" providerId="ADAL" clId="{E77B4224-1056-4185-AA94-CB486E0ED198}" dt="2026-03-14T11:31:18.771" v="3106" actId="47"/>
      <pc:docMkLst>
        <pc:docMk/>
      </pc:docMkLst>
      <pc:sldChg chg="modSp mod">
        <pc:chgData name="GULER DEMIR" userId="fd11c474-b5f6-4369-b88b-5b53ab0cabe3" providerId="ADAL" clId="{E77B4224-1056-4185-AA94-CB486E0ED198}" dt="2026-03-12T16:15:58.948" v="2667" actId="6549"/>
        <pc:sldMkLst>
          <pc:docMk/>
          <pc:sldMk cId="2053632720" sldId="259"/>
        </pc:sldMkLst>
        <pc:spChg chg="mod">
          <ac:chgData name="GULER DEMIR" userId="fd11c474-b5f6-4369-b88b-5b53ab0cabe3" providerId="ADAL" clId="{E77B4224-1056-4185-AA94-CB486E0ED198}" dt="2026-03-12T16:15:58.948" v="2667" actId="6549"/>
          <ac:spMkLst>
            <pc:docMk/>
            <pc:sldMk cId="2053632720" sldId="259"/>
            <ac:spMk id="3" creationId="{00000000-0000-0000-0000-000000000000}"/>
          </ac:spMkLst>
        </pc:spChg>
      </pc:sldChg>
      <pc:sldChg chg="modSp mod">
        <pc:chgData name="GULER DEMIR" userId="fd11c474-b5f6-4369-b88b-5b53ab0cabe3" providerId="ADAL" clId="{E77B4224-1056-4185-AA94-CB486E0ED198}" dt="2026-03-08T14:50:19.617" v="78" actId="14100"/>
        <pc:sldMkLst>
          <pc:docMk/>
          <pc:sldMk cId="1340109883" sldId="375"/>
        </pc:sldMkLst>
        <pc:spChg chg="mod">
          <ac:chgData name="GULER DEMIR" userId="fd11c474-b5f6-4369-b88b-5b53ab0cabe3" providerId="ADAL" clId="{E77B4224-1056-4185-AA94-CB486E0ED198}" dt="2026-03-08T14:50:19.617" v="78" actId="14100"/>
          <ac:spMkLst>
            <pc:docMk/>
            <pc:sldMk cId="1340109883" sldId="375"/>
            <ac:spMk id="3" creationId="{AAFDF6B6-CDA1-901C-C332-14BC3A3157D6}"/>
          </ac:spMkLst>
        </pc:spChg>
      </pc:sldChg>
      <pc:sldChg chg="modSp mod">
        <pc:chgData name="GULER DEMIR" userId="fd11c474-b5f6-4369-b88b-5b53ab0cabe3" providerId="ADAL" clId="{E77B4224-1056-4185-AA94-CB486E0ED198}" dt="2026-03-08T14:39:24.565" v="24" actId="20577"/>
        <pc:sldMkLst>
          <pc:docMk/>
          <pc:sldMk cId="1393187723" sldId="377"/>
        </pc:sldMkLst>
        <pc:spChg chg="mod">
          <ac:chgData name="GULER DEMIR" userId="fd11c474-b5f6-4369-b88b-5b53ab0cabe3" providerId="ADAL" clId="{E77B4224-1056-4185-AA94-CB486E0ED198}" dt="2026-03-08T14:39:24.565" v="24" actId="20577"/>
          <ac:spMkLst>
            <pc:docMk/>
            <pc:sldMk cId="1393187723" sldId="377"/>
            <ac:spMk id="3" creationId="{AAFDF6B6-CDA1-901C-C332-14BC3A3157D6}"/>
          </ac:spMkLst>
        </pc:spChg>
      </pc:sldChg>
      <pc:sldChg chg="modSp mod">
        <pc:chgData name="GULER DEMIR" userId="fd11c474-b5f6-4369-b88b-5b53ab0cabe3" providerId="ADAL" clId="{E77B4224-1056-4185-AA94-CB486E0ED198}" dt="2026-03-08T14:41:34.851" v="25" actId="6549"/>
        <pc:sldMkLst>
          <pc:docMk/>
          <pc:sldMk cId="1610030326" sldId="378"/>
        </pc:sldMkLst>
        <pc:spChg chg="mod">
          <ac:chgData name="GULER DEMIR" userId="fd11c474-b5f6-4369-b88b-5b53ab0cabe3" providerId="ADAL" clId="{E77B4224-1056-4185-AA94-CB486E0ED198}" dt="2026-03-08T14:41:34.851" v="25" actId="6549"/>
          <ac:spMkLst>
            <pc:docMk/>
            <pc:sldMk cId="1610030326" sldId="378"/>
            <ac:spMk id="3" creationId="{AAFDF6B6-CDA1-901C-C332-14BC3A3157D6}"/>
          </ac:spMkLst>
        </pc:spChg>
      </pc:sldChg>
      <pc:sldChg chg="modSp mod">
        <pc:chgData name="GULER DEMIR" userId="fd11c474-b5f6-4369-b88b-5b53ab0cabe3" providerId="ADAL" clId="{E77B4224-1056-4185-AA94-CB486E0ED198}" dt="2026-03-08T14:41:54.376" v="26" actId="6549"/>
        <pc:sldMkLst>
          <pc:docMk/>
          <pc:sldMk cId="345892973" sldId="379"/>
        </pc:sldMkLst>
        <pc:spChg chg="mod">
          <ac:chgData name="GULER DEMIR" userId="fd11c474-b5f6-4369-b88b-5b53ab0cabe3" providerId="ADAL" clId="{E77B4224-1056-4185-AA94-CB486E0ED198}" dt="2026-03-08T14:41:54.376" v="26" actId="6549"/>
          <ac:spMkLst>
            <pc:docMk/>
            <pc:sldMk cId="345892973" sldId="379"/>
            <ac:spMk id="3" creationId="{AAFDF6B6-CDA1-901C-C332-14BC3A3157D6}"/>
          </ac:spMkLst>
        </pc:spChg>
      </pc:sldChg>
      <pc:sldChg chg="modSp mod">
        <pc:chgData name="GULER DEMIR" userId="fd11c474-b5f6-4369-b88b-5b53ab0cabe3" providerId="ADAL" clId="{E77B4224-1056-4185-AA94-CB486E0ED198}" dt="2026-03-08T14:43:35.797" v="27" actId="313"/>
        <pc:sldMkLst>
          <pc:docMk/>
          <pc:sldMk cId="1349053623" sldId="384"/>
        </pc:sldMkLst>
        <pc:spChg chg="mod">
          <ac:chgData name="GULER DEMIR" userId="fd11c474-b5f6-4369-b88b-5b53ab0cabe3" providerId="ADAL" clId="{E77B4224-1056-4185-AA94-CB486E0ED198}" dt="2026-03-08T14:43:35.797" v="27" actId="313"/>
          <ac:spMkLst>
            <pc:docMk/>
            <pc:sldMk cId="1349053623" sldId="384"/>
            <ac:spMk id="3" creationId="{AAFDF6B6-CDA1-901C-C332-14BC3A3157D6}"/>
          </ac:spMkLst>
        </pc:spChg>
      </pc:sldChg>
      <pc:sldChg chg="modSp mod">
        <pc:chgData name="GULER DEMIR" userId="fd11c474-b5f6-4369-b88b-5b53ab0cabe3" providerId="ADAL" clId="{E77B4224-1056-4185-AA94-CB486E0ED198}" dt="2026-03-08T14:46:36.349" v="57" actId="6549"/>
        <pc:sldMkLst>
          <pc:docMk/>
          <pc:sldMk cId="2415061922" sldId="387"/>
        </pc:sldMkLst>
        <pc:spChg chg="mod">
          <ac:chgData name="GULER DEMIR" userId="fd11c474-b5f6-4369-b88b-5b53ab0cabe3" providerId="ADAL" clId="{E77B4224-1056-4185-AA94-CB486E0ED198}" dt="2026-03-08T14:46:36.349" v="57" actId="6549"/>
          <ac:spMkLst>
            <pc:docMk/>
            <pc:sldMk cId="2415061922" sldId="387"/>
            <ac:spMk id="3" creationId="{AAFDF6B6-CDA1-901C-C332-14BC3A3157D6}"/>
          </ac:spMkLst>
        </pc:spChg>
      </pc:sldChg>
      <pc:sldChg chg="del">
        <pc:chgData name="GULER DEMIR" userId="fd11c474-b5f6-4369-b88b-5b53ab0cabe3" providerId="ADAL" clId="{E77B4224-1056-4185-AA94-CB486E0ED198}" dt="2026-03-03T21:53:24.835" v="2" actId="47"/>
        <pc:sldMkLst>
          <pc:docMk/>
          <pc:sldMk cId="2455228650" sldId="388"/>
        </pc:sldMkLst>
      </pc:sldChg>
      <pc:sldChg chg="del">
        <pc:chgData name="GULER DEMIR" userId="fd11c474-b5f6-4369-b88b-5b53ab0cabe3" providerId="ADAL" clId="{E77B4224-1056-4185-AA94-CB486E0ED198}" dt="2026-03-03T21:53:26.030" v="3" actId="47"/>
        <pc:sldMkLst>
          <pc:docMk/>
          <pc:sldMk cId="484197432" sldId="389"/>
        </pc:sldMkLst>
      </pc:sldChg>
      <pc:sldChg chg="del">
        <pc:chgData name="GULER DEMIR" userId="fd11c474-b5f6-4369-b88b-5b53ab0cabe3" providerId="ADAL" clId="{E77B4224-1056-4185-AA94-CB486E0ED198}" dt="2026-03-03T21:53:26.525" v="4" actId="47"/>
        <pc:sldMkLst>
          <pc:docMk/>
          <pc:sldMk cId="1170170686" sldId="390"/>
        </pc:sldMkLst>
      </pc:sldChg>
      <pc:sldChg chg="del">
        <pc:chgData name="GULER DEMIR" userId="fd11c474-b5f6-4369-b88b-5b53ab0cabe3" providerId="ADAL" clId="{E77B4224-1056-4185-AA94-CB486E0ED198}" dt="2026-03-03T21:53:27.018" v="5" actId="47"/>
        <pc:sldMkLst>
          <pc:docMk/>
          <pc:sldMk cId="200333079" sldId="391"/>
        </pc:sldMkLst>
      </pc:sldChg>
      <pc:sldChg chg="del">
        <pc:chgData name="GULER DEMIR" userId="fd11c474-b5f6-4369-b88b-5b53ab0cabe3" providerId="ADAL" clId="{E77B4224-1056-4185-AA94-CB486E0ED198}" dt="2026-03-03T21:53:27.561" v="6" actId="47"/>
        <pc:sldMkLst>
          <pc:docMk/>
          <pc:sldMk cId="3952603374" sldId="392"/>
        </pc:sldMkLst>
      </pc:sldChg>
      <pc:sldChg chg="del">
        <pc:chgData name="GULER DEMIR" userId="fd11c474-b5f6-4369-b88b-5b53ab0cabe3" providerId="ADAL" clId="{E77B4224-1056-4185-AA94-CB486E0ED198}" dt="2026-03-03T21:53:28.092" v="7" actId="47"/>
        <pc:sldMkLst>
          <pc:docMk/>
          <pc:sldMk cId="2850121975" sldId="393"/>
        </pc:sldMkLst>
      </pc:sldChg>
      <pc:sldChg chg="del">
        <pc:chgData name="GULER DEMIR" userId="fd11c474-b5f6-4369-b88b-5b53ab0cabe3" providerId="ADAL" clId="{E77B4224-1056-4185-AA94-CB486E0ED198}" dt="2026-03-03T21:53:29.113" v="9" actId="47"/>
        <pc:sldMkLst>
          <pc:docMk/>
          <pc:sldMk cId="3145370273" sldId="394"/>
        </pc:sldMkLst>
      </pc:sldChg>
      <pc:sldChg chg="del">
        <pc:chgData name="GULER DEMIR" userId="fd11c474-b5f6-4369-b88b-5b53ab0cabe3" providerId="ADAL" clId="{E77B4224-1056-4185-AA94-CB486E0ED198}" dt="2026-03-03T21:53:28.637" v="8" actId="47"/>
        <pc:sldMkLst>
          <pc:docMk/>
          <pc:sldMk cId="2004432927" sldId="395"/>
        </pc:sldMkLst>
      </pc:sldChg>
      <pc:sldChg chg="del">
        <pc:chgData name="GULER DEMIR" userId="fd11c474-b5f6-4369-b88b-5b53ab0cabe3" providerId="ADAL" clId="{E77B4224-1056-4185-AA94-CB486E0ED198}" dt="2026-03-03T21:53:29.673" v="10" actId="47"/>
        <pc:sldMkLst>
          <pc:docMk/>
          <pc:sldMk cId="3307829391" sldId="396"/>
        </pc:sldMkLst>
      </pc:sldChg>
      <pc:sldChg chg="del">
        <pc:chgData name="GULER DEMIR" userId="fd11c474-b5f6-4369-b88b-5b53ab0cabe3" providerId="ADAL" clId="{E77B4224-1056-4185-AA94-CB486E0ED198}" dt="2026-03-03T21:53:30.145" v="11" actId="47"/>
        <pc:sldMkLst>
          <pc:docMk/>
          <pc:sldMk cId="1800520192" sldId="397"/>
        </pc:sldMkLst>
      </pc:sldChg>
      <pc:sldChg chg="del">
        <pc:chgData name="GULER DEMIR" userId="fd11c474-b5f6-4369-b88b-5b53ab0cabe3" providerId="ADAL" clId="{E77B4224-1056-4185-AA94-CB486E0ED198}" dt="2026-03-03T21:53:31.024" v="12" actId="47"/>
        <pc:sldMkLst>
          <pc:docMk/>
          <pc:sldMk cId="27906898" sldId="398"/>
        </pc:sldMkLst>
      </pc:sldChg>
      <pc:sldChg chg="del">
        <pc:chgData name="GULER DEMIR" userId="fd11c474-b5f6-4369-b88b-5b53ab0cabe3" providerId="ADAL" clId="{E77B4224-1056-4185-AA94-CB486E0ED198}" dt="2026-03-03T21:53:31.862" v="13" actId="47"/>
        <pc:sldMkLst>
          <pc:docMk/>
          <pc:sldMk cId="1092046296" sldId="399"/>
        </pc:sldMkLst>
      </pc:sldChg>
      <pc:sldChg chg="del">
        <pc:chgData name="GULER DEMIR" userId="fd11c474-b5f6-4369-b88b-5b53ab0cabe3" providerId="ADAL" clId="{E77B4224-1056-4185-AA94-CB486E0ED198}" dt="2026-03-03T21:53:32.719" v="14" actId="47"/>
        <pc:sldMkLst>
          <pc:docMk/>
          <pc:sldMk cId="1697644787" sldId="400"/>
        </pc:sldMkLst>
      </pc:sldChg>
      <pc:sldChg chg="modSp mod">
        <pc:chgData name="GULER DEMIR" userId="fd11c474-b5f6-4369-b88b-5b53ab0cabe3" providerId="ADAL" clId="{E77B4224-1056-4185-AA94-CB486E0ED198}" dt="2026-03-12T16:14:27.700" v="2634" actId="20577"/>
        <pc:sldMkLst>
          <pc:docMk/>
          <pc:sldMk cId="3438061067" sldId="401"/>
        </pc:sldMkLst>
        <pc:spChg chg="mod">
          <ac:chgData name="GULER DEMIR" userId="fd11c474-b5f6-4369-b88b-5b53ab0cabe3" providerId="ADAL" clId="{E77B4224-1056-4185-AA94-CB486E0ED198}" dt="2026-03-12T16:14:27.700" v="2634" actId="20577"/>
          <ac:spMkLst>
            <pc:docMk/>
            <pc:sldMk cId="3438061067" sldId="401"/>
            <ac:spMk id="3" creationId="{00000000-0000-0000-0000-000000000000}"/>
          </ac:spMkLst>
        </pc:spChg>
      </pc:sldChg>
      <pc:sldChg chg="del">
        <pc:chgData name="GULER DEMIR" userId="fd11c474-b5f6-4369-b88b-5b53ab0cabe3" providerId="ADAL" clId="{E77B4224-1056-4185-AA94-CB486E0ED198}" dt="2026-03-03T21:53:34.357" v="16" actId="47"/>
        <pc:sldMkLst>
          <pc:docMk/>
          <pc:sldMk cId="1585071211" sldId="402"/>
        </pc:sldMkLst>
      </pc:sldChg>
      <pc:sldChg chg="modSp add mod">
        <pc:chgData name="GULER DEMIR" userId="fd11c474-b5f6-4369-b88b-5b53ab0cabe3" providerId="ADAL" clId="{E77B4224-1056-4185-AA94-CB486E0ED198}" dt="2026-03-10T09:43:27.292" v="91" actId="114"/>
        <pc:sldMkLst>
          <pc:docMk/>
          <pc:sldMk cId="2378648948" sldId="402"/>
        </pc:sldMkLst>
        <pc:spChg chg="mod">
          <ac:chgData name="GULER DEMIR" userId="fd11c474-b5f6-4369-b88b-5b53ab0cabe3" providerId="ADAL" clId="{E77B4224-1056-4185-AA94-CB486E0ED198}" dt="2026-03-10T09:43:27.292" v="91" actId="114"/>
          <ac:spMkLst>
            <pc:docMk/>
            <pc:sldMk cId="2378648948" sldId="402"/>
            <ac:spMk id="3" creationId="{AAFDF6B6-CDA1-901C-C332-14BC3A3157D6}"/>
          </ac:spMkLst>
        </pc:spChg>
      </pc:sldChg>
      <pc:sldChg chg="modSp add mod">
        <pc:chgData name="GULER DEMIR" userId="fd11c474-b5f6-4369-b88b-5b53ab0cabe3" providerId="ADAL" clId="{E77B4224-1056-4185-AA94-CB486E0ED198}" dt="2026-03-12T16:06:08.911" v="2459" actId="6549"/>
        <pc:sldMkLst>
          <pc:docMk/>
          <pc:sldMk cId="1135949444" sldId="403"/>
        </pc:sldMkLst>
        <pc:spChg chg="mod">
          <ac:chgData name="GULER DEMIR" userId="fd11c474-b5f6-4369-b88b-5b53ab0cabe3" providerId="ADAL" clId="{E77B4224-1056-4185-AA94-CB486E0ED198}" dt="2026-03-10T10:09:34.632" v="393" actId="20577"/>
          <ac:spMkLst>
            <pc:docMk/>
            <pc:sldMk cId="1135949444" sldId="403"/>
            <ac:spMk id="2" creationId="{95BB4CA4-C09E-3792-84F6-34DAC8750030}"/>
          </ac:spMkLst>
        </pc:spChg>
        <pc:spChg chg="mod">
          <ac:chgData name="GULER DEMIR" userId="fd11c474-b5f6-4369-b88b-5b53ab0cabe3" providerId="ADAL" clId="{E77B4224-1056-4185-AA94-CB486E0ED198}" dt="2026-03-12T16:06:08.911" v="2459" actId="6549"/>
          <ac:spMkLst>
            <pc:docMk/>
            <pc:sldMk cId="1135949444" sldId="403"/>
            <ac:spMk id="3" creationId="{AAFDF6B6-CDA1-901C-C332-14BC3A3157D6}"/>
          </ac:spMkLst>
        </pc:spChg>
      </pc:sldChg>
      <pc:sldChg chg="del">
        <pc:chgData name="GULER DEMIR" userId="fd11c474-b5f6-4369-b88b-5b53ab0cabe3" providerId="ADAL" clId="{E77B4224-1056-4185-AA94-CB486E0ED198}" dt="2026-03-03T21:53:33.421" v="15" actId="47"/>
        <pc:sldMkLst>
          <pc:docMk/>
          <pc:sldMk cId="1719348548" sldId="403"/>
        </pc:sldMkLst>
      </pc:sldChg>
      <pc:sldChg chg="modSp add del mod">
        <pc:chgData name="GULER DEMIR" userId="fd11c474-b5f6-4369-b88b-5b53ab0cabe3" providerId="ADAL" clId="{E77B4224-1056-4185-AA94-CB486E0ED198}" dt="2026-03-12T14:03:43.832" v="1403" actId="2696"/>
        <pc:sldMkLst>
          <pc:docMk/>
          <pc:sldMk cId="2697299084" sldId="404"/>
        </pc:sldMkLst>
        <pc:spChg chg="mod">
          <ac:chgData name="GULER DEMIR" userId="fd11c474-b5f6-4369-b88b-5b53ab0cabe3" providerId="ADAL" clId="{E77B4224-1056-4185-AA94-CB486E0ED198}" dt="2026-03-12T13:57:06.734" v="1360" actId="6549"/>
          <ac:spMkLst>
            <pc:docMk/>
            <pc:sldMk cId="2697299084" sldId="404"/>
            <ac:spMk id="2" creationId="{95BB4CA4-C09E-3792-84F6-34DAC8750030}"/>
          </ac:spMkLst>
        </pc:spChg>
        <pc:spChg chg="mod">
          <ac:chgData name="GULER DEMIR" userId="fd11c474-b5f6-4369-b88b-5b53ab0cabe3" providerId="ADAL" clId="{E77B4224-1056-4185-AA94-CB486E0ED198}" dt="2026-03-12T14:01:05.068" v="1369" actId="21"/>
          <ac:spMkLst>
            <pc:docMk/>
            <pc:sldMk cId="2697299084" sldId="404"/>
            <ac:spMk id="3" creationId="{AAFDF6B6-CDA1-901C-C332-14BC3A3157D6}"/>
          </ac:spMkLst>
        </pc:spChg>
      </pc:sldChg>
      <pc:sldChg chg="del">
        <pc:chgData name="GULER DEMIR" userId="fd11c474-b5f6-4369-b88b-5b53ab0cabe3" providerId="ADAL" clId="{E77B4224-1056-4185-AA94-CB486E0ED198}" dt="2026-03-03T21:53:35.153" v="17" actId="47"/>
        <pc:sldMkLst>
          <pc:docMk/>
          <pc:sldMk cId="3405882343" sldId="404"/>
        </pc:sldMkLst>
      </pc:sldChg>
      <pc:sldChg chg="del">
        <pc:chgData name="GULER DEMIR" userId="fd11c474-b5f6-4369-b88b-5b53ab0cabe3" providerId="ADAL" clId="{E77B4224-1056-4185-AA94-CB486E0ED198}" dt="2026-03-03T21:53:36.177" v="18" actId="47"/>
        <pc:sldMkLst>
          <pc:docMk/>
          <pc:sldMk cId="902782564" sldId="405"/>
        </pc:sldMkLst>
      </pc:sldChg>
      <pc:sldChg chg="add del">
        <pc:chgData name="GULER DEMIR" userId="fd11c474-b5f6-4369-b88b-5b53ab0cabe3" providerId="ADAL" clId="{E77B4224-1056-4185-AA94-CB486E0ED198}" dt="2026-03-14T11:31:18.771" v="3106" actId="47"/>
        <pc:sldMkLst>
          <pc:docMk/>
          <pc:sldMk cId="4050082145" sldId="405"/>
        </pc:sldMkLst>
      </pc:sldChg>
      <pc:sldChg chg="del">
        <pc:chgData name="GULER DEMIR" userId="fd11c474-b5f6-4369-b88b-5b53ab0cabe3" providerId="ADAL" clId="{E77B4224-1056-4185-AA94-CB486E0ED198}" dt="2026-03-03T21:53:36.719" v="19" actId="47"/>
        <pc:sldMkLst>
          <pc:docMk/>
          <pc:sldMk cId="2776350467" sldId="406"/>
        </pc:sldMkLst>
      </pc:sldChg>
      <pc:sldChg chg="modSp add mod">
        <pc:chgData name="GULER DEMIR" userId="fd11c474-b5f6-4369-b88b-5b53ab0cabe3" providerId="ADAL" clId="{E77B4224-1056-4185-AA94-CB486E0ED198}" dt="2026-03-12T13:42:53.481" v="1272" actId="6549"/>
        <pc:sldMkLst>
          <pc:docMk/>
          <pc:sldMk cId="3962599583" sldId="406"/>
        </pc:sldMkLst>
        <pc:spChg chg="mod">
          <ac:chgData name="GULER DEMIR" userId="fd11c474-b5f6-4369-b88b-5b53ab0cabe3" providerId="ADAL" clId="{E77B4224-1056-4185-AA94-CB486E0ED198}" dt="2026-03-12T13:42:53.481" v="1272" actId="6549"/>
          <ac:spMkLst>
            <pc:docMk/>
            <pc:sldMk cId="3962599583" sldId="406"/>
            <ac:spMk id="3" creationId="{AAFDF6B6-CDA1-901C-C332-14BC3A3157D6}"/>
          </ac:spMkLst>
        </pc:spChg>
      </pc:sldChg>
      <pc:sldChg chg="modSp add mod ord">
        <pc:chgData name="GULER DEMIR" userId="fd11c474-b5f6-4369-b88b-5b53ab0cabe3" providerId="ADAL" clId="{E77B4224-1056-4185-AA94-CB486E0ED198}" dt="2026-03-12T14:20:45.619" v="1603" actId="6549"/>
        <pc:sldMkLst>
          <pc:docMk/>
          <pc:sldMk cId="82029552" sldId="407"/>
        </pc:sldMkLst>
        <pc:spChg chg="mod">
          <ac:chgData name="GULER DEMIR" userId="fd11c474-b5f6-4369-b88b-5b53ab0cabe3" providerId="ADAL" clId="{E77B4224-1056-4185-AA94-CB486E0ED198}" dt="2026-03-12T14:04:05.263" v="1406" actId="1076"/>
          <ac:spMkLst>
            <pc:docMk/>
            <pc:sldMk cId="82029552" sldId="407"/>
            <ac:spMk id="2" creationId="{95BB4CA4-C09E-3792-84F6-34DAC8750030}"/>
          </ac:spMkLst>
        </pc:spChg>
        <pc:spChg chg="mod">
          <ac:chgData name="GULER DEMIR" userId="fd11c474-b5f6-4369-b88b-5b53ab0cabe3" providerId="ADAL" clId="{E77B4224-1056-4185-AA94-CB486E0ED198}" dt="2026-03-12T14:20:45.619" v="1603" actId="6549"/>
          <ac:spMkLst>
            <pc:docMk/>
            <pc:sldMk cId="82029552" sldId="407"/>
            <ac:spMk id="3" creationId="{AAFDF6B6-CDA1-901C-C332-14BC3A3157D6}"/>
          </ac:spMkLst>
        </pc:spChg>
      </pc:sldChg>
      <pc:sldChg chg="del">
        <pc:chgData name="GULER DEMIR" userId="fd11c474-b5f6-4369-b88b-5b53ab0cabe3" providerId="ADAL" clId="{E77B4224-1056-4185-AA94-CB486E0ED198}" dt="2026-03-03T21:53:38.080" v="20" actId="47"/>
        <pc:sldMkLst>
          <pc:docMk/>
          <pc:sldMk cId="1081888422" sldId="407"/>
        </pc:sldMkLst>
      </pc:sldChg>
      <pc:sldChg chg="modSp add mod ord">
        <pc:chgData name="GULER DEMIR" userId="fd11c474-b5f6-4369-b88b-5b53ab0cabe3" providerId="ADAL" clId="{E77B4224-1056-4185-AA94-CB486E0ED198}" dt="2026-03-12T14:32:41.347" v="1838" actId="12"/>
        <pc:sldMkLst>
          <pc:docMk/>
          <pc:sldMk cId="1432349082" sldId="408"/>
        </pc:sldMkLst>
        <pc:spChg chg="mod">
          <ac:chgData name="GULER DEMIR" userId="fd11c474-b5f6-4369-b88b-5b53ab0cabe3" providerId="ADAL" clId="{E77B4224-1056-4185-AA94-CB486E0ED198}" dt="2026-03-12T14:07:29.982" v="1438" actId="14100"/>
          <ac:spMkLst>
            <pc:docMk/>
            <pc:sldMk cId="1432349082" sldId="408"/>
            <ac:spMk id="2" creationId="{95BB4CA4-C09E-3792-84F6-34DAC8750030}"/>
          </ac:spMkLst>
        </pc:spChg>
        <pc:spChg chg="mod">
          <ac:chgData name="GULER DEMIR" userId="fd11c474-b5f6-4369-b88b-5b53ab0cabe3" providerId="ADAL" clId="{E77B4224-1056-4185-AA94-CB486E0ED198}" dt="2026-03-12T14:32:41.347" v="1838" actId="12"/>
          <ac:spMkLst>
            <pc:docMk/>
            <pc:sldMk cId="1432349082" sldId="408"/>
            <ac:spMk id="3" creationId="{AAFDF6B6-CDA1-901C-C332-14BC3A3157D6}"/>
          </ac:spMkLst>
        </pc:spChg>
      </pc:sldChg>
      <pc:sldChg chg="modSp add mod">
        <pc:chgData name="GULER DEMIR" userId="fd11c474-b5f6-4369-b88b-5b53ab0cabe3" providerId="ADAL" clId="{E77B4224-1056-4185-AA94-CB486E0ED198}" dt="2026-03-12T14:24:39.242" v="1709" actId="14100"/>
        <pc:sldMkLst>
          <pc:docMk/>
          <pc:sldMk cId="585775376" sldId="409"/>
        </pc:sldMkLst>
        <pc:spChg chg="mod">
          <ac:chgData name="GULER DEMIR" userId="fd11c474-b5f6-4369-b88b-5b53ab0cabe3" providerId="ADAL" clId="{E77B4224-1056-4185-AA94-CB486E0ED198}" dt="2026-03-12T14:05:36.482" v="1419" actId="14100"/>
          <ac:spMkLst>
            <pc:docMk/>
            <pc:sldMk cId="585775376" sldId="409"/>
            <ac:spMk id="2" creationId="{95BB4CA4-C09E-3792-84F6-34DAC8750030}"/>
          </ac:spMkLst>
        </pc:spChg>
        <pc:spChg chg="mod">
          <ac:chgData name="GULER DEMIR" userId="fd11c474-b5f6-4369-b88b-5b53ab0cabe3" providerId="ADAL" clId="{E77B4224-1056-4185-AA94-CB486E0ED198}" dt="2026-03-12T14:24:39.242" v="1709" actId="14100"/>
          <ac:spMkLst>
            <pc:docMk/>
            <pc:sldMk cId="585775376" sldId="409"/>
            <ac:spMk id="3" creationId="{AAFDF6B6-CDA1-901C-C332-14BC3A3157D6}"/>
          </ac:spMkLst>
        </pc:spChg>
      </pc:sldChg>
      <pc:sldChg chg="modSp add mod">
        <pc:chgData name="GULER DEMIR" userId="fd11c474-b5f6-4369-b88b-5b53ab0cabe3" providerId="ADAL" clId="{E77B4224-1056-4185-AA94-CB486E0ED198}" dt="2026-03-12T14:30:24.643" v="1814" actId="207"/>
        <pc:sldMkLst>
          <pc:docMk/>
          <pc:sldMk cId="2319744134" sldId="410"/>
        </pc:sldMkLst>
        <pc:spChg chg="mod">
          <ac:chgData name="GULER DEMIR" userId="fd11c474-b5f6-4369-b88b-5b53ab0cabe3" providerId="ADAL" clId="{E77B4224-1056-4185-AA94-CB486E0ED198}" dt="2026-03-12T14:06:27.921" v="1428" actId="14100"/>
          <ac:spMkLst>
            <pc:docMk/>
            <pc:sldMk cId="2319744134" sldId="410"/>
            <ac:spMk id="2" creationId="{95BB4CA4-C09E-3792-84F6-34DAC8750030}"/>
          </ac:spMkLst>
        </pc:spChg>
        <pc:spChg chg="mod">
          <ac:chgData name="GULER DEMIR" userId="fd11c474-b5f6-4369-b88b-5b53ab0cabe3" providerId="ADAL" clId="{E77B4224-1056-4185-AA94-CB486E0ED198}" dt="2026-03-12T14:30:24.643" v="1814" actId="207"/>
          <ac:spMkLst>
            <pc:docMk/>
            <pc:sldMk cId="2319744134" sldId="410"/>
            <ac:spMk id="3" creationId="{AAFDF6B6-CDA1-901C-C332-14BC3A3157D6}"/>
          </ac:spMkLst>
        </pc:spChg>
      </pc:sldChg>
      <pc:sldChg chg="modSp add del mod">
        <pc:chgData name="GULER DEMIR" userId="fd11c474-b5f6-4369-b88b-5b53ab0cabe3" providerId="ADAL" clId="{E77B4224-1056-4185-AA94-CB486E0ED198}" dt="2026-03-12T11:40:15.311" v="1105" actId="2696"/>
        <pc:sldMkLst>
          <pc:docMk/>
          <pc:sldMk cId="4066657872" sldId="410"/>
        </pc:sldMkLst>
        <pc:spChg chg="mod">
          <ac:chgData name="GULER DEMIR" userId="fd11c474-b5f6-4369-b88b-5b53ab0cabe3" providerId="ADAL" clId="{E77B4224-1056-4185-AA94-CB486E0ED198}" dt="2026-03-12T11:39:00.488" v="1084" actId="21"/>
          <ac:spMkLst>
            <pc:docMk/>
            <pc:sldMk cId="4066657872" sldId="410"/>
            <ac:spMk id="3" creationId="{AAFDF6B6-CDA1-901C-C332-14BC3A3157D6}"/>
          </ac:spMkLst>
        </pc:spChg>
      </pc:sldChg>
      <pc:sldChg chg="add del">
        <pc:chgData name="GULER DEMIR" userId="fd11c474-b5f6-4369-b88b-5b53ab0cabe3" providerId="ADAL" clId="{E77B4224-1056-4185-AA94-CB486E0ED198}" dt="2026-03-14T11:31:17.530" v="3105" actId="47"/>
        <pc:sldMkLst>
          <pc:docMk/>
          <pc:sldMk cId="1163364135" sldId="411"/>
        </pc:sldMkLst>
      </pc:sldChg>
      <pc:sldChg chg="modSp add mod">
        <pc:chgData name="GULER DEMIR" userId="fd11c474-b5f6-4369-b88b-5b53ab0cabe3" providerId="ADAL" clId="{E77B4224-1056-4185-AA94-CB486E0ED198}" dt="2026-03-12T14:04:53.542" v="1416" actId="6549"/>
        <pc:sldMkLst>
          <pc:docMk/>
          <pc:sldMk cId="1887112452" sldId="412"/>
        </pc:sldMkLst>
        <pc:spChg chg="mod">
          <ac:chgData name="GULER DEMIR" userId="fd11c474-b5f6-4369-b88b-5b53ab0cabe3" providerId="ADAL" clId="{E77B4224-1056-4185-AA94-CB486E0ED198}" dt="2026-03-12T14:04:45.444" v="1413" actId="1076"/>
          <ac:spMkLst>
            <pc:docMk/>
            <pc:sldMk cId="1887112452" sldId="412"/>
            <ac:spMk id="2" creationId="{95BB4CA4-C09E-3792-84F6-34DAC8750030}"/>
          </ac:spMkLst>
        </pc:spChg>
        <pc:spChg chg="mod">
          <ac:chgData name="GULER DEMIR" userId="fd11c474-b5f6-4369-b88b-5b53ab0cabe3" providerId="ADAL" clId="{E77B4224-1056-4185-AA94-CB486E0ED198}" dt="2026-03-12T14:04:53.542" v="1416" actId="6549"/>
          <ac:spMkLst>
            <pc:docMk/>
            <pc:sldMk cId="1887112452" sldId="412"/>
            <ac:spMk id="3" creationId="{AAFDF6B6-CDA1-901C-C332-14BC3A3157D6}"/>
          </ac:spMkLst>
        </pc:spChg>
      </pc:sldChg>
      <pc:sldChg chg="modSp add mod">
        <pc:chgData name="GULER DEMIR" userId="fd11c474-b5f6-4369-b88b-5b53ab0cabe3" providerId="ADAL" clId="{E77B4224-1056-4185-AA94-CB486E0ED198}" dt="2026-03-12T14:36:13.860" v="1919" actId="14100"/>
        <pc:sldMkLst>
          <pc:docMk/>
          <pc:sldMk cId="4082592227" sldId="413"/>
        </pc:sldMkLst>
        <pc:spChg chg="mod">
          <ac:chgData name="GULER DEMIR" userId="fd11c474-b5f6-4369-b88b-5b53ab0cabe3" providerId="ADAL" clId="{E77B4224-1056-4185-AA94-CB486E0ED198}" dt="2026-03-12T14:36:13.860" v="1919" actId="14100"/>
          <ac:spMkLst>
            <pc:docMk/>
            <pc:sldMk cId="4082592227" sldId="413"/>
            <ac:spMk id="3" creationId="{AAFDF6B6-CDA1-901C-C332-14BC3A3157D6}"/>
          </ac:spMkLst>
        </pc:spChg>
      </pc:sldChg>
      <pc:sldChg chg="modSp add mod">
        <pc:chgData name="GULER DEMIR" userId="fd11c474-b5f6-4369-b88b-5b53ab0cabe3" providerId="ADAL" clId="{E77B4224-1056-4185-AA94-CB486E0ED198}" dt="2026-03-12T15:01:21.167" v="1971" actId="14100"/>
        <pc:sldMkLst>
          <pc:docMk/>
          <pc:sldMk cId="3157113081" sldId="414"/>
        </pc:sldMkLst>
        <pc:spChg chg="mod">
          <ac:chgData name="GULER DEMIR" userId="fd11c474-b5f6-4369-b88b-5b53ab0cabe3" providerId="ADAL" clId="{E77B4224-1056-4185-AA94-CB486E0ED198}" dt="2026-03-12T15:01:21.167" v="1971" actId="14100"/>
          <ac:spMkLst>
            <pc:docMk/>
            <pc:sldMk cId="3157113081" sldId="414"/>
            <ac:spMk id="3" creationId="{AAFDF6B6-CDA1-901C-C332-14BC3A3157D6}"/>
          </ac:spMkLst>
        </pc:spChg>
      </pc:sldChg>
      <pc:sldChg chg="modSp add mod">
        <pc:chgData name="GULER DEMIR" userId="fd11c474-b5f6-4369-b88b-5b53ab0cabe3" providerId="ADAL" clId="{E77B4224-1056-4185-AA94-CB486E0ED198}" dt="2026-03-12T15:06:25.624" v="2055" actId="20577"/>
        <pc:sldMkLst>
          <pc:docMk/>
          <pc:sldMk cId="3802471749" sldId="415"/>
        </pc:sldMkLst>
        <pc:spChg chg="mod">
          <ac:chgData name="GULER DEMIR" userId="fd11c474-b5f6-4369-b88b-5b53ab0cabe3" providerId="ADAL" clId="{E77B4224-1056-4185-AA94-CB486E0ED198}" dt="2026-03-12T15:06:25.624" v="2055" actId="20577"/>
          <ac:spMkLst>
            <pc:docMk/>
            <pc:sldMk cId="3802471749" sldId="415"/>
            <ac:spMk id="3" creationId="{AAFDF6B6-CDA1-901C-C332-14BC3A3157D6}"/>
          </ac:spMkLst>
        </pc:spChg>
      </pc:sldChg>
      <pc:sldChg chg="modSp add del mod">
        <pc:chgData name="GULER DEMIR" userId="fd11c474-b5f6-4369-b88b-5b53ab0cabe3" providerId="ADAL" clId="{E77B4224-1056-4185-AA94-CB486E0ED198}" dt="2026-03-12T16:00:11.822" v="2406" actId="2696"/>
        <pc:sldMkLst>
          <pc:docMk/>
          <pc:sldMk cId="3640521763" sldId="416"/>
        </pc:sldMkLst>
        <pc:spChg chg="mod">
          <ac:chgData name="GULER DEMIR" userId="fd11c474-b5f6-4369-b88b-5b53ab0cabe3" providerId="ADAL" clId="{E77B4224-1056-4185-AA94-CB486E0ED198}" dt="2026-03-12T15:12:46.580" v="2091" actId="6549"/>
          <ac:spMkLst>
            <pc:docMk/>
            <pc:sldMk cId="3640521763" sldId="416"/>
            <ac:spMk id="2" creationId="{95BB4CA4-C09E-3792-84F6-34DAC8750030}"/>
          </ac:spMkLst>
        </pc:spChg>
        <pc:spChg chg="mod">
          <ac:chgData name="GULER DEMIR" userId="fd11c474-b5f6-4369-b88b-5b53ab0cabe3" providerId="ADAL" clId="{E77B4224-1056-4185-AA94-CB486E0ED198}" dt="2026-03-12T15:58:12.464" v="2405" actId="6549"/>
          <ac:spMkLst>
            <pc:docMk/>
            <pc:sldMk cId="3640521763" sldId="416"/>
            <ac:spMk id="3" creationId="{AAFDF6B6-CDA1-901C-C332-14BC3A3157D6}"/>
          </ac:spMkLst>
        </pc:spChg>
      </pc:sldChg>
      <pc:sldChg chg="modSp add mod">
        <pc:chgData name="GULER DEMIR" userId="fd11c474-b5f6-4369-b88b-5b53ab0cabe3" providerId="ADAL" clId="{E77B4224-1056-4185-AA94-CB486E0ED198}" dt="2026-03-12T16:27:45.541" v="2807" actId="14100"/>
        <pc:sldMkLst>
          <pc:docMk/>
          <pc:sldMk cId="169295380" sldId="417"/>
        </pc:sldMkLst>
        <pc:spChg chg="mod">
          <ac:chgData name="GULER DEMIR" userId="fd11c474-b5f6-4369-b88b-5b53ab0cabe3" providerId="ADAL" clId="{E77B4224-1056-4185-AA94-CB486E0ED198}" dt="2026-03-12T16:27:45.541" v="2807" actId="14100"/>
          <ac:spMkLst>
            <pc:docMk/>
            <pc:sldMk cId="169295380" sldId="417"/>
            <ac:spMk id="3" creationId="{AAFDF6B6-CDA1-901C-C332-14BC3A3157D6}"/>
          </ac:spMkLst>
        </pc:spChg>
      </pc:sldChg>
      <pc:sldChg chg="modSp add mod">
        <pc:chgData name="GULER DEMIR" userId="fd11c474-b5f6-4369-b88b-5b53ab0cabe3" providerId="ADAL" clId="{E77B4224-1056-4185-AA94-CB486E0ED198}" dt="2026-03-12T16:39:35.595" v="2960" actId="14100"/>
        <pc:sldMkLst>
          <pc:docMk/>
          <pc:sldMk cId="680379294" sldId="418"/>
        </pc:sldMkLst>
        <pc:spChg chg="mod">
          <ac:chgData name="GULER DEMIR" userId="fd11c474-b5f6-4369-b88b-5b53ab0cabe3" providerId="ADAL" clId="{E77B4224-1056-4185-AA94-CB486E0ED198}" dt="2026-03-12T16:39:35.595" v="2960" actId="14100"/>
          <ac:spMkLst>
            <pc:docMk/>
            <pc:sldMk cId="680379294" sldId="418"/>
            <ac:spMk id="3" creationId="{AAFDF6B6-CDA1-901C-C332-14BC3A3157D6}"/>
          </ac:spMkLst>
        </pc:spChg>
      </pc:sldChg>
      <pc:sldChg chg="modSp add del mod">
        <pc:chgData name="GULER DEMIR" userId="fd11c474-b5f6-4369-b88b-5b53ab0cabe3" providerId="ADAL" clId="{E77B4224-1056-4185-AA94-CB486E0ED198}" dt="2026-03-12T16:28:46.289" v="2813" actId="2696"/>
        <pc:sldMkLst>
          <pc:docMk/>
          <pc:sldMk cId="2730314474" sldId="419"/>
        </pc:sldMkLst>
        <pc:spChg chg="mod">
          <ac:chgData name="GULER DEMIR" userId="fd11c474-b5f6-4369-b88b-5b53ab0cabe3" providerId="ADAL" clId="{E77B4224-1056-4185-AA94-CB486E0ED198}" dt="2026-03-12T16:03:24.692" v="2441" actId="6549"/>
          <ac:spMkLst>
            <pc:docMk/>
            <pc:sldMk cId="2730314474" sldId="419"/>
            <ac:spMk id="3" creationId="{AAFDF6B6-CDA1-901C-C332-14BC3A3157D6}"/>
          </ac:spMkLst>
        </pc:spChg>
      </pc:sldChg>
      <pc:sldChg chg="modSp add mod">
        <pc:chgData name="GULER DEMIR" userId="fd11c474-b5f6-4369-b88b-5b53ab0cabe3" providerId="ADAL" clId="{E77B4224-1056-4185-AA94-CB486E0ED198}" dt="2026-03-12T16:17:13.145" v="2684" actId="6549"/>
        <pc:sldMkLst>
          <pc:docMk/>
          <pc:sldMk cId="3660187928" sldId="420"/>
        </pc:sldMkLst>
        <pc:spChg chg="mod">
          <ac:chgData name="GULER DEMIR" userId="fd11c474-b5f6-4369-b88b-5b53ab0cabe3" providerId="ADAL" clId="{E77B4224-1056-4185-AA94-CB486E0ED198}" dt="2026-03-12T16:05:50.155" v="2457" actId="20577"/>
          <ac:spMkLst>
            <pc:docMk/>
            <pc:sldMk cId="3660187928" sldId="420"/>
            <ac:spMk id="2" creationId="{95BB4CA4-C09E-3792-84F6-34DAC8750030}"/>
          </ac:spMkLst>
        </pc:spChg>
        <pc:spChg chg="mod">
          <ac:chgData name="GULER DEMIR" userId="fd11c474-b5f6-4369-b88b-5b53ab0cabe3" providerId="ADAL" clId="{E77B4224-1056-4185-AA94-CB486E0ED198}" dt="2026-03-12T16:17:13.145" v="2684" actId="6549"/>
          <ac:spMkLst>
            <pc:docMk/>
            <pc:sldMk cId="3660187928" sldId="420"/>
            <ac:spMk id="3" creationId="{AAFDF6B6-CDA1-901C-C332-14BC3A3157D6}"/>
          </ac:spMkLst>
        </pc:spChg>
      </pc:sldChg>
      <pc:sldChg chg="add del">
        <pc:chgData name="GULER DEMIR" userId="fd11c474-b5f6-4369-b88b-5b53ab0cabe3" providerId="ADAL" clId="{E77B4224-1056-4185-AA94-CB486E0ED198}" dt="2026-03-12T16:26:12.752" v="2795" actId="2696"/>
        <pc:sldMkLst>
          <pc:docMk/>
          <pc:sldMk cId="396370354" sldId="421"/>
        </pc:sldMkLst>
      </pc:sldChg>
      <pc:sldChg chg="modSp add mod">
        <pc:chgData name="GULER DEMIR" userId="fd11c474-b5f6-4369-b88b-5b53ab0cabe3" providerId="ADAL" clId="{E77B4224-1056-4185-AA94-CB486E0ED198}" dt="2026-03-12T16:25:27.543" v="2794" actId="6549"/>
        <pc:sldMkLst>
          <pc:docMk/>
          <pc:sldMk cId="1653396451" sldId="422"/>
        </pc:sldMkLst>
        <pc:spChg chg="mod">
          <ac:chgData name="GULER DEMIR" userId="fd11c474-b5f6-4369-b88b-5b53ab0cabe3" providerId="ADAL" clId="{E77B4224-1056-4185-AA94-CB486E0ED198}" dt="2026-03-12T16:25:27.543" v="2794" actId="6549"/>
          <ac:spMkLst>
            <pc:docMk/>
            <pc:sldMk cId="1653396451" sldId="422"/>
            <ac:spMk id="3" creationId="{AAFDF6B6-CDA1-901C-C332-14BC3A3157D6}"/>
          </ac:spMkLst>
        </pc:spChg>
      </pc:sldChg>
      <pc:sldChg chg="modSp add mod">
        <pc:chgData name="GULER DEMIR" userId="fd11c474-b5f6-4369-b88b-5b53ab0cabe3" providerId="ADAL" clId="{E77B4224-1056-4185-AA94-CB486E0ED198}" dt="2026-03-12T16:28:21.303" v="2812" actId="14100"/>
        <pc:sldMkLst>
          <pc:docMk/>
          <pc:sldMk cId="3325675003" sldId="423"/>
        </pc:sldMkLst>
        <pc:spChg chg="mod">
          <ac:chgData name="GULER DEMIR" userId="fd11c474-b5f6-4369-b88b-5b53ab0cabe3" providerId="ADAL" clId="{E77B4224-1056-4185-AA94-CB486E0ED198}" dt="2026-03-12T16:28:21.303" v="2812" actId="14100"/>
          <ac:spMkLst>
            <pc:docMk/>
            <pc:sldMk cId="3325675003" sldId="423"/>
            <ac:spMk id="3" creationId="{AAFDF6B6-CDA1-901C-C332-14BC3A3157D6}"/>
          </ac:spMkLst>
        </pc:spChg>
      </pc:sldChg>
      <pc:sldChg chg="modSp add mod">
        <pc:chgData name="GULER DEMIR" userId="fd11c474-b5f6-4369-b88b-5b53ab0cabe3" providerId="ADAL" clId="{E77B4224-1056-4185-AA94-CB486E0ED198}" dt="2026-03-14T11:05:40.947" v="3000" actId="6549"/>
        <pc:sldMkLst>
          <pc:docMk/>
          <pc:sldMk cId="3184408468" sldId="424"/>
        </pc:sldMkLst>
        <pc:spChg chg="mod">
          <ac:chgData name="GULER DEMIR" userId="fd11c474-b5f6-4369-b88b-5b53ab0cabe3" providerId="ADAL" clId="{E77B4224-1056-4185-AA94-CB486E0ED198}" dt="2026-03-12T16:41:47.418" v="2997" actId="6549"/>
          <ac:spMkLst>
            <pc:docMk/>
            <pc:sldMk cId="3184408468" sldId="424"/>
            <ac:spMk id="2" creationId="{95BB4CA4-C09E-3792-84F6-34DAC8750030}"/>
          </ac:spMkLst>
        </pc:spChg>
        <pc:spChg chg="mod">
          <ac:chgData name="GULER DEMIR" userId="fd11c474-b5f6-4369-b88b-5b53ab0cabe3" providerId="ADAL" clId="{E77B4224-1056-4185-AA94-CB486E0ED198}" dt="2026-03-14T11:05:40.947" v="3000" actId="6549"/>
          <ac:spMkLst>
            <pc:docMk/>
            <pc:sldMk cId="3184408468" sldId="424"/>
            <ac:spMk id="3" creationId="{AAFDF6B6-CDA1-901C-C332-14BC3A3157D6}"/>
          </ac:spMkLst>
        </pc:spChg>
      </pc:sldChg>
      <pc:sldChg chg="modSp add mod">
        <pc:chgData name="GULER DEMIR" userId="fd11c474-b5f6-4369-b88b-5b53ab0cabe3" providerId="ADAL" clId="{E77B4224-1056-4185-AA94-CB486E0ED198}" dt="2026-03-12T16:40:45.383" v="2986" actId="14100"/>
        <pc:sldMkLst>
          <pc:docMk/>
          <pc:sldMk cId="3306567010" sldId="425"/>
        </pc:sldMkLst>
        <pc:spChg chg="mod">
          <ac:chgData name="GULER DEMIR" userId="fd11c474-b5f6-4369-b88b-5b53ab0cabe3" providerId="ADAL" clId="{E77B4224-1056-4185-AA94-CB486E0ED198}" dt="2026-03-12T16:40:45.383" v="2986" actId="14100"/>
          <ac:spMkLst>
            <pc:docMk/>
            <pc:sldMk cId="3306567010" sldId="425"/>
            <ac:spMk id="3" creationId="{AAFDF6B6-CDA1-901C-C332-14BC3A3157D6}"/>
          </ac:spMkLst>
        </pc:spChg>
      </pc:sldChg>
      <pc:sldChg chg="modSp add mod">
        <pc:chgData name="GULER DEMIR" userId="fd11c474-b5f6-4369-b88b-5b53ab0cabe3" providerId="ADAL" clId="{E77B4224-1056-4185-AA94-CB486E0ED198}" dt="2026-03-14T11:30:45.031" v="3104" actId="20577"/>
        <pc:sldMkLst>
          <pc:docMk/>
          <pc:sldMk cId="280154928" sldId="426"/>
        </pc:sldMkLst>
        <pc:spChg chg="mod">
          <ac:chgData name="GULER DEMIR" userId="fd11c474-b5f6-4369-b88b-5b53ab0cabe3" providerId="ADAL" clId="{E77B4224-1056-4185-AA94-CB486E0ED198}" dt="2026-03-14T11:30:45.031" v="3104" actId="20577"/>
          <ac:spMkLst>
            <pc:docMk/>
            <pc:sldMk cId="280154928" sldId="426"/>
            <ac:spMk id="3" creationId="{AAFDF6B6-CDA1-901C-C332-14BC3A3157D6}"/>
          </ac:spMkLst>
        </pc:spChg>
      </pc:sldChg>
    </pc:docChg>
  </pc:docChgLst>
  <pc:docChgLst>
    <pc:chgData name="GULER DEMIR" userId="fd11c474-b5f6-4369-b88b-5b53ab0cabe3" providerId="ADAL" clId="{326FF77A-0CC0-474E-BF2D-654087C97D61}"/>
    <pc:docChg chg="custSel delSld modSld">
      <pc:chgData name="GULER DEMIR" userId="fd11c474-b5f6-4369-b88b-5b53ab0cabe3" providerId="ADAL" clId="{326FF77A-0CC0-474E-BF2D-654087C97D61}" dt="2026-05-14T17:09:57.808" v="651" actId="6549"/>
      <pc:docMkLst>
        <pc:docMk/>
      </pc:docMkLst>
      <pc:sldChg chg="modSp mod">
        <pc:chgData name="GULER DEMIR" userId="fd11c474-b5f6-4369-b88b-5b53ab0cabe3" providerId="ADAL" clId="{326FF77A-0CC0-474E-BF2D-654087C97D61}" dt="2026-05-14T17:06:52.079" v="639" actId="20577"/>
        <pc:sldMkLst>
          <pc:docMk/>
          <pc:sldMk cId="951358384" sldId="256"/>
        </pc:sldMkLst>
        <pc:spChg chg="mod">
          <ac:chgData name="GULER DEMIR" userId="fd11c474-b5f6-4369-b88b-5b53ab0cabe3" providerId="ADAL" clId="{326FF77A-0CC0-474E-BF2D-654087C97D61}" dt="2026-05-14T17:06:52.079" v="639" actId="20577"/>
          <ac:spMkLst>
            <pc:docMk/>
            <pc:sldMk cId="951358384" sldId="256"/>
            <ac:spMk id="2" creationId="{00000000-0000-0000-0000-000000000000}"/>
          </ac:spMkLst>
        </pc:spChg>
      </pc:sldChg>
      <pc:sldChg chg="modSp mod">
        <pc:chgData name="GULER DEMIR" userId="fd11c474-b5f6-4369-b88b-5b53ab0cabe3" providerId="ADAL" clId="{326FF77A-0CC0-474E-BF2D-654087C97D61}" dt="2026-05-14T12:42:50.778" v="626" actId="6549"/>
        <pc:sldMkLst>
          <pc:docMk/>
          <pc:sldMk cId="2053632720" sldId="259"/>
        </pc:sldMkLst>
        <pc:spChg chg="mod">
          <ac:chgData name="GULER DEMIR" userId="fd11c474-b5f6-4369-b88b-5b53ab0cabe3" providerId="ADAL" clId="{326FF77A-0CC0-474E-BF2D-654087C97D61}" dt="2026-05-14T12:42:50.778" v="626" actId="6549"/>
          <ac:spMkLst>
            <pc:docMk/>
            <pc:sldMk cId="2053632720" sldId="259"/>
            <ac:spMk id="3" creationId="{00000000-0000-0000-0000-000000000000}"/>
          </ac:spMkLst>
        </pc:spChg>
      </pc:sldChg>
      <pc:sldChg chg="modSp mod">
        <pc:chgData name="GULER DEMIR" userId="fd11c474-b5f6-4369-b88b-5b53ab0cabe3" providerId="ADAL" clId="{326FF77A-0CC0-474E-BF2D-654087C97D61}" dt="2026-05-14T11:21:39.806" v="417" actId="14100"/>
        <pc:sldMkLst>
          <pc:docMk/>
          <pc:sldMk cId="4088613481" sldId="268"/>
        </pc:sldMkLst>
        <pc:spChg chg="mod">
          <ac:chgData name="GULER DEMIR" userId="fd11c474-b5f6-4369-b88b-5b53ab0cabe3" providerId="ADAL" clId="{326FF77A-0CC0-474E-BF2D-654087C97D61}" dt="2026-05-14T11:21:39.806" v="417" actId="14100"/>
          <ac:spMkLst>
            <pc:docMk/>
            <pc:sldMk cId="4088613481" sldId="268"/>
            <ac:spMk id="3" creationId="{6CABB9E9-7DA7-206D-2E8C-E6913BCE2D07}"/>
          </ac:spMkLst>
        </pc:spChg>
      </pc:sldChg>
      <pc:sldChg chg="modSp mod">
        <pc:chgData name="GULER DEMIR" userId="fd11c474-b5f6-4369-b88b-5b53ab0cabe3" providerId="ADAL" clId="{326FF77A-0CC0-474E-BF2D-654087C97D61}" dt="2026-05-14T11:11:12.847" v="252" actId="255"/>
        <pc:sldMkLst>
          <pc:docMk/>
          <pc:sldMk cId="1497389262" sldId="289"/>
        </pc:sldMkLst>
        <pc:spChg chg="mod">
          <ac:chgData name="GULER DEMIR" userId="fd11c474-b5f6-4369-b88b-5b53ab0cabe3" providerId="ADAL" clId="{326FF77A-0CC0-474E-BF2D-654087C97D61}" dt="2026-05-14T11:11:12.847" v="252" actId="255"/>
          <ac:spMkLst>
            <pc:docMk/>
            <pc:sldMk cId="1497389262" sldId="289"/>
            <ac:spMk id="3" creationId="{7FC17C9F-157F-D631-C5BF-63FD6CD26138}"/>
          </ac:spMkLst>
        </pc:spChg>
      </pc:sldChg>
      <pc:sldChg chg="modSp mod">
        <pc:chgData name="GULER DEMIR" userId="fd11c474-b5f6-4369-b88b-5b53ab0cabe3" providerId="ADAL" clId="{326FF77A-0CC0-474E-BF2D-654087C97D61}" dt="2026-05-14T10:36:56.796" v="66" actId="20577"/>
        <pc:sldMkLst>
          <pc:docMk/>
          <pc:sldMk cId="2332626225" sldId="301"/>
        </pc:sldMkLst>
        <pc:spChg chg="mod">
          <ac:chgData name="GULER DEMIR" userId="fd11c474-b5f6-4369-b88b-5b53ab0cabe3" providerId="ADAL" clId="{326FF77A-0CC0-474E-BF2D-654087C97D61}" dt="2026-05-14T10:36:56.796" v="66" actId="20577"/>
          <ac:spMkLst>
            <pc:docMk/>
            <pc:sldMk cId="2332626225" sldId="301"/>
            <ac:spMk id="3" creationId="{AAFDF6B6-CDA1-901C-C332-14BC3A3157D6}"/>
          </ac:spMkLst>
        </pc:spChg>
      </pc:sldChg>
      <pc:sldChg chg="modSp mod">
        <pc:chgData name="GULER DEMIR" userId="fd11c474-b5f6-4369-b88b-5b53ab0cabe3" providerId="ADAL" clId="{326FF77A-0CC0-474E-BF2D-654087C97D61}" dt="2026-05-14T11:27:07.501" v="603" actId="14100"/>
        <pc:sldMkLst>
          <pc:docMk/>
          <pc:sldMk cId="2532759262" sldId="374"/>
        </pc:sldMkLst>
        <pc:spChg chg="mod">
          <ac:chgData name="GULER DEMIR" userId="fd11c474-b5f6-4369-b88b-5b53ab0cabe3" providerId="ADAL" clId="{326FF77A-0CC0-474E-BF2D-654087C97D61}" dt="2026-05-14T11:27:07.501" v="603" actId="14100"/>
          <ac:spMkLst>
            <pc:docMk/>
            <pc:sldMk cId="2532759262" sldId="374"/>
            <ac:spMk id="3" creationId="{B8220ED5-3E48-8977-88BA-EE54F5206141}"/>
          </ac:spMkLst>
        </pc:spChg>
      </pc:sldChg>
      <pc:sldChg chg="modSp mod">
        <pc:chgData name="GULER DEMIR" userId="fd11c474-b5f6-4369-b88b-5b53ab0cabe3" providerId="ADAL" clId="{326FF77A-0CC0-474E-BF2D-654087C97D61}" dt="2026-05-14T12:36:26.022" v="608"/>
        <pc:sldMkLst>
          <pc:docMk/>
          <pc:sldMk cId="1340109883" sldId="375"/>
        </pc:sldMkLst>
        <pc:spChg chg="mod">
          <ac:chgData name="GULER DEMIR" userId="fd11c474-b5f6-4369-b88b-5b53ab0cabe3" providerId="ADAL" clId="{326FF77A-0CC0-474E-BF2D-654087C97D61}" dt="2026-05-14T12:36:26.022" v="608"/>
          <ac:spMkLst>
            <pc:docMk/>
            <pc:sldMk cId="1340109883" sldId="375"/>
            <ac:spMk id="3" creationId="{AAFDF6B6-CDA1-901C-C332-14BC3A3157D6}"/>
          </ac:spMkLst>
        </pc:spChg>
      </pc:sldChg>
      <pc:sldChg chg="modSp mod">
        <pc:chgData name="GULER DEMIR" userId="fd11c474-b5f6-4369-b88b-5b53ab0cabe3" providerId="ADAL" clId="{326FF77A-0CC0-474E-BF2D-654087C97D61}" dt="2026-05-14T17:07:44.757" v="640" actId="6549"/>
        <pc:sldMkLst>
          <pc:docMk/>
          <pc:sldMk cId="1393187723" sldId="377"/>
        </pc:sldMkLst>
        <pc:spChg chg="mod">
          <ac:chgData name="GULER DEMIR" userId="fd11c474-b5f6-4369-b88b-5b53ab0cabe3" providerId="ADAL" clId="{326FF77A-0CC0-474E-BF2D-654087C97D61}" dt="2026-05-14T17:07:44.757" v="640" actId="6549"/>
          <ac:spMkLst>
            <pc:docMk/>
            <pc:sldMk cId="1393187723" sldId="377"/>
            <ac:spMk id="3" creationId="{AAFDF6B6-CDA1-901C-C332-14BC3A3157D6}"/>
          </ac:spMkLst>
        </pc:spChg>
      </pc:sldChg>
      <pc:sldChg chg="modSp mod">
        <pc:chgData name="GULER DEMIR" userId="fd11c474-b5f6-4369-b88b-5b53ab0cabe3" providerId="ADAL" clId="{326FF77A-0CC0-474E-BF2D-654087C97D61}" dt="2026-05-14T10:40:07.718" v="67" actId="14100"/>
        <pc:sldMkLst>
          <pc:docMk/>
          <pc:sldMk cId="1610030326" sldId="378"/>
        </pc:sldMkLst>
        <pc:spChg chg="mod">
          <ac:chgData name="GULER DEMIR" userId="fd11c474-b5f6-4369-b88b-5b53ab0cabe3" providerId="ADAL" clId="{326FF77A-0CC0-474E-BF2D-654087C97D61}" dt="2026-05-14T10:40:07.718" v="67" actId="14100"/>
          <ac:spMkLst>
            <pc:docMk/>
            <pc:sldMk cId="1610030326" sldId="378"/>
            <ac:spMk id="2" creationId="{95BB4CA4-C09E-3792-84F6-34DAC8750030}"/>
          </ac:spMkLst>
        </pc:spChg>
      </pc:sldChg>
      <pc:sldChg chg="modSp mod">
        <pc:chgData name="GULER DEMIR" userId="fd11c474-b5f6-4369-b88b-5b53ab0cabe3" providerId="ADAL" clId="{326FF77A-0CC0-474E-BF2D-654087C97D61}" dt="2026-05-14T10:41:54.315" v="68" actId="14100"/>
        <pc:sldMkLst>
          <pc:docMk/>
          <pc:sldMk cId="1349053623" sldId="384"/>
        </pc:sldMkLst>
        <pc:spChg chg="mod">
          <ac:chgData name="GULER DEMIR" userId="fd11c474-b5f6-4369-b88b-5b53ab0cabe3" providerId="ADAL" clId="{326FF77A-0CC0-474E-BF2D-654087C97D61}" dt="2026-05-14T10:41:54.315" v="68" actId="14100"/>
          <ac:spMkLst>
            <pc:docMk/>
            <pc:sldMk cId="1349053623" sldId="384"/>
            <ac:spMk id="2" creationId="{95BB4CA4-C09E-3792-84F6-34DAC8750030}"/>
          </ac:spMkLst>
        </pc:spChg>
      </pc:sldChg>
      <pc:sldChg chg="modSp del mod">
        <pc:chgData name="GULER DEMIR" userId="fd11c474-b5f6-4369-b88b-5b53ab0cabe3" providerId="ADAL" clId="{326FF77A-0CC0-474E-BF2D-654087C97D61}" dt="2026-05-14T12:42:56.749" v="627" actId="2696"/>
        <pc:sldMkLst>
          <pc:docMk/>
          <pc:sldMk cId="3438061067" sldId="401"/>
        </pc:sldMkLst>
        <pc:spChg chg="mod">
          <ac:chgData name="GULER DEMIR" userId="fd11c474-b5f6-4369-b88b-5b53ab0cabe3" providerId="ADAL" clId="{326FF77A-0CC0-474E-BF2D-654087C97D61}" dt="2026-05-14T12:42:28.798" v="620" actId="21"/>
          <ac:spMkLst>
            <pc:docMk/>
            <pc:sldMk cId="3438061067" sldId="401"/>
            <ac:spMk id="3" creationId="{00000000-0000-0000-0000-000000000000}"/>
          </ac:spMkLst>
        </pc:spChg>
      </pc:sldChg>
      <pc:sldChg chg="modSp mod">
        <pc:chgData name="GULER DEMIR" userId="fd11c474-b5f6-4369-b88b-5b53ab0cabe3" providerId="ADAL" clId="{326FF77A-0CC0-474E-BF2D-654087C97D61}" dt="2026-05-14T17:08:41.323" v="641" actId="1076"/>
        <pc:sldMkLst>
          <pc:docMk/>
          <pc:sldMk cId="2378648948" sldId="402"/>
        </pc:sldMkLst>
        <pc:spChg chg="mod">
          <ac:chgData name="GULER DEMIR" userId="fd11c474-b5f6-4369-b88b-5b53ab0cabe3" providerId="ADAL" clId="{326FF77A-0CC0-474E-BF2D-654087C97D61}" dt="2026-05-14T17:08:41.323" v="641" actId="1076"/>
          <ac:spMkLst>
            <pc:docMk/>
            <pc:sldMk cId="2378648948" sldId="402"/>
            <ac:spMk id="3" creationId="{AAFDF6B6-CDA1-901C-C332-14BC3A3157D6}"/>
          </ac:spMkLst>
        </pc:spChg>
      </pc:sldChg>
      <pc:sldChg chg="modSp mod">
        <pc:chgData name="GULER DEMIR" userId="fd11c474-b5f6-4369-b88b-5b53ab0cabe3" providerId="ADAL" clId="{326FF77A-0CC0-474E-BF2D-654087C97D61}" dt="2026-05-14T10:50:06.645" v="69" actId="20577"/>
        <pc:sldMkLst>
          <pc:docMk/>
          <pc:sldMk cId="1135949444" sldId="403"/>
        </pc:sldMkLst>
        <pc:spChg chg="mod">
          <ac:chgData name="GULER DEMIR" userId="fd11c474-b5f6-4369-b88b-5b53ab0cabe3" providerId="ADAL" clId="{326FF77A-0CC0-474E-BF2D-654087C97D61}" dt="2026-05-14T10:50:06.645" v="69" actId="20577"/>
          <ac:spMkLst>
            <pc:docMk/>
            <pc:sldMk cId="1135949444" sldId="403"/>
            <ac:spMk id="3" creationId="{AAFDF6B6-CDA1-901C-C332-14BC3A3157D6}"/>
          </ac:spMkLst>
        </pc:spChg>
      </pc:sldChg>
      <pc:sldChg chg="del">
        <pc:chgData name="GULER DEMIR" userId="fd11c474-b5f6-4369-b88b-5b53ab0cabe3" providerId="ADAL" clId="{326FF77A-0CC0-474E-BF2D-654087C97D61}" dt="2026-05-14T10:56:48.073" v="74" actId="2696"/>
        <pc:sldMkLst>
          <pc:docMk/>
          <pc:sldMk cId="3962599583" sldId="406"/>
        </pc:sldMkLst>
      </pc:sldChg>
      <pc:sldChg chg="modSp mod">
        <pc:chgData name="GULER DEMIR" userId="fd11c474-b5f6-4369-b88b-5b53ab0cabe3" providerId="ADAL" clId="{326FF77A-0CC0-474E-BF2D-654087C97D61}" dt="2026-05-14T12:43:49.360" v="631" actId="6549"/>
        <pc:sldMkLst>
          <pc:docMk/>
          <pc:sldMk cId="1432349082" sldId="408"/>
        </pc:sldMkLst>
        <pc:spChg chg="mod">
          <ac:chgData name="GULER DEMIR" userId="fd11c474-b5f6-4369-b88b-5b53ab0cabe3" providerId="ADAL" clId="{326FF77A-0CC0-474E-BF2D-654087C97D61}" dt="2026-05-14T12:43:49.360" v="631" actId="6549"/>
          <ac:spMkLst>
            <pc:docMk/>
            <pc:sldMk cId="1432349082" sldId="408"/>
            <ac:spMk id="3" creationId="{AAFDF6B6-CDA1-901C-C332-14BC3A3157D6}"/>
          </ac:spMkLst>
        </pc:spChg>
      </pc:sldChg>
      <pc:sldChg chg="modSp mod">
        <pc:chgData name="GULER DEMIR" userId="fd11c474-b5f6-4369-b88b-5b53ab0cabe3" providerId="ADAL" clId="{326FF77A-0CC0-474E-BF2D-654087C97D61}" dt="2026-05-14T17:09:33.872" v="650" actId="6549"/>
        <pc:sldMkLst>
          <pc:docMk/>
          <pc:sldMk cId="3157113081" sldId="414"/>
        </pc:sldMkLst>
        <pc:spChg chg="mod">
          <ac:chgData name="GULER DEMIR" userId="fd11c474-b5f6-4369-b88b-5b53ab0cabe3" providerId="ADAL" clId="{326FF77A-0CC0-474E-BF2D-654087C97D61}" dt="2026-05-14T17:09:33.872" v="650" actId="6549"/>
          <ac:spMkLst>
            <pc:docMk/>
            <pc:sldMk cId="3157113081" sldId="414"/>
            <ac:spMk id="3" creationId="{AAFDF6B6-CDA1-901C-C332-14BC3A3157D6}"/>
          </ac:spMkLst>
        </pc:spChg>
      </pc:sldChg>
      <pc:sldChg chg="modSp mod">
        <pc:chgData name="GULER DEMIR" userId="fd11c474-b5f6-4369-b88b-5b53ab0cabe3" providerId="ADAL" clId="{326FF77A-0CC0-474E-BF2D-654087C97D61}" dt="2026-05-14T17:09:57.808" v="651" actId="6549"/>
        <pc:sldMkLst>
          <pc:docMk/>
          <pc:sldMk cId="680379294" sldId="418"/>
        </pc:sldMkLst>
        <pc:spChg chg="mod">
          <ac:chgData name="GULER DEMIR" userId="fd11c474-b5f6-4369-b88b-5b53ab0cabe3" providerId="ADAL" clId="{326FF77A-0CC0-474E-BF2D-654087C97D61}" dt="2026-05-14T17:09:57.808" v="651" actId="6549"/>
          <ac:spMkLst>
            <pc:docMk/>
            <pc:sldMk cId="680379294" sldId="418"/>
            <ac:spMk id="3" creationId="{AAFDF6B6-CDA1-901C-C332-14BC3A3157D6}"/>
          </ac:spMkLst>
        </pc:spChg>
      </pc:sldChg>
      <pc:sldChg chg="modSp mod">
        <pc:chgData name="GULER DEMIR" userId="fd11c474-b5f6-4369-b88b-5b53ab0cabe3" providerId="ADAL" clId="{326FF77A-0CC0-474E-BF2D-654087C97D61}" dt="2026-05-14T10:50:54.147" v="72" actId="115"/>
        <pc:sldMkLst>
          <pc:docMk/>
          <pc:sldMk cId="3660187928" sldId="420"/>
        </pc:sldMkLst>
        <pc:spChg chg="mod">
          <ac:chgData name="GULER DEMIR" userId="fd11c474-b5f6-4369-b88b-5b53ab0cabe3" providerId="ADAL" clId="{326FF77A-0CC0-474E-BF2D-654087C97D61}" dt="2026-05-14T10:50:54.147" v="72" actId="115"/>
          <ac:spMkLst>
            <pc:docMk/>
            <pc:sldMk cId="3660187928" sldId="420"/>
            <ac:spMk id="3" creationId="{AAFDF6B6-CDA1-901C-C332-14BC3A3157D6}"/>
          </ac:spMkLst>
        </pc:spChg>
      </pc:sldChg>
      <pc:sldChg chg="del">
        <pc:chgData name="GULER DEMIR" userId="fd11c474-b5f6-4369-b88b-5b53ab0cabe3" providerId="ADAL" clId="{326FF77A-0CC0-474E-BF2D-654087C97D61}" dt="2026-05-14T10:56:39.374" v="73" actId="2696"/>
        <pc:sldMkLst>
          <pc:docMk/>
          <pc:sldMk cId="3184408468" sldId="424"/>
        </pc:sldMkLst>
      </pc:sldChg>
    </pc:docChg>
  </pc:docChgLst>
  <pc:docChgLst>
    <pc:chgData name="GULER DEMIR" userId="fd11c474-b5f6-4369-b88b-5b53ab0cabe3" providerId="ADAL" clId="{A38CE018-94EF-4FEC-BFE2-62EB6BB10B2D}"/>
    <pc:docChg chg="undo custSel addSld modSld">
      <pc:chgData name="GULER DEMIR" userId="fd11c474-b5f6-4369-b88b-5b53ab0cabe3" providerId="ADAL" clId="{A38CE018-94EF-4FEC-BFE2-62EB6BB10B2D}" dt="2026-03-03T21:17:13.516" v="3186"/>
      <pc:docMkLst>
        <pc:docMk/>
      </pc:docMkLst>
      <pc:sldChg chg="modSp mod">
        <pc:chgData name="GULER DEMIR" userId="fd11c474-b5f6-4369-b88b-5b53ab0cabe3" providerId="ADAL" clId="{A38CE018-94EF-4FEC-BFE2-62EB6BB10B2D}" dt="2026-03-03T20:24:30.547" v="2462" actId="114"/>
        <pc:sldMkLst>
          <pc:docMk/>
          <pc:sldMk cId="2053632720" sldId="259"/>
        </pc:sldMkLst>
        <pc:spChg chg="mod">
          <ac:chgData name="GULER DEMIR" userId="fd11c474-b5f6-4369-b88b-5b53ab0cabe3" providerId="ADAL" clId="{A38CE018-94EF-4FEC-BFE2-62EB6BB10B2D}" dt="2026-03-03T20:24:30.547" v="2462" actId="114"/>
          <ac:spMkLst>
            <pc:docMk/>
            <pc:sldMk cId="2053632720" sldId="259"/>
            <ac:spMk id="3" creationId="{00000000-0000-0000-0000-000000000000}"/>
          </ac:spMkLst>
        </pc:spChg>
      </pc:sldChg>
      <pc:sldChg chg="modSp mod">
        <pc:chgData name="GULER DEMIR" userId="fd11c474-b5f6-4369-b88b-5b53ab0cabe3" providerId="ADAL" clId="{A38CE018-94EF-4FEC-BFE2-62EB6BB10B2D}" dt="2026-03-03T14:27:31.845" v="65" actId="20577"/>
        <pc:sldMkLst>
          <pc:docMk/>
          <pc:sldMk cId="3586326515" sldId="386"/>
        </pc:sldMkLst>
        <pc:spChg chg="mod">
          <ac:chgData name="GULER DEMIR" userId="fd11c474-b5f6-4369-b88b-5b53ab0cabe3" providerId="ADAL" clId="{A38CE018-94EF-4FEC-BFE2-62EB6BB10B2D}" dt="2026-03-03T14:27:31.845" v="65" actId="20577"/>
          <ac:spMkLst>
            <pc:docMk/>
            <pc:sldMk cId="3586326515" sldId="386"/>
            <ac:spMk id="3" creationId="{AAFDF6B6-CDA1-901C-C332-14BC3A3157D6}"/>
          </ac:spMkLst>
        </pc:spChg>
      </pc:sldChg>
      <pc:sldChg chg="modSp mod">
        <pc:chgData name="GULER DEMIR" userId="fd11c474-b5f6-4369-b88b-5b53ab0cabe3" providerId="ADAL" clId="{A38CE018-94EF-4FEC-BFE2-62EB6BB10B2D}" dt="2026-03-03T14:29:04.801" v="84" actId="6549"/>
        <pc:sldMkLst>
          <pc:docMk/>
          <pc:sldMk cId="2415061922" sldId="387"/>
        </pc:sldMkLst>
        <pc:spChg chg="mod">
          <ac:chgData name="GULER DEMIR" userId="fd11c474-b5f6-4369-b88b-5b53ab0cabe3" providerId="ADAL" clId="{A38CE018-94EF-4FEC-BFE2-62EB6BB10B2D}" dt="2026-03-03T14:24:54.604" v="31" actId="20577"/>
          <ac:spMkLst>
            <pc:docMk/>
            <pc:sldMk cId="2415061922" sldId="387"/>
            <ac:spMk id="2" creationId="{95BB4CA4-C09E-3792-84F6-34DAC8750030}"/>
          </ac:spMkLst>
        </pc:spChg>
        <pc:spChg chg="mod">
          <ac:chgData name="GULER DEMIR" userId="fd11c474-b5f6-4369-b88b-5b53ab0cabe3" providerId="ADAL" clId="{A38CE018-94EF-4FEC-BFE2-62EB6BB10B2D}" dt="2026-03-03T14:29:04.801" v="84" actId="6549"/>
          <ac:spMkLst>
            <pc:docMk/>
            <pc:sldMk cId="2415061922" sldId="387"/>
            <ac:spMk id="3" creationId="{AAFDF6B6-CDA1-901C-C332-14BC3A3157D6}"/>
          </ac:spMkLst>
        </pc:spChg>
      </pc:sldChg>
      <pc:sldChg chg="modSp mod">
        <pc:chgData name="GULER DEMIR" userId="fd11c474-b5f6-4369-b88b-5b53ab0cabe3" providerId="ADAL" clId="{A38CE018-94EF-4FEC-BFE2-62EB6BB10B2D}" dt="2026-03-03T14:44:04.650" v="254" actId="14100"/>
        <pc:sldMkLst>
          <pc:docMk/>
          <pc:sldMk cId="2455228650" sldId="388"/>
        </pc:sldMkLst>
        <pc:spChg chg="mod">
          <ac:chgData name="GULER DEMIR" userId="fd11c474-b5f6-4369-b88b-5b53ab0cabe3" providerId="ADAL" clId="{A38CE018-94EF-4FEC-BFE2-62EB6BB10B2D}" dt="2026-03-03T14:31:12.171" v="108" actId="14100"/>
          <ac:spMkLst>
            <pc:docMk/>
            <pc:sldMk cId="2455228650" sldId="388"/>
            <ac:spMk id="2" creationId="{95BB4CA4-C09E-3792-84F6-34DAC8750030}"/>
          </ac:spMkLst>
        </pc:spChg>
        <pc:spChg chg="mod">
          <ac:chgData name="GULER DEMIR" userId="fd11c474-b5f6-4369-b88b-5b53ab0cabe3" providerId="ADAL" clId="{A38CE018-94EF-4FEC-BFE2-62EB6BB10B2D}" dt="2026-03-03T14:44:04.650" v="254" actId="14100"/>
          <ac:spMkLst>
            <pc:docMk/>
            <pc:sldMk cId="2455228650" sldId="388"/>
            <ac:spMk id="3" creationId="{AAFDF6B6-CDA1-901C-C332-14BC3A3157D6}"/>
          </ac:spMkLst>
        </pc:spChg>
      </pc:sldChg>
      <pc:sldChg chg="modSp add mod">
        <pc:chgData name="GULER DEMIR" userId="fd11c474-b5f6-4369-b88b-5b53ab0cabe3" providerId="ADAL" clId="{A38CE018-94EF-4FEC-BFE2-62EB6BB10B2D}" dt="2026-03-03T16:41:52.361" v="665" actId="14100"/>
        <pc:sldMkLst>
          <pc:docMk/>
          <pc:sldMk cId="484197432" sldId="389"/>
        </pc:sldMkLst>
        <pc:spChg chg="mod">
          <ac:chgData name="GULER DEMIR" userId="fd11c474-b5f6-4369-b88b-5b53ab0cabe3" providerId="ADAL" clId="{A38CE018-94EF-4FEC-BFE2-62EB6BB10B2D}" dt="2026-03-03T16:41:48.649" v="664" actId="20577"/>
          <ac:spMkLst>
            <pc:docMk/>
            <pc:sldMk cId="484197432" sldId="389"/>
            <ac:spMk id="2" creationId="{95BB4CA4-C09E-3792-84F6-34DAC8750030}"/>
          </ac:spMkLst>
        </pc:spChg>
        <pc:spChg chg="mod">
          <ac:chgData name="GULER DEMIR" userId="fd11c474-b5f6-4369-b88b-5b53ab0cabe3" providerId="ADAL" clId="{A38CE018-94EF-4FEC-BFE2-62EB6BB10B2D}" dt="2026-03-03T16:41:52.361" v="665" actId="14100"/>
          <ac:spMkLst>
            <pc:docMk/>
            <pc:sldMk cId="484197432" sldId="389"/>
            <ac:spMk id="3" creationId="{AAFDF6B6-CDA1-901C-C332-14BC3A3157D6}"/>
          </ac:spMkLst>
        </pc:spChg>
      </pc:sldChg>
      <pc:sldChg chg="modSp add mod">
        <pc:chgData name="GULER DEMIR" userId="fd11c474-b5f6-4369-b88b-5b53ab0cabe3" providerId="ADAL" clId="{A38CE018-94EF-4FEC-BFE2-62EB6BB10B2D}" dt="2026-03-03T16:42:21.551" v="669" actId="1076"/>
        <pc:sldMkLst>
          <pc:docMk/>
          <pc:sldMk cId="1170170686" sldId="390"/>
        </pc:sldMkLst>
        <pc:spChg chg="mod">
          <ac:chgData name="GULER DEMIR" userId="fd11c474-b5f6-4369-b88b-5b53ab0cabe3" providerId="ADAL" clId="{A38CE018-94EF-4FEC-BFE2-62EB6BB10B2D}" dt="2026-03-03T16:42:17.754" v="668" actId="14100"/>
          <ac:spMkLst>
            <pc:docMk/>
            <pc:sldMk cId="1170170686" sldId="390"/>
            <ac:spMk id="2" creationId="{95BB4CA4-C09E-3792-84F6-34DAC8750030}"/>
          </ac:spMkLst>
        </pc:spChg>
        <pc:spChg chg="mod">
          <ac:chgData name="GULER DEMIR" userId="fd11c474-b5f6-4369-b88b-5b53ab0cabe3" providerId="ADAL" clId="{A38CE018-94EF-4FEC-BFE2-62EB6BB10B2D}" dt="2026-03-03T16:42:21.551" v="669" actId="1076"/>
          <ac:spMkLst>
            <pc:docMk/>
            <pc:sldMk cId="1170170686" sldId="390"/>
            <ac:spMk id="3" creationId="{AAFDF6B6-CDA1-901C-C332-14BC3A3157D6}"/>
          </ac:spMkLst>
        </pc:spChg>
      </pc:sldChg>
      <pc:sldChg chg="modSp add mod">
        <pc:chgData name="GULER DEMIR" userId="fd11c474-b5f6-4369-b88b-5b53ab0cabe3" providerId="ADAL" clId="{A38CE018-94EF-4FEC-BFE2-62EB6BB10B2D}" dt="2026-03-03T16:45:49.307" v="685" actId="12"/>
        <pc:sldMkLst>
          <pc:docMk/>
          <pc:sldMk cId="200333079" sldId="391"/>
        </pc:sldMkLst>
        <pc:spChg chg="mod">
          <ac:chgData name="GULER DEMIR" userId="fd11c474-b5f6-4369-b88b-5b53ab0cabe3" providerId="ADAL" clId="{A38CE018-94EF-4FEC-BFE2-62EB6BB10B2D}" dt="2026-03-03T16:42:41.919" v="672" actId="14100"/>
          <ac:spMkLst>
            <pc:docMk/>
            <pc:sldMk cId="200333079" sldId="391"/>
            <ac:spMk id="2" creationId="{95BB4CA4-C09E-3792-84F6-34DAC8750030}"/>
          </ac:spMkLst>
        </pc:spChg>
        <pc:spChg chg="mod">
          <ac:chgData name="GULER DEMIR" userId="fd11c474-b5f6-4369-b88b-5b53ab0cabe3" providerId="ADAL" clId="{A38CE018-94EF-4FEC-BFE2-62EB6BB10B2D}" dt="2026-03-03T16:45:49.307" v="685" actId="12"/>
          <ac:spMkLst>
            <pc:docMk/>
            <pc:sldMk cId="200333079" sldId="391"/>
            <ac:spMk id="3" creationId="{AAFDF6B6-CDA1-901C-C332-14BC3A3157D6}"/>
          </ac:spMkLst>
        </pc:spChg>
      </pc:sldChg>
      <pc:sldChg chg="addSp delSp modSp add mod">
        <pc:chgData name="GULER DEMIR" userId="fd11c474-b5f6-4369-b88b-5b53ab0cabe3" providerId="ADAL" clId="{A38CE018-94EF-4FEC-BFE2-62EB6BB10B2D}" dt="2026-03-03T16:55:00.989" v="694" actId="14100"/>
        <pc:sldMkLst>
          <pc:docMk/>
          <pc:sldMk cId="3952603374" sldId="392"/>
        </pc:sldMkLst>
        <pc:spChg chg="del mod">
          <ac:chgData name="GULER DEMIR" userId="fd11c474-b5f6-4369-b88b-5b53ab0cabe3" providerId="ADAL" clId="{A38CE018-94EF-4FEC-BFE2-62EB6BB10B2D}" dt="2026-03-03T16:53:20.936" v="689" actId="22"/>
          <ac:spMkLst>
            <pc:docMk/>
            <pc:sldMk cId="3952603374" sldId="392"/>
            <ac:spMk id="3" creationId="{AAFDF6B6-CDA1-901C-C332-14BC3A3157D6}"/>
          </ac:spMkLst>
        </pc:spChg>
        <pc:picChg chg="add mod ord">
          <ac:chgData name="GULER DEMIR" userId="fd11c474-b5f6-4369-b88b-5b53ab0cabe3" providerId="ADAL" clId="{A38CE018-94EF-4FEC-BFE2-62EB6BB10B2D}" dt="2026-03-03T16:53:20.936" v="689" actId="22"/>
          <ac:picMkLst>
            <pc:docMk/>
            <pc:sldMk cId="3952603374" sldId="392"/>
            <ac:picMk id="5" creationId="{EA0201FD-B5D3-8C82-ACCD-9281936B1DE5}"/>
          </ac:picMkLst>
        </pc:picChg>
        <pc:picChg chg="add mod">
          <ac:chgData name="GULER DEMIR" userId="fd11c474-b5f6-4369-b88b-5b53ab0cabe3" providerId="ADAL" clId="{A38CE018-94EF-4FEC-BFE2-62EB6BB10B2D}" dt="2026-03-03T16:55:00.989" v="694" actId="14100"/>
          <ac:picMkLst>
            <pc:docMk/>
            <pc:sldMk cId="3952603374" sldId="392"/>
            <ac:picMk id="7" creationId="{8594096B-17CA-FF26-76EC-A8A615F4B138}"/>
          </ac:picMkLst>
        </pc:picChg>
      </pc:sldChg>
      <pc:sldChg chg="modSp add mod">
        <pc:chgData name="GULER DEMIR" userId="fd11c474-b5f6-4369-b88b-5b53ab0cabe3" providerId="ADAL" clId="{A38CE018-94EF-4FEC-BFE2-62EB6BB10B2D}" dt="2026-03-03T17:18:20.712" v="920" actId="20577"/>
        <pc:sldMkLst>
          <pc:docMk/>
          <pc:sldMk cId="2850121975" sldId="393"/>
        </pc:sldMkLst>
        <pc:spChg chg="mod">
          <ac:chgData name="GULER DEMIR" userId="fd11c474-b5f6-4369-b88b-5b53ab0cabe3" providerId="ADAL" clId="{A38CE018-94EF-4FEC-BFE2-62EB6BB10B2D}" dt="2026-03-03T17:00:56.353" v="716" actId="20577"/>
          <ac:spMkLst>
            <pc:docMk/>
            <pc:sldMk cId="2850121975" sldId="393"/>
            <ac:spMk id="2" creationId="{95BB4CA4-C09E-3792-84F6-34DAC8750030}"/>
          </ac:spMkLst>
        </pc:spChg>
        <pc:spChg chg="mod">
          <ac:chgData name="GULER DEMIR" userId="fd11c474-b5f6-4369-b88b-5b53ab0cabe3" providerId="ADAL" clId="{A38CE018-94EF-4FEC-BFE2-62EB6BB10B2D}" dt="2026-03-03T17:18:20.712" v="920" actId="20577"/>
          <ac:spMkLst>
            <pc:docMk/>
            <pc:sldMk cId="2850121975" sldId="393"/>
            <ac:spMk id="3" creationId="{AAFDF6B6-CDA1-901C-C332-14BC3A3157D6}"/>
          </ac:spMkLst>
        </pc:spChg>
      </pc:sldChg>
      <pc:sldChg chg="modSp add mod">
        <pc:chgData name="GULER DEMIR" userId="fd11c474-b5f6-4369-b88b-5b53ab0cabe3" providerId="ADAL" clId="{A38CE018-94EF-4FEC-BFE2-62EB6BB10B2D}" dt="2026-03-03T18:03:13.449" v="1193" actId="115"/>
        <pc:sldMkLst>
          <pc:docMk/>
          <pc:sldMk cId="3145370273" sldId="394"/>
        </pc:sldMkLst>
        <pc:spChg chg="mod">
          <ac:chgData name="GULER DEMIR" userId="fd11c474-b5f6-4369-b88b-5b53ab0cabe3" providerId="ADAL" clId="{A38CE018-94EF-4FEC-BFE2-62EB6BB10B2D}" dt="2026-03-03T17:40:18.030" v="1004"/>
          <ac:spMkLst>
            <pc:docMk/>
            <pc:sldMk cId="3145370273" sldId="394"/>
            <ac:spMk id="2" creationId="{95BB4CA4-C09E-3792-84F6-34DAC8750030}"/>
          </ac:spMkLst>
        </pc:spChg>
        <pc:spChg chg="mod">
          <ac:chgData name="GULER DEMIR" userId="fd11c474-b5f6-4369-b88b-5b53ab0cabe3" providerId="ADAL" clId="{A38CE018-94EF-4FEC-BFE2-62EB6BB10B2D}" dt="2026-03-03T18:03:13.449" v="1193" actId="115"/>
          <ac:spMkLst>
            <pc:docMk/>
            <pc:sldMk cId="3145370273" sldId="394"/>
            <ac:spMk id="3" creationId="{AAFDF6B6-CDA1-901C-C332-14BC3A3157D6}"/>
          </ac:spMkLst>
        </pc:spChg>
      </pc:sldChg>
      <pc:sldChg chg="modSp add mod">
        <pc:chgData name="GULER DEMIR" userId="fd11c474-b5f6-4369-b88b-5b53ab0cabe3" providerId="ADAL" clId="{A38CE018-94EF-4FEC-BFE2-62EB6BB10B2D}" dt="2026-03-03T17:38:27.973" v="993" actId="255"/>
        <pc:sldMkLst>
          <pc:docMk/>
          <pc:sldMk cId="2004432927" sldId="395"/>
        </pc:sldMkLst>
        <pc:spChg chg="mod">
          <ac:chgData name="GULER DEMIR" userId="fd11c474-b5f6-4369-b88b-5b53ab0cabe3" providerId="ADAL" clId="{A38CE018-94EF-4FEC-BFE2-62EB6BB10B2D}" dt="2026-03-03T17:38:27.973" v="993" actId="255"/>
          <ac:spMkLst>
            <pc:docMk/>
            <pc:sldMk cId="2004432927" sldId="395"/>
            <ac:spMk id="3" creationId="{AAFDF6B6-CDA1-901C-C332-14BC3A3157D6}"/>
          </ac:spMkLst>
        </pc:spChg>
      </pc:sldChg>
      <pc:sldChg chg="modSp add mod">
        <pc:chgData name="GULER DEMIR" userId="fd11c474-b5f6-4369-b88b-5b53ab0cabe3" providerId="ADAL" clId="{A38CE018-94EF-4FEC-BFE2-62EB6BB10B2D}" dt="2026-03-03T18:16:43.055" v="1335" actId="12"/>
        <pc:sldMkLst>
          <pc:docMk/>
          <pc:sldMk cId="3307829391" sldId="396"/>
        </pc:sldMkLst>
        <pc:spChg chg="mod">
          <ac:chgData name="GULER DEMIR" userId="fd11c474-b5f6-4369-b88b-5b53ab0cabe3" providerId="ADAL" clId="{A38CE018-94EF-4FEC-BFE2-62EB6BB10B2D}" dt="2026-03-03T18:16:43.055" v="1335" actId="12"/>
          <ac:spMkLst>
            <pc:docMk/>
            <pc:sldMk cId="3307829391" sldId="396"/>
            <ac:spMk id="3" creationId="{AAFDF6B6-CDA1-901C-C332-14BC3A3157D6}"/>
          </ac:spMkLst>
        </pc:spChg>
      </pc:sldChg>
      <pc:sldChg chg="modSp add mod">
        <pc:chgData name="GULER DEMIR" userId="fd11c474-b5f6-4369-b88b-5b53ab0cabe3" providerId="ADAL" clId="{A38CE018-94EF-4FEC-BFE2-62EB6BB10B2D}" dt="2026-03-03T18:33:31.763" v="1440" actId="6549"/>
        <pc:sldMkLst>
          <pc:docMk/>
          <pc:sldMk cId="1800520192" sldId="397"/>
        </pc:sldMkLst>
        <pc:spChg chg="mod">
          <ac:chgData name="GULER DEMIR" userId="fd11c474-b5f6-4369-b88b-5b53ab0cabe3" providerId="ADAL" clId="{A38CE018-94EF-4FEC-BFE2-62EB6BB10B2D}" dt="2026-03-03T18:33:31.763" v="1440" actId="6549"/>
          <ac:spMkLst>
            <pc:docMk/>
            <pc:sldMk cId="1800520192" sldId="397"/>
            <ac:spMk id="3" creationId="{AAFDF6B6-CDA1-901C-C332-14BC3A3157D6}"/>
          </ac:spMkLst>
        </pc:spChg>
      </pc:sldChg>
      <pc:sldChg chg="modSp add mod">
        <pc:chgData name="GULER DEMIR" userId="fd11c474-b5f6-4369-b88b-5b53ab0cabe3" providerId="ADAL" clId="{A38CE018-94EF-4FEC-BFE2-62EB6BB10B2D}" dt="2026-03-03T19:02:38.057" v="1811" actId="6549"/>
        <pc:sldMkLst>
          <pc:docMk/>
          <pc:sldMk cId="27906898" sldId="398"/>
        </pc:sldMkLst>
        <pc:spChg chg="mod">
          <ac:chgData name="GULER DEMIR" userId="fd11c474-b5f6-4369-b88b-5b53ab0cabe3" providerId="ADAL" clId="{A38CE018-94EF-4FEC-BFE2-62EB6BB10B2D}" dt="2026-03-03T18:41:38.278" v="1550" actId="6549"/>
          <ac:spMkLst>
            <pc:docMk/>
            <pc:sldMk cId="27906898" sldId="398"/>
            <ac:spMk id="2" creationId="{95BB4CA4-C09E-3792-84F6-34DAC8750030}"/>
          </ac:spMkLst>
        </pc:spChg>
        <pc:spChg chg="mod">
          <ac:chgData name="GULER DEMIR" userId="fd11c474-b5f6-4369-b88b-5b53ab0cabe3" providerId="ADAL" clId="{A38CE018-94EF-4FEC-BFE2-62EB6BB10B2D}" dt="2026-03-03T19:02:38.057" v="1811" actId="6549"/>
          <ac:spMkLst>
            <pc:docMk/>
            <pc:sldMk cId="27906898" sldId="398"/>
            <ac:spMk id="3" creationId="{AAFDF6B6-CDA1-901C-C332-14BC3A3157D6}"/>
          </ac:spMkLst>
        </pc:spChg>
      </pc:sldChg>
      <pc:sldChg chg="modSp add mod">
        <pc:chgData name="GULER DEMIR" userId="fd11c474-b5f6-4369-b88b-5b53ab0cabe3" providerId="ADAL" clId="{A38CE018-94EF-4FEC-BFE2-62EB6BB10B2D}" dt="2026-03-03T19:03:35.699" v="1822" actId="14100"/>
        <pc:sldMkLst>
          <pc:docMk/>
          <pc:sldMk cId="1092046296" sldId="399"/>
        </pc:sldMkLst>
        <pc:spChg chg="mod">
          <ac:chgData name="GULER DEMIR" userId="fd11c474-b5f6-4369-b88b-5b53ab0cabe3" providerId="ADAL" clId="{A38CE018-94EF-4FEC-BFE2-62EB6BB10B2D}" dt="2026-03-03T19:03:35.699" v="1822" actId="14100"/>
          <ac:spMkLst>
            <pc:docMk/>
            <pc:sldMk cId="1092046296" sldId="399"/>
            <ac:spMk id="3" creationId="{AAFDF6B6-CDA1-901C-C332-14BC3A3157D6}"/>
          </ac:spMkLst>
        </pc:spChg>
      </pc:sldChg>
      <pc:sldChg chg="modSp add mod">
        <pc:chgData name="GULER DEMIR" userId="fd11c474-b5f6-4369-b88b-5b53ab0cabe3" providerId="ADAL" clId="{A38CE018-94EF-4FEC-BFE2-62EB6BB10B2D}" dt="2026-03-03T19:50:59.110" v="2206" actId="20577"/>
        <pc:sldMkLst>
          <pc:docMk/>
          <pc:sldMk cId="1697644787" sldId="400"/>
        </pc:sldMkLst>
        <pc:spChg chg="mod">
          <ac:chgData name="GULER DEMIR" userId="fd11c474-b5f6-4369-b88b-5b53ab0cabe3" providerId="ADAL" clId="{A38CE018-94EF-4FEC-BFE2-62EB6BB10B2D}" dt="2026-03-03T19:28:22.025" v="1948" actId="6549"/>
          <ac:spMkLst>
            <pc:docMk/>
            <pc:sldMk cId="1697644787" sldId="400"/>
            <ac:spMk id="2" creationId="{95BB4CA4-C09E-3792-84F6-34DAC8750030}"/>
          </ac:spMkLst>
        </pc:spChg>
        <pc:spChg chg="mod">
          <ac:chgData name="GULER DEMIR" userId="fd11c474-b5f6-4369-b88b-5b53ab0cabe3" providerId="ADAL" clId="{A38CE018-94EF-4FEC-BFE2-62EB6BB10B2D}" dt="2026-03-03T19:50:59.110" v="2206" actId="20577"/>
          <ac:spMkLst>
            <pc:docMk/>
            <pc:sldMk cId="1697644787" sldId="400"/>
            <ac:spMk id="3" creationId="{AAFDF6B6-CDA1-901C-C332-14BC3A3157D6}"/>
          </ac:spMkLst>
        </pc:spChg>
      </pc:sldChg>
      <pc:sldChg chg="modSp add mod">
        <pc:chgData name="GULER DEMIR" userId="fd11c474-b5f6-4369-b88b-5b53ab0cabe3" providerId="ADAL" clId="{A38CE018-94EF-4FEC-BFE2-62EB6BB10B2D}" dt="2026-03-03T19:34:59.408" v="2039" actId="6549"/>
        <pc:sldMkLst>
          <pc:docMk/>
          <pc:sldMk cId="3438061067" sldId="401"/>
        </pc:sldMkLst>
        <pc:spChg chg="mod">
          <ac:chgData name="GULER DEMIR" userId="fd11c474-b5f6-4369-b88b-5b53ab0cabe3" providerId="ADAL" clId="{A38CE018-94EF-4FEC-BFE2-62EB6BB10B2D}" dt="2026-03-03T19:34:59.408" v="2039" actId="6549"/>
          <ac:spMkLst>
            <pc:docMk/>
            <pc:sldMk cId="3438061067" sldId="401"/>
            <ac:spMk id="3" creationId="{00000000-0000-0000-0000-000000000000}"/>
          </ac:spMkLst>
        </pc:spChg>
      </pc:sldChg>
      <pc:sldChg chg="modSp add mod">
        <pc:chgData name="GULER DEMIR" userId="fd11c474-b5f6-4369-b88b-5b53ab0cabe3" providerId="ADAL" clId="{A38CE018-94EF-4FEC-BFE2-62EB6BB10B2D}" dt="2026-03-03T20:36:45.193" v="2678" actId="14100"/>
        <pc:sldMkLst>
          <pc:docMk/>
          <pc:sldMk cId="1585071211" sldId="402"/>
        </pc:sldMkLst>
        <pc:spChg chg="mod">
          <ac:chgData name="GULER DEMIR" userId="fd11c474-b5f6-4369-b88b-5b53ab0cabe3" providerId="ADAL" clId="{A38CE018-94EF-4FEC-BFE2-62EB6BB10B2D}" dt="2026-03-03T20:26:14.997" v="2486" actId="6549"/>
          <ac:spMkLst>
            <pc:docMk/>
            <pc:sldMk cId="1585071211" sldId="402"/>
            <ac:spMk id="2" creationId="{95BB4CA4-C09E-3792-84F6-34DAC8750030}"/>
          </ac:spMkLst>
        </pc:spChg>
        <pc:spChg chg="mod">
          <ac:chgData name="GULER DEMIR" userId="fd11c474-b5f6-4369-b88b-5b53ab0cabe3" providerId="ADAL" clId="{A38CE018-94EF-4FEC-BFE2-62EB6BB10B2D}" dt="2026-03-03T20:36:45.193" v="2678" actId="14100"/>
          <ac:spMkLst>
            <pc:docMk/>
            <pc:sldMk cId="1585071211" sldId="402"/>
            <ac:spMk id="3" creationId="{AAFDF6B6-CDA1-901C-C332-14BC3A3157D6}"/>
          </ac:spMkLst>
        </pc:spChg>
      </pc:sldChg>
      <pc:sldChg chg="modSp add mod">
        <pc:chgData name="GULER DEMIR" userId="fd11c474-b5f6-4369-b88b-5b53ab0cabe3" providerId="ADAL" clId="{A38CE018-94EF-4FEC-BFE2-62EB6BB10B2D}" dt="2026-03-03T19:56:36.877" v="2298" actId="6549"/>
        <pc:sldMkLst>
          <pc:docMk/>
          <pc:sldMk cId="1719348548" sldId="403"/>
        </pc:sldMkLst>
        <pc:spChg chg="mod">
          <ac:chgData name="GULER DEMIR" userId="fd11c474-b5f6-4369-b88b-5b53ab0cabe3" providerId="ADAL" clId="{A38CE018-94EF-4FEC-BFE2-62EB6BB10B2D}" dt="2026-03-03T19:56:36.877" v="2298" actId="6549"/>
          <ac:spMkLst>
            <pc:docMk/>
            <pc:sldMk cId="1719348548" sldId="403"/>
            <ac:spMk id="3" creationId="{AAFDF6B6-CDA1-901C-C332-14BC3A3157D6}"/>
          </ac:spMkLst>
        </pc:spChg>
      </pc:sldChg>
      <pc:sldChg chg="modSp add mod">
        <pc:chgData name="GULER DEMIR" userId="fd11c474-b5f6-4369-b88b-5b53ab0cabe3" providerId="ADAL" clId="{A38CE018-94EF-4FEC-BFE2-62EB6BB10B2D}" dt="2026-03-03T20:55:08.808" v="2900" actId="122"/>
        <pc:sldMkLst>
          <pc:docMk/>
          <pc:sldMk cId="3405882343" sldId="404"/>
        </pc:sldMkLst>
        <pc:spChg chg="mod">
          <ac:chgData name="GULER DEMIR" userId="fd11c474-b5f6-4369-b88b-5b53ab0cabe3" providerId="ADAL" clId="{A38CE018-94EF-4FEC-BFE2-62EB6BB10B2D}" dt="2026-03-03T20:55:08.808" v="2900" actId="122"/>
          <ac:spMkLst>
            <pc:docMk/>
            <pc:sldMk cId="3405882343" sldId="404"/>
            <ac:spMk id="3" creationId="{AAFDF6B6-CDA1-901C-C332-14BC3A3157D6}"/>
          </ac:spMkLst>
        </pc:spChg>
      </pc:sldChg>
      <pc:sldChg chg="addSp modSp add mod">
        <pc:chgData name="GULER DEMIR" userId="fd11c474-b5f6-4369-b88b-5b53ab0cabe3" providerId="ADAL" clId="{A38CE018-94EF-4FEC-BFE2-62EB6BB10B2D}" dt="2026-03-03T21:10:50.900" v="3055" actId="113"/>
        <pc:sldMkLst>
          <pc:docMk/>
          <pc:sldMk cId="902782564" sldId="405"/>
        </pc:sldMkLst>
        <pc:spChg chg="mod">
          <ac:chgData name="GULER DEMIR" userId="fd11c474-b5f6-4369-b88b-5b53ab0cabe3" providerId="ADAL" clId="{A38CE018-94EF-4FEC-BFE2-62EB6BB10B2D}" dt="2026-03-03T21:10:50.900" v="3055" actId="113"/>
          <ac:spMkLst>
            <pc:docMk/>
            <pc:sldMk cId="902782564" sldId="405"/>
            <ac:spMk id="3" creationId="{AAFDF6B6-CDA1-901C-C332-14BC3A3157D6}"/>
          </ac:spMkLst>
        </pc:spChg>
        <pc:graphicFrameChg chg="add mod modGraphic">
          <ac:chgData name="GULER DEMIR" userId="fd11c474-b5f6-4369-b88b-5b53ab0cabe3" providerId="ADAL" clId="{A38CE018-94EF-4FEC-BFE2-62EB6BB10B2D}" dt="2026-03-03T21:10:43.996" v="3053" actId="113"/>
          <ac:graphicFrameMkLst>
            <pc:docMk/>
            <pc:sldMk cId="902782564" sldId="405"/>
            <ac:graphicFrameMk id="4" creationId="{212DC78E-130C-CD30-439C-2A1436558C7A}"/>
          </ac:graphicFrameMkLst>
        </pc:graphicFrameChg>
      </pc:sldChg>
      <pc:sldChg chg="modSp add mod">
        <pc:chgData name="GULER DEMIR" userId="fd11c474-b5f6-4369-b88b-5b53ab0cabe3" providerId="ADAL" clId="{A38CE018-94EF-4FEC-BFE2-62EB6BB10B2D}" dt="2026-03-03T21:17:00.477" v="3185" actId="14100"/>
        <pc:sldMkLst>
          <pc:docMk/>
          <pc:sldMk cId="2776350467" sldId="406"/>
        </pc:sldMkLst>
        <pc:spChg chg="mod">
          <ac:chgData name="GULER DEMIR" userId="fd11c474-b5f6-4369-b88b-5b53ab0cabe3" providerId="ADAL" clId="{A38CE018-94EF-4FEC-BFE2-62EB6BB10B2D}" dt="2026-03-03T21:12:38.435" v="3061" actId="20577"/>
          <ac:spMkLst>
            <pc:docMk/>
            <pc:sldMk cId="2776350467" sldId="406"/>
            <ac:spMk id="2" creationId="{95BB4CA4-C09E-3792-84F6-34DAC8750030}"/>
          </ac:spMkLst>
        </pc:spChg>
        <pc:spChg chg="mod">
          <ac:chgData name="GULER DEMIR" userId="fd11c474-b5f6-4369-b88b-5b53ab0cabe3" providerId="ADAL" clId="{A38CE018-94EF-4FEC-BFE2-62EB6BB10B2D}" dt="2026-03-03T21:17:00.477" v="3185" actId="14100"/>
          <ac:spMkLst>
            <pc:docMk/>
            <pc:sldMk cId="2776350467" sldId="406"/>
            <ac:spMk id="3" creationId="{AAFDF6B6-CDA1-901C-C332-14BC3A3157D6}"/>
          </ac:spMkLst>
        </pc:spChg>
      </pc:sldChg>
      <pc:sldChg chg="add">
        <pc:chgData name="GULER DEMIR" userId="fd11c474-b5f6-4369-b88b-5b53ab0cabe3" providerId="ADAL" clId="{A38CE018-94EF-4FEC-BFE2-62EB6BB10B2D}" dt="2026-03-03T21:17:13.516" v="3186"/>
        <pc:sldMkLst>
          <pc:docMk/>
          <pc:sldMk cId="1081888422" sldId="40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www.etymonline.com/word/motivation" TargetMode="External"/><Relationship Id="rId3" Type="http://schemas.openxmlformats.org/officeDocument/2006/relationships/hyperlink" Target="https://doi.org/10.1016/j.actpsy.2024.104177" TargetMode="External"/><Relationship Id="rId7" Type="http://schemas.openxmlformats.org/officeDocument/2006/relationships/hyperlink" Target="https://www.etymonline.com/word/motivate" TargetMode="External"/><Relationship Id="rId2" Type="http://schemas.openxmlformats.org/officeDocument/2006/relationships/hyperlink" Target="https://en.wikipedia.org/wiki/Abraham_Zaleznik" TargetMode="External"/><Relationship Id="rId1" Type="http://schemas.openxmlformats.org/officeDocument/2006/relationships/slideLayout" Target="../slideLayouts/slideLayout2.xml"/><Relationship Id="rId6" Type="http://schemas.openxmlformats.org/officeDocument/2006/relationships/hyperlink" Target="https://www.sciencedirect.com/science/article/pii/S014829632400540X" TargetMode="External"/><Relationship Id="rId11" Type="http://schemas.openxmlformats.org/officeDocument/2006/relationships/hyperlink" Target="https://dergipark.org.tr/tr/pub/yonbil/article/513236" TargetMode="External"/><Relationship Id="rId5" Type="http://schemas.openxmlformats.org/officeDocument/2006/relationships/hyperlink" Target="https://www.ebsco.com/research-starters/political-science/authoritarian-democratic-and-laissez-faire-leadership" TargetMode="External"/><Relationship Id="rId10" Type="http://schemas.openxmlformats.org/officeDocument/2006/relationships/hyperlink" Target="https://izlik.org/JA87HU38FD" TargetMode="External"/><Relationship Id="rId4" Type="http://schemas.openxmlformats.org/officeDocument/2006/relationships/hyperlink" Target="https://www.researchgate.net/publication/373068669_LEADERSHIP_STYLES" TargetMode="External"/><Relationship Id="rId9" Type="http://schemas.openxmlformats.org/officeDocument/2006/relationships/hyperlink" Target="https://situational.com/blog/the-history-of-the-situational-leadership-framework/"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04460" y="1030406"/>
            <a:ext cx="9795013" cy="2789435"/>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11. HAFTA</a:t>
            </a:r>
            <a:br>
              <a:rPr lang="tr-TR" sz="2800" b="1" dirty="0">
                <a:solidFill>
                  <a:schemeClr val="tx1"/>
                </a:solidFill>
              </a:rPr>
            </a:br>
            <a:br>
              <a:rPr lang="tr-TR" sz="3000" b="1" dirty="0">
                <a:solidFill>
                  <a:schemeClr val="tx1"/>
                </a:solidFill>
              </a:rPr>
            </a:br>
            <a:r>
              <a:rPr lang="tr-TR" sz="2600" b="1" dirty="0">
                <a:solidFill>
                  <a:schemeClr val="tx1"/>
                </a:solidFill>
              </a:rPr>
              <a:t>Bilgi ve Belge Merkezlerinde Yönetim İşlevleri </a:t>
            </a:r>
            <a:br>
              <a:rPr lang="tr-TR" sz="2600" b="1" dirty="0">
                <a:solidFill>
                  <a:schemeClr val="tx1"/>
                </a:solidFill>
              </a:rPr>
            </a:br>
            <a:r>
              <a:rPr lang="tr-TR" sz="2600" b="1" dirty="0">
                <a:solidFill>
                  <a:schemeClr val="tx1"/>
                </a:solidFill>
              </a:rPr>
              <a:t>ve Liderlik Yaklaşımları</a:t>
            </a:r>
            <a:br>
              <a:rPr lang="tr-TR" sz="3000" b="1" dirty="0">
                <a:solidFill>
                  <a:schemeClr val="tx1"/>
                </a:solidFill>
              </a:rPr>
            </a:br>
            <a:endParaRPr lang="en-US" sz="3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771636"/>
          </a:xfrm>
        </p:spPr>
        <p:txBody>
          <a:bodyPr>
            <a:noAutofit/>
          </a:bodyPr>
          <a:lstStyle/>
          <a:p>
            <a:pPr algn="ctr"/>
            <a:r>
              <a:rPr lang="tr-TR" sz="2000" b="1" dirty="0">
                <a:solidFill>
                  <a:schemeClr val="tx1"/>
                </a:solidFill>
              </a:rPr>
              <a:t>YÖNELTME/YÜRÜTME: YÖNELTME VE ÖRGÜTLENME İŞLEVLERİ ARASINDAKİ İLİŞKİ</a:t>
            </a:r>
            <a:br>
              <a:rPr lang="tr-TR" sz="2000" b="1" u="sng" dirty="0"/>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7" y="1094509"/>
            <a:ext cx="9438005" cy="5015345"/>
          </a:xfrm>
        </p:spPr>
        <p:txBody>
          <a:bodyPr>
            <a:noAutofit/>
          </a:bodyPr>
          <a:lstStyle/>
          <a:p>
            <a:pPr algn="just"/>
            <a:r>
              <a:rPr lang="tr-TR" sz="2000" b="1" u="sng" dirty="0"/>
              <a:t>Birlikte Değerlendirme</a:t>
            </a:r>
            <a:r>
              <a:rPr lang="tr-TR" sz="2000" b="1" dirty="0"/>
              <a:t>: Organize olma ve yönlendirme fonksiyonları birbirini tamamlar.</a:t>
            </a:r>
          </a:p>
          <a:p>
            <a:pPr algn="just"/>
            <a:r>
              <a:rPr lang="tr-TR" sz="2000" b="1" u="sng" dirty="0"/>
              <a:t>Etkileşim</a:t>
            </a:r>
            <a:r>
              <a:rPr lang="tr-TR" sz="2000" b="1" dirty="0"/>
              <a:t>: İyi örgütlenmiş bir yapı, yöneltme sürecini kolaylaştırır; doğru yöneltme ise örgütlenmenin etkin işlemesini sağlar.</a:t>
            </a:r>
          </a:p>
          <a:p>
            <a:pPr algn="just"/>
            <a:r>
              <a:rPr lang="tr-TR" sz="2000" b="1" u="sng" dirty="0"/>
              <a:t>Başarıya Katkı</a:t>
            </a:r>
            <a:r>
              <a:rPr lang="tr-TR" sz="2000" b="1" dirty="0"/>
              <a:t>: Her ikisi de örgütün hedeflerine ulaşmasında kritik rol oynar ve birbirlerinin başarısını artırır.</a:t>
            </a:r>
          </a:p>
          <a:p>
            <a:pPr marL="0" indent="0" algn="ctr">
              <a:buNone/>
            </a:pPr>
            <a:r>
              <a:rPr lang="tr-TR" sz="2000" b="1" u="sng" dirty="0"/>
              <a:t> Özetle</a:t>
            </a:r>
          </a:p>
          <a:p>
            <a:pPr algn="just"/>
            <a:r>
              <a:rPr lang="tr-TR" sz="2000" b="1" dirty="0"/>
              <a:t>Yönetimde örgütlenme (yapı kurma) ve yöneltme (sevk ve idare) işlevleri birbirleriyle yakından ilişkilidir. </a:t>
            </a:r>
          </a:p>
          <a:p>
            <a:pPr algn="just"/>
            <a:r>
              <a:rPr lang="tr-TR" sz="2000" b="1" dirty="0"/>
              <a:t>Başarılı bir örgütlenme, yöneltmenin etkinliğini artırır.</a:t>
            </a:r>
          </a:p>
          <a:p>
            <a:pPr algn="just"/>
            <a:r>
              <a:rPr lang="tr-TR" sz="2000" b="1" dirty="0"/>
              <a:t>İyi yöneltme ise örgütsel yapının verimli çalışmasını sağlar. </a:t>
            </a:r>
          </a:p>
          <a:p>
            <a:pPr algn="just"/>
            <a:r>
              <a:rPr lang="tr-TR" sz="2000" b="1" dirty="0"/>
              <a:t>Bu iki işlevin uyum içinde olması, yönetimin başarısı ve örgütsel etkinlik açısından belirleyicidir </a:t>
            </a:r>
            <a:r>
              <a:rPr lang="tr-TR" sz="1500" b="1" dirty="0"/>
              <a:t>(Öztürk, 2018, </a:t>
            </a:r>
            <a:r>
              <a:rPr lang="tr-TR" sz="1500" b="1" dirty="0" err="1"/>
              <a:t>ss</a:t>
            </a:r>
            <a:r>
              <a:rPr lang="tr-TR" sz="1500" b="1" dirty="0"/>
              <a:t>. 85-90). </a:t>
            </a:r>
          </a:p>
        </p:txBody>
      </p:sp>
    </p:spTree>
    <p:extLst>
      <p:ext uri="{BB962C8B-B14F-4D97-AF65-F5344CB8AC3E}">
        <p14:creationId xmlns:p14="http://schemas.microsoft.com/office/powerpoint/2010/main" val="3141695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620982" y="184328"/>
            <a:ext cx="8349088" cy="397563"/>
          </a:xfrm>
        </p:spPr>
        <p:txBody>
          <a:bodyPr>
            <a:noAutofit/>
          </a:bodyPr>
          <a:lstStyle/>
          <a:p>
            <a:pPr algn="ctr"/>
            <a:r>
              <a:rPr lang="tr-TR" sz="2000" b="1" dirty="0">
                <a:solidFill>
                  <a:schemeClr val="tx1"/>
                </a:solidFill>
              </a:rPr>
              <a:t>YÖNELTME/YÜRÜTME: GÜDÜLEME</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1" y="748145"/>
            <a:ext cx="9438005" cy="5306291"/>
          </a:xfrm>
        </p:spPr>
        <p:txBody>
          <a:bodyPr>
            <a:noAutofit/>
          </a:bodyPr>
          <a:lstStyle/>
          <a:p>
            <a:pPr marL="0" indent="0" algn="ctr">
              <a:buNone/>
            </a:pPr>
            <a:r>
              <a:rPr lang="tr-TR" sz="1900" b="1" u="sng" dirty="0"/>
              <a:t>Güdüleme/Motivasyon (</a:t>
            </a:r>
            <a:r>
              <a:rPr lang="tr-TR" sz="1900" b="1" u="sng" dirty="0" err="1"/>
              <a:t>Motivation</a:t>
            </a:r>
            <a:r>
              <a:rPr lang="tr-TR" sz="1900" b="1" u="sng" dirty="0"/>
              <a:t>) </a:t>
            </a:r>
          </a:p>
          <a:p>
            <a:pPr algn="just">
              <a:spcBef>
                <a:spcPts val="600"/>
              </a:spcBef>
            </a:pPr>
            <a:r>
              <a:rPr lang="tr-TR" sz="1900" b="1" u="sng" dirty="0"/>
              <a:t>Anlamı</a:t>
            </a:r>
            <a:r>
              <a:rPr lang="tr-TR" sz="1900" b="1" dirty="0"/>
              <a:t>: Bir davranışı teşvik eden veya harekete geçiren içsel ya da sosyal uyaran (stimulus) veya güç (</a:t>
            </a:r>
            <a:r>
              <a:rPr lang="tr-TR" sz="1900" b="1" dirty="0" err="1"/>
              <a:t>force</a:t>
            </a:r>
            <a:r>
              <a:rPr lang="tr-TR" sz="1900" b="1" dirty="0"/>
              <a:t>)  </a:t>
            </a:r>
          </a:p>
          <a:p>
            <a:pPr algn="just">
              <a:spcBef>
                <a:spcPts val="600"/>
              </a:spcBef>
            </a:pPr>
            <a:r>
              <a:rPr lang="tr-TR" sz="1900" b="1" u="sng" dirty="0"/>
              <a:t>Kökeni</a:t>
            </a:r>
            <a:r>
              <a:rPr lang="tr-TR" sz="1900" b="1" dirty="0"/>
              <a:t>: 1873 yılında "hareket ettirmek veya harekete teşvik etmek için bir teşvik veya teşvik edici ile donatma süreci" anlamında kullanılmıştır. Büyük olasılıkla Almancadan alınmıştır. Psikolojide ise "bir eylem için içsel ya da toplumsal uyaran" anlamında kullanımı 1904’te ortaya çıkmıştır.  </a:t>
            </a:r>
          </a:p>
          <a:p>
            <a:pPr algn="just">
              <a:spcBef>
                <a:spcPts val="600"/>
              </a:spcBef>
            </a:pPr>
            <a:r>
              <a:rPr lang="tr-TR" sz="1900" b="1" u="sng" dirty="0"/>
              <a:t>Kullanım alanları</a:t>
            </a:r>
            <a:r>
              <a:rPr lang="tr-TR" sz="1900" b="1" dirty="0"/>
              <a:t>: İnsanları harekete geçiren, onları motive eden güç veya neden </a:t>
            </a:r>
            <a:r>
              <a:rPr lang="tr-TR" sz="1500" b="1" dirty="0"/>
              <a:t>(</a:t>
            </a:r>
            <a:r>
              <a:rPr lang="tr-TR" sz="1500" b="1" dirty="0" err="1"/>
              <a:t>Motivation</a:t>
            </a:r>
            <a:r>
              <a:rPr lang="tr-TR" sz="1500" b="1" dirty="0"/>
              <a:t>, 2026). </a:t>
            </a:r>
          </a:p>
          <a:p>
            <a:pPr marL="0" indent="0" algn="ctr">
              <a:spcBef>
                <a:spcPts val="600"/>
              </a:spcBef>
              <a:buNone/>
            </a:pPr>
            <a:r>
              <a:rPr lang="tr-TR" sz="1900" b="1" u="sng" dirty="0"/>
              <a:t>Güdülemek/Motive Etmek/Harekete Geçirmek (</a:t>
            </a:r>
            <a:r>
              <a:rPr lang="tr-TR" sz="1900" b="1" u="sng" dirty="0" err="1"/>
              <a:t>to</a:t>
            </a:r>
            <a:r>
              <a:rPr lang="tr-TR" sz="1900" b="1" u="sng" dirty="0"/>
              <a:t> </a:t>
            </a:r>
            <a:r>
              <a:rPr lang="tr-TR" sz="1900" b="1" u="sng" dirty="0" err="1"/>
              <a:t>Motivate</a:t>
            </a:r>
            <a:r>
              <a:rPr lang="tr-TR" sz="1900" b="1" u="sng" dirty="0"/>
              <a:t>)  </a:t>
            </a:r>
          </a:p>
          <a:p>
            <a:pPr algn="just">
              <a:spcBef>
                <a:spcPts val="600"/>
              </a:spcBef>
            </a:pPr>
            <a:r>
              <a:rPr lang="tr-TR" sz="1900" b="1" u="sng" dirty="0"/>
              <a:t>Anlamı</a:t>
            </a:r>
            <a:r>
              <a:rPr lang="tr-TR" sz="1900" b="1" dirty="0"/>
              <a:t>: Bir kişiyi veya grubu belli bir davranışa yönlendirmek, teşvik etmek  </a:t>
            </a:r>
          </a:p>
          <a:p>
            <a:pPr algn="just">
              <a:spcBef>
                <a:spcPts val="600"/>
              </a:spcBef>
            </a:pPr>
            <a:r>
              <a:rPr lang="tr-TR" sz="1900" b="1" u="sng" dirty="0"/>
              <a:t>Kökeni</a:t>
            </a:r>
            <a:r>
              <a:rPr lang="tr-TR" sz="1900" b="1" dirty="0"/>
              <a:t>: 1863 yılında "hareket etmeye teşvik etmek, harekete sebep olmak" anlamında kullanılmıştır. Fransızca "</a:t>
            </a:r>
            <a:r>
              <a:rPr lang="tr-TR" sz="1900" b="1" dirty="0" err="1"/>
              <a:t>motiver</a:t>
            </a:r>
            <a:r>
              <a:rPr lang="tr-TR" sz="1900" b="1" dirty="0"/>
              <a:t>" veya Almanca "</a:t>
            </a:r>
            <a:r>
              <a:rPr lang="tr-TR" sz="1900" b="1" dirty="0" err="1"/>
              <a:t>motivieren</a:t>
            </a:r>
            <a:r>
              <a:rPr lang="tr-TR" sz="1900" b="1" dirty="0"/>
              <a:t>" fiilinden türemiştir.  </a:t>
            </a:r>
          </a:p>
          <a:p>
            <a:pPr algn="just">
              <a:spcBef>
                <a:spcPts val="600"/>
              </a:spcBef>
            </a:pPr>
            <a:r>
              <a:rPr lang="tr-TR" sz="1900" b="1" u="sng" dirty="0"/>
              <a:t>Kullanım alanları</a:t>
            </a:r>
            <a:r>
              <a:rPr lang="tr-TR" sz="1900" b="1" dirty="0"/>
              <a:t>: Birini veya bir şeyi harekete geçirmek, motive etmek </a:t>
            </a:r>
            <a:r>
              <a:rPr lang="tr-TR" sz="1500" b="1" dirty="0"/>
              <a:t>(</a:t>
            </a:r>
            <a:r>
              <a:rPr lang="tr-TR" sz="1500" b="1" dirty="0" err="1"/>
              <a:t>Motivate</a:t>
            </a:r>
            <a:r>
              <a:rPr lang="tr-TR" sz="1500" b="1" dirty="0"/>
              <a:t>, 2026). </a:t>
            </a:r>
          </a:p>
        </p:txBody>
      </p:sp>
    </p:spTree>
    <p:extLst>
      <p:ext uri="{BB962C8B-B14F-4D97-AF65-F5344CB8AC3E}">
        <p14:creationId xmlns:p14="http://schemas.microsoft.com/office/powerpoint/2010/main" val="1349053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771636"/>
          </a:xfrm>
        </p:spPr>
        <p:txBody>
          <a:bodyPr>
            <a:noAutofit/>
          </a:bodyPr>
          <a:lstStyle/>
          <a:p>
            <a:pPr algn="ctr"/>
            <a:r>
              <a:rPr lang="tr-TR" sz="2000" b="1" dirty="0">
                <a:solidFill>
                  <a:schemeClr val="tx1"/>
                </a:solidFill>
              </a:rPr>
              <a:t>YÖNELTME/YÜRÜTME: GÜDÜLEME</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1" y="748146"/>
            <a:ext cx="9438005" cy="5126182"/>
          </a:xfrm>
        </p:spPr>
        <p:txBody>
          <a:bodyPr>
            <a:noAutofit/>
          </a:bodyPr>
          <a:lstStyle/>
          <a:p>
            <a:pPr marL="0" indent="0" algn="ctr">
              <a:spcBef>
                <a:spcPts val="600"/>
              </a:spcBef>
              <a:buNone/>
            </a:pPr>
            <a:r>
              <a:rPr lang="tr-TR" sz="2000" b="1" u="sng" dirty="0" err="1"/>
              <a:t>Motivational</a:t>
            </a:r>
            <a:r>
              <a:rPr lang="tr-TR" sz="2000" b="1" u="sng" dirty="0"/>
              <a:t> (</a:t>
            </a:r>
            <a:r>
              <a:rPr lang="tr-TR" sz="2000" b="1" u="sng" dirty="0" err="1"/>
              <a:t>adj</a:t>
            </a:r>
            <a:r>
              <a:rPr lang="tr-TR" sz="2000" b="1" u="sng" dirty="0"/>
              <a:t>.) </a:t>
            </a:r>
          </a:p>
          <a:p>
            <a:pPr algn="just">
              <a:spcBef>
                <a:spcPts val="600"/>
              </a:spcBef>
            </a:pPr>
            <a:r>
              <a:rPr lang="tr-TR" sz="2000" b="1" u="sng" dirty="0"/>
              <a:t>Türkçesi</a:t>
            </a:r>
            <a:r>
              <a:rPr lang="tr-TR" sz="2000" b="1" dirty="0"/>
              <a:t>: Motivasyonel, motive edici  </a:t>
            </a:r>
          </a:p>
          <a:p>
            <a:pPr algn="just">
              <a:spcBef>
                <a:spcPts val="600"/>
              </a:spcBef>
            </a:pPr>
            <a:r>
              <a:rPr lang="tr-TR" sz="2000" b="1" u="sng" dirty="0"/>
              <a:t>Anlamı</a:t>
            </a:r>
            <a:r>
              <a:rPr lang="tr-TR" sz="2000" b="1" dirty="0"/>
              <a:t>: Motivasyonla ilgili veya onu sağlayan, harekete geçiren  </a:t>
            </a:r>
          </a:p>
          <a:p>
            <a:pPr algn="just">
              <a:spcBef>
                <a:spcPts val="600"/>
              </a:spcBef>
            </a:pPr>
            <a:r>
              <a:rPr lang="tr-TR" sz="2000" b="1" u="sng" dirty="0"/>
              <a:t>Kökeni</a:t>
            </a:r>
            <a:r>
              <a:rPr lang="tr-TR" sz="2000" b="1" dirty="0"/>
              <a:t>: 1931 yılında "motivasyon ile ilgili" anlamında türetilmiştir.</a:t>
            </a:r>
          </a:p>
          <a:p>
            <a:pPr marL="0" indent="0" algn="ctr">
              <a:spcBef>
                <a:spcPts val="600"/>
              </a:spcBef>
              <a:buNone/>
            </a:pPr>
            <a:r>
              <a:rPr lang="tr-TR" sz="2000" b="1" u="sng" dirty="0"/>
              <a:t>Motive (n.)  </a:t>
            </a:r>
          </a:p>
          <a:p>
            <a:pPr algn="just">
              <a:spcBef>
                <a:spcPts val="600"/>
              </a:spcBef>
            </a:pPr>
            <a:r>
              <a:rPr lang="tr-TR" sz="2000" b="1" u="sng" dirty="0"/>
              <a:t>Türkçesi</a:t>
            </a:r>
            <a:r>
              <a:rPr lang="tr-TR" sz="2000" b="1" dirty="0"/>
              <a:t>: Güdü, sebep, motivasyon kaynağı  </a:t>
            </a:r>
          </a:p>
          <a:p>
            <a:pPr algn="just">
              <a:spcBef>
                <a:spcPts val="600"/>
              </a:spcBef>
            </a:pPr>
            <a:r>
              <a:rPr lang="tr-TR" sz="2000" b="1" u="sng" dirty="0"/>
              <a:t>Anlamı</a:t>
            </a:r>
            <a:r>
              <a:rPr lang="tr-TR" sz="2000" b="1" dirty="0"/>
              <a:t>: İçten gelen ve bir kişinin belli bir davranışta bulunmasına neden olan; onu harekete geçiren güç veya zihinsel durumdur. Ayrıca, bir eylemin içsel amacı veya tasarısıdır (</a:t>
            </a:r>
            <a:r>
              <a:rPr lang="tr-TR" sz="2000" b="1" dirty="0" err="1"/>
              <a:t>design</a:t>
            </a:r>
            <a:r>
              <a:rPr lang="tr-TR" sz="2000" b="1" dirty="0"/>
              <a:t>).  </a:t>
            </a:r>
          </a:p>
          <a:p>
            <a:pPr algn="just">
              <a:spcBef>
                <a:spcPts val="600"/>
              </a:spcBef>
            </a:pPr>
            <a:r>
              <a:rPr lang="tr-TR" sz="2000" b="1" u="sng" dirty="0"/>
              <a:t>Kökeni</a:t>
            </a:r>
            <a:r>
              <a:rPr lang="tr-TR" sz="2000" b="1" dirty="0"/>
              <a:t>: 14. yüzyılda "bir şeyi öne sürmek, gerekçe, sebep" anlamında kullanılmıştır, zamanla "bir kişinin belirli bir şekilde davranmasına neden olan içsel güç veya tutum" anlamını kazanmıştır.  </a:t>
            </a:r>
          </a:p>
          <a:p>
            <a:pPr algn="just">
              <a:spcBef>
                <a:spcPts val="600"/>
              </a:spcBef>
            </a:pPr>
            <a:r>
              <a:rPr lang="tr-TR" sz="2000" b="1" u="sng" dirty="0"/>
              <a:t>Kullanım alanları</a:t>
            </a:r>
            <a:r>
              <a:rPr lang="tr-TR" sz="2000" b="1" dirty="0"/>
              <a:t>: İnsanların davranışlarını harekete geçiren içsel güç veya motivasyon kaynağı</a:t>
            </a:r>
            <a:endParaRPr lang="tr-TR" sz="1500" b="1" dirty="0"/>
          </a:p>
        </p:txBody>
      </p:sp>
    </p:spTree>
    <p:extLst>
      <p:ext uri="{BB962C8B-B14F-4D97-AF65-F5344CB8AC3E}">
        <p14:creationId xmlns:p14="http://schemas.microsoft.com/office/powerpoint/2010/main" val="4190108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771636"/>
          </a:xfrm>
        </p:spPr>
        <p:txBody>
          <a:bodyPr>
            <a:noAutofit/>
          </a:bodyPr>
          <a:lstStyle/>
          <a:p>
            <a:pPr algn="ctr"/>
            <a:r>
              <a:rPr lang="tr-TR" sz="2000" b="1" dirty="0">
                <a:solidFill>
                  <a:schemeClr val="tx1"/>
                </a:solidFill>
              </a:rPr>
              <a:t>YÖNELTME/YÜRÜTME: GÜDÜLEME</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1" y="748145"/>
            <a:ext cx="9438005" cy="4433455"/>
          </a:xfrm>
        </p:spPr>
        <p:txBody>
          <a:bodyPr>
            <a:noAutofit/>
          </a:bodyPr>
          <a:lstStyle/>
          <a:p>
            <a:pPr marL="0" indent="0" algn="ctr">
              <a:buNone/>
            </a:pPr>
            <a:r>
              <a:rPr lang="tr-TR" sz="1700" b="1" u="sng" dirty="0"/>
              <a:t>Motive (</a:t>
            </a:r>
            <a:r>
              <a:rPr lang="tr-TR" sz="1700" b="1" u="sng" dirty="0" err="1"/>
              <a:t>adj</a:t>
            </a:r>
            <a:r>
              <a:rPr lang="tr-TR" sz="1700" b="1" u="sng" dirty="0"/>
              <a:t>.)  </a:t>
            </a:r>
          </a:p>
          <a:p>
            <a:pPr algn="just"/>
            <a:r>
              <a:rPr lang="tr-TR" sz="1700" b="1" u="sng" dirty="0"/>
              <a:t>Türkçesi</a:t>
            </a:r>
            <a:r>
              <a:rPr lang="tr-TR" sz="1700" b="1" dirty="0"/>
              <a:t>: Hareket ettiren, motive edici güç  </a:t>
            </a:r>
          </a:p>
          <a:p>
            <a:pPr algn="just"/>
            <a:r>
              <a:rPr lang="tr-TR" sz="1700" b="1" u="sng" dirty="0"/>
              <a:t>Anlamı</a:t>
            </a:r>
            <a:r>
              <a:rPr lang="tr-TR" sz="1700" b="1" dirty="0"/>
              <a:t>: Hareket veya hareket ettirme gücüne sahip olan  </a:t>
            </a:r>
          </a:p>
          <a:p>
            <a:pPr algn="just"/>
            <a:r>
              <a:rPr lang="tr-TR" sz="1700" b="1" u="sng" dirty="0"/>
              <a:t>Kökeni</a:t>
            </a:r>
            <a:r>
              <a:rPr lang="tr-TR" sz="1700" b="1" dirty="0"/>
              <a:t>: 14. yüzyılda "hareket ettiren, gücü olan" anlamında kullanılmıştır.  </a:t>
            </a:r>
          </a:p>
          <a:p>
            <a:pPr marL="0" indent="0" algn="ctr">
              <a:buNone/>
            </a:pPr>
            <a:r>
              <a:rPr lang="tr-TR" sz="1700" b="1" u="sng" dirty="0"/>
              <a:t>ÖZETLE</a:t>
            </a:r>
          </a:p>
          <a:p>
            <a:pPr algn="just"/>
            <a:r>
              <a:rPr lang="tr-TR" sz="1700" b="1" u="sng" dirty="0" err="1"/>
              <a:t>Motivation</a:t>
            </a:r>
            <a:r>
              <a:rPr lang="tr-TR" sz="1700" b="1" u="sng" dirty="0"/>
              <a:t> (motivasyon</a:t>
            </a:r>
            <a:r>
              <a:rPr lang="tr-TR" sz="1700" b="1" dirty="0"/>
              <a:t>), insanların belirli davranışlara yönelmesine içsel ya da dışsal güçler tarafından sağlanan etki/enerjidir.  </a:t>
            </a:r>
          </a:p>
          <a:p>
            <a:pPr algn="just"/>
            <a:r>
              <a:rPr lang="tr-TR" sz="1700" b="1" u="sng" dirty="0" err="1"/>
              <a:t>Motivate</a:t>
            </a:r>
            <a:r>
              <a:rPr lang="tr-TR" sz="1700" b="1" u="sng" dirty="0"/>
              <a:t> (</a:t>
            </a:r>
            <a:r>
              <a:rPr lang="tr-TR" sz="1700" b="1" u="sng" dirty="0" err="1"/>
              <a:t>motivate</a:t>
            </a:r>
            <a:r>
              <a:rPr lang="tr-TR" sz="1700" b="1" u="sng" dirty="0"/>
              <a:t> etmek</a:t>
            </a:r>
            <a:r>
              <a:rPr lang="tr-TR" sz="1700" b="1" dirty="0"/>
              <a:t>) ise, bir kişiyi veya grubu harekete geçirmek, teşvik etmek anlamına gelir.  </a:t>
            </a:r>
          </a:p>
          <a:p>
            <a:pPr algn="just"/>
            <a:r>
              <a:rPr lang="tr-TR" sz="1700" b="1" u="sng" dirty="0"/>
              <a:t>Bu iki kavram</a:t>
            </a:r>
            <a:r>
              <a:rPr lang="tr-TR" sz="1700" b="1" dirty="0"/>
              <a:t>, bireylerin veya grupların hedeflerine ulaşmasında temel itici güçlerdir ve davranışların şekillenmesinde önemli rol oynar.</a:t>
            </a:r>
          </a:p>
        </p:txBody>
      </p:sp>
    </p:spTree>
    <p:extLst>
      <p:ext uri="{BB962C8B-B14F-4D97-AF65-F5344CB8AC3E}">
        <p14:creationId xmlns:p14="http://schemas.microsoft.com/office/powerpoint/2010/main" val="3586326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80690"/>
          </a:xfrm>
        </p:spPr>
        <p:txBody>
          <a:bodyPr>
            <a:noAutofit/>
          </a:bodyPr>
          <a:lstStyle/>
          <a:p>
            <a:pPr algn="ctr"/>
            <a:r>
              <a:rPr lang="tr-TR" sz="1800" b="1" dirty="0">
                <a:solidFill>
                  <a:schemeClr val="tx1"/>
                </a:solidFill>
              </a:rPr>
              <a:t>YÖNELTME/YÜRÜTME: YÖNETİMDE GÜDÜLEME VE GÜDÜLEME ETMENLERİ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91588" y="699654"/>
            <a:ext cx="9438005" cy="5458691"/>
          </a:xfrm>
        </p:spPr>
        <p:txBody>
          <a:bodyPr>
            <a:noAutofit/>
          </a:bodyPr>
          <a:lstStyle/>
          <a:p>
            <a:pPr marL="0" indent="0" algn="ctr">
              <a:spcBef>
                <a:spcPts val="600"/>
              </a:spcBef>
              <a:buNone/>
            </a:pPr>
            <a:r>
              <a:rPr lang="tr-TR" sz="1900" b="1" u="sng" dirty="0"/>
              <a:t>TANIM</a:t>
            </a:r>
          </a:p>
          <a:p>
            <a:pPr algn="just">
              <a:spcBef>
                <a:spcPts val="600"/>
              </a:spcBef>
            </a:pPr>
            <a:r>
              <a:rPr lang="tr-TR" sz="1900" b="1" dirty="0"/>
              <a:t>İnsan davranışlarını yönlendiren psikolojik güçtür.</a:t>
            </a:r>
          </a:p>
          <a:p>
            <a:pPr algn="just">
              <a:spcBef>
                <a:spcPts val="600"/>
              </a:spcBef>
            </a:pPr>
            <a:r>
              <a:rPr lang="tr-TR" sz="1900" b="1" dirty="0"/>
              <a:t>Bir kişinin belirli bir görevi yapmaya istekliliği, enerji ve kararlılık göstergesidir.</a:t>
            </a:r>
          </a:p>
          <a:p>
            <a:pPr algn="just">
              <a:spcBef>
                <a:spcPts val="600"/>
              </a:spcBef>
            </a:pPr>
            <a:r>
              <a:rPr lang="tr-TR" sz="1900" b="1" dirty="0"/>
              <a:t>Motivasyon, hem içsel (</a:t>
            </a:r>
            <a:r>
              <a:rPr lang="tr-TR" sz="1900" b="1" dirty="0" err="1"/>
              <a:t>intrinsic</a:t>
            </a:r>
            <a:r>
              <a:rPr lang="tr-TR" sz="1900" b="1" dirty="0"/>
              <a:t>) hem de dışsal (</a:t>
            </a:r>
            <a:r>
              <a:rPr lang="tr-TR" sz="1900" b="1" dirty="0" err="1"/>
              <a:t>extrinsic</a:t>
            </a:r>
            <a:r>
              <a:rPr lang="tr-TR" sz="1900" b="1" dirty="0"/>
              <a:t>) etmenlerden kaynaklanabilir.</a:t>
            </a:r>
          </a:p>
          <a:p>
            <a:pPr marL="0" indent="0" algn="ctr">
              <a:spcBef>
                <a:spcPts val="600"/>
              </a:spcBef>
              <a:buNone/>
            </a:pPr>
            <a:r>
              <a:rPr lang="tr-TR" sz="1900" b="1" u="sng" dirty="0"/>
              <a:t>İçsel (</a:t>
            </a:r>
            <a:r>
              <a:rPr lang="tr-TR" sz="1900" b="1" u="sng" dirty="0" err="1"/>
              <a:t>intrinsic</a:t>
            </a:r>
            <a:r>
              <a:rPr lang="tr-TR" sz="1900" b="1" u="sng" dirty="0"/>
              <a:t>) Motivasyon</a:t>
            </a:r>
          </a:p>
          <a:p>
            <a:pPr algn="just">
              <a:spcBef>
                <a:spcPts val="600"/>
              </a:spcBef>
            </a:pPr>
            <a:r>
              <a:rPr lang="tr-TR" sz="1900" b="1" dirty="0"/>
              <a:t> Kişinin kendisinden gelen, içsel tatmin ve zevk nedeniyle harekete geçmesi</a:t>
            </a:r>
          </a:p>
          <a:p>
            <a:pPr algn="just">
              <a:spcBef>
                <a:spcPts val="600"/>
              </a:spcBef>
            </a:pPr>
            <a:r>
              <a:rPr lang="tr-TR" sz="1900" b="1" dirty="0"/>
              <a:t> Örnek: Öğrenmekten, yaratıcı olmaktan veya kendi ilgisiyle motive olmak</a:t>
            </a:r>
          </a:p>
          <a:p>
            <a:pPr algn="just">
              <a:spcBef>
                <a:spcPts val="600"/>
              </a:spcBef>
            </a:pPr>
            <a:r>
              <a:rPr lang="tr-TR" sz="1900" b="1" dirty="0"/>
              <a:t>Bu motivasyon, sürdürülebilir ve derin bağ kuran bir motivasyon türüdür.</a:t>
            </a:r>
          </a:p>
          <a:p>
            <a:pPr marL="0" indent="0" algn="ctr">
              <a:spcBef>
                <a:spcPts val="600"/>
              </a:spcBef>
              <a:buNone/>
            </a:pPr>
            <a:r>
              <a:rPr lang="tr-TR" sz="1900" b="1" u="sng" dirty="0"/>
              <a:t>Dışsal (</a:t>
            </a:r>
            <a:r>
              <a:rPr lang="tr-TR" sz="1900" b="1" u="sng" dirty="0" err="1"/>
              <a:t>extrinsic</a:t>
            </a:r>
            <a:r>
              <a:rPr lang="tr-TR" sz="1900" b="1" u="sng" dirty="0"/>
              <a:t>) Motivasyon</a:t>
            </a:r>
          </a:p>
          <a:p>
            <a:pPr algn="just">
              <a:spcBef>
                <a:spcPts val="600"/>
              </a:spcBef>
            </a:pPr>
            <a:r>
              <a:rPr lang="tr-TR" sz="1900" b="1" dirty="0"/>
              <a:t>Davranışın, ödüller veya dış baskılar nedeniyle gerçekleşmesi</a:t>
            </a:r>
          </a:p>
          <a:p>
            <a:pPr algn="just">
              <a:spcBef>
                <a:spcPts val="600"/>
              </a:spcBef>
            </a:pPr>
            <a:r>
              <a:rPr lang="tr-TR" sz="1900" b="1" dirty="0"/>
              <a:t>Örnek: Başarı için para, ödül, takdir veya ceza korkusu</a:t>
            </a:r>
          </a:p>
          <a:p>
            <a:pPr algn="just">
              <a:spcBef>
                <a:spcPts val="600"/>
              </a:spcBef>
            </a:pPr>
            <a:r>
              <a:rPr lang="tr-TR" sz="1900" b="1" dirty="0"/>
              <a:t>Bu motivasyon genellikle kısa dönemli olup, içsel motivasyonu olumsuz etkileyebilir</a:t>
            </a:r>
            <a:r>
              <a:rPr lang="tr-TR" sz="1500" b="1" dirty="0"/>
              <a:t> (</a:t>
            </a:r>
            <a:r>
              <a:rPr lang="tr-TR" sz="1500" b="1" dirty="0" err="1"/>
              <a:t>Bandhu</a:t>
            </a:r>
            <a:r>
              <a:rPr lang="tr-TR" sz="1500" b="1" dirty="0"/>
              <a:t> vd., 2024).</a:t>
            </a:r>
          </a:p>
        </p:txBody>
      </p:sp>
    </p:spTree>
    <p:extLst>
      <p:ext uri="{BB962C8B-B14F-4D97-AF65-F5344CB8AC3E}">
        <p14:creationId xmlns:p14="http://schemas.microsoft.com/office/powerpoint/2010/main" val="2415061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27054"/>
          </a:xfrm>
        </p:spPr>
        <p:txBody>
          <a:bodyPr>
            <a:noAutofit/>
          </a:bodyPr>
          <a:lstStyle/>
          <a:p>
            <a:pPr algn="ctr"/>
            <a:r>
              <a:rPr lang="tr-TR" sz="2200" b="1" dirty="0">
                <a:solidFill>
                  <a:schemeClr val="tx1"/>
                </a:solidFill>
              </a:rPr>
              <a:t>YÖNELTME/YÜRÜTME:</a:t>
            </a:r>
            <a:br>
              <a:rPr lang="tr-TR" sz="2200" b="1" dirty="0">
                <a:solidFill>
                  <a:schemeClr val="tx1"/>
                </a:solidFill>
              </a:rPr>
            </a:br>
            <a:r>
              <a:rPr lang="tr-TR" sz="2200" b="1" dirty="0">
                <a:solidFill>
                  <a:schemeClr val="tx1"/>
                </a:solidFill>
              </a:rPr>
              <a:t>Liderlik ve Yöneticilik (</a:t>
            </a:r>
            <a:r>
              <a:rPr lang="tr-TR" sz="2200" b="1" dirty="0" err="1">
                <a:solidFill>
                  <a:schemeClr val="tx1"/>
                </a:solidFill>
              </a:rPr>
              <a:t>Leadership</a:t>
            </a:r>
            <a:r>
              <a:rPr lang="tr-TR" sz="2200" b="1" dirty="0">
                <a:solidFill>
                  <a:schemeClr val="tx1"/>
                </a:solidFill>
              </a:rPr>
              <a:t> </a:t>
            </a:r>
            <a:r>
              <a:rPr lang="tr-TR" sz="2200" b="1" dirty="0" err="1">
                <a:solidFill>
                  <a:schemeClr val="tx1"/>
                </a:solidFill>
              </a:rPr>
              <a:t>and</a:t>
            </a:r>
            <a:r>
              <a:rPr lang="tr-TR" sz="2200" b="1" dirty="0">
                <a:solidFill>
                  <a:schemeClr val="tx1"/>
                </a:solidFill>
              </a:rPr>
              <a:t> Management)</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99907" y="1302327"/>
            <a:ext cx="9438005" cy="3948546"/>
          </a:xfrm>
        </p:spPr>
        <p:txBody>
          <a:bodyPr>
            <a:noAutofit/>
          </a:bodyPr>
          <a:lstStyle/>
          <a:p>
            <a:pPr algn="just"/>
            <a:r>
              <a:rPr lang="tr-TR" sz="2000" b="1" dirty="0"/>
              <a:t>1977 yılında Abraham </a:t>
            </a:r>
            <a:r>
              <a:rPr lang="tr-TR" sz="2000" b="1" dirty="0" err="1"/>
              <a:t>Zaleznik</a:t>
            </a:r>
            <a:r>
              <a:rPr lang="tr-TR" sz="2000" b="1" dirty="0"/>
              <a:t>, liderlik ve yönetimi iki ayrı işlev olarak tanımlayan ilk yayın olan bir görüş yazısı kaleme aldı </a:t>
            </a:r>
            <a:r>
              <a:rPr lang="tr-TR" sz="1500" b="1" dirty="0"/>
              <a:t>(Azad vd., 2017, s. 1). </a:t>
            </a:r>
          </a:p>
          <a:p>
            <a:pPr algn="just"/>
            <a:r>
              <a:rPr lang="tr-TR" sz="2000" b="1" dirty="0"/>
              <a:t>Abraham </a:t>
            </a:r>
            <a:r>
              <a:rPr lang="pl-PL" sz="2000" b="1" dirty="0"/>
              <a:t>Zaleznik </a:t>
            </a:r>
            <a:r>
              <a:rPr lang="pl-PL" sz="1500" b="1" dirty="0"/>
              <a:t>(2025)</a:t>
            </a:r>
            <a:r>
              <a:rPr lang="tr-TR" sz="1500" b="1" dirty="0"/>
              <a:t> </a:t>
            </a:r>
            <a:r>
              <a:rPr lang="tr-TR" sz="2000" b="1" dirty="0"/>
              <a:t>(1924–2011) örgütsel psikodinamik ve liderlik psikodinamikleri alanında önde gelen bir bilim insanıydı. </a:t>
            </a:r>
          </a:p>
          <a:p>
            <a:pPr algn="just"/>
            <a:r>
              <a:rPr lang="tr-TR" sz="2000" b="1" dirty="0"/>
              <a:t>40 yıl boyunca ders verdiği Harvard İşletme Okulu'nda Emekli Profesör unvanına sahipti. </a:t>
            </a:r>
          </a:p>
          <a:p>
            <a:pPr algn="just"/>
            <a:r>
              <a:rPr lang="tr-TR" sz="2000" b="1" dirty="0"/>
              <a:t>Uygulamalı psikanalistti ve 16 kitabın yazarıydı.</a:t>
            </a:r>
          </a:p>
          <a:p>
            <a:pPr algn="just"/>
            <a:r>
              <a:rPr lang="tr-TR" sz="2000" b="1" dirty="0"/>
              <a:t>O zamandan bu yana, yönetim ve liderlik farkları sıkça tartışılmıştır. </a:t>
            </a:r>
          </a:p>
          <a:p>
            <a:pPr algn="just"/>
            <a:r>
              <a:rPr lang="tr-TR" sz="2000" b="1" dirty="0"/>
              <a:t>Yalnızca liderliğin 4000'den fazla belgelenmiş tanımı mevcuttur </a:t>
            </a:r>
            <a:r>
              <a:rPr lang="tr-TR" sz="1500" b="1" dirty="0"/>
              <a:t>(Azad vd., 2017, s. 1). </a:t>
            </a:r>
          </a:p>
        </p:txBody>
      </p:sp>
    </p:spTree>
    <p:extLst>
      <p:ext uri="{BB962C8B-B14F-4D97-AF65-F5344CB8AC3E}">
        <p14:creationId xmlns:p14="http://schemas.microsoft.com/office/powerpoint/2010/main" val="1340109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27054"/>
          </a:xfrm>
        </p:spPr>
        <p:txBody>
          <a:bodyPr>
            <a:noAutofit/>
          </a:bodyPr>
          <a:lstStyle/>
          <a:p>
            <a:pPr algn="ctr"/>
            <a:r>
              <a:rPr lang="tr-TR" sz="2200" b="1" dirty="0">
                <a:solidFill>
                  <a:schemeClr val="tx1"/>
                </a:solidFill>
              </a:rPr>
              <a:t>YÖNELTME/YÜRÜTME:</a:t>
            </a:r>
            <a:br>
              <a:rPr lang="tr-TR" sz="2200" b="1" dirty="0">
                <a:solidFill>
                  <a:schemeClr val="tx1"/>
                </a:solidFill>
              </a:rPr>
            </a:br>
            <a:r>
              <a:rPr lang="tr-TR" sz="2200" b="1" dirty="0">
                <a:solidFill>
                  <a:schemeClr val="tx1"/>
                </a:solidFill>
              </a:rPr>
              <a:t>Liderlik ve Yöneticilik (</a:t>
            </a:r>
            <a:r>
              <a:rPr lang="tr-TR" sz="2200" b="1" dirty="0" err="1">
                <a:solidFill>
                  <a:schemeClr val="tx1"/>
                </a:solidFill>
              </a:rPr>
              <a:t>Leadership</a:t>
            </a:r>
            <a:r>
              <a:rPr lang="tr-TR" sz="2200" b="1" dirty="0">
                <a:solidFill>
                  <a:schemeClr val="tx1"/>
                </a:solidFill>
              </a:rPr>
              <a:t> </a:t>
            </a:r>
            <a:r>
              <a:rPr lang="tr-TR" sz="2200" b="1" dirty="0" err="1">
                <a:solidFill>
                  <a:schemeClr val="tx1"/>
                </a:solidFill>
              </a:rPr>
              <a:t>and</a:t>
            </a:r>
            <a:r>
              <a:rPr lang="tr-TR" sz="2200" b="1" dirty="0">
                <a:solidFill>
                  <a:schemeClr val="tx1"/>
                </a:solidFill>
              </a:rPr>
              <a:t> Management)</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99907" y="1233054"/>
            <a:ext cx="9438005" cy="4170219"/>
          </a:xfrm>
        </p:spPr>
        <p:txBody>
          <a:bodyPr>
            <a:noAutofit/>
          </a:bodyPr>
          <a:lstStyle/>
          <a:p>
            <a:pPr algn="just"/>
            <a:r>
              <a:rPr lang="tr-TR" sz="2000" b="1" dirty="0"/>
              <a:t>Mevcut literatüre dayanarak, liderlik becerileri genellikle "vizyoner" ve "doğru şeyi yapmak" olarak yüceltilirken, yönetim becerileri "görev odaklı" ve "işleri doğru yapmak" olarak arka planda konumlandırılmıştır.</a:t>
            </a:r>
          </a:p>
          <a:p>
            <a:pPr algn="just"/>
            <a:r>
              <a:rPr lang="tr-TR" sz="2000" b="1" dirty="0"/>
              <a:t>Bununla birlikte, liderlik ve yönetim arasındaki tanımlanan farklılıkları destekleyecek hiçbir bilimsel kanıt yoktur.</a:t>
            </a:r>
          </a:p>
          <a:p>
            <a:pPr algn="just"/>
            <a:r>
              <a:rPr lang="tr-TR" sz="2000" b="1" dirty="0"/>
              <a:t>Geriye kalan, üzerinde uzlaşı olmayan ve az uygulama alanı bulunan iki kavramın soyutlamasıdır.</a:t>
            </a:r>
          </a:p>
          <a:p>
            <a:pPr algn="just"/>
            <a:r>
              <a:rPr lang="tr-TR" sz="2000" b="1" dirty="0"/>
              <a:t>Sıkça tekrarlanan klasik liderlik tanımlarından biri olan “</a:t>
            </a:r>
            <a:r>
              <a:rPr lang="tr-TR" sz="2000" b="1" i="1" dirty="0"/>
              <a:t>Liderlik, harika yöneticileri iyi yöneticilerden ayıran niteliktir</a:t>
            </a:r>
            <a:r>
              <a:rPr lang="tr-TR" sz="2000" b="1" dirty="0"/>
              <a:t>” ifadesi, bu fikri daha da doğrular; çünkü bu, çok anlamlılık kavramının basit bir örneğidir </a:t>
            </a:r>
            <a:r>
              <a:rPr lang="tr-TR" sz="1500" b="1" dirty="0"/>
              <a:t>(Azad vd., 2017, s. 1). </a:t>
            </a:r>
          </a:p>
        </p:txBody>
      </p:sp>
    </p:spTree>
    <p:extLst>
      <p:ext uri="{BB962C8B-B14F-4D97-AF65-F5344CB8AC3E}">
        <p14:creationId xmlns:p14="http://schemas.microsoft.com/office/powerpoint/2010/main" val="2378648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27054"/>
          </a:xfrm>
        </p:spPr>
        <p:txBody>
          <a:bodyPr>
            <a:noAutofit/>
          </a:bodyPr>
          <a:lstStyle/>
          <a:p>
            <a:pPr algn="ctr"/>
            <a:r>
              <a:rPr lang="tr-TR" sz="2200" b="1" dirty="0">
                <a:solidFill>
                  <a:schemeClr val="tx1"/>
                </a:solidFill>
              </a:rPr>
              <a:t>YÖNELTME/YÜRÜTME:</a:t>
            </a:r>
            <a:br>
              <a:rPr lang="tr-TR" sz="2200" b="1" dirty="0">
                <a:solidFill>
                  <a:schemeClr val="tx1"/>
                </a:solidFill>
              </a:rPr>
            </a:br>
            <a:r>
              <a:rPr lang="tr-TR" sz="2200" b="1" dirty="0">
                <a:solidFill>
                  <a:schemeClr val="tx1"/>
                </a:solidFill>
              </a:rPr>
              <a:t>Liderlik Yaklaşım ve Türleri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58343" y="1011381"/>
            <a:ext cx="9438005" cy="5195455"/>
          </a:xfrm>
        </p:spPr>
        <p:txBody>
          <a:bodyPr>
            <a:noAutofit/>
          </a:bodyPr>
          <a:lstStyle/>
          <a:p>
            <a:pPr algn="just"/>
            <a:r>
              <a:rPr lang="tr-TR" sz="1900" b="1" dirty="0"/>
              <a:t>Liderler genellikle çalışanları motive ederken ve onlara ilham verirken bir yönetim tarzı sergilerler. </a:t>
            </a:r>
          </a:p>
          <a:p>
            <a:pPr algn="just"/>
            <a:r>
              <a:rPr lang="tr-TR" sz="1900" b="1" dirty="0"/>
              <a:t>Bu nedenle liderlik tarzı, bir liderin takipçileriyle nasıl liderlik etmeyi ve etkileşim kurmayı seçtiğini ifade eder.</a:t>
            </a:r>
          </a:p>
          <a:p>
            <a:pPr algn="just"/>
            <a:r>
              <a:rPr lang="tr-TR" sz="1900" b="1" dirty="0"/>
              <a:t>Liderin davranışlarını, tutumlarını ve eylemlerini, başkalarını etkileme ve yönlendirme biçimini yansıtır. </a:t>
            </a:r>
          </a:p>
          <a:p>
            <a:pPr algn="just"/>
            <a:r>
              <a:rPr lang="tr-TR" sz="1900" b="1" dirty="0"/>
              <a:t>Liderlik tarzı, bir liderin nasıl karar verdiğini, beklentileri nasıl ilettiğini, takipçilerini nasıl motive ettiğini ve bir çalışma ortamı nasıl yarattığını büyük ölçüde etkiler.</a:t>
            </a:r>
          </a:p>
          <a:p>
            <a:pPr algn="just"/>
            <a:r>
              <a:rPr lang="tr-TR" sz="1900" b="1" dirty="0"/>
              <a:t>Liderlik tarzı, liderin liderlik yaklaşımının bir ifadesidir; liderin, başkalarını etkili bir şekilde nasıl yöneteceğine ve etkileyeceğine ilişkin tercihlerini, değerlerini ve inançlarını yansıtır. </a:t>
            </a:r>
          </a:p>
          <a:p>
            <a:pPr algn="just"/>
            <a:r>
              <a:rPr lang="tr-TR" sz="1900" b="1" dirty="0"/>
              <a:t>Birçok liderlik tarzı vardır ve bu farklı liderlik tarzları, bir organizasyon veya grup içindeki dinamikleri, verimliliği ve kültürü çeşitli şekillerde etkileyebilir </a:t>
            </a:r>
            <a:r>
              <a:rPr lang="tr-TR" sz="1500" b="1" dirty="0"/>
              <a:t>(</a:t>
            </a:r>
            <a:r>
              <a:rPr lang="tr-TR" sz="1500" b="1" dirty="0" err="1"/>
              <a:t>Bwalya</a:t>
            </a:r>
            <a:r>
              <a:rPr lang="tr-TR" sz="1500" b="1" dirty="0"/>
              <a:t>, 2023, s. 181).</a:t>
            </a:r>
          </a:p>
        </p:txBody>
      </p:sp>
    </p:spTree>
    <p:extLst>
      <p:ext uri="{BB962C8B-B14F-4D97-AF65-F5344CB8AC3E}">
        <p14:creationId xmlns:p14="http://schemas.microsoft.com/office/powerpoint/2010/main" val="1135949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27054"/>
          </a:xfrm>
        </p:spPr>
        <p:txBody>
          <a:bodyPr>
            <a:noAutofit/>
          </a:bodyPr>
          <a:lstStyle/>
          <a:p>
            <a:pPr algn="ctr"/>
            <a:r>
              <a:rPr lang="tr-TR" sz="2200" b="1" dirty="0">
                <a:solidFill>
                  <a:schemeClr val="tx1"/>
                </a:solidFill>
              </a:rPr>
              <a:t>YÖNELTME/YÜRÜTME:</a:t>
            </a:r>
            <a:br>
              <a:rPr lang="tr-TR" sz="2200" b="1" dirty="0">
                <a:solidFill>
                  <a:schemeClr val="tx1"/>
                </a:solidFill>
              </a:rPr>
            </a:br>
            <a:r>
              <a:rPr lang="tr-TR" sz="2200" b="1" dirty="0">
                <a:solidFill>
                  <a:schemeClr val="tx1"/>
                </a:solidFill>
              </a:rPr>
              <a:t>Liderlik Yaklaşım ve Türleri: Genel Çerçeve</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58343" y="1011381"/>
            <a:ext cx="9438005" cy="5098474"/>
          </a:xfrm>
        </p:spPr>
        <p:txBody>
          <a:bodyPr>
            <a:noAutofit/>
          </a:bodyPr>
          <a:lstStyle/>
          <a:p>
            <a:pPr marL="0" indent="0" algn="just">
              <a:spcBef>
                <a:spcPts val="600"/>
              </a:spcBef>
              <a:buNone/>
            </a:pPr>
            <a:r>
              <a:rPr lang="tr-TR" sz="1700" b="1" dirty="0"/>
              <a:t>Liderlik tarzları, liderin insanlarla ilişkisi ve karar alma şekline göre farklılık gösterir. Farklı yaklaşımlar olsa da üç temel liderlik stili vardır:</a:t>
            </a:r>
          </a:p>
          <a:p>
            <a:pPr marL="0" indent="0" algn="ctr">
              <a:spcBef>
                <a:spcPts val="600"/>
              </a:spcBef>
              <a:buNone/>
            </a:pPr>
            <a:r>
              <a:rPr lang="tr-TR" sz="1700" b="1" u="sng" dirty="0"/>
              <a:t>Otoriter (</a:t>
            </a:r>
            <a:r>
              <a:rPr lang="tr-TR" sz="1700" b="1" u="sng" dirty="0" err="1"/>
              <a:t>Autoriter</a:t>
            </a:r>
            <a:r>
              <a:rPr lang="tr-TR" sz="1700" b="1" u="sng" dirty="0"/>
              <a:t>) Liderlik</a:t>
            </a:r>
          </a:p>
          <a:p>
            <a:pPr algn="just">
              <a:spcBef>
                <a:spcPts val="600"/>
              </a:spcBef>
            </a:pPr>
            <a:r>
              <a:rPr lang="tr-TR" sz="1700" b="1" dirty="0"/>
              <a:t>Bu tarzda lider, kararları tek başına alır.</a:t>
            </a:r>
          </a:p>
          <a:p>
            <a:pPr algn="just">
              <a:spcBef>
                <a:spcPts val="600"/>
              </a:spcBef>
            </a:pPr>
            <a:r>
              <a:rPr lang="tr-TR" sz="1700" b="1" dirty="0"/>
              <a:t>İnsanlara ne yapacaklarını söyler ve onların fikrini pek almaz.</a:t>
            </a:r>
          </a:p>
          <a:p>
            <a:pPr algn="just">
              <a:spcBef>
                <a:spcPts val="600"/>
              </a:spcBef>
            </a:pPr>
            <a:r>
              <a:rPr lang="tr-TR" sz="1700" b="1" dirty="0"/>
              <a:t>Lider, genellikle katı ve disiplinli olur.</a:t>
            </a:r>
          </a:p>
          <a:p>
            <a:pPr algn="just">
              <a:spcBef>
                <a:spcPts val="600"/>
              </a:spcBef>
            </a:pPr>
            <a:r>
              <a:rPr lang="tr-TR" sz="1700" b="1" dirty="0"/>
              <a:t>Bu yaklaşım (günümüzde de) acil karar vermek gerektiğinde veya karmaşık durumlarda kullanılır (acil, tehlike, kriz anları)</a:t>
            </a:r>
          </a:p>
          <a:p>
            <a:pPr algn="just">
              <a:spcBef>
                <a:spcPts val="600"/>
              </a:spcBef>
            </a:pPr>
            <a:r>
              <a:rPr lang="tr-TR" sz="1700" b="1" u="sng" dirty="0"/>
              <a:t>Dezavantajı</a:t>
            </a:r>
            <a:r>
              <a:rPr lang="tr-TR" sz="1700" b="1" dirty="0"/>
              <a:t>: İnsanlar mutsuz olabilir ve motivasyonları düşebilir.</a:t>
            </a:r>
          </a:p>
          <a:p>
            <a:pPr marL="0" indent="0" algn="ctr">
              <a:spcBef>
                <a:spcPts val="600"/>
              </a:spcBef>
              <a:buNone/>
            </a:pPr>
            <a:r>
              <a:rPr lang="tr-TR" sz="1700" b="1" u="sng" dirty="0"/>
              <a:t>Demokratik Liderlik</a:t>
            </a:r>
          </a:p>
          <a:p>
            <a:pPr algn="just">
              <a:spcBef>
                <a:spcPts val="600"/>
              </a:spcBef>
            </a:pPr>
            <a:r>
              <a:rPr lang="tr-TR" sz="1700" b="1" dirty="0"/>
              <a:t>Bu tarzda lider, kararları ekip ile birlikte alır.</a:t>
            </a:r>
          </a:p>
          <a:p>
            <a:pPr algn="just">
              <a:spcBef>
                <a:spcPts val="600"/>
              </a:spcBef>
            </a:pPr>
            <a:r>
              <a:rPr lang="tr-TR" sz="1700" b="1" dirty="0"/>
              <a:t>İnsanların fikirlerini dikkate alır, katılımı teşvik eder.</a:t>
            </a:r>
          </a:p>
          <a:p>
            <a:pPr algn="just">
              <a:spcBef>
                <a:spcPts val="600"/>
              </a:spcBef>
            </a:pPr>
            <a:r>
              <a:rPr lang="tr-TR" sz="1700" b="1" dirty="0"/>
              <a:t>İnsanlar kendilerini değerli hisseder ve işe daha fazla bağlılık gösterir.</a:t>
            </a:r>
          </a:p>
          <a:p>
            <a:pPr algn="just">
              <a:spcBef>
                <a:spcPts val="600"/>
              </a:spcBef>
            </a:pPr>
            <a:r>
              <a:rPr lang="tr-TR" sz="1700" b="1" dirty="0"/>
              <a:t>Bu tarz, özellikle ekip çalışması ve fikir alışverişinin önemli olduğu yerlerde kullanılır.</a:t>
            </a:r>
          </a:p>
          <a:p>
            <a:pPr algn="just">
              <a:spcBef>
                <a:spcPts val="600"/>
              </a:spcBef>
            </a:pPr>
            <a:r>
              <a:rPr lang="tr-TR" sz="1700" b="1" u="sng" dirty="0"/>
              <a:t>Dezavantajı</a:t>
            </a:r>
            <a:r>
              <a:rPr lang="tr-TR" sz="1700" b="1" dirty="0"/>
              <a:t>: Kararların alınması zaman alabilir </a:t>
            </a:r>
            <a:r>
              <a:rPr lang="tr-TR" sz="1500" b="1" dirty="0"/>
              <a:t>(</a:t>
            </a:r>
            <a:r>
              <a:rPr lang="en-US" sz="1500" b="1" dirty="0"/>
              <a:t>Flynn, 2026).</a:t>
            </a:r>
            <a:endParaRPr lang="tr-TR" sz="1500" b="1" dirty="0"/>
          </a:p>
        </p:txBody>
      </p:sp>
    </p:spTree>
    <p:extLst>
      <p:ext uri="{BB962C8B-B14F-4D97-AF65-F5344CB8AC3E}">
        <p14:creationId xmlns:p14="http://schemas.microsoft.com/office/powerpoint/2010/main" val="3660187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27054"/>
          </a:xfrm>
        </p:spPr>
        <p:txBody>
          <a:bodyPr>
            <a:noAutofit/>
          </a:bodyPr>
          <a:lstStyle/>
          <a:p>
            <a:pPr algn="ctr"/>
            <a:r>
              <a:rPr lang="tr-TR" sz="2200" b="1" dirty="0">
                <a:solidFill>
                  <a:schemeClr val="tx1"/>
                </a:solidFill>
              </a:rPr>
              <a:t>YÖNELTME/YÜRÜTME:</a:t>
            </a:r>
            <a:br>
              <a:rPr lang="tr-TR" sz="2200" b="1" dirty="0">
                <a:solidFill>
                  <a:schemeClr val="tx1"/>
                </a:solidFill>
              </a:rPr>
            </a:br>
            <a:r>
              <a:rPr lang="tr-TR" sz="2200" b="1" dirty="0">
                <a:solidFill>
                  <a:schemeClr val="tx1"/>
                </a:solidFill>
              </a:rPr>
              <a:t>Liderlik Yaklaşım ve Türleri: Genel Çerçeve</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58343" y="1011380"/>
            <a:ext cx="9438005" cy="5292437"/>
          </a:xfrm>
        </p:spPr>
        <p:txBody>
          <a:bodyPr>
            <a:noAutofit/>
          </a:bodyPr>
          <a:lstStyle/>
          <a:p>
            <a:pPr marL="0" indent="0" algn="ctr">
              <a:spcBef>
                <a:spcPts val="0"/>
              </a:spcBef>
              <a:buNone/>
            </a:pPr>
            <a:r>
              <a:rPr lang="tr-TR" sz="1700" b="1" u="sng" dirty="0"/>
              <a:t>Serbest Bırakıcı (</a:t>
            </a:r>
            <a:r>
              <a:rPr lang="tr-TR" sz="1700" b="1" u="sng" dirty="0" err="1"/>
              <a:t>Laissez-Faire</a:t>
            </a:r>
            <a:r>
              <a:rPr lang="tr-TR" sz="1700" b="1" u="sng" dirty="0"/>
              <a:t>) Liderlik</a:t>
            </a:r>
          </a:p>
          <a:p>
            <a:pPr algn="just">
              <a:spcBef>
                <a:spcPts val="0"/>
              </a:spcBef>
            </a:pPr>
            <a:r>
              <a:rPr lang="tr-TR" sz="1700" b="1" dirty="0"/>
              <a:t>Bu tarzda lider, çok az müdahale eder.</a:t>
            </a:r>
          </a:p>
          <a:p>
            <a:pPr algn="just">
              <a:spcBef>
                <a:spcPts val="0"/>
              </a:spcBef>
            </a:pPr>
            <a:r>
              <a:rPr lang="tr-TR" sz="1700" b="1" dirty="0"/>
              <a:t>İnsanlara özgürlük tanır ve kendi kendilerine karar vermelerini ister.</a:t>
            </a:r>
          </a:p>
          <a:p>
            <a:pPr algn="just">
              <a:spcBef>
                <a:spcPts val="0"/>
              </a:spcBef>
            </a:pPr>
            <a:r>
              <a:rPr lang="tr-TR" sz="1700" b="1" dirty="0"/>
              <a:t>Bu tarz, çok deneyimli ve kendine güvenen, kendi kendini yöneten kişilerde başarılı olur.</a:t>
            </a:r>
          </a:p>
          <a:p>
            <a:pPr algn="just">
              <a:spcBef>
                <a:spcPts val="0"/>
              </a:spcBef>
            </a:pPr>
            <a:r>
              <a:rPr lang="tr-TR" sz="1700" b="1" dirty="0"/>
              <a:t>Ancak, yeni başlayanlar veya desteğe gereksinim duyanlar için uygun değildir; çünkü yönlendirme ve destek eksik olur.</a:t>
            </a:r>
          </a:p>
          <a:p>
            <a:pPr marL="0" indent="0" algn="ctr">
              <a:spcBef>
                <a:spcPts val="0"/>
              </a:spcBef>
              <a:buNone/>
            </a:pPr>
            <a:endParaRPr lang="tr-TR" sz="1700" b="1" u="sng" dirty="0"/>
          </a:p>
          <a:p>
            <a:pPr marL="0" indent="0" algn="ctr">
              <a:spcBef>
                <a:spcPts val="0"/>
              </a:spcBef>
              <a:buNone/>
            </a:pPr>
            <a:r>
              <a:rPr lang="tr-TR" sz="1700" b="1" u="sng" dirty="0"/>
              <a:t>Bu Stiller Ne İşe Yarar?</a:t>
            </a:r>
          </a:p>
          <a:p>
            <a:pPr algn="just">
              <a:spcBef>
                <a:spcPts val="0"/>
              </a:spcBef>
            </a:pPr>
            <a:r>
              <a:rPr lang="tr-TR" sz="1700" b="1" u="sng" dirty="0"/>
              <a:t>Otoriter tarz</a:t>
            </a:r>
            <a:r>
              <a:rPr lang="tr-TR" sz="1700" b="1" dirty="0"/>
              <a:t>, hızlı karar alınması gereken durumlarda etkilidir, ama çalışanlar mutsuz olabilir.</a:t>
            </a:r>
          </a:p>
          <a:p>
            <a:pPr algn="just">
              <a:spcBef>
                <a:spcPts val="0"/>
              </a:spcBef>
            </a:pPr>
            <a:r>
              <a:rPr lang="tr-TR" sz="1700" b="1" u="sng" dirty="0"/>
              <a:t>Demokratik tarz</a:t>
            </a:r>
            <a:r>
              <a:rPr lang="tr-TR" sz="1700" b="1" dirty="0"/>
              <a:t>, çalışanların kendilerini önemli hissetmesini sağlar ve genellikle daha iyi sonuçlar alınır.</a:t>
            </a:r>
          </a:p>
          <a:p>
            <a:pPr algn="just">
              <a:spcBef>
                <a:spcPts val="0"/>
              </a:spcBef>
            </a:pPr>
            <a:r>
              <a:rPr lang="tr-TR" sz="1700" b="1" dirty="0"/>
              <a:t>Serbest bırakıcı tarz ise, uzman ve kendine güvenen kişilerde verimli olur; ama denetim ve yönlendirme azdır (</a:t>
            </a:r>
            <a:r>
              <a:rPr lang="en-US" sz="1700" b="1" dirty="0"/>
              <a:t>Flynn, 2026).</a:t>
            </a:r>
            <a:endParaRPr lang="tr-TR" sz="1700" b="1" dirty="0"/>
          </a:p>
          <a:p>
            <a:pPr marL="0" indent="0" algn="ctr">
              <a:spcBef>
                <a:spcPts val="0"/>
              </a:spcBef>
              <a:buNone/>
            </a:pPr>
            <a:r>
              <a:rPr lang="tr-TR" sz="1700" b="1" u="sng" dirty="0"/>
              <a:t>Sonuç </a:t>
            </a:r>
          </a:p>
          <a:p>
            <a:pPr algn="just">
              <a:spcBef>
                <a:spcPts val="0"/>
              </a:spcBef>
            </a:pPr>
            <a:r>
              <a:rPr lang="tr-TR" sz="1700" b="1" dirty="0"/>
              <a:t>Her ortam ve duruma göre en uygun liderlik tarzı farklıdır. İyi bir lider, duruma göre bu tarzları kullanmayı bilmelidir. Böylece hem işleri en iyi şekilde yapabilir hem de ekip üyelerinin motivasyonunu yüksek tutar.</a:t>
            </a:r>
            <a:endParaRPr lang="tr-TR" sz="1500" b="1" dirty="0"/>
          </a:p>
        </p:txBody>
      </p:sp>
    </p:spTree>
    <p:extLst>
      <p:ext uri="{BB962C8B-B14F-4D97-AF65-F5344CB8AC3E}">
        <p14:creationId xmlns:p14="http://schemas.microsoft.com/office/powerpoint/2010/main" val="1653396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5"/>
            <a:ext cx="9235110" cy="5519587"/>
          </a:xfrm>
        </p:spPr>
        <p:txBody>
          <a:bodyPr>
            <a:noAutofit/>
          </a:bodyPr>
          <a:lstStyle/>
          <a:p>
            <a:pPr algn="just">
              <a:spcBef>
                <a:spcPts val="600"/>
              </a:spcBef>
            </a:pPr>
            <a:r>
              <a:rPr lang="tr-TR" b="1" dirty="0"/>
              <a:t>Giriş</a:t>
            </a:r>
          </a:p>
          <a:p>
            <a:pPr algn="just">
              <a:spcBef>
                <a:spcPts val="600"/>
              </a:spcBef>
            </a:pPr>
            <a:r>
              <a:rPr lang="tr-TR" b="1" dirty="0"/>
              <a:t>Yönetim İşlevleri </a:t>
            </a:r>
          </a:p>
          <a:p>
            <a:pPr lvl="1" algn="just">
              <a:spcBef>
                <a:spcPts val="600"/>
              </a:spcBef>
              <a:buFont typeface="Wingdings" panose="05000000000000000000" pitchFamily="2" charset="2"/>
              <a:buChar char="v"/>
            </a:pPr>
            <a:r>
              <a:rPr lang="tr-TR" sz="1800" b="1" dirty="0"/>
              <a:t>Kavram, işlevler ve İlkeler</a:t>
            </a:r>
          </a:p>
          <a:p>
            <a:pPr lvl="1" algn="just">
              <a:spcBef>
                <a:spcPts val="600"/>
              </a:spcBef>
              <a:buFont typeface="Wingdings" panose="05000000000000000000" pitchFamily="2" charset="2"/>
              <a:buChar char="v"/>
            </a:pPr>
            <a:r>
              <a:rPr lang="tr-TR" sz="1800" b="1" dirty="0"/>
              <a:t>İlişkili Ögeler ve Etmenler</a:t>
            </a:r>
          </a:p>
          <a:p>
            <a:pPr algn="just">
              <a:spcBef>
                <a:spcPts val="600"/>
              </a:spcBef>
            </a:pPr>
            <a:r>
              <a:rPr lang="tr-TR" b="1" dirty="0"/>
              <a:t>Yöneltme ve Örgütlenme İşlevleri Arasındaki İlişki</a:t>
            </a:r>
          </a:p>
          <a:p>
            <a:pPr algn="just">
              <a:spcBef>
                <a:spcPts val="600"/>
              </a:spcBef>
            </a:pPr>
            <a:r>
              <a:rPr lang="tr-TR" b="1" dirty="0"/>
              <a:t>Yönetimde Güdüleme ve Güdüleme Etmenleri</a:t>
            </a:r>
          </a:p>
          <a:p>
            <a:pPr algn="just">
              <a:spcBef>
                <a:spcPts val="600"/>
              </a:spcBef>
            </a:pPr>
            <a:r>
              <a:rPr lang="tr-TR" b="1" dirty="0"/>
              <a:t>Liderlik Yaklaşımları ve Türleri</a:t>
            </a:r>
          </a:p>
          <a:p>
            <a:pPr lvl="1" algn="just">
              <a:spcBef>
                <a:spcPts val="600"/>
              </a:spcBef>
              <a:buFont typeface="Wingdings" panose="05000000000000000000" pitchFamily="2" charset="2"/>
              <a:buChar char="v"/>
            </a:pPr>
            <a:r>
              <a:rPr lang="tr-TR" sz="1800" b="1" dirty="0"/>
              <a:t>Otoriter </a:t>
            </a:r>
            <a:r>
              <a:rPr lang="tr-TR" sz="1800" b="1" dirty="0">
                <a:effectLst/>
                <a:latin typeface="Aptos" panose="020B0004020202020204" pitchFamily="34" charset="0"/>
                <a:ea typeface="Aptos" panose="020B0004020202020204" pitchFamily="34" charset="0"/>
                <a:cs typeface="Times New Roman" panose="02020603050405020304" pitchFamily="18" charset="0"/>
              </a:rPr>
              <a:t>(</a:t>
            </a:r>
            <a:r>
              <a:rPr lang="tr-TR" sz="1800" b="1" dirty="0" err="1">
                <a:effectLst/>
                <a:latin typeface="Aptos" panose="020B0004020202020204" pitchFamily="34" charset="0"/>
                <a:ea typeface="Aptos" panose="020B0004020202020204" pitchFamily="34" charset="0"/>
                <a:cs typeface="Times New Roman" panose="02020603050405020304" pitchFamily="18" charset="0"/>
              </a:rPr>
              <a:t>Authoritarian</a:t>
            </a:r>
            <a:r>
              <a:rPr lang="tr-TR" sz="1800" b="1" dirty="0">
                <a:effectLst/>
                <a:latin typeface="Aptos" panose="020B0004020202020204" pitchFamily="34" charset="0"/>
                <a:ea typeface="Aptos" panose="020B0004020202020204" pitchFamily="34" charset="0"/>
                <a:cs typeface="Times New Roman" panose="02020603050405020304" pitchFamily="18" charset="0"/>
              </a:rPr>
              <a:t>) </a:t>
            </a:r>
            <a:r>
              <a:rPr lang="tr-TR" sz="1800" b="1" dirty="0"/>
              <a:t>Liderlik</a:t>
            </a:r>
          </a:p>
          <a:p>
            <a:pPr lvl="1" algn="just">
              <a:spcBef>
                <a:spcPts val="600"/>
              </a:spcBef>
              <a:buFont typeface="Wingdings" panose="05000000000000000000" pitchFamily="2" charset="2"/>
              <a:buChar char="v"/>
            </a:pPr>
            <a:r>
              <a:rPr lang="tr-TR" sz="1800" b="1" dirty="0"/>
              <a:t>Demokratik Liderlik</a:t>
            </a:r>
          </a:p>
          <a:p>
            <a:pPr lvl="1" algn="just">
              <a:spcBef>
                <a:spcPts val="600"/>
              </a:spcBef>
              <a:buFont typeface="Wingdings" panose="05000000000000000000" pitchFamily="2" charset="2"/>
              <a:buChar char="v"/>
            </a:pPr>
            <a:r>
              <a:rPr lang="tr-TR" sz="1800" b="1" dirty="0"/>
              <a:t>Serbest Bırakıcı (</a:t>
            </a:r>
            <a:r>
              <a:rPr lang="tr-TR" sz="1800" b="1" dirty="0" err="1"/>
              <a:t>Laissez-Faire</a:t>
            </a:r>
            <a:r>
              <a:rPr lang="tr-TR" sz="1800" b="1" dirty="0"/>
              <a:t>) Liderlik</a:t>
            </a:r>
          </a:p>
          <a:p>
            <a:pPr lvl="1" algn="just">
              <a:spcBef>
                <a:spcPts val="600"/>
              </a:spcBef>
              <a:buFont typeface="Wingdings" panose="05000000000000000000" pitchFamily="2" charset="2"/>
              <a:buChar char="v"/>
            </a:pPr>
            <a:r>
              <a:rPr lang="tr-TR" sz="1800" b="1" dirty="0"/>
              <a:t>Klasik Liderlik/Nitelikler Yaklaşımı (</a:t>
            </a:r>
            <a:r>
              <a:rPr lang="tr-TR" sz="1800" b="1" dirty="0" err="1"/>
              <a:t>Trait</a:t>
            </a:r>
            <a:r>
              <a:rPr lang="tr-TR" sz="1800" b="1" dirty="0"/>
              <a:t> </a:t>
            </a:r>
            <a:r>
              <a:rPr lang="tr-TR" sz="1800" b="1" dirty="0" err="1"/>
              <a:t>Approach</a:t>
            </a:r>
            <a:r>
              <a:rPr lang="tr-TR" sz="1800" b="1" dirty="0"/>
              <a:t> </a:t>
            </a:r>
            <a:r>
              <a:rPr lang="tr-TR" sz="1800" b="1" dirty="0" err="1"/>
              <a:t>to</a:t>
            </a:r>
            <a:r>
              <a:rPr lang="tr-TR" sz="1800" b="1" dirty="0"/>
              <a:t> </a:t>
            </a:r>
            <a:r>
              <a:rPr lang="tr-TR" sz="1800" b="1" dirty="0" err="1"/>
              <a:t>Leadership</a:t>
            </a:r>
            <a:r>
              <a:rPr lang="tr-TR" sz="1800" b="1" dirty="0"/>
              <a:t>)</a:t>
            </a:r>
          </a:p>
          <a:p>
            <a:pPr lvl="1" algn="just">
              <a:spcBef>
                <a:spcPts val="600"/>
              </a:spcBef>
              <a:buFont typeface="Wingdings" panose="05000000000000000000" pitchFamily="2" charset="2"/>
              <a:buChar char="v"/>
            </a:pPr>
            <a:r>
              <a:rPr lang="en-US" sz="1800" b="1" dirty="0" err="1"/>
              <a:t>Davranışsal</a:t>
            </a:r>
            <a:r>
              <a:rPr lang="en-US" sz="1800" b="1" dirty="0"/>
              <a:t> </a:t>
            </a:r>
            <a:r>
              <a:rPr lang="en-US" sz="1800" b="1" dirty="0" err="1"/>
              <a:t>Liderlik</a:t>
            </a:r>
            <a:r>
              <a:rPr lang="en-US" sz="1800" b="1" dirty="0"/>
              <a:t> </a:t>
            </a:r>
            <a:r>
              <a:rPr lang="en-US" sz="1800" b="1" dirty="0" err="1"/>
              <a:t>Yaklaşımları</a:t>
            </a:r>
            <a:r>
              <a:rPr lang="en-US" sz="1800" b="1" dirty="0"/>
              <a:t> (Behaviorist Approach to Leadership)</a:t>
            </a:r>
            <a:endParaRPr lang="tr-TR" sz="1800" b="1" dirty="0"/>
          </a:p>
          <a:p>
            <a:pPr lvl="1" algn="just">
              <a:spcBef>
                <a:spcPts val="600"/>
              </a:spcBef>
              <a:buFont typeface="Wingdings" panose="05000000000000000000" pitchFamily="2" charset="2"/>
              <a:buChar char="v"/>
            </a:pPr>
            <a:r>
              <a:rPr lang="en-US" sz="1800" b="1" dirty="0" err="1"/>
              <a:t>Durumsal</a:t>
            </a:r>
            <a:r>
              <a:rPr lang="en-US" sz="1800" b="1" dirty="0"/>
              <a:t> </a:t>
            </a:r>
            <a:r>
              <a:rPr lang="en-US" sz="1800" b="1" dirty="0" err="1"/>
              <a:t>Liderlik</a:t>
            </a:r>
            <a:r>
              <a:rPr lang="en-US" sz="1800" b="1" dirty="0"/>
              <a:t> </a:t>
            </a:r>
            <a:r>
              <a:rPr lang="en-US" sz="1800" b="1" dirty="0" err="1"/>
              <a:t>Yaklaşımları</a:t>
            </a:r>
            <a:r>
              <a:rPr lang="en-US" sz="1800" b="1" dirty="0"/>
              <a:t> (Situational Approach to Leadership)</a:t>
            </a:r>
            <a:endParaRPr lang="tr-TR" sz="1800" b="1" dirty="0"/>
          </a:p>
          <a:p>
            <a:pPr algn="just">
              <a:spcBef>
                <a:spcPts val="600"/>
              </a:spcBef>
            </a:pPr>
            <a:r>
              <a:rPr lang="tr-TR" b="1" dirty="0"/>
              <a:t>Sonuç ve Değerlendirme</a:t>
            </a:r>
          </a:p>
          <a:p>
            <a:pPr algn="just">
              <a:spcBef>
                <a:spcPts val="600"/>
              </a:spcBef>
            </a:pPr>
            <a:r>
              <a:rPr lang="tr-TR"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551" y="170473"/>
            <a:ext cx="9138797" cy="827054"/>
          </a:xfrm>
        </p:spPr>
        <p:txBody>
          <a:bodyPr>
            <a:noAutofit/>
          </a:bodyPr>
          <a:lstStyle/>
          <a:p>
            <a:pPr algn="ctr"/>
            <a:r>
              <a:rPr lang="tr-TR" sz="2200" b="1" dirty="0">
                <a:solidFill>
                  <a:schemeClr val="tx1"/>
                </a:solidFill>
              </a:rPr>
              <a:t>Liderlik Yaklaşımları: </a:t>
            </a:r>
            <a:br>
              <a:rPr lang="tr-TR" sz="2200" b="1" dirty="0">
                <a:solidFill>
                  <a:schemeClr val="tx1"/>
                </a:solidFill>
              </a:rPr>
            </a:br>
            <a:r>
              <a:rPr lang="tr-TR" sz="2200" b="1" dirty="0">
                <a:solidFill>
                  <a:schemeClr val="tx1"/>
                </a:solidFill>
              </a:rPr>
              <a:t>Klasik Liderlik/Nitelikler Yaklaşımı (</a:t>
            </a:r>
            <a:r>
              <a:rPr lang="tr-TR" sz="2200" b="1" dirty="0" err="1">
                <a:solidFill>
                  <a:schemeClr val="tx1"/>
                </a:solidFill>
              </a:rPr>
              <a:t>Trait</a:t>
            </a:r>
            <a:r>
              <a:rPr lang="tr-TR" sz="2200" b="1" dirty="0">
                <a:solidFill>
                  <a:schemeClr val="tx1"/>
                </a:solidFill>
              </a:rPr>
              <a:t> </a:t>
            </a:r>
            <a:r>
              <a:rPr lang="tr-TR" sz="2200" b="1" dirty="0" err="1">
                <a:solidFill>
                  <a:schemeClr val="tx1"/>
                </a:solidFill>
              </a:rPr>
              <a:t>Approach</a:t>
            </a:r>
            <a:r>
              <a:rPr lang="tr-TR" sz="2200" b="1" dirty="0">
                <a:solidFill>
                  <a:schemeClr val="tx1"/>
                </a:solidFill>
              </a:rPr>
              <a:t> </a:t>
            </a:r>
            <a:r>
              <a:rPr lang="tr-TR" sz="2200" b="1" dirty="0" err="1">
                <a:solidFill>
                  <a:schemeClr val="tx1"/>
                </a:solidFill>
              </a:rPr>
              <a:t>to</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58343" y="1011381"/>
            <a:ext cx="9438005" cy="4849092"/>
          </a:xfrm>
        </p:spPr>
        <p:txBody>
          <a:bodyPr>
            <a:noAutofit/>
          </a:bodyPr>
          <a:lstStyle/>
          <a:p>
            <a:pPr marL="0" indent="0" algn="just">
              <a:buNone/>
            </a:pPr>
            <a:r>
              <a:rPr lang="tr-TR" sz="2000" b="1" u="sng" dirty="0"/>
              <a:t>Klasik Liderlik/Özellikler ya da Nitelikler Yaklaşımı</a:t>
            </a:r>
            <a:r>
              <a:rPr lang="tr-TR" sz="2000" b="1" dirty="0"/>
              <a:t>, liderliği "lider, izleyiciler ve şartlar" şeklinde tanımlayan lider kavramına dayanır. Bu yaklaşım, 1900’lerin başında geliştirilmiştir.</a:t>
            </a:r>
          </a:p>
          <a:p>
            <a:pPr algn="just"/>
            <a:r>
              <a:rPr lang="tr-TR" sz="2000" b="1" dirty="0"/>
              <a:t>Bu yaklaşım, liderlik konusunda geliştirilen ilk kuramdır ve 1940’lar ile 1950’lerde yoğun şekilde araştırılmıştır. </a:t>
            </a:r>
          </a:p>
          <a:p>
            <a:pPr algn="just"/>
            <a:r>
              <a:rPr lang="tr-TR" sz="2000" b="1" dirty="0"/>
              <a:t>Buna göre, bir kişinin lider olarak kabul edilmesi için belirli özelliklere sahip olması gerekir. </a:t>
            </a:r>
          </a:p>
          <a:p>
            <a:pPr algn="just"/>
            <a:r>
              <a:rPr lang="tr-TR" sz="2000" b="1" dirty="0"/>
              <a:t>Yani, birinin liderlik etme sebebi sahip olduğu özelliklerdir ve bu özellikler, liderlik sürecini en temel şekilde etkiler.</a:t>
            </a:r>
          </a:p>
          <a:p>
            <a:pPr algn="just"/>
            <a:r>
              <a:rPr lang="tr-TR" sz="2000" b="1" dirty="0"/>
              <a:t>Liderlerin kişisel özellikleri, yetenekleri ve demografik özellikleri (örneğin, zeka, kişilik) liderliği belirlerdi.</a:t>
            </a:r>
          </a:p>
          <a:p>
            <a:pPr algn="just"/>
            <a:r>
              <a:rPr lang="tr-TR" sz="2000" b="1" dirty="0"/>
              <a:t>Öne çıkan özellikler: yaş, cinsiyet, zeka, kararlılık, dürüstlük, özgüven, iletişim becerileri vb. </a:t>
            </a:r>
            <a:r>
              <a:rPr lang="tr-TR" sz="1500" b="1" dirty="0"/>
              <a:t>(</a:t>
            </a:r>
            <a:r>
              <a:rPr lang="tr-TR" sz="1500" b="1" dirty="0" err="1"/>
              <a:t>Fleenor</a:t>
            </a:r>
            <a:r>
              <a:rPr lang="tr-TR" sz="1500" b="1" dirty="0"/>
              <a:t>, 2006, </a:t>
            </a:r>
            <a:r>
              <a:rPr lang="tr-TR" sz="1500" b="1" dirty="0" err="1"/>
              <a:t>ss</a:t>
            </a:r>
            <a:r>
              <a:rPr lang="tr-TR" sz="1500" b="1" dirty="0"/>
              <a:t>. 830-832; </a:t>
            </a:r>
            <a:r>
              <a:rPr lang="nl-NL" sz="1500" b="1" dirty="0"/>
              <a:t>Liden, Wang ve Wang, 2025</a:t>
            </a:r>
            <a:r>
              <a:rPr lang="tr-TR" sz="1500" b="1" dirty="0"/>
              <a:t>, s. 2; Toktaş, 2019, </a:t>
            </a:r>
            <a:r>
              <a:rPr lang="tr-TR" sz="1500" b="1" dirty="0" err="1"/>
              <a:t>ss</a:t>
            </a:r>
            <a:r>
              <a:rPr lang="tr-TR" sz="1500" b="1" dirty="0"/>
              <a:t>. 15-16).</a:t>
            </a:r>
          </a:p>
        </p:txBody>
      </p:sp>
    </p:spTree>
    <p:extLst>
      <p:ext uri="{BB962C8B-B14F-4D97-AF65-F5344CB8AC3E}">
        <p14:creationId xmlns:p14="http://schemas.microsoft.com/office/powerpoint/2010/main" val="820295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658218" y="184328"/>
            <a:ext cx="8875561" cy="827054"/>
          </a:xfrm>
        </p:spPr>
        <p:txBody>
          <a:bodyPr>
            <a:noAutofit/>
          </a:bodyPr>
          <a:lstStyle/>
          <a:p>
            <a:pPr algn="ctr"/>
            <a:r>
              <a:rPr lang="tr-TR" sz="2200" b="1" dirty="0">
                <a:solidFill>
                  <a:schemeClr val="tx1"/>
                </a:solidFill>
              </a:rPr>
              <a:t>Liderlik Yaklaşımları: </a:t>
            </a:r>
            <a:br>
              <a:rPr lang="tr-TR" sz="2200" b="1" dirty="0">
                <a:solidFill>
                  <a:schemeClr val="tx1"/>
                </a:solidFill>
              </a:rPr>
            </a:br>
            <a:r>
              <a:rPr lang="tr-TR" sz="2200" b="1" dirty="0">
                <a:solidFill>
                  <a:schemeClr val="tx1"/>
                </a:solidFill>
              </a:rPr>
              <a:t>Klasik Liderlik/Nitelikler Yaklaşımı (</a:t>
            </a:r>
            <a:r>
              <a:rPr lang="tr-TR" sz="2200" b="1" dirty="0" err="1">
                <a:solidFill>
                  <a:schemeClr val="tx1"/>
                </a:solidFill>
              </a:rPr>
              <a:t>Trait</a:t>
            </a:r>
            <a:r>
              <a:rPr lang="tr-TR" sz="2200" b="1" dirty="0">
                <a:solidFill>
                  <a:schemeClr val="tx1"/>
                </a:solidFill>
              </a:rPr>
              <a:t> </a:t>
            </a:r>
            <a:r>
              <a:rPr lang="tr-TR" sz="2200" b="1" dirty="0" err="1">
                <a:solidFill>
                  <a:schemeClr val="tx1"/>
                </a:solidFill>
              </a:rPr>
              <a:t>Approach</a:t>
            </a:r>
            <a:r>
              <a:rPr lang="tr-TR" sz="2200" b="1" dirty="0">
                <a:solidFill>
                  <a:schemeClr val="tx1"/>
                </a:solidFill>
              </a:rPr>
              <a:t> </a:t>
            </a:r>
            <a:r>
              <a:rPr lang="tr-TR" sz="2200" b="1" dirty="0" err="1">
                <a:solidFill>
                  <a:schemeClr val="tx1"/>
                </a:solidFill>
              </a:rPr>
              <a:t>to</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5" y="1270398"/>
            <a:ext cx="9438005" cy="5019566"/>
          </a:xfrm>
        </p:spPr>
        <p:txBody>
          <a:bodyPr>
            <a:noAutofit/>
          </a:bodyPr>
          <a:lstStyle/>
          <a:p>
            <a:pPr algn="just"/>
            <a:r>
              <a:rPr lang="tr-TR" sz="1900" b="1" dirty="0"/>
              <a:t>Bu özellikler; fiziksel güç, zeka, özgüven, karizma, kararlılık, dürüstlük, ve iletişim becerileri gibi çeşitli kişisel özellikler olabilir. </a:t>
            </a:r>
          </a:p>
          <a:p>
            <a:pPr algn="just"/>
            <a:r>
              <a:rPr lang="tr-TR" sz="1900" b="1" dirty="0"/>
              <a:t>1940’lı yılların başında hâkim olan görüşe göre, örneğin, kararlılık, zeki olma, öz-güven, fiziksel enerji gibi özellikler yalnızca lider olabilecek kişilerin sahip olabileceği özellikler olarak kabul edilmiştir.</a:t>
            </a:r>
          </a:p>
          <a:p>
            <a:pPr algn="just"/>
            <a:r>
              <a:rPr lang="tr-TR" sz="1900" b="1" dirty="0"/>
              <a:t>Bu özellikler listesinin bir sınırı yoktur ve ölçümü kolay değildir. </a:t>
            </a:r>
          </a:p>
          <a:p>
            <a:pPr algn="just"/>
            <a:r>
              <a:rPr lang="tr-TR" sz="1900" b="1" dirty="0"/>
              <a:t>Liderlik doğuştan gelen özelliklerdir Bir kişinin lider olabilmesi için belli başlı kalıcı özelliklere sahip olması gerektiği düşünülür.</a:t>
            </a:r>
          </a:p>
          <a:p>
            <a:pPr algn="just">
              <a:spcBef>
                <a:spcPts val="600"/>
              </a:spcBef>
            </a:pPr>
            <a:r>
              <a:rPr lang="tr-TR" sz="1900" b="1" dirty="0"/>
              <a:t>Bu yaklaşım, "</a:t>
            </a:r>
            <a:r>
              <a:rPr lang="tr-TR" sz="1900" b="1" i="1" dirty="0"/>
              <a:t>liderlik başarısı, belirli özelliklere sahip olan kişilerde daha olasıdır</a:t>
            </a:r>
            <a:r>
              <a:rPr lang="tr-TR" sz="1900" b="1" dirty="0"/>
              <a:t>" fikrine dayanır.</a:t>
            </a:r>
          </a:p>
          <a:p>
            <a:pPr algn="just">
              <a:spcBef>
                <a:spcPts val="600"/>
              </a:spcBef>
            </a:pPr>
            <a:r>
              <a:rPr lang="tr-TR" sz="1900" b="1" dirty="0"/>
              <a:t>Kişinin sahip olduğu bu özellikler, onu her türlü durumda etkili lider yapar.</a:t>
            </a:r>
          </a:p>
          <a:p>
            <a:pPr algn="just"/>
            <a:r>
              <a:rPr lang="tr-TR" sz="1900" b="1" dirty="0"/>
              <a:t>Büyük ve önemli başarılara ulaşmış liderler üzerinde yoğunlaşmışlardır. Bu nedenle bu yaklaşıma “Büyük Adam Teorisi” denilmiştir </a:t>
            </a:r>
            <a:r>
              <a:rPr lang="tr-TR" sz="1600" b="1" dirty="0"/>
              <a:t>(</a:t>
            </a:r>
            <a:r>
              <a:rPr lang="tr-TR" sz="1600" b="1" dirty="0" err="1"/>
              <a:t>Fleenor</a:t>
            </a:r>
            <a:r>
              <a:rPr lang="tr-TR" sz="1600" b="1" dirty="0"/>
              <a:t>, 2006, </a:t>
            </a:r>
            <a:r>
              <a:rPr lang="tr-TR" sz="1600" b="1" dirty="0" err="1"/>
              <a:t>ss</a:t>
            </a:r>
            <a:r>
              <a:rPr lang="tr-TR" sz="1600" b="1" dirty="0"/>
              <a:t>. 830-832; Toktaş, 2019, </a:t>
            </a:r>
            <a:r>
              <a:rPr lang="tr-TR" sz="1600" b="1" dirty="0" err="1"/>
              <a:t>ss</a:t>
            </a:r>
            <a:r>
              <a:rPr lang="tr-TR" sz="1600" b="1" dirty="0"/>
              <a:t>. 15-16).</a:t>
            </a:r>
            <a:endParaRPr lang="tr-TR" sz="1500" b="1" dirty="0"/>
          </a:p>
        </p:txBody>
      </p:sp>
    </p:spTree>
    <p:extLst>
      <p:ext uri="{BB962C8B-B14F-4D97-AF65-F5344CB8AC3E}">
        <p14:creationId xmlns:p14="http://schemas.microsoft.com/office/powerpoint/2010/main" val="1887112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925942" cy="827054"/>
          </a:xfrm>
        </p:spPr>
        <p:txBody>
          <a:bodyPr>
            <a:noAutofit/>
          </a:bodyPr>
          <a:lstStyle/>
          <a:p>
            <a:pPr algn="ctr"/>
            <a:r>
              <a:rPr lang="tr-TR" sz="2200" b="1" dirty="0">
                <a:solidFill>
                  <a:schemeClr val="tx1"/>
                </a:solidFill>
              </a:rPr>
              <a:t>Liderlik Yaklaşımları: </a:t>
            </a:r>
            <a:br>
              <a:rPr lang="tr-TR" sz="2200" b="1" dirty="0">
                <a:solidFill>
                  <a:schemeClr val="tx1"/>
                </a:solidFill>
              </a:rPr>
            </a:br>
            <a:r>
              <a:rPr lang="tr-TR" sz="2200" b="1" dirty="0">
                <a:solidFill>
                  <a:schemeClr val="tx1"/>
                </a:solidFill>
              </a:rPr>
              <a:t>Klasik Liderlik/Nitelikler Yaklaşımı (</a:t>
            </a:r>
            <a:r>
              <a:rPr lang="tr-TR" sz="2200" b="1" dirty="0" err="1">
                <a:solidFill>
                  <a:schemeClr val="tx1"/>
                </a:solidFill>
              </a:rPr>
              <a:t>Trait</a:t>
            </a:r>
            <a:r>
              <a:rPr lang="tr-TR" sz="2200" b="1" dirty="0">
                <a:solidFill>
                  <a:schemeClr val="tx1"/>
                </a:solidFill>
              </a:rPr>
              <a:t> </a:t>
            </a:r>
            <a:r>
              <a:rPr lang="tr-TR" sz="2200" b="1" dirty="0" err="1">
                <a:solidFill>
                  <a:schemeClr val="tx1"/>
                </a:solidFill>
              </a:rPr>
              <a:t>Approach</a:t>
            </a:r>
            <a:r>
              <a:rPr lang="tr-TR" sz="2200" b="1" dirty="0">
                <a:solidFill>
                  <a:schemeClr val="tx1"/>
                </a:solidFill>
              </a:rPr>
              <a:t> </a:t>
            </a:r>
            <a:r>
              <a:rPr lang="tr-TR" sz="2200" b="1" dirty="0" err="1">
                <a:solidFill>
                  <a:schemeClr val="tx1"/>
                </a:solidFill>
              </a:rPr>
              <a:t>to</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06516" y="1149926"/>
            <a:ext cx="9438005" cy="5070766"/>
          </a:xfrm>
        </p:spPr>
        <p:txBody>
          <a:bodyPr>
            <a:noAutofit/>
          </a:bodyPr>
          <a:lstStyle/>
          <a:p>
            <a:pPr marL="0" indent="0" algn="ctr">
              <a:spcBef>
                <a:spcPts val="600"/>
              </a:spcBef>
              <a:buNone/>
            </a:pPr>
            <a:r>
              <a:rPr lang="tr-TR" sz="1700" b="1" u="sng" dirty="0"/>
              <a:t>Bu Yaklaşımın Problemleri Nelerdir? (Eleştiriler)</a:t>
            </a:r>
          </a:p>
          <a:p>
            <a:pPr algn="just">
              <a:spcBef>
                <a:spcPts val="600"/>
              </a:spcBef>
            </a:pPr>
            <a:r>
              <a:rPr lang="tr-TR" sz="1900" b="1" dirty="0"/>
              <a:t>Güçlü ve tutarlı sonuçlar vermedi, çünkü liderlik sadece kişisel özelliklere bağlı değildir, ortam ve duruma göre de değişir.</a:t>
            </a:r>
          </a:p>
          <a:p>
            <a:pPr algn="just">
              <a:spcBef>
                <a:spcPts val="600"/>
              </a:spcBef>
            </a:pPr>
            <a:r>
              <a:rPr lang="tr-TR" sz="1900" b="1" dirty="0"/>
              <a:t>Çoğu durumda, liderlik özellikleri ile başarı arasında düşük ya da belirsiz ilişkiler bulunmuştur.</a:t>
            </a:r>
          </a:p>
          <a:p>
            <a:pPr algn="just">
              <a:spcBef>
                <a:spcPts val="600"/>
              </a:spcBef>
            </a:pPr>
            <a:r>
              <a:rPr lang="tr-TR" sz="1900" b="1" dirty="0"/>
              <a:t>Araştırmalara göre, yalnızca birkaç özellik liderler ve diğerleri arasındaki farklılığı  göstermektedir (Liderler, lider olmayanlara kıyasla boy, zeka, dışa dönüklük, uyum, baskınlık ve özgüven gibi özelliklerde biraz daha yüksek olma eğilimindeydi)</a:t>
            </a:r>
          </a:p>
          <a:p>
            <a:pPr algn="just">
              <a:spcBef>
                <a:spcPts val="600"/>
              </a:spcBef>
            </a:pPr>
            <a:r>
              <a:rPr lang="tr-TR" sz="1900" b="1" dirty="0"/>
              <a:t>Liderler ve lider olmayanlar arasındaki küçük farklılıklar, lider seçimindeki hatalara, liderlik özelliklerinin ölçülmesindeki hatalara veya kritik niteliklerin ölçülememesine neden olabilmekteydi</a:t>
            </a:r>
          </a:p>
          <a:p>
            <a:pPr algn="just"/>
            <a:r>
              <a:rPr lang="tr-TR" sz="1900" b="1" dirty="0"/>
              <a:t>Aynı özellikler her durumda ve her ortamda aynı sonucu vermez.</a:t>
            </a:r>
          </a:p>
          <a:p>
            <a:pPr algn="just"/>
            <a:r>
              <a:rPr lang="tr-TR" sz="1900" b="1" dirty="0"/>
              <a:t>Bu yaklaşım, liderlik özelliklerinin nasıl kazanıldığı veya geliştiği konusunda bilgi vermez </a:t>
            </a:r>
            <a:r>
              <a:rPr lang="tr-TR" sz="1500" b="1" dirty="0"/>
              <a:t>(</a:t>
            </a:r>
            <a:r>
              <a:rPr lang="tr-TR" sz="1500" b="1" dirty="0" err="1"/>
              <a:t>Fleenor</a:t>
            </a:r>
            <a:r>
              <a:rPr lang="tr-TR" sz="1500" b="1" dirty="0"/>
              <a:t>, 2006, </a:t>
            </a:r>
            <a:r>
              <a:rPr lang="tr-TR" sz="1500" b="1" dirty="0" err="1"/>
              <a:t>ss</a:t>
            </a:r>
            <a:r>
              <a:rPr lang="tr-TR" sz="1500" b="1" dirty="0"/>
              <a:t>. 830-832; </a:t>
            </a:r>
            <a:r>
              <a:rPr lang="nl-NL" sz="1500" b="1" dirty="0"/>
              <a:t>Liden, Wang ve Wang, 2025</a:t>
            </a:r>
            <a:r>
              <a:rPr lang="tr-TR" sz="1500" b="1" dirty="0"/>
              <a:t>, s. 2).</a:t>
            </a:r>
          </a:p>
        </p:txBody>
      </p:sp>
    </p:spTree>
    <p:extLst>
      <p:ext uri="{BB962C8B-B14F-4D97-AF65-F5344CB8AC3E}">
        <p14:creationId xmlns:p14="http://schemas.microsoft.com/office/powerpoint/2010/main" val="5857753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27019" y="184328"/>
            <a:ext cx="8853054" cy="827054"/>
          </a:xfrm>
        </p:spPr>
        <p:txBody>
          <a:bodyPr>
            <a:noAutofit/>
          </a:bodyPr>
          <a:lstStyle/>
          <a:p>
            <a:pPr algn="ctr"/>
            <a:r>
              <a:rPr lang="tr-TR" sz="2200" b="1" dirty="0">
                <a:solidFill>
                  <a:schemeClr val="tx1"/>
                </a:solidFill>
              </a:rPr>
              <a:t>Liderlik Yaklaşımları: </a:t>
            </a:r>
            <a:br>
              <a:rPr lang="tr-TR" sz="2200" b="1" dirty="0">
                <a:solidFill>
                  <a:schemeClr val="tx1"/>
                </a:solidFill>
              </a:rPr>
            </a:br>
            <a:r>
              <a:rPr lang="tr-TR" sz="2200" b="1" dirty="0">
                <a:solidFill>
                  <a:schemeClr val="tx1"/>
                </a:solidFill>
              </a:rPr>
              <a:t>Klasik Liderlik/Nitelikler Yaklaşımı (</a:t>
            </a:r>
            <a:r>
              <a:rPr lang="tr-TR" sz="2200" b="1" dirty="0" err="1">
                <a:solidFill>
                  <a:schemeClr val="tx1"/>
                </a:solidFill>
              </a:rPr>
              <a:t>Trait</a:t>
            </a:r>
            <a:r>
              <a:rPr lang="tr-TR" sz="2200" b="1" dirty="0">
                <a:solidFill>
                  <a:schemeClr val="tx1"/>
                </a:solidFill>
              </a:rPr>
              <a:t> </a:t>
            </a:r>
            <a:r>
              <a:rPr lang="tr-TR" sz="2200" b="1" dirty="0" err="1">
                <a:solidFill>
                  <a:schemeClr val="tx1"/>
                </a:solidFill>
              </a:rPr>
              <a:t>Approach</a:t>
            </a:r>
            <a:r>
              <a:rPr lang="tr-TR" sz="2200" b="1" dirty="0">
                <a:solidFill>
                  <a:schemeClr val="tx1"/>
                </a:solidFill>
              </a:rPr>
              <a:t> </a:t>
            </a:r>
            <a:r>
              <a:rPr lang="tr-TR" sz="2200" b="1" dirty="0" err="1">
                <a:solidFill>
                  <a:schemeClr val="tx1"/>
                </a:solidFill>
              </a:rPr>
              <a:t>to</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52307" y="1080653"/>
            <a:ext cx="9438005" cy="4696693"/>
          </a:xfrm>
        </p:spPr>
        <p:txBody>
          <a:bodyPr>
            <a:noAutofit/>
          </a:bodyPr>
          <a:lstStyle/>
          <a:p>
            <a:pPr marL="0" indent="0" algn="ctr">
              <a:spcBef>
                <a:spcPts val="600"/>
              </a:spcBef>
              <a:buNone/>
            </a:pPr>
            <a:r>
              <a:rPr lang="tr-TR" sz="1900" b="1" u="sng" dirty="0">
                <a:solidFill>
                  <a:schemeClr val="tx2"/>
                </a:solidFill>
              </a:rPr>
              <a:t>Bu Yaklaşımın Problemleri Nelerdir? (Eleştiriler)</a:t>
            </a:r>
          </a:p>
          <a:p>
            <a:pPr algn="just">
              <a:spcBef>
                <a:spcPts val="600"/>
              </a:spcBef>
            </a:pPr>
            <a:r>
              <a:rPr lang="tr-TR" sz="1900" b="1" dirty="0">
                <a:solidFill>
                  <a:schemeClr val="tx2"/>
                </a:solidFill>
              </a:rPr>
              <a:t>Birçok erken dönem özellik araştırmacısı, durum ne olursa olsun, bir lideri başarılı kılan bir dizi özellik olduğunu varsaymıştı. </a:t>
            </a:r>
          </a:p>
          <a:p>
            <a:pPr algn="just">
              <a:spcBef>
                <a:spcPts val="600"/>
              </a:spcBef>
            </a:pPr>
            <a:r>
              <a:rPr lang="tr-TR" sz="1900" b="1" dirty="0">
                <a:solidFill>
                  <a:schemeClr val="tx2"/>
                </a:solidFill>
              </a:rPr>
              <a:t>Bu araştırmacılar, aynı liderlik özelliklerinin örneğin hem yönetim kurulunda hem de savaş alanında etkili olacağına inanıyorlardı. </a:t>
            </a:r>
          </a:p>
          <a:p>
            <a:pPr algn="just">
              <a:spcBef>
                <a:spcPts val="600"/>
              </a:spcBef>
            </a:pPr>
            <a:r>
              <a:rPr lang="tr-TR" sz="1900" b="1" dirty="0">
                <a:solidFill>
                  <a:schemeClr val="tx2"/>
                </a:solidFill>
              </a:rPr>
              <a:t>Ancak, liderler ve lider olmayanlar arasındaki farklılıkların farklı durumlarda büyük ölçüde değiştiği bulundu; araştırmacılar, durumsal değişkenlerin liderlik etkinliği üzerindeki etkisini hafife almışlardı.</a:t>
            </a:r>
          </a:p>
          <a:p>
            <a:pPr algn="just">
              <a:spcBef>
                <a:spcPts val="600"/>
              </a:spcBef>
            </a:pPr>
            <a:r>
              <a:rPr lang="tr-TR" sz="1900" b="1" u="sng" dirty="0">
                <a:solidFill>
                  <a:schemeClr val="tx2"/>
                </a:solidFill>
              </a:rPr>
              <a:t>Sonuç olarak</a:t>
            </a:r>
            <a:r>
              <a:rPr lang="tr-TR" sz="1900" b="1" dirty="0">
                <a:solidFill>
                  <a:schemeClr val="tx2"/>
                </a:solidFill>
              </a:rPr>
              <a:t>, Klasik Liderlik (Nitelikler Yaklaşımı), liderlikte kişisel özelliklerin önemli olduğunu kabul eder. </a:t>
            </a:r>
          </a:p>
          <a:p>
            <a:pPr algn="just">
              <a:spcBef>
                <a:spcPts val="600"/>
              </a:spcBef>
            </a:pPr>
            <a:r>
              <a:rPr lang="tr-TR" sz="1900" b="1" dirty="0">
                <a:solidFill>
                  <a:schemeClr val="tx2"/>
                </a:solidFill>
              </a:rPr>
              <a:t>Ancak, günümüzde bu yaklaşım, liderlik başarısının sadece kişisel niteliklere bağlı olmadığını ve durumsal etmenlerin de önemli olduğunu gösterdiğinden, bu tür yaklaşımlar yerini yeni kuramlara bırakmıştır </a:t>
            </a:r>
            <a:r>
              <a:rPr lang="tr-TR" sz="1500" b="1" dirty="0">
                <a:solidFill>
                  <a:schemeClr val="tx2"/>
                </a:solidFill>
              </a:rPr>
              <a:t>(</a:t>
            </a:r>
            <a:r>
              <a:rPr lang="tr-TR" sz="1500" b="1" dirty="0" err="1">
                <a:solidFill>
                  <a:schemeClr val="tx2"/>
                </a:solidFill>
              </a:rPr>
              <a:t>Fleenor</a:t>
            </a:r>
            <a:r>
              <a:rPr lang="tr-TR" sz="1500" b="1" dirty="0">
                <a:solidFill>
                  <a:schemeClr val="tx2"/>
                </a:solidFill>
              </a:rPr>
              <a:t>, 2006, </a:t>
            </a:r>
            <a:r>
              <a:rPr lang="tr-TR" sz="1500" b="1" dirty="0" err="1">
                <a:solidFill>
                  <a:schemeClr val="tx2"/>
                </a:solidFill>
              </a:rPr>
              <a:t>ss</a:t>
            </a:r>
            <a:r>
              <a:rPr lang="tr-TR" sz="1500" b="1" dirty="0">
                <a:solidFill>
                  <a:schemeClr val="tx2"/>
                </a:solidFill>
              </a:rPr>
              <a:t>. 830-832).</a:t>
            </a:r>
            <a:endParaRPr lang="tr-TR" sz="1700" b="1" dirty="0">
              <a:solidFill>
                <a:schemeClr val="tx2"/>
              </a:solidFill>
            </a:endParaRPr>
          </a:p>
        </p:txBody>
      </p:sp>
    </p:spTree>
    <p:extLst>
      <p:ext uri="{BB962C8B-B14F-4D97-AF65-F5344CB8AC3E}">
        <p14:creationId xmlns:p14="http://schemas.microsoft.com/office/powerpoint/2010/main" val="23197441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Davranışsal Liderlik Yaklaşımları (</a:t>
            </a:r>
            <a:r>
              <a:rPr lang="tr-TR" sz="2000" b="1" dirty="0" err="1">
                <a:solidFill>
                  <a:schemeClr val="tx1"/>
                </a:solidFill>
              </a:rPr>
              <a:t>Behaviorist</a:t>
            </a:r>
            <a:r>
              <a:rPr lang="tr-TR" sz="2000" b="1" dirty="0">
                <a:solidFill>
                  <a:schemeClr val="tx1"/>
                </a:solidFill>
              </a:rPr>
              <a:t> </a:t>
            </a:r>
            <a:r>
              <a:rPr lang="tr-TR" sz="2000" b="1" dirty="0" err="1">
                <a:solidFill>
                  <a:schemeClr val="tx1"/>
                </a:solidFill>
              </a:rPr>
              <a:t>Approach</a:t>
            </a:r>
            <a:r>
              <a:rPr lang="tr-TR" sz="2000" b="1" dirty="0">
                <a:solidFill>
                  <a:schemeClr val="tx1"/>
                </a:solidFill>
              </a:rPr>
              <a:t> </a:t>
            </a:r>
            <a:r>
              <a:rPr lang="tr-TR" sz="2000" b="1" dirty="0" err="1">
                <a:solidFill>
                  <a:schemeClr val="tx1"/>
                </a:solidFill>
              </a:rPr>
              <a:t>to</a:t>
            </a:r>
            <a:r>
              <a:rPr lang="tr-TR" sz="2000" b="1" dirty="0">
                <a:solidFill>
                  <a:schemeClr val="tx1"/>
                </a:solidFill>
              </a:rPr>
              <a:t> </a:t>
            </a:r>
            <a:r>
              <a:rPr lang="tr-TR" sz="2000" b="1" dirty="0" err="1">
                <a:solidFill>
                  <a:schemeClr val="tx1"/>
                </a:solidFill>
              </a:rPr>
              <a:t>Leadership</a:t>
            </a:r>
            <a:r>
              <a:rPr lang="tr-TR" sz="20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3"/>
            <a:ext cx="9438005" cy="5708072"/>
          </a:xfrm>
        </p:spPr>
        <p:txBody>
          <a:bodyPr>
            <a:noAutofit/>
          </a:bodyPr>
          <a:lstStyle/>
          <a:p>
            <a:pPr algn="just">
              <a:spcBef>
                <a:spcPts val="600"/>
              </a:spcBef>
            </a:pPr>
            <a:r>
              <a:rPr lang="tr-TR" sz="1700" b="1" dirty="0">
                <a:solidFill>
                  <a:schemeClr val="tx2"/>
                </a:solidFill>
              </a:rPr>
              <a:t>Bu yaklaşım 1940’lar-1950’lerde geliştirilmiştir; liderin kişisel özellikleri (örneğin zeka, fiziksel güç, kişilik özellikleri) yerine, liderin görev ve insan ilişkileriyle ilgili davranışlarının liderlik üzerindeki etkisini inceler.</a:t>
            </a:r>
          </a:p>
          <a:p>
            <a:pPr algn="just">
              <a:spcBef>
                <a:spcPts val="600"/>
              </a:spcBef>
            </a:pPr>
            <a:r>
              <a:rPr lang="tr-TR" sz="1700" b="1" dirty="0">
                <a:solidFill>
                  <a:schemeClr val="tx2"/>
                </a:solidFill>
              </a:rPr>
              <a:t>Liderin başarılı olabilmesi, sahip olduğu kişisel özelliklerden çok, yaptığı davranışlara bağlıdır.</a:t>
            </a:r>
          </a:p>
          <a:p>
            <a:pPr algn="just">
              <a:spcBef>
                <a:spcPts val="600"/>
              </a:spcBef>
            </a:pPr>
            <a:r>
              <a:rPr lang="tr-TR" sz="1700" b="1" dirty="0">
                <a:solidFill>
                  <a:schemeClr val="tx2"/>
                </a:solidFill>
              </a:rPr>
              <a:t>Liderlik, liderin davranış biçimleri ve bu davranışların çalışanlar ve grup üzerindeki etkisiyle ilgilidir. </a:t>
            </a:r>
          </a:p>
          <a:p>
            <a:pPr algn="just">
              <a:spcBef>
                <a:spcPts val="600"/>
              </a:spcBef>
            </a:pPr>
            <a:r>
              <a:rPr lang="tr-TR" sz="1700" b="1" dirty="0">
                <a:solidFill>
                  <a:schemeClr val="tx2"/>
                </a:solidFill>
              </a:rPr>
              <a:t>Liderlerin davranışlarına odaklanır. Ohio ve Michigan araştırmaları, liderlerin insan ilişkileri ve görev odaklı davranışlarını tanımlamıştır </a:t>
            </a:r>
            <a:r>
              <a:rPr lang="tr-TR" sz="1500" b="1" dirty="0">
                <a:solidFill>
                  <a:schemeClr val="tx2"/>
                </a:solidFill>
              </a:rPr>
              <a:t>(</a:t>
            </a:r>
            <a:r>
              <a:rPr lang="tr-TR" sz="1500" b="1" dirty="0" err="1">
                <a:solidFill>
                  <a:schemeClr val="tx2"/>
                </a:solidFill>
              </a:rPr>
              <a:t>Liden</a:t>
            </a:r>
            <a:r>
              <a:rPr lang="tr-TR" sz="1500" b="1" dirty="0">
                <a:solidFill>
                  <a:schemeClr val="tx2"/>
                </a:solidFill>
              </a:rPr>
              <a:t>, Wang ve Wang, 2025, s. 2; Yeşil, 2016, </a:t>
            </a:r>
            <a:r>
              <a:rPr lang="tr-TR" sz="1500" b="1" dirty="0" err="1">
                <a:solidFill>
                  <a:schemeClr val="tx2"/>
                </a:solidFill>
              </a:rPr>
              <a:t>ss</a:t>
            </a:r>
            <a:r>
              <a:rPr lang="tr-TR" sz="1500" b="1" dirty="0">
                <a:solidFill>
                  <a:schemeClr val="tx2"/>
                </a:solidFill>
              </a:rPr>
              <a:t>. 161-163). </a:t>
            </a:r>
          </a:p>
          <a:p>
            <a:pPr marL="0" indent="0" algn="ctr">
              <a:spcBef>
                <a:spcPts val="600"/>
              </a:spcBef>
              <a:buNone/>
            </a:pPr>
            <a:r>
              <a:rPr lang="tr-TR" sz="1700" b="1" u="sng" dirty="0">
                <a:solidFill>
                  <a:schemeClr val="tx2"/>
                </a:solidFill>
              </a:rPr>
              <a:t>İki ana davranış kategorisi öne çıkar</a:t>
            </a:r>
          </a:p>
          <a:p>
            <a:pPr algn="just">
              <a:spcBef>
                <a:spcPts val="600"/>
              </a:spcBef>
            </a:pPr>
            <a:r>
              <a:rPr lang="tr-TR" sz="1700" b="1" u="sng" dirty="0">
                <a:solidFill>
                  <a:schemeClr val="tx2"/>
                </a:solidFill>
              </a:rPr>
              <a:t>Yapıyı Harekete Geçirme (İnisiyatif veya Yapı Oluşumu)</a:t>
            </a:r>
            <a:r>
              <a:rPr lang="tr-TR" sz="1700" b="1" dirty="0">
                <a:solidFill>
                  <a:schemeClr val="tx2"/>
                </a:solidFill>
              </a:rPr>
              <a:t>: Liderin, görevi ve işi organize etme, planlama, görevleri tanımlama, yetki ve sorumlulukları belirleme gibi davranışlarını kapsar. Yani, liderin işleri ve hedefleri düzenleme, yapıyı kurma ve yol gösterme yönündeki davranışlarıdır.</a:t>
            </a:r>
          </a:p>
          <a:p>
            <a:pPr algn="just">
              <a:spcBef>
                <a:spcPts val="600"/>
              </a:spcBef>
            </a:pPr>
            <a:r>
              <a:rPr lang="tr-TR" sz="1700" b="1" u="sng" dirty="0">
                <a:solidFill>
                  <a:schemeClr val="tx2"/>
                </a:solidFill>
              </a:rPr>
              <a:t>İnsanları Anlama ve Destekleme (İnsan İlişkileri veya Anlayış</a:t>
            </a:r>
            <a:r>
              <a:rPr lang="tr-TR" sz="1700" b="1" dirty="0">
                <a:solidFill>
                  <a:schemeClr val="tx2"/>
                </a:solidFill>
              </a:rPr>
              <a:t>): Liderin, çalışanların duygularını anlama, güven ve saygı oluşturma, iletişim kurma, motivasyon sağlama gibi davranışlarıdır. Bu davranışlar, çalışanların moralini ve bağlılığını artırmaya yöneliktir. İki davranış türü de liderin etkinliği için önemlidir ve bu davranışların dengeli şekilde sergilenmesi gerekir </a:t>
            </a:r>
            <a:r>
              <a:rPr lang="tr-TR" sz="1500" b="1" dirty="0">
                <a:solidFill>
                  <a:schemeClr val="tx2"/>
                </a:solidFill>
              </a:rPr>
              <a:t>(Yeşil, 2016, </a:t>
            </a:r>
            <a:r>
              <a:rPr lang="tr-TR" sz="1500" b="1" dirty="0" err="1">
                <a:solidFill>
                  <a:schemeClr val="tx2"/>
                </a:solidFill>
              </a:rPr>
              <a:t>ss</a:t>
            </a:r>
            <a:r>
              <a:rPr lang="tr-TR" sz="1500" b="1" dirty="0">
                <a:solidFill>
                  <a:schemeClr val="tx2"/>
                </a:solidFill>
              </a:rPr>
              <a:t>. 161-163). </a:t>
            </a:r>
          </a:p>
        </p:txBody>
      </p:sp>
    </p:spTree>
    <p:extLst>
      <p:ext uri="{BB962C8B-B14F-4D97-AF65-F5344CB8AC3E}">
        <p14:creationId xmlns:p14="http://schemas.microsoft.com/office/powerpoint/2010/main" val="14323490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Davranışsal Liderlik Yaklaşımları (</a:t>
            </a:r>
            <a:r>
              <a:rPr lang="tr-TR" sz="2000" b="1" dirty="0" err="1">
                <a:solidFill>
                  <a:schemeClr val="tx1"/>
                </a:solidFill>
              </a:rPr>
              <a:t>Behaviorist</a:t>
            </a:r>
            <a:r>
              <a:rPr lang="tr-TR" sz="2000" b="1" dirty="0">
                <a:solidFill>
                  <a:schemeClr val="tx1"/>
                </a:solidFill>
              </a:rPr>
              <a:t> </a:t>
            </a:r>
            <a:r>
              <a:rPr lang="tr-TR" sz="2000" b="1" dirty="0" err="1">
                <a:solidFill>
                  <a:schemeClr val="tx1"/>
                </a:solidFill>
              </a:rPr>
              <a:t>Approach</a:t>
            </a:r>
            <a:r>
              <a:rPr lang="tr-TR" sz="2000" b="1" dirty="0">
                <a:solidFill>
                  <a:schemeClr val="tx1"/>
                </a:solidFill>
              </a:rPr>
              <a:t> </a:t>
            </a:r>
            <a:r>
              <a:rPr lang="tr-TR" sz="2000" b="1" dirty="0" err="1">
                <a:solidFill>
                  <a:schemeClr val="tx1"/>
                </a:solidFill>
              </a:rPr>
              <a:t>to</a:t>
            </a:r>
            <a:r>
              <a:rPr lang="tr-TR" sz="2000" b="1" dirty="0">
                <a:solidFill>
                  <a:schemeClr val="tx1"/>
                </a:solidFill>
              </a:rPr>
              <a:t> </a:t>
            </a:r>
            <a:r>
              <a:rPr lang="tr-TR" sz="2000" b="1" dirty="0" err="1">
                <a:solidFill>
                  <a:schemeClr val="tx1"/>
                </a:solidFill>
              </a:rPr>
              <a:t>Leadership</a:t>
            </a:r>
            <a:r>
              <a:rPr lang="tr-TR" sz="20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3"/>
            <a:ext cx="9438005" cy="5541818"/>
          </a:xfrm>
        </p:spPr>
        <p:txBody>
          <a:bodyPr>
            <a:noAutofit/>
          </a:bodyPr>
          <a:lstStyle/>
          <a:p>
            <a:pPr marL="0" indent="0" algn="ctr">
              <a:buNone/>
            </a:pPr>
            <a:r>
              <a:rPr lang="tr-TR" sz="1700" b="1" u="sng" dirty="0">
                <a:solidFill>
                  <a:schemeClr val="tx2"/>
                </a:solidFill>
              </a:rPr>
              <a:t>Liderin Davranışlarını Belirleyen Ögeler</a:t>
            </a:r>
          </a:p>
          <a:p>
            <a:pPr marL="0" indent="0" algn="just">
              <a:buNone/>
            </a:pPr>
            <a:r>
              <a:rPr lang="tr-TR" sz="1700" b="1" dirty="0">
                <a:solidFill>
                  <a:schemeClr val="tx2"/>
                </a:solidFill>
              </a:rPr>
              <a:t>Liderin davranışları, «iş odaklı» ve «insan odaklı» olmak üzere iki temel kategoriye ayrılır:</a:t>
            </a:r>
          </a:p>
          <a:p>
            <a:pPr algn="just"/>
            <a:r>
              <a:rPr lang="tr-TR" sz="1700" b="1" u="sng" dirty="0">
                <a:solidFill>
                  <a:schemeClr val="tx2"/>
                </a:solidFill>
              </a:rPr>
              <a:t>İş odaklı davranışlar</a:t>
            </a:r>
            <a:r>
              <a:rPr lang="tr-TR" sz="1700" b="1" dirty="0">
                <a:solidFill>
                  <a:schemeClr val="tx2"/>
                </a:solidFill>
              </a:rPr>
              <a:t>: Görevleri düzenlemek, standartlar koymak, planlama yapmak, işleri takip etmek vb.</a:t>
            </a:r>
          </a:p>
          <a:p>
            <a:pPr algn="just"/>
            <a:r>
              <a:rPr lang="tr-TR" sz="1700" b="1" u="sng" dirty="0">
                <a:solidFill>
                  <a:schemeClr val="tx2"/>
                </a:solidFill>
              </a:rPr>
              <a:t>İnsan odaklı davranışlar</a:t>
            </a:r>
            <a:r>
              <a:rPr lang="tr-TR" sz="1700" b="1" dirty="0">
                <a:solidFill>
                  <a:schemeClr val="tx2"/>
                </a:solidFill>
              </a:rPr>
              <a:t>: Çalışanlara saygı göstermek, iletişimi güçlendirmek, takım ruhu oluşturmak, motivasyonu artırmak vb.</a:t>
            </a:r>
          </a:p>
          <a:p>
            <a:pPr marL="0" indent="0" algn="ctr">
              <a:buNone/>
            </a:pPr>
            <a:r>
              <a:rPr lang="tr-TR" sz="1700" b="1" u="sng" dirty="0">
                <a:solidFill>
                  <a:schemeClr val="tx2"/>
                </a:solidFill>
              </a:rPr>
              <a:t>Liderlik Davranışlarının Gelişimi ve Araştırmalar</a:t>
            </a:r>
          </a:p>
          <a:p>
            <a:pPr marL="0" indent="0" algn="ctr">
              <a:buNone/>
            </a:pPr>
            <a:r>
              <a:rPr lang="tr-TR" sz="1700" b="1" dirty="0">
                <a:solidFill>
                  <a:schemeClr val="tx2"/>
                </a:solidFill>
              </a:rPr>
              <a:t>Önemli araştırmalar ve modeller geliştirilmiştir:</a:t>
            </a:r>
          </a:p>
          <a:p>
            <a:pPr algn="just"/>
            <a:r>
              <a:rPr lang="tr-TR" sz="1700" b="1" u="sng" dirty="0">
                <a:solidFill>
                  <a:schemeClr val="tx2"/>
                </a:solidFill>
              </a:rPr>
              <a:t>Ohio </a:t>
            </a:r>
            <a:r>
              <a:rPr lang="tr-TR" sz="1700" b="1" u="sng" dirty="0" err="1">
                <a:solidFill>
                  <a:schemeClr val="tx2"/>
                </a:solidFill>
              </a:rPr>
              <a:t>State</a:t>
            </a:r>
            <a:r>
              <a:rPr lang="tr-TR" sz="1700" b="1" u="sng" dirty="0">
                <a:solidFill>
                  <a:schemeClr val="tx2"/>
                </a:solidFill>
              </a:rPr>
              <a:t> Üniversitesi Liderlik Modeli</a:t>
            </a:r>
            <a:r>
              <a:rPr lang="tr-TR" sz="1700" b="1" dirty="0">
                <a:solidFill>
                  <a:schemeClr val="tx2"/>
                </a:solidFill>
              </a:rPr>
              <a:t>: Liderin iki ana davranışını tanımlar; "Yapıyı Harekete Geçirme" ve "Kişiyi Dikkate Alma" (İnsan İlişkileri).</a:t>
            </a:r>
          </a:p>
          <a:p>
            <a:pPr algn="just"/>
            <a:r>
              <a:rPr lang="tr-TR" sz="1700" b="1" u="sng" dirty="0">
                <a:solidFill>
                  <a:schemeClr val="tx2"/>
                </a:solidFill>
              </a:rPr>
              <a:t>Michigan Üniversitesi Liderlik Çalışması</a:t>
            </a:r>
            <a:r>
              <a:rPr lang="tr-TR" sz="1700" b="1" dirty="0">
                <a:solidFill>
                  <a:schemeClr val="tx2"/>
                </a:solidFill>
              </a:rPr>
              <a:t>: Liderin "İş Merkezi" ve "İnsan Merkezi" olmak üzere iki temel davranış biçimini ortaya koyar.</a:t>
            </a:r>
          </a:p>
          <a:p>
            <a:pPr algn="just"/>
            <a:r>
              <a:rPr lang="tr-TR" sz="1700" b="1" u="sng" dirty="0">
                <a:solidFill>
                  <a:schemeClr val="tx2"/>
                </a:solidFill>
              </a:rPr>
              <a:t>Blake ve </a:t>
            </a:r>
            <a:r>
              <a:rPr lang="tr-TR" sz="1700" b="1" u="sng" dirty="0" err="1">
                <a:solidFill>
                  <a:schemeClr val="tx2"/>
                </a:solidFill>
              </a:rPr>
              <a:t>Mouton’un</a:t>
            </a:r>
            <a:r>
              <a:rPr lang="tr-TR" sz="1700" b="1" u="sng" dirty="0">
                <a:solidFill>
                  <a:schemeClr val="tx2"/>
                </a:solidFill>
              </a:rPr>
              <a:t> Yönetim Tarzı Matrisi</a:t>
            </a:r>
            <a:r>
              <a:rPr lang="tr-TR" sz="1700" b="1" dirty="0">
                <a:solidFill>
                  <a:schemeClr val="tx2"/>
                </a:solidFill>
              </a:rPr>
              <a:t>: Liderlik, "Üretim Odaklı" ve "İnsan İlişkileri Odaklı" olmak üzere iki temel boyutta değerlendirilir.</a:t>
            </a:r>
          </a:p>
          <a:p>
            <a:pPr algn="just"/>
            <a:r>
              <a:rPr lang="tr-TR" sz="1700" b="1" u="sng" dirty="0">
                <a:solidFill>
                  <a:schemeClr val="tx2"/>
                </a:solidFill>
              </a:rPr>
              <a:t>Harvard ve </a:t>
            </a:r>
            <a:r>
              <a:rPr lang="tr-TR" sz="1700" b="1" u="sng" dirty="0" err="1">
                <a:solidFill>
                  <a:schemeClr val="tx2"/>
                </a:solidFill>
              </a:rPr>
              <a:t>Likert’in</a:t>
            </a:r>
            <a:r>
              <a:rPr lang="tr-TR" sz="1700" b="1" u="sng" dirty="0">
                <a:solidFill>
                  <a:schemeClr val="tx2"/>
                </a:solidFill>
              </a:rPr>
              <a:t> Modelleri</a:t>
            </a:r>
            <a:r>
              <a:rPr lang="tr-TR" sz="1700" b="1" dirty="0">
                <a:solidFill>
                  <a:schemeClr val="tx2"/>
                </a:solidFill>
              </a:rPr>
              <a:t>: Liderlik davranışlarını iki temel kategoriye ayırır; </a:t>
            </a:r>
            <a:r>
              <a:rPr lang="tr-TR" sz="1700" b="1" dirty="0" err="1">
                <a:solidFill>
                  <a:schemeClr val="tx2"/>
                </a:solidFill>
              </a:rPr>
              <a:t>sosyo</a:t>
            </a:r>
            <a:r>
              <a:rPr lang="tr-TR" sz="1700" b="1" dirty="0">
                <a:solidFill>
                  <a:schemeClr val="tx2"/>
                </a:solidFill>
              </a:rPr>
              <a:t>-duygusal ve iş odaklı </a:t>
            </a:r>
            <a:r>
              <a:rPr lang="tr-TR" sz="1500" b="1" dirty="0">
                <a:solidFill>
                  <a:schemeClr val="tx2"/>
                </a:solidFill>
              </a:rPr>
              <a:t>(Yeşil, 2016, </a:t>
            </a:r>
            <a:r>
              <a:rPr lang="tr-TR" sz="1500" b="1" dirty="0" err="1">
                <a:solidFill>
                  <a:schemeClr val="tx2"/>
                </a:solidFill>
              </a:rPr>
              <a:t>ss</a:t>
            </a:r>
            <a:r>
              <a:rPr lang="tr-TR" sz="1500" b="1" dirty="0">
                <a:solidFill>
                  <a:schemeClr val="tx2"/>
                </a:solidFill>
              </a:rPr>
              <a:t>. 161-163).</a:t>
            </a:r>
            <a:endParaRPr lang="tr-TR" sz="1500" b="1" dirty="0"/>
          </a:p>
        </p:txBody>
      </p:sp>
    </p:spTree>
    <p:extLst>
      <p:ext uri="{BB962C8B-B14F-4D97-AF65-F5344CB8AC3E}">
        <p14:creationId xmlns:p14="http://schemas.microsoft.com/office/powerpoint/2010/main" val="40825922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Davranışsal Liderlik Yaklaşımları (</a:t>
            </a:r>
            <a:r>
              <a:rPr lang="tr-TR" sz="2000" b="1" dirty="0" err="1">
                <a:solidFill>
                  <a:schemeClr val="tx1"/>
                </a:solidFill>
              </a:rPr>
              <a:t>Behaviorist</a:t>
            </a:r>
            <a:r>
              <a:rPr lang="tr-TR" sz="2000" b="1" dirty="0">
                <a:solidFill>
                  <a:schemeClr val="tx1"/>
                </a:solidFill>
              </a:rPr>
              <a:t> </a:t>
            </a:r>
            <a:r>
              <a:rPr lang="tr-TR" sz="2000" b="1" dirty="0" err="1">
                <a:solidFill>
                  <a:schemeClr val="tx1"/>
                </a:solidFill>
              </a:rPr>
              <a:t>Approach</a:t>
            </a:r>
            <a:r>
              <a:rPr lang="tr-TR" sz="2000" b="1" dirty="0">
                <a:solidFill>
                  <a:schemeClr val="tx1"/>
                </a:solidFill>
              </a:rPr>
              <a:t> </a:t>
            </a:r>
            <a:r>
              <a:rPr lang="tr-TR" sz="2000" b="1" dirty="0" err="1">
                <a:solidFill>
                  <a:schemeClr val="tx1"/>
                </a:solidFill>
              </a:rPr>
              <a:t>to</a:t>
            </a:r>
            <a:r>
              <a:rPr lang="tr-TR" sz="2000" b="1" dirty="0">
                <a:solidFill>
                  <a:schemeClr val="tx1"/>
                </a:solidFill>
              </a:rPr>
              <a:t> </a:t>
            </a:r>
            <a:r>
              <a:rPr lang="tr-TR" sz="2000" b="1" dirty="0" err="1">
                <a:solidFill>
                  <a:schemeClr val="tx1"/>
                </a:solidFill>
              </a:rPr>
              <a:t>Leadership</a:t>
            </a:r>
            <a:r>
              <a:rPr lang="tr-TR" sz="20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2"/>
            <a:ext cx="9438005" cy="5250873"/>
          </a:xfrm>
        </p:spPr>
        <p:txBody>
          <a:bodyPr>
            <a:noAutofit/>
          </a:bodyPr>
          <a:lstStyle/>
          <a:p>
            <a:pPr marL="0" indent="0" algn="ctr">
              <a:buNone/>
            </a:pPr>
            <a:r>
              <a:rPr lang="tr-TR" sz="2000" b="1" u="sng" dirty="0"/>
              <a:t>Liderlik Davranışlarının Çeşitleri</a:t>
            </a:r>
          </a:p>
          <a:p>
            <a:pPr marL="0" indent="0" algn="just">
              <a:buNone/>
            </a:pPr>
            <a:r>
              <a:rPr lang="tr-TR" sz="2000" b="1" dirty="0"/>
              <a:t>Liderler, duruma göre farklı davranış biçimleri sergilerler:</a:t>
            </a:r>
          </a:p>
          <a:p>
            <a:pPr algn="just"/>
            <a:r>
              <a:rPr lang="tr-TR" sz="2000" b="1" u="sng" dirty="0"/>
              <a:t>Görev odaklı liderler</a:t>
            </a:r>
            <a:r>
              <a:rPr lang="tr-TR" sz="2000" b="1" dirty="0"/>
              <a:t>: İşlerin yapılmasına odaklanırlar, planlar, talimatlar verirler.</a:t>
            </a:r>
          </a:p>
          <a:p>
            <a:pPr algn="just"/>
            <a:r>
              <a:rPr lang="tr-TR" sz="2000" b="1" u="sng" dirty="0"/>
              <a:t>İnsan odaklı liderler</a:t>
            </a:r>
            <a:r>
              <a:rPr lang="tr-TR" sz="2000" b="1" dirty="0"/>
              <a:t>: Çalışanların moralini, motivasyonunu ve iletişimi ön planda tutarlar.</a:t>
            </a:r>
          </a:p>
          <a:p>
            <a:pPr algn="just"/>
            <a:r>
              <a:rPr lang="tr-TR" sz="2000" b="1" u="sng" dirty="0"/>
              <a:t>Dengeli liderler</a:t>
            </a:r>
            <a:r>
              <a:rPr lang="tr-TR" sz="2000" b="1" dirty="0"/>
              <a:t>: Her iki davranışı da dengeli kullanırlar.</a:t>
            </a:r>
          </a:p>
          <a:p>
            <a:pPr marL="0" indent="0" algn="ctr">
              <a:buNone/>
            </a:pPr>
            <a:r>
              <a:rPr lang="tr-TR" sz="1700" b="1" u="sng" dirty="0"/>
              <a:t>Liderlik Davranışlarının Etkisi</a:t>
            </a:r>
          </a:p>
          <a:p>
            <a:pPr algn="just"/>
            <a:r>
              <a:rPr lang="tr-TR" sz="2000" b="1" dirty="0"/>
              <a:t>İş yapma davranışlarını artırmak, grup performansını yükseltir.</a:t>
            </a:r>
          </a:p>
          <a:p>
            <a:pPr algn="just"/>
            <a:r>
              <a:rPr lang="tr-TR" sz="2000" b="1" dirty="0"/>
              <a:t>İnsanlara gösterilen anlayış ve destek ise, çalışanların devamsızlık ve işten ayrılma oranını azaltır.</a:t>
            </a:r>
          </a:p>
          <a:p>
            <a:pPr algn="just"/>
            <a:r>
              <a:rPr lang="tr-TR" sz="2000" b="1" dirty="0"/>
              <a:t>Bu yaklaşımla, liderlerin davranış biçimleri, hem çalışanların motivasyonu hem de örgütsel başarı açısından kritik öneme sahiptir </a:t>
            </a:r>
            <a:r>
              <a:rPr lang="tr-TR" sz="1500" b="1" dirty="0">
                <a:solidFill>
                  <a:schemeClr val="tx2"/>
                </a:solidFill>
              </a:rPr>
              <a:t>(Yeşil, 2016, </a:t>
            </a:r>
            <a:r>
              <a:rPr lang="tr-TR" sz="1500" b="1" dirty="0" err="1">
                <a:solidFill>
                  <a:schemeClr val="tx2"/>
                </a:solidFill>
              </a:rPr>
              <a:t>ss</a:t>
            </a:r>
            <a:r>
              <a:rPr lang="tr-TR" sz="1500" b="1" dirty="0">
                <a:solidFill>
                  <a:schemeClr val="tx2"/>
                </a:solidFill>
              </a:rPr>
              <a:t>. 161-163).</a:t>
            </a:r>
            <a:endParaRPr lang="tr-TR" sz="1500" b="1" dirty="0"/>
          </a:p>
        </p:txBody>
      </p:sp>
    </p:spTree>
    <p:extLst>
      <p:ext uri="{BB962C8B-B14F-4D97-AF65-F5344CB8AC3E}">
        <p14:creationId xmlns:p14="http://schemas.microsoft.com/office/powerpoint/2010/main" val="31571130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Davranışsal Liderlik Yaklaşımları (</a:t>
            </a:r>
            <a:r>
              <a:rPr lang="tr-TR" sz="2000" b="1" dirty="0" err="1">
                <a:solidFill>
                  <a:schemeClr val="tx1"/>
                </a:solidFill>
              </a:rPr>
              <a:t>Behaviorist</a:t>
            </a:r>
            <a:r>
              <a:rPr lang="tr-TR" sz="2000" b="1" dirty="0">
                <a:solidFill>
                  <a:schemeClr val="tx1"/>
                </a:solidFill>
              </a:rPr>
              <a:t> </a:t>
            </a:r>
            <a:r>
              <a:rPr lang="tr-TR" sz="2000" b="1" dirty="0" err="1">
                <a:solidFill>
                  <a:schemeClr val="tx1"/>
                </a:solidFill>
              </a:rPr>
              <a:t>Approach</a:t>
            </a:r>
            <a:r>
              <a:rPr lang="tr-TR" sz="2000" b="1" dirty="0">
                <a:solidFill>
                  <a:schemeClr val="tx1"/>
                </a:solidFill>
              </a:rPr>
              <a:t> </a:t>
            </a:r>
            <a:r>
              <a:rPr lang="tr-TR" sz="2000" b="1" dirty="0" err="1">
                <a:solidFill>
                  <a:schemeClr val="tx1"/>
                </a:solidFill>
              </a:rPr>
              <a:t>to</a:t>
            </a:r>
            <a:r>
              <a:rPr lang="tr-TR" sz="2000" b="1" dirty="0">
                <a:solidFill>
                  <a:schemeClr val="tx1"/>
                </a:solidFill>
              </a:rPr>
              <a:t> </a:t>
            </a:r>
            <a:r>
              <a:rPr lang="tr-TR" sz="2000" b="1" dirty="0" err="1">
                <a:solidFill>
                  <a:schemeClr val="tx1"/>
                </a:solidFill>
              </a:rPr>
              <a:t>Leadership</a:t>
            </a:r>
            <a:r>
              <a:rPr lang="tr-TR" sz="20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2"/>
            <a:ext cx="9438005" cy="5662291"/>
          </a:xfrm>
        </p:spPr>
        <p:txBody>
          <a:bodyPr>
            <a:noAutofit/>
          </a:bodyPr>
          <a:lstStyle/>
          <a:p>
            <a:pPr marL="0" indent="0" algn="ctr">
              <a:buNone/>
            </a:pPr>
            <a:r>
              <a:rPr lang="tr-TR" sz="1900" b="1" u="sng" dirty="0"/>
              <a:t>Özetle</a:t>
            </a:r>
          </a:p>
          <a:p>
            <a:pPr algn="just">
              <a:spcBef>
                <a:spcPts val="600"/>
              </a:spcBef>
            </a:pPr>
            <a:r>
              <a:rPr lang="tr-TR" b="1" dirty="0"/>
              <a:t>Davranışsal liderlik yaklaşımı, liderin kişisel özellikleri yerine davranışlarına odaklanır. </a:t>
            </a:r>
          </a:p>
          <a:p>
            <a:pPr algn="just">
              <a:spcBef>
                <a:spcPts val="600"/>
              </a:spcBef>
            </a:pPr>
            <a:r>
              <a:rPr lang="tr-TR" b="1" dirty="0"/>
              <a:t>Liderin görevi ve insan ilişkileriyle ilgili davranış biçimleri, liderliğin etkinliğini belirler. </a:t>
            </a:r>
          </a:p>
          <a:p>
            <a:pPr algn="just">
              <a:spcBef>
                <a:spcPts val="600"/>
              </a:spcBef>
            </a:pPr>
            <a:r>
              <a:rPr lang="tr-TR" b="1" dirty="0"/>
              <a:t>Bu yaklaşım, lider ve çalışanlar arasındaki iletişim ve etkileşimleri güçlendirmeye yöneliktir. </a:t>
            </a:r>
          </a:p>
          <a:p>
            <a:pPr algn="just">
              <a:spcBef>
                <a:spcPts val="600"/>
              </a:spcBef>
            </a:pPr>
            <a:r>
              <a:rPr lang="tr-TR" b="1" dirty="0"/>
              <a:t>Lider, duruma göre görev odaklı veya insan odaklı davranabilir ve her iki tarzı da dengeli kullanabilmelidir. Bu davranışlar, çalışan motivasyonunu artırır ve örgütsel başarıyı sağlar.</a:t>
            </a:r>
          </a:p>
          <a:p>
            <a:pPr marL="0" indent="0" algn="ctr">
              <a:spcBef>
                <a:spcPts val="600"/>
              </a:spcBef>
              <a:buNone/>
            </a:pPr>
            <a:r>
              <a:rPr lang="tr-TR" b="1" u="sng" dirty="0"/>
              <a:t>Sonuç ve Özellikler</a:t>
            </a:r>
          </a:p>
          <a:p>
            <a:pPr algn="just">
              <a:spcBef>
                <a:spcPts val="600"/>
              </a:spcBef>
            </a:pPr>
            <a:r>
              <a:rPr lang="tr-TR" b="1" u="sng" dirty="0"/>
              <a:t>Davranışsal yaklaşım</a:t>
            </a:r>
            <a:r>
              <a:rPr lang="tr-TR" b="1" dirty="0"/>
              <a:t>, liderliği kişisel özellikler yerine, «somut davranışlara ve bu davranışların etkisine» dayandırır.</a:t>
            </a:r>
          </a:p>
          <a:p>
            <a:pPr algn="just">
              <a:spcBef>
                <a:spcPts val="600"/>
              </a:spcBef>
            </a:pPr>
            <a:r>
              <a:rPr lang="tr-TR" b="1" dirty="0"/>
              <a:t>Liderin davranış biçimi, duruma ve gereksinimlere göre değişebilir.</a:t>
            </a:r>
          </a:p>
          <a:p>
            <a:pPr algn="just">
              <a:spcBef>
                <a:spcPts val="600"/>
              </a:spcBef>
            </a:pPr>
            <a:r>
              <a:rPr lang="tr-TR" b="1" dirty="0"/>
              <a:t>Liderlerin «esnek davranması», farklı durumlarda farklı davranışları kullanabilmesi, daha etkin liderlik sağlar.</a:t>
            </a:r>
          </a:p>
          <a:p>
            <a:pPr algn="just">
              <a:spcBef>
                <a:spcPts val="600"/>
              </a:spcBef>
            </a:pPr>
            <a:r>
              <a:rPr lang="tr-TR" b="1" dirty="0"/>
              <a:t>Bu yaklaşım, liderlikte «kişisel özelliklerin değil, davranışların ön plana çıkmasıyla» modern yönetim anlayışına uygun duruma gelir </a:t>
            </a:r>
            <a:r>
              <a:rPr lang="tr-TR" sz="1500" b="1" dirty="0">
                <a:solidFill>
                  <a:schemeClr val="tx2"/>
                </a:solidFill>
              </a:rPr>
              <a:t>(Yeşil, 2016, </a:t>
            </a:r>
            <a:r>
              <a:rPr lang="tr-TR" sz="1500" b="1" dirty="0" err="1">
                <a:solidFill>
                  <a:schemeClr val="tx2"/>
                </a:solidFill>
              </a:rPr>
              <a:t>ss</a:t>
            </a:r>
            <a:r>
              <a:rPr lang="tr-TR" sz="1500" b="1" dirty="0">
                <a:solidFill>
                  <a:schemeClr val="tx2"/>
                </a:solidFill>
              </a:rPr>
              <a:t>. 161-163).</a:t>
            </a:r>
            <a:endParaRPr lang="tr-TR" sz="1500" b="1" dirty="0"/>
          </a:p>
        </p:txBody>
      </p:sp>
    </p:spTree>
    <p:extLst>
      <p:ext uri="{BB962C8B-B14F-4D97-AF65-F5344CB8AC3E}">
        <p14:creationId xmlns:p14="http://schemas.microsoft.com/office/powerpoint/2010/main" val="3802471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Durumsal Liderlik Yaklaşımları (</a:t>
            </a:r>
            <a:r>
              <a:rPr lang="tr-TR" sz="2000" b="1" dirty="0" err="1">
                <a:solidFill>
                  <a:schemeClr val="tx1"/>
                </a:solidFill>
              </a:rPr>
              <a:t>Situational</a:t>
            </a:r>
            <a:r>
              <a:rPr lang="tr-TR" sz="2000" b="1" dirty="0">
                <a:solidFill>
                  <a:schemeClr val="tx1"/>
                </a:solidFill>
              </a:rPr>
              <a:t> </a:t>
            </a:r>
            <a:r>
              <a:rPr lang="tr-TR" sz="2000" b="1" dirty="0" err="1">
                <a:solidFill>
                  <a:schemeClr val="tx1"/>
                </a:solidFill>
              </a:rPr>
              <a:t>Approach</a:t>
            </a:r>
            <a:r>
              <a:rPr lang="tr-TR" sz="2000" b="1" dirty="0">
                <a:solidFill>
                  <a:schemeClr val="tx1"/>
                </a:solidFill>
              </a:rPr>
              <a:t> </a:t>
            </a:r>
            <a:r>
              <a:rPr lang="tr-TR" sz="2000" b="1" dirty="0" err="1">
                <a:solidFill>
                  <a:schemeClr val="tx1"/>
                </a:solidFill>
              </a:rPr>
              <a:t>to</a:t>
            </a:r>
            <a:r>
              <a:rPr lang="tr-TR" sz="2000" b="1" dirty="0">
                <a:solidFill>
                  <a:schemeClr val="tx1"/>
                </a:solidFill>
              </a:rPr>
              <a:t> </a:t>
            </a:r>
            <a:r>
              <a:rPr lang="tr-TR" sz="2000" b="1" dirty="0" err="1">
                <a:solidFill>
                  <a:schemeClr val="tx1"/>
                </a:solidFill>
              </a:rPr>
              <a:t>Leadership</a:t>
            </a:r>
            <a:r>
              <a:rPr lang="tr-TR" sz="20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2"/>
            <a:ext cx="9438005" cy="5084618"/>
          </a:xfrm>
        </p:spPr>
        <p:txBody>
          <a:bodyPr>
            <a:noAutofit/>
          </a:bodyPr>
          <a:lstStyle/>
          <a:p>
            <a:pPr algn="just"/>
            <a:r>
              <a:rPr lang="tr-TR" sz="2000" b="1" dirty="0"/>
              <a:t>Durumsal liderlik modeli, yaklaşık 55 yıl süren araştırmalar ve çalışmaların sonucu olarak ortaya çıkmıştır. </a:t>
            </a:r>
          </a:p>
          <a:p>
            <a:pPr algn="just"/>
            <a:r>
              <a:rPr lang="tr-TR" sz="2000" b="1" dirty="0"/>
              <a:t>Bu model, liderlik ve örgütsel davranış alanındaki farklı araştırma ve yaklaşımların birleşimiyle geliştirilmiş ilk "durumsal </a:t>
            </a:r>
            <a:r>
              <a:rPr lang="tr-TR" sz="2000" b="1" dirty="0" err="1"/>
              <a:t>model"lerden</a:t>
            </a:r>
            <a:r>
              <a:rPr lang="tr-TR" sz="2000" b="1" dirty="0"/>
              <a:t> biridir.  </a:t>
            </a:r>
          </a:p>
          <a:p>
            <a:pPr marL="0" indent="0" algn="ctr">
              <a:buNone/>
            </a:pPr>
            <a:r>
              <a:rPr lang="tr-TR" sz="2000" b="1" u="sng" dirty="0"/>
              <a:t>Tarihi gelişim süreci şu aşamalardan oluşur:</a:t>
            </a:r>
          </a:p>
          <a:p>
            <a:pPr algn="just"/>
            <a:r>
              <a:rPr lang="tr-TR" sz="2000" b="1" u="sng" dirty="0"/>
              <a:t>Bilimsel Yönetim/</a:t>
            </a:r>
            <a:r>
              <a:rPr lang="tr-TR" sz="2000" b="1" u="sng" dirty="0" err="1"/>
              <a:t>Scientific</a:t>
            </a:r>
            <a:r>
              <a:rPr lang="tr-TR" sz="2000" b="1" u="sng" dirty="0"/>
              <a:t> Management (Frederick </a:t>
            </a:r>
            <a:r>
              <a:rPr lang="tr-TR" sz="2000" b="1" u="sng" dirty="0" err="1"/>
              <a:t>Winslow</a:t>
            </a:r>
            <a:r>
              <a:rPr lang="tr-TR" sz="2000" b="1" u="sng" dirty="0"/>
              <a:t> Taylor</a:t>
            </a:r>
            <a:r>
              <a:rPr lang="tr-TR" sz="2000" b="1" dirty="0"/>
              <a:t>): 1900’lerin başında verimlilik artırmaya odaklanan bu yaklaşım, liderin karar verici ve yönlendirici rolünü ön plana çıkarır.</a:t>
            </a:r>
          </a:p>
          <a:p>
            <a:pPr algn="just"/>
            <a:r>
              <a:rPr lang="tr-TR" sz="2000" b="1" u="sng" dirty="0"/>
              <a:t>İnsan İlişkileri Kuramı/Human </a:t>
            </a:r>
            <a:r>
              <a:rPr lang="tr-TR" sz="2000" b="1" u="sng" dirty="0" err="1"/>
              <a:t>Relations</a:t>
            </a:r>
            <a:r>
              <a:rPr lang="tr-TR" sz="2000" b="1" u="sng" dirty="0"/>
              <a:t> </a:t>
            </a:r>
            <a:r>
              <a:rPr lang="tr-TR" sz="2000" b="1" u="sng" dirty="0" err="1"/>
              <a:t>Theory</a:t>
            </a:r>
            <a:r>
              <a:rPr lang="tr-TR" sz="2000" b="1" u="sng" dirty="0"/>
              <a:t>)(Elton Mayo</a:t>
            </a:r>
            <a:r>
              <a:rPr lang="tr-TR" sz="2000" b="1" dirty="0"/>
              <a:t>): Yirmi yıl sonra, Büyük Buhran sırasında, endüstriyel psikolog Elton Mayo tarafından bilimsel yönetim anlayışına doğrudan karşıt üretilen kuramdır. </a:t>
            </a:r>
          </a:p>
          <a:p>
            <a:pPr algn="just"/>
            <a:r>
              <a:rPr lang="tr-TR" sz="2000" b="1" dirty="0"/>
              <a:t>1930’larda, çalışanların motivasyonunu ve ilişkilerini ön plana çıkaran, demokratik ve destekleyici liderlik yaklaşımlarını vurgular </a:t>
            </a:r>
            <a:r>
              <a:rPr lang="tr-TR" sz="1500" b="1" dirty="0"/>
              <a:t>(</a:t>
            </a:r>
            <a:r>
              <a:rPr lang="en-US" sz="1500" b="1" dirty="0"/>
              <a:t>The Center for Leadership Studies</a:t>
            </a:r>
            <a:r>
              <a:rPr lang="tr-TR" sz="1500" b="1" dirty="0"/>
              <a:t>, </a:t>
            </a:r>
            <a:r>
              <a:rPr lang="en-US" sz="1500" b="1" dirty="0"/>
              <a:t>2023</a:t>
            </a:r>
            <a:r>
              <a:rPr lang="tr-TR" sz="1500" b="1" dirty="0"/>
              <a:t>).</a:t>
            </a:r>
          </a:p>
        </p:txBody>
      </p:sp>
    </p:spTree>
    <p:extLst>
      <p:ext uri="{BB962C8B-B14F-4D97-AF65-F5344CB8AC3E}">
        <p14:creationId xmlns:p14="http://schemas.microsoft.com/office/powerpoint/2010/main" val="169295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Durumsal Liderlik Yaklaşımları (</a:t>
            </a:r>
            <a:r>
              <a:rPr lang="tr-TR" sz="2000" b="1" dirty="0" err="1">
                <a:solidFill>
                  <a:schemeClr val="tx1"/>
                </a:solidFill>
              </a:rPr>
              <a:t>Situational</a:t>
            </a:r>
            <a:r>
              <a:rPr lang="tr-TR" sz="2000" b="1" dirty="0">
                <a:solidFill>
                  <a:schemeClr val="tx1"/>
                </a:solidFill>
              </a:rPr>
              <a:t> </a:t>
            </a:r>
            <a:r>
              <a:rPr lang="tr-TR" sz="2000" b="1" dirty="0" err="1">
                <a:solidFill>
                  <a:schemeClr val="tx1"/>
                </a:solidFill>
              </a:rPr>
              <a:t>Approach</a:t>
            </a:r>
            <a:r>
              <a:rPr lang="tr-TR" sz="2000" b="1" dirty="0">
                <a:solidFill>
                  <a:schemeClr val="tx1"/>
                </a:solidFill>
              </a:rPr>
              <a:t> </a:t>
            </a:r>
            <a:r>
              <a:rPr lang="tr-TR" sz="2000" b="1" dirty="0" err="1">
                <a:solidFill>
                  <a:schemeClr val="tx1"/>
                </a:solidFill>
              </a:rPr>
              <a:t>to</a:t>
            </a:r>
            <a:r>
              <a:rPr lang="tr-TR" sz="2000" b="1" dirty="0">
                <a:solidFill>
                  <a:schemeClr val="tx1"/>
                </a:solidFill>
              </a:rPr>
              <a:t> </a:t>
            </a:r>
            <a:r>
              <a:rPr lang="tr-TR" sz="2000" b="1" dirty="0" err="1">
                <a:solidFill>
                  <a:schemeClr val="tx1"/>
                </a:solidFill>
              </a:rPr>
              <a:t>Leadership</a:t>
            </a:r>
            <a:r>
              <a:rPr lang="tr-TR" sz="20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2"/>
            <a:ext cx="9438005" cy="4419600"/>
          </a:xfrm>
        </p:spPr>
        <p:txBody>
          <a:bodyPr>
            <a:noAutofit/>
          </a:bodyPr>
          <a:lstStyle/>
          <a:p>
            <a:pPr algn="just"/>
            <a:r>
              <a:rPr lang="tr-TR" sz="2000" b="1" u="sng" dirty="0"/>
              <a:t>Ohio </a:t>
            </a:r>
            <a:r>
              <a:rPr lang="tr-TR" sz="2000" b="1" u="sng" dirty="0" err="1"/>
              <a:t>State</a:t>
            </a:r>
            <a:r>
              <a:rPr lang="tr-TR" sz="2000" b="1" u="sng" dirty="0"/>
              <a:t> Çalışmaları/Ohio </a:t>
            </a:r>
            <a:r>
              <a:rPr lang="tr-TR" sz="2000" b="1" u="sng" dirty="0" err="1"/>
              <a:t>State</a:t>
            </a:r>
            <a:r>
              <a:rPr lang="tr-TR" sz="2000" b="1" u="sng" dirty="0"/>
              <a:t> </a:t>
            </a:r>
            <a:r>
              <a:rPr lang="tr-TR" sz="2000" b="1" u="sng" dirty="0" err="1"/>
              <a:t>Studies</a:t>
            </a:r>
            <a:r>
              <a:rPr lang="tr-TR" sz="2000" b="1" dirty="0"/>
              <a:t>: 1940’ların sonunda, farklı liderlik stillerinin başarı ve etkinlikle ilişkisini inceleyen bu çalışmalar, otokratik, demokratik ve serbest bırakıcı (</a:t>
            </a:r>
            <a:r>
              <a:rPr lang="tr-TR" sz="2000" b="1" dirty="0" err="1"/>
              <a:t>laissez-faire</a:t>
            </a:r>
            <a:r>
              <a:rPr lang="tr-TR" sz="2000" b="1" dirty="0"/>
              <a:t>) tarzların her birinin etkili olabileceğini ortaya koyar</a:t>
            </a:r>
          </a:p>
          <a:p>
            <a:pPr algn="just"/>
            <a:r>
              <a:rPr lang="tr-TR" sz="2000" b="1" u="sng" dirty="0"/>
              <a:t>Olgunluk-İlkellik Kuramı/</a:t>
            </a:r>
            <a:r>
              <a:rPr lang="tr-TR" sz="2000" b="1" u="sng" dirty="0" err="1"/>
              <a:t>Immaturity-Maturity</a:t>
            </a:r>
            <a:r>
              <a:rPr lang="tr-TR" sz="2000" b="1" u="sng" dirty="0"/>
              <a:t> </a:t>
            </a:r>
            <a:r>
              <a:rPr lang="tr-TR" sz="2000" b="1" u="sng" dirty="0" err="1"/>
              <a:t>Theory</a:t>
            </a:r>
            <a:r>
              <a:rPr lang="tr-TR" sz="2000" b="1" u="sng" dirty="0"/>
              <a:t> (Chris </a:t>
            </a:r>
            <a:r>
              <a:rPr lang="tr-TR" sz="2000" b="1" u="sng" dirty="0" err="1"/>
              <a:t>Argyris</a:t>
            </a:r>
            <a:r>
              <a:rPr lang="tr-TR" sz="2000" b="1" dirty="0"/>
              <a:t>): Birçok kişinin katkılarından (örneğin, Abraham Maslow'un ihtiyaçlar hiyerarşisi, Frederick Herzberg'in motivasyon/hijyen teorisi) köken alsa da, Harvard profesörü Chris </a:t>
            </a:r>
            <a:r>
              <a:rPr lang="tr-TR" sz="2000" b="1" dirty="0" err="1"/>
              <a:t>Argyris'in</a:t>
            </a:r>
            <a:r>
              <a:rPr lang="tr-TR" sz="2000" b="1" dirty="0"/>
              <a:t> katkıları kadar etkili olanı olmamıştır. </a:t>
            </a:r>
          </a:p>
          <a:p>
            <a:pPr algn="just"/>
            <a:r>
              <a:rPr lang="tr-TR" sz="2000" b="1" dirty="0"/>
              <a:t>Çalışanların gelişimine göre liderlik tarzının değişebileceğini ve çalışanların olgunluk seviyesine göre uygun liderlik yaklaşımının belirlenmesi gerektiğini vurgular </a:t>
            </a:r>
            <a:r>
              <a:rPr lang="tr-TR" sz="1500" b="1" dirty="0"/>
              <a:t>(</a:t>
            </a:r>
            <a:r>
              <a:rPr lang="en-US" sz="1500" b="1" dirty="0"/>
              <a:t>The Center for Leadership Studies</a:t>
            </a:r>
            <a:r>
              <a:rPr lang="tr-TR" sz="1500" b="1" dirty="0"/>
              <a:t>, </a:t>
            </a:r>
            <a:r>
              <a:rPr lang="en-US" sz="1500" b="1" dirty="0"/>
              <a:t>2023</a:t>
            </a:r>
            <a:r>
              <a:rPr lang="tr-TR" sz="1500" b="1" dirty="0"/>
              <a:t>).</a:t>
            </a:r>
          </a:p>
        </p:txBody>
      </p:sp>
    </p:spTree>
    <p:extLst>
      <p:ext uri="{BB962C8B-B14F-4D97-AF65-F5344CB8AC3E}">
        <p14:creationId xmlns:p14="http://schemas.microsoft.com/office/powerpoint/2010/main" val="3325675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1"/>
            <a:ext cx="9438005" cy="5466281"/>
          </a:xfrm>
        </p:spPr>
        <p:txBody>
          <a:bodyPr>
            <a:noAutofit/>
          </a:bodyPr>
          <a:lstStyle/>
          <a:p>
            <a:pPr algn="just">
              <a:lnSpc>
                <a:spcPct val="130000"/>
              </a:lnSpc>
              <a:spcBef>
                <a:spcPts val="0"/>
              </a:spcBef>
            </a:pPr>
            <a:r>
              <a:rPr lang="tr-TR" sz="1700" b="1" dirty="0"/>
              <a:t>Günümüz bilgi çağında bilgi ve belge merkezlerinin etkin ve verimli yönetimi, teknolojik altyapı ve kaynakların doğru kullanımıyla sınırlı değildir; güçlü bir yönetim anlayışını ve liderlik becerilerini de gerektirir. Planlama, örgütleme, yöneltme ve denetim gibi temel ögeleri içeren yönetim işlevleri, bilgi merkezlerinin sürdürülebilir başarısı ve gelişimi açısından büyük öneme sahiptir. </a:t>
            </a:r>
          </a:p>
          <a:p>
            <a:pPr algn="just">
              <a:lnSpc>
                <a:spcPct val="130000"/>
              </a:lnSpc>
              <a:spcBef>
                <a:spcPts val="0"/>
              </a:spcBef>
            </a:pPr>
            <a:r>
              <a:rPr lang="tr-TR" sz="1700" b="1" dirty="0"/>
              <a:t>Bilgi ve belge merkezlerinin yöneltme ve yürütme süreçlerinin etkinliği, örgütsel başarı ve çalışan motivasyonu açısından oldukça önemlidir. </a:t>
            </a:r>
          </a:p>
          <a:p>
            <a:pPr algn="just">
              <a:lnSpc>
                <a:spcPct val="130000"/>
              </a:lnSpc>
              <a:spcBef>
                <a:spcPts val="0"/>
              </a:spcBef>
            </a:pPr>
            <a:r>
              <a:rPr lang="tr-TR" sz="1700" b="1" dirty="0"/>
              <a:t>Liderlik anlayışları ve liderlik tarzları da yönetim süreçlerini şekillendiren en önemli ögelerden biridir. </a:t>
            </a:r>
          </a:p>
          <a:p>
            <a:pPr algn="just">
              <a:lnSpc>
                <a:spcPct val="130000"/>
              </a:lnSpc>
              <a:spcBef>
                <a:spcPts val="0"/>
              </a:spcBef>
            </a:pPr>
            <a:r>
              <a:rPr lang="tr-TR" sz="1700" b="1" dirty="0"/>
              <a:t>Günümüzün değişen dinamikleri ve teknolojik gelişmeler ışığında, klasik liderlik yaklaşımlarının ötesine geçerek, katılımcı, esnek ve duruma uygun liderlik modelleri benimsemek, bilgi ve belge merkezlerinin sürdürülebilirliği adına kaçınılmazdır. </a:t>
            </a:r>
          </a:p>
          <a:p>
            <a:pPr algn="just">
              <a:lnSpc>
                <a:spcPct val="130000"/>
              </a:lnSpc>
              <a:spcBef>
                <a:spcPts val="0"/>
              </a:spcBef>
            </a:pPr>
            <a:r>
              <a:rPr lang="tr-TR" sz="1700" b="1" dirty="0"/>
              <a:t>Bu derste, bilgi ve belge merkezlerinin yönetim işlevleri ile liderlik yaklaşımları bütünsel bir perspektiften ele alınarak, kurumların başarısına katkı sağlayacak stratejiler ve öneriler geliştirilmesi amaçlanmaktadır.</a:t>
            </a:r>
          </a:p>
        </p:txBody>
      </p:sp>
    </p:spTree>
    <p:extLst>
      <p:ext uri="{BB962C8B-B14F-4D97-AF65-F5344CB8AC3E}">
        <p14:creationId xmlns:p14="http://schemas.microsoft.com/office/powerpoint/2010/main" val="4088613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Durumsal Liderlik Yaklaşımları (</a:t>
            </a:r>
            <a:r>
              <a:rPr lang="tr-TR" sz="2000" b="1" dirty="0" err="1">
                <a:solidFill>
                  <a:schemeClr val="tx1"/>
                </a:solidFill>
              </a:rPr>
              <a:t>Situational</a:t>
            </a:r>
            <a:r>
              <a:rPr lang="tr-TR" sz="2000" b="1" dirty="0">
                <a:solidFill>
                  <a:schemeClr val="tx1"/>
                </a:solidFill>
              </a:rPr>
              <a:t> </a:t>
            </a:r>
            <a:r>
              <a:rPr lang="tr-TR" sz="2000" b="1" dirty="0" err="1">
                <a:solidFill>
                  <a:schemeClr val="tx1"/>
                </a:solidFill>
              </a:rPr>
              <a:t>Approach</a:t>
            </a:r>
            <a:r>
              <a:rPr lang="tr-TR" sz="2000" b="1" dirty="0">
                <a:solidFill>
                  <a:schemeClr val="tx1"/>
                </a:solidFill>
              </a:rPr>
              <a:t> </a:t>
            </a:r>
            <a:r>
              <a:rPr lang="tr-TR" sz="2000" b="1" dirty="0" err="1">
                <a:solidFill>
                  <a:schemeClr val="tx1"/>
                </a:solidFill>
              </a:rPr>
              <a:t>to</a:t>
            </a:r>
            <a:r>
              <a:rPr lang="tr-TR" sz="2000" b="1" dirty="0">
                <a:solidFill>
                  <a:schemeClr val="tx1"/>
                </a:solidFill>
              </a:rPr>
              <a:t> </a:t>
            </a:r>
            <a:r>
              <a:rPr lang="tr-TR" sz="2000" b="1" dirty="0" err="1">
                <a:solidFill>
                  <a:schemeClr val="tx1"/>
                </a:solidFill>
              </a:rPr>
              <a:t>Leadership</a:t>
            </a:r>
            <a:r>
              <a:rPr lang="tr-TR" sz="20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3"/>
            <a:ext cx="9438005" cy="4364182"/>
          </a:xfrm>
        </p:spPr>
        <p:txBody>
          <a:bodyPr>
            <a:noAutofit/>
          </a:bodyPr>
          <a:lstStyle/>
          <a:p>
            <a:pPr marL="0" indent="0" algn="ctr">
              <a:buNone/>
            </a:pPr>
            <a:r>
              <a:rPr lang="tr-TR" sz="2000" b="1" u="sng" dirty="0" err="1"/>
              <a:t>Hersey</a:t>
            </a:r>
            <a:r>
              <a:rPr lang="tr-TR" sz="2000" b="1" u="sng" dirty="0"/>
              <a:t> ve </a:t>
            </a:r>
            <a:r>
              <a:rPr lang="tr-TR" sz="2000" b="1" u="sng" dirty="0" err="1"/>
              <a:t>Blanchard’ın</a:t>
            </a:r>
            <a:r>
              <a:rPr lang="tr-TR" sz="2000" b="1" u="sng" dirty="0"/>
              <a:t> Katkıları</a:t>
            </a:r>
          </a:p>
          <a:p>
            <a:pPr algn="just"/>
            <a:r>
              <a:rPr lang="tr-TR" sz="2000" b="1" dirty="0"/>
              <a:t>1960’lar ve 1970’lerde, Paul </a:t>
            </a:r>
            <a:r>
              <a:rPr lang="tr-TR" sz="2000" b="1" dirty="0" err="1"/>
              <a:t>Hersey</a:t>
            </a:r>
            <a:r>
              <a:rPr lang="tr-TR" sz="2000" b="1" dirty="0"/>
              <a:t> ve </a:t>
            </a:r>
            <a:r>
              <a:rPr lang="tr-TR" sz="2000" b="1" dirty="0" err="1"/>
              <a:t>Ken</a:t>
            </a:r>
            <a:r>
              <a:rPr lang="tr-TR" sz="2000" b="1" dirty="0"/>
              <a:t> </a:t>
            </a:r>
            <a:r>
              <a:rPr lang="tr-TR" sz="2000" b="1" dirty="0" err="1"/>
              <a:t>Blanchard</a:t>
            </a:r>
            <a:r>
              <a:rPr lang="tr-TR" sz="2000" b="1" dirty="0"/>
              <a:t>, Ohio Üniversitesi’nde tanışıp birlikte çalışmaya başlarlar. </a:t>
            </a:r>
          </a:p>
          <a:p>
            <a:pPr algn="just"/>
            <a:r>
              <a:rPr lang="tr-TR" sz="2000" b="1" dirty="0"/>
              <a:t>Bu süreçte, </a:t>
            </a:r>
            <a:r>
              <a:rPr lang="tr-TR" sz="2000" b="1" dirty="0" err="1"/>
              <a:t>Hersey’in</a:t>
            </a:r>
            <a:r>
              <a:rPr lang="tr-TR" sz="2000" b="1" dirty="0"/>
              <a:t> organizasyon davranışları dersleri ve </a:t>
            </a:r>
            <a:r>
              <a:rPr lang="tr-TR" sz="2000" b="1" dirty="0" err="1"/>
              <a:t>Blanchard’ın</a:t>
            </a:r>
            <a:r>
              <a:rPr lang="tr-TR" sz="2000" b="1" dirty="0"/>
              <a:t> yönetim alanındaki çalışmaları, onların liderlikte “yaşam döngüsü </a:t>
            </a:r>
            <a:r>
              <a:rPr lang="tr-TR" sz="2000" b="1" dirty="0" err="1"/>
              <a:t>kuramı”nı</a:t>
            </a:r>
            <a:r>
              <a:rPr lang="tr-TR" sz="2000" b="1" dirty="0"/>
              <a:t> (life-</a:t>
            </a:r>
            <a:r>
              <a:rPr lang="tr-TR" sz="2000" b="1" dirty="0" err="1"/>
              <a:t>cycle</a:t>
            </a:r>
            <a:r>
              <a:rPr lang="tr-TR" sz="2000" b="1" dirty="0"/>
              <a:t> </a:t>
            </a:r>
            <a:r>
              <a:rPr lang="tr-TR" sz="2000" b="1" dirty="0" err="1"/>
              <a:t>theory</a:t>
            </a:r>
            <a:r>
              <a:rPr lang="tr-TR" sz="2000" b="1" dirty="0"/>
              <a:t> of </a:t>
            </a:r>
            <a:r>
              <a:rPr lang="tr-TR" sz="2000" b="1" dirty="0" err="1"/>
              <a:t>leadership</a:t>
            </a:r>
            <a:r>
              <a:rPr lang="tr-TR" sz="2000" b="1" dirty="0"/>
              <a:t>) geliştirmelerine zemin hazırlar.</a:t>
            </a:r>
          </a:p>
          <a:p>
            <a:pPr algn="just"/>
            <a:r>
              <a:rPr lang="tr-TR" sz="2000" b="1" dirty="0"/>
              <a:t>1970’lerde, bu çalışmalar, liderlik tarzlarını, çalışanların olgunluk seviyelerine göre uyarlayan durumsal liderlik modeline dönüşür.</a:t>
            </a:r>
          </a:p>
          <a:p>
            <a:pPr algn="just"/>
            <a:r>
              <a:rPr lang="tr-TR" sz="2000" b="1" dirty="0"/>
              <a:t>Bu model, liderin davranışlarını, çalışanların gelişim seviyelerine göre ayarlaması gerektiği fikrine dayanır ve “güçlü ve esnek” bir yaklaşım sunar </a:t>
            </a:r>
            <a:r>
              <a:rPr lang="tr-TR" sz="1500" b="1" dirty="0"/>
              <a:t>(</a:t>
            </a:r>
            <a:r>
              <a:rPr lang="en-US" sz="1500" b="1" dirty="0"/>
              <a:t>The Center for Leadership Studies</a:t>
            </a:r>
            <a:r>
              <a:rPr lang="tr-TR" sz="1500" b="1" dirty="0"/>
              <a:t>, </a:t>
            </a:r>
            <a:r>
              <a:rPr lang="en-US" sz="1500" b="1" dirty="0"/>
              <a:t>2023</a:t>
            </a:r>
            <a:r>
              <a:rPr lang="tr-TR" sz="1500" b="1" dirty="0"/>
              <a:t>).</a:t>
            </a:r>
          </a:p>
        </p:txBody>
      </p:sp>
    </p:spTree>
    <p:extLst>
      <p:ext uri="{BB962C8B-B14F-4D97-AF65-F5344CB8AC3E}">
        <p14:creationId xmlns:p14="http://schemas.microsoft.com/office/powerpoint/2010/main" val="6803792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Durumsal Liderlik Yaklaşımları (</a:t>
            </a:r>
            <a:r>
              <a:rPr lang="tr-TR" sz="2000" b="1" dirty="0" err="1">
                <a:solidFill>
                  <a:schemeClr val="tx1"/>
                </a:solidFill>
              </a:rPr>
              <a:t>Situational</a:t>
            </a:r>
            <a:r>
              <a:rPr lang="tr-TR" sz="2000" b="1" dirty="0">
                <a:solidFill>
                  <a:schemeClr val="tx1"/>
                </a:solidFill>
              </a:rPr>
              <a:t> </a:t>
            </a:r>
            <a:r>
              <a:rPr lang="tr-TR" sz="2000" b="1" dirty="0" err="1">
                <a:solidFill>
                  <a:schemeClr val="tx1"/>
                </a:solidFill>
              </a:rPr>
              <a:t>Approach</a:t>
            </a:r>
            <a:r>
              <a:rPr lang="tr-TR" sz="2000" b="1" dirty="0">
                <a:solidFill>
                  <a:schemeClr val="tx1"/>
                </a:solidFill>
              </a:rPr>
              <a:t> </a:t>
            </a:r>
            <a:r>
              <a:rPr lang="tr-TR" sz="2000" b="1" dirty="0" err="1">
                <a:solidFill>
                  <a:schemeClr val="tx1"/>
                </a:solidFill>
              </a:rPr>
              <a:t>to</a:t>
            </a:r>
            <a:r>
              <a:rPr lang="tr-TR" sz="2000" b="1" dirty="0">
                <a:solidFill>
                  <a:schemeClr val="tx1"/>
                </a:solidFill>
              </a:rPr>
              <a:t> </a:t>
            </a:r>
            <a:r>
              <a:rPr lang="tr-TR" sz="2000" b="1" dirty="0" err="1">
                <a:solidFill>
                  <a:schemeClr val="tx1"/>
                </a:solidFill>
              </a:rPr>
              <a:t>Leadership</a:t>
            </a:r>
            <a:r>
              <a:rPr lang="tr-TR" sz="20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2"/>
            <a:ext cx="9438005" cy="4849091"/>
          </a:xfrm>
        </p:spPr>
        <p:txBody>
          <a:bodyPr>
            <a:noAutofit/>
          </a:bodyPr>
          <a:lstStyle/>
          <a:p>
            <a:pPr marL="0" indent="0" algn="ctr">
              <a:buNone/>
            </a:pPr>
            <a:r>
              <a:rPr lang="tr-TR" sz="2000" b="1" u="sng" dirty="0"/>
              <a:t>Gelişimi ve Günümüz</a:t>
            </a:r>
          </a:p>
          <a:p>
            <a:pPr algn="just"/>
            <a:r>
              <a:rPr lang="tr-TR" sz="2000" b="1" dirty="0" err="1"/>
              <a:t>Hersey</a:t>
            </a:r>
            <a:r>
              <a:rPr lang="tr-TR" sz="2000" b="1" dirty="0"/>
              <a:t> ve </a:t>
            </a:r>
            <a:r>
              <a:rPr lang="tr-TR" sz="2000" b="1" dirty="0" err="1"/>
              <a:t>Blanchard’ın</a:t>
            </a:r>
            <a:r>
              <a:rPr lang="tr-TR" sz="2000" b="1" dirty="0"/>
              <a:t> ortak çalışmaları, liderlik alanında önemli bir dönüm noktası olmuştur ve dünya çapında geniş kitlelere ulaşmıştır.</a:t>
            </a:r>
          </a:p>
          <a:p>
            <a:pPr algn="just"/>
            <a:r>
              <a:rPr lang="tr-TR" sz="2000" b="1" dirty="0"/>
              <a:t>Günümüzde, bu model, liderlik ve gelişim alanında temel bir araç olarak kullanılmaya devam etmektedir ve liderlerin çeşitli durumlara uygun davranışlar sergilemesini sağlar </a:t>
            </a:r>
            <a:r>
              <a:rPr lang="tr-TR" sz="1500" b="1" dirty="0"/>
              <a:t>(</a:t>
            </a:r>
            <a:r>
              <a:rPr lang="en-US" sz="1500" b="1" dirty="0"/>
              <a:t>The Center for Leadership Studies</a:t>
            </a:r>
            <a:r>
              <a:rPr lang="tr-TR" sz="1500" b="1" dirty="0"/>
              <a:t>, </a:t>
            </a:r>
            <a:r>
              <a:rPr lang="en-US" sz="1500" b="1" dirty="0"/>
              <a:t>2023</a:t>
            </a:r>
            <a:r>
              <a:rPr lang="tr-TR" sz="1500" b="1" dirty="0"/>
              <a:t>).</a:t>
            </a:r>
          </a:p>
          <a:p>
            <a:pPr marL="0" indent="0" algn="ctr">
              <a:buNone/>
            </a:pPr>
            <a:r>
              <a:rPr lang="tr-TR" sz="2000" b="1" u="sng" dirty="0"/>
              <a:t>Özet </a:t>
            </a:r>
          </a:p>
          <a:p>
            <a:pPr algn="just"/>
            <a:r>
              <a:rPr lang="tr-TR" sz="2000" b="1" dirty="0"/>
              <a:t>Durumsal liderlik modeli, yaklaşık 55 yıllık araştırma ve uygulamalar sonucu ortaya çıkan ve liderlik kuramlarının çeşitli yaklaşımlarını bütünleştiren, tarihsel olarak önemli ve gelişmiş bir çerçevedir. </a:t>
            </a:r>
          </a:p>
          <a:p>
            <a:pPr algn="just"/>
            <a:r>
              <a:rPr lang="tr-TR" sz="2000" b="1" dirty="0"/>
              <a:t>Bu model, liderin davranışlarını duruma göre uyarlaması gerektiği fikrini temel alır ve liderlik alanında önemli bir dönüm noktasıdır.</a:t>
            </a:r>
          </a:p>
        </p:txBody>
      </p:sp>
    </p:spTree>
    <p:extLst>
      <p:ext uri="{BB962C8B-B14F-4D97-AF65-F5344CB8AC3E}">
        <p14:creationId xmlns:p14="http://schemas.microsoft.com/office/powerpoint/2010/main" val="33065670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299815"/>
          </a:xfrm>
        </p:spPr>
        <p:txBody>
          <a:bodyPr>
            <a:noAutofit/>
          </a:bodyPr>
          <a:lstStyle/>
          <a:p>
            <a:pPr marL="0" indent="0" algn="just">
              <a:buNone/>
            </a:pPr>
            <a:r>
              <a:rPr lang="tr-TR" sz="1700" b="1" dirty="0"/>
              <a:t>Bilgi ve belge merkezlerinin etkin yönetimi, günümüz bilgi dünyasında örgütsel başarı ve sürdürülebilirlik açısından belirleyici bir role sahiptir. Bu bağlamda, yönetim işlevlerinin doğru ve uyumlu şekilde uygulanması; planlama, örgütleme, yöneltme ve denetim süreçlerinin bütünsel bir yaklaşımla ele alınması gerekmektedir. </a:t>
            </a:r>
          </a:p>
          <a:p>
            <a:pPr marL="0" indent="0" algn="just">
              <a:buNone/>
            </a:pPr>
            <a:r>
              <a:rPr lang="tr-TR" sz="1700" b="1" dirty="0"/>
              <a:t>Özellikle yöneltme ve yürütme işlevleri, çalışan motivasyonu ve örgütsel iletişimin güçlendirilmesi açısından büyük önem taşımaktadır. </a:t>
            </a:r>
          </a:p>
          <a:p>
            <a:pPr marL="0" indent="0" algn="just">
              <a:buNone/>
            </a:pPr>
            <a:r>
              <a:rPr lang="tr-TR" sz="1700" b="1" dirty="0"/>
              <a:t>Liderlik yaklaşımlarında ise klasik kişisel özelliklere dayalı modellerden uzak durarak, davranışsal ve durumsal liderlik yaklaşımlarını benimsemek, bilgi ve belge merkezlerinin esnek ve uyumlu yapısını güçlendirecektir. </a:t>
            </a:r>
          </a:p>
          <a:p>
            <a:pPr marL="0" indent="0" algn="just">
              <a:buNone/>
            </a:pPr>
            <a:r>
              <a:rPr lang="tr-TR" sz="1700" b="1" dirty="0"/>
              <a:t>Kurumların, liderlik ve yönetim alanında sürekli eğitim ve gelişim faaliyetlerine yatırım yapması, değişen şartlara hızlı uyum sağlamalarını destekleyecektir. Ayrıca, bilgi ve belge merkezlerinin yönetiminde belirsizlikleri azaltacak açık iletişim ve katılımcı karar alma süreçlerini geliştirmek, çalışan memnuniyetini ve örgütsel bağlılığı artıracaktır. </a:t>
            </a:r>
          </a:p>
          <a:p>
            <a:pPr marL="0" indent="0" algn="just">
              <a:buNone/>
            </a:pPr>
            <a:r>
              <a:rPr lang="tr-TR" sz="1700" b="1" dirty="0"/>
              <a:t>Sonuç olarak, bilgi ve belge merkezlerinin yönetiminde bilimsel ve insan odaklı yaklaşımların bütünleştirilmesi ve liderlik tarzlarının esnek,  iç-dış dinamiklere uygun ve gelişmelere hızla uyum sağlayan duruma getirilmesi, kurumların rekabet gücünü artıracak ve uzun dönemli başarıyı sağlayacaktır.</a:t>
            </a:r>
          </a:p>
        </p:txBody>
      </p:sp>
    </p:spTree>
    <p:extLst>
      <p:ext uri="{BB962C8B-B14F-4D97-AF65-F5344CB8AC3E}">
        <p14:creationId xmlns:p14="http://schemas.microsoft.com/office/powerpoint/2010/main" val="25327592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1"/>
            <a:ext cx="9942398" cy="5745167"/>
          </a:xfrm>
        </p:spPr>
        <p:txBody>
          <a:bodyPr>
            <a:noAutofit/>
          </a:bodyPr>
          <a:lstStyle/>
          <a:p>
            <a:r>
              <a:rPr lang="tr-TR" sz="1000" b="1" dirty="0">
                <a:solidFill>
                  <a:schemeClr val="tx1"/>
                </a:solidFill>
              </a:rPr>
              <a:t>Abraham </a:t>
            </a:r>
            <a:r>
              <a:rPr lang="tr-TR" sz="1000" b="1" dirty="0" err="1">
                <a:solidFill>
                  <a:schemeClr val="tx1"/>
                </a:solidFill>
              </a:rPr>
              <a:t>Zaleznik</a:t>
            </a:r>
            <a:r>
              <a:rPr lang="tr-TR" sz="1000" b="1" dirty="0">
                <a:solidFill>
                  <a:schemeClr val="tx1"/>
                </a:solidFill>
              </a:rPr>
              <a:t> (2025, 13 Aralık). </a:t>
            </a:r>
            <a:r>
              <a:rPr lang="tr-TR" sz="1000" b="1" i="1" dirty="0">
                <a:solidFill>
                  <a:schemeClr val="tx1"/>
                </a:solidFill>
              </a:rPr>
              <a:t>Wikipedia</a:t>
            </a:r>
            <a:r>
              <a:rPr lang="tr-TR" sz="1000" b="1" dirty="0">
                <a:solidFill>
                  <a:schemeClr val="tx1"/>
                </a:solidFill>
              </a:rPr>
              <a:t>’da. </a:t>
            </a:r>
            <a:r>
              <a:rPr lang="tr-TR" sz="1000" b="1" dirty="0">
                <a:solidFill>
                  <a:schemeClr val="tx1"/>
                </a:solidFill>
                <a:hlinkClick r:id="rId2"/>
              </a:rPr>
              <a:t>https://en.wikipedia.org/wiki/Abraham_Zaleznik</a:t>
            </a:r>
            <a:endParaRPr lang="tr-TR" sz="1000" b="1" dirty="0">
              <a:solidFill>
                <a:schemeClr val="tx1"/>
              </a:solidFill>
            </a:endParaRPr>
          </a:p>
          <a:p>
            <a:r>
              <a:rPr lang="tr-TR" sz="1000" b="1" dirty="0">
                <a:solidFill>
                  <a:schemeClr val="tx1"/>
                </a:solidFill>
              </a:rPr>
              <a:t>Azad N, Anderson HG </a:t>
            </a:r>
            <a:r>
              <a:rPr lang="tr-TR" sz="1000" b="1" dirty="0" err="1">
                <a:solidFill>
                  <a:schemeClr val="tx1"/>
                </a:solidFill>
              </a:rPr>
              <a:t>Jr</a:t>
            </a:r>
            <a:r>
              <a:rPr lang="tr-TR" sz="1000" b="1" dirty="0">
                <a:solidFill>
                  <a:schemeClr val="tx1"/>
                </a:solidFill>
              </a:rPr>
              <a:t>, Brooks A, </a:t>
            </a:r>
            <a:r>
              <a:rPr lang="tr-TR" sz="1000" b="1" dirty="0" err="1">
                <a:solidFill>
                  <a:schemeClr val="tx1"/>
                </a:solidFill>
              </a:rPr>
              <a:t>Garza</a:t>
            </a:r>
            <a:r>
              <a:rPr lang="tr-TR" sz="1000" b="1" dirty="0">
                <a:solidFill>
                  <a:schemeClr val="tx1"/>
                </a:solidFill>
              </a:rPr>
              <a:t> O, </a:t>
            </a:r>
            <a:r>
              <a:rPr lang="tr-TR" sz="1000" b="1" dirty="0" err="1">
                <a:solidFill>
                  <a:schemeClr val="tx1"/>
                </a:solidFill>
              </a:rPr>
              <a:t>O'Neil</a:t>
            </a:r>
            <a:r>
              <a:rPr lang="tr-TR" sz="1000" b="1" dirty="0">
                <a:solidFill>
                  <a:schemeClr val="tx1"/>
                </a:solidFill>
              </a:rPr>
              <a:t> C, </a:t>
            </a:r>
            <a:r>
              <a:rPr lang="tr-TR" sz="1000" b="1" dirty="0" err="1">
                <a:solidFill>
                  <a:schemeClr val="tx1"/>
                </a:solidFill>
              </a:rPr>
              <a:t>Stutz</a:t>
            </a:r>
            <a:r>
              <a:rPr lang="tr-TR" sz="1000" b="1" dirty="0">
                <a:solidFill>
                  <a:schemeClr val="tx1"/>
                </a:solidFill>
              </a:rPr>
              <a:t> MM, </a:t>
            </a:r>
            <a:r>
              <a:rPr lang="tr-TR" sz="1000" b="1" dirty="0" err="1">
                <a:solidFill>
                  <a:schemeClr val="tx1"/>
                </a:solidFill>
              </a:rPr>
              <a:t>Sobotka</a:t>
            </a:r>
            <a:r>
              <a:rPr lang="tr-TR" sz="1000" b="1" dirty="0">
                <a:solidFill>
                  <a:schemeClr val="tx1"/>
                </a:solidFill>
              </a:rPr>
              <a:t> JL. (2017). </a:t>
            </a:r>
            <a:r>
              <a:rPr lang="tr-TR" sz="1000" b="1" dirty="0" err="1">
                <a:solidFill>
                  <a:schemeClr val="tx1"/>
                </a:solidFill>
              </a:rPr>
              <a:t>Leadership</a:t>
            </a:r>
            <a:r>
              <a:rPr lang="tr-TR" sz="1000" b="1" dirty="0">
                <a:solidFill>
                  <a:schemeClr val="tx1"/>
                </a:solidFill>
              </a:rPr>
              <a:t> </a:t>
            </a:r>
            <a:r>
              <a:rPr lang="tr-TR" sz="1000" b="1" dirty="0" err="1">
                <a:solidFill>
                  <a:schemeClr val="tx1"/>
                </a:solidFill>
              </a:rPr>
              <a:t>and</a:t>
            </a:r>
            <a:r>
              <a:rPr lang="tr-TR" sz="1000" b="1" dirty="0">
                <a:solidFill>
                  <a:schemeClr val="tx1"/>
                </a:solidFill>
              </a:rPr>
              <a:t> </a:t>
            </a:r>
            <a:r>
              <a:rPr lang="tr-TR" sz="1000" b="1" dirty="0" err="1">
                <a:solidFill>
                  <a:schemeClr val="tx1"/>
                </a:solidFill>
              </a:rPr>
              <a:t>management</a:t>
            </a:r>
            <a:r>
              <a:rPr lang="tr-TR" sz="1000" b="1" dirty="0">
                <a:solidFill>
                  <a:schemeClr val="tx1"/>
                </a:solidFill>
              </a:rPr>
              <a:t> </a:t>
            </a:r>
            <a:r>
              <a:rPr lang="tr-TR" sz="1000" b="1" dirty="0" err="1">
                <a:solidFill>
                  <a:schemeClr val="tx1"/>
                </a:solidFill>
              </a:rPr>
              <a:t>are</a:t>
            </a:r>
            <a:r>
              <a:rPr lang="tr-TR" sz="1000" b="1" dirty="0">
                <a:solidFill>
                  <a:schemeClr val="tx1"/>
                </a:solidFill>
              </a:rPr>
              <a:t> </a:t>
            </a:r>
            <a:r>
              <a:rPr lang="tr-TR" sz="1000" b="1" dirty="0" err="1">
                <a:solidFill>
                  <a:schemeClr val="tx1"/>
                </a:solidFill>
              </a:rPr>
              <a:t>one</a:t>
            </a:r>
            <a:r>
              <a:rPr lang="tr-TR" sz="1000" b="1" dirty="0">
                <a:solidFill>
                  <a:schemeClr val="tx1"/>
                </a:solidFill>
              </a:rPr>
              <a:t> </a:t>
            </a:r>
            <a:r>
              <a:rPr lang="tr-TR" sz="1000" b="1" dirty="0" err="1">
                <a:solidFill>
                  <a:schemeClr val="tx1"/>
                </a:solidFill>
              </a:rPr>
              <a:t>and</a:t>
            </a:r>
            <a:r>
              <a:rPr lang="tr-TR" sz="1000" b="1" dirty="0">
                <a:solidFill>
                  <a:schemeClr val="tx1"/>
                </a:solidFill>
              </a:rPr>
              <a:t> </a:t>
            </a:r>
            <a:r>
              <a:rPr lang="tr-TR" sz="1000" b="1" dirty="0" err="1">
                <a:solidFill>
                  <a:schemeClr val="tx1"/>
                </a:solidFill>
              </a:rPr>
              <a:t>the</a:t>
            </a:r>
            <a:r>
              <a:rPr lang="tr-TR" sz="1000" b="1" dirty="0">
                <a:solidFill>
                  <a:schemeClr val="tx1"/>
                </a:solidFill>
              </a:rPr>
              <a:t> </a:t>
            </a:r>
            <a:r>
              <a:rPr lang="tr-TR" sz="1000" b="1" dirty="0" err="1">
                <a:solidFill>
                  <a:schemeClr val="tx1"/>
                </a:solidFill>
              </a:rPr>
              <a:t>same</a:t>
            </a:r>
            <a:r>
              <a:rPr lang="tr-TR" sz="1000" b="1" dirty="0">
                <a:solidFill>
                  <a:schemeClr val="tx1"/>
                </a:solidFill>
              </a:rPr>
              <a:t>.</a:t>
            </a:r>
            <a:r>
              <a:rPr lang="en-US" sz="1000" b="1" dirty="0">
                <a:solidFill>
                  <a:schemeClr val="tx1"/>
                </a:solidFill>
              </a:rPr>
              <a:t> </a:t>
            </a:r>
            <a:r>
              <a:rPr lang="en-US" sz="1000" b="1" i="1" dirty="0">
                <a:solidFill>
                  <a:schemeClr val="tx1"/>
                </a:solidFill>
              </a:rPr>
              <a:t>American Journal of Pharmaceutical Education</a:t>
            </a:r>
            <a:r>
              <a:rPr lang="tr-TR" sz="1000" b="1" dirty="0">
                <a:solidFill>
                  <a:schemeClr val="tx1"/>
                </a:solidFill>
              </a:rPr>
              <a:t>, 81(6). </a:t>
            </a:r>
            <a:r>
              <a:rPr lang="tr-TR" sz="1000" b="1" dirty="0" err="1">
                <a:solidFill>
                  <a:schemeClr val="tx1"/>
                </a:solidFill>
              </a:rPr>
              <a:t>Article</a:t>
            </a:r>
            <a:r>
              <a:rPr lang="tr-TR" sz="1000" b="1" dirty="0">
                <a:solidFill>
                  <a:schemeClr val="tx1"/>
                </a:solidFill>
              </a:rPr>
              <a:t> 102. </a:t>
            </a:r>
            <a:r>
              <a:rPr lang="tr-TR" sz="1000" b="1" dirty="0" err="1">
                <a:solidFill>
                  <a:schemeClr val="tx1"/>
                </a:solidFill>
              </a:rPr>
              <a:t>doi</a:t>
            </a:r>
            <a:r>
              <a:rPr lang="tr-TR" sz="1000" b="1" dirty="0">
                <a:solidFill>
                  <a:schemeClr val="tx1"/>
                </a:solidFill>
              </a:rPr>
              <a:t>: 10.5688/ajpe816102. PMID: 28970603; PMCID: PMC5607712.</a:t>
            </a:r>
          </a:p>
          <a:p>
            <a:r>
              <a:rPr lang="tr-TR" sz="1000" b="1" dirty="0" err="1">
                <a:solidFill>
                  <a:schemeClr val="tx1"/>
                </a:solidFill>
              </a:rPr>
              <a:t>Bandhu</a:t>
            </a:r>
            <a:r>
              <a:rPr lang="tr-TR" sz="1000" b="1" dirty="0">
                <a:solidFill>
                  <a:schemeClr val="tx1"/>
                </a:solidFill>
              </a:rPr>
              <a:t>, D., </a:t>
            </a:r>
            <a:r>
              <a:rPr lang="tr-TR" sz="1000" b="1" dirty="0" err="1">
                <a:solidFill>
                  <a:schemeClr val="tx1"/>
                </a:solidFill>
              </a:rPr>
              <a:t>Mohan</a:t>
            </a:r>
            <a:r>
              <a:rPr lang="tr-TR" sz="1000" b="1" dirty="0">
                <a:solidFill>
                  <a:schemeClr val="tx1"/>
                </a:solidFill>
              </a:rPr>
              <a:t>, M. M., </a:t>
            </a:r>
            <a:r>
              <a:rPr lang="tr-TR" sz="1000" b="1" dirty="0" err="1">
                <a:solidFill>
                  <a:schemeClr val="tx1"/>
                </a:solidFill>
              </a:rPr>
              <a:t>Nittala</a:t>
            </a:r>
            <a:r>
              <a:rPr lang="tr-TR" sz="1000" b="1" dirty="0">
                <a:solidFill>
                  <a:schemeClr val="tx1"/>
                </a:solidFill>
              </a:rPr>
              <a:t>, N. A. P., </a:t>
            </a:r>
            <a:r>
              <a:rPr lang="tr-TR" sz="1000" b="1" dirty="0" err="1">
                <a:solidFill>
                  <a:schemeClr val="tx1"/>
                </a:solidFill>
              </a:rPr>
              <a:t>Jadhav</a:t>
            </a:r>
            <a:r>
              <a:rPr lang="tr-TR" sz="1000" b="1" dirty="0">
                <a:solidFill>
                  <a:schemeClr val="tx1"/>
                </a:solidFill>
              </a:rPr>
              <a:t>, P., </a:t>
            </a:r>
            <a:r>
              <a:rPr lang="tr-TR" sz="1000" b="1" dirty="0" err="1">
                <a:solidFill>
                  <a:schemeClr val="tx1"/>
                </a:solidFill>
              </a:rPr>
              <a:t>Bhadauria</a:t>
            </a:r>
            <a:r>
              <a:rPr lang="tr-TR" sz="1000" b="1" dirty="0">
                <a:solidFill>
                  <a:schemeClr val="tx1"/>
                </a:solidFill>
              </a:rPr>
              <a:t>, A. ve </a:t>
            </a:r>
            <a:r>
              <a:rPr lang="tr-TR" sz="1000" b="1" dirty="0" err="1">
                <a:solidFill>
                  <a:schemeClr val="tx1"/>
                </a:solidFill>
              </a:rPr>
              <a:t>Saxena</a:t>
            </a:r>
            <a:r>
              <a:rPr lang="tr-TR" sz="1000" b="1" dirty="0">
                <a:solidFill>
                  <a:schemeClr val="tx1"/>
                </a:solidFill>
              </a:rPr>
              <a:t>, K. K. (2024). </a:t>
            </a:r>
            <a:r>
              <a:rPr lang="tr-TR" sz="1000" b="1" dirty="0" err="1">
                <a:solidFill>
                  <a:schemeClr val="tx1"/>
                </a:solidFill>
              </a:rPr>
              <a:t>Theories</a:t>
            </a:r>
            <a:r>
              <a:rPr lang="tr-TR" sz="1000" b="1" dirty="0">
                <a:solidFill>
                  <a:schemeClr val="tx1"/>
                </a:solidFill>
              </a:rPr>
              <a:t> of </a:t>
            </a:r>
            <a:r>
              <a:rPr lang="tr-TR" sz="1000" b="1" dirty="0" err="1">
                <a:solidFill>
                  <a:schemeClr val="tx1"/>
                </a:solidFill>
              </a:rPr>
              <a:t>motivation</a:t>
            </a:r>
            <a:r>
              <a:rPr lang="tr-TR" sz="1000" b="1" dirty="0">
                <a:solidFill>
                  <a:schemeClr val="tx1"/>
                </a:solidFill>
              </a:rPr>
              <a:t>: A </a:t>
            </a:r>
            <a:r>
              <a:rPr lang="tr-TR" sz="1000" b="1" dirty="0" err="1">
                <a:solidFill>
                  <a:schemeClr val="tx1"/>
                </a:solidFill>
              </a:rPr>
              <a:t>comprehensive</a:t>
            </a:r>
            <a:r>
              <a:rPr lang="tr-TR" sz="1000" b="1" dirty="0">
                <a:solidFill>
                  <a:schemeClr val="tx1"/>
                </a:solidFill>
              </a:rPr>
              <a:t> </a:t>
            </a:r>
            <a:r>
              <a:rPr lang="tr-TR" sz="1000" b="1" dirty="0" err="1">
                <a:solidFill>
                  <a:schemeClr val="tx1"/>
                </a:solidFill>
              </a:rPr>
              <a:t>analysis</a:t>
            </a:r>
            <a:r>
              <a:rPr lang="tr-TR" sz="1000" b="1" dirty="0">
                <a:solidFill>
                  <a:schemeClr val="tx1"/>
                </a:solidFill>
              </a:rPr>
              <a:t> of </a:t>
            </a:r>
            <a:r>
              <a:rPr lang="tr-TR" sz="1000" b="1" dirty="0" err="1">
                <a:solidFill>
                  <a:schemeClr val="tx1"/>
                </a:solidFill>
              </a:rPr>
              <a:t>human</a:t>
            </a:r>
            <a:r>
              <a:rPr lang="tr-TR" sz="1000" b="1" dirty="0">
                <a:solidFill>
                  <a:schemeClr val="tx1"/>
                </a:solidFill>
              </a:rPr>
              <a:t> </a:t>
            </a:r>
            <a:r>
              <a:rPr lang="tr-TR" sz="1000" b="1" dirty="0" err="1">
                <a:solidFill>
                  <a:schemeClr val="tx1"/>
                </a:solidFill>
              </a:rPr>
              <a:t>behavior</a:t>
            </a:r>
            <a:r>
              <a:rPr lang="tr-TR" sz="1000" b="1" dirty="0">
                <a:solidFill>
                  <a:schemeClr val="tx1"/>
                </a:solidFill>
              </a:rPr>
              <a:t> </a:t>
            </a:r>
            <a:r>
              <a:rPr lang="tr-TR" sz="1000" b="1" dirty="0" err="1">
                <a:solidFill>
                  <a:schemeClr val="tx1"/>
                </a:solidFill>
              </a:rPr>
              <a:t>drivers</a:t>
            </a:r>
            <a:r>
              <a:rPr lang="tr-TR" sz="1000" b="1" dirty="0">
                <a:solidFill>
                  <a:schemeClr val="tx1"/>
                </a:solidFill>
              </a:rPr>
              <a:t>. </a:t>
            </a:r>
            <a:r>
              <a:rPr lang="tr-TR" sz="1000" b="1" i="1" dirty="0" err="1">
                <a:solidFill>
                  <a:schemeClr val="tx1"/>
                </a:solidFill>
              </a:rPr>
              <a:t>Acta</a:t>
            </a:r>
            <a:r>
              <a:rPr lang="tr-TR" sz="1000" b="1" i="1" dirty="0">
                <a:solidFill>
                  <a:schemeClr val="tx1"/>
                </a:solidFill>
              </a:rPr>
              <a:t> </a:t>
            </a:r>
            <a:r>
              <a:rPr lang="tr-TR" sz="1000" b="1" i="1" dirty="0" err="1">
                <a:solidFill>
                  <a:schemeClr val="tx1"/>
                </a:solidFill>
              </a:rPr>
              <a:t>Psychologica</a:t>
            </a:r>
            <a:r>
              <a:rPr lang="tr-TR" sz="1000" b="1" dirty="0">
                <a:solidFill>
                  <a:schemeClr val="tx1"/>
                </a:solidFill>
              </a:rPr>
              <a:t>, 244 (104177). </a:t>
            </a:r>
            <a:r>
              <a:rPr lang="tr-TR" sz="1000" b="1" dirty="0">
                <a:solidFill>
                  <a:schemeClr val="tx1"/>
                </a:solidFill>
                <a:hlinkClick r:id="rId3"/>
              </a:rPr>
              <a:t>https://doi.org/10.1016/j.actpsy.2024.104177</a:t>
            </a:r>
            <a:endParaRPr lang="tr-TR" sz="1000" b="1" dirty="0">
              <a:solidFill>
                <a:schemeClr val="tx1"/>
              </a:solidFill>
            </a:endParaRPr>
          </a:p>
          <a:p>
            <a:r>
              <a:rPr lang="tr-TR" sz="1000" b="1" dirty="0" err="1">
                <a:solidFill>
                  <a:schemeClr val="tx1"/>
                </a:solidFill>
              </a:rPr>
              <a:t>Bwalya</a:t>
            </a:r>
            <a:r>
              <a:rPr lang="tr-TR" sz="1000" b="1" dirty="0">
                <a:solidFill>
                  <a:schemeClr val="tx1"/>
                </a:solidFill>
              </a:rPr>
              <a:t>, A. R. (2023). </a:t>
            </a:r>
            <a:r>
              <a:rPr lang="tr-TR" sz="1000" b="1" dirty="0" err="1">
                <a:solidFill>
                  <a:schemeClr val="tx1"/>
                </a:solidFill>
              </a:rPr>
              <a:t>Leadershıp</a:t>
            </a:r>
            <a:r>
              <a:rPr lang="tr-TR" sz="1000" b="1" dirty="0">
                <a:solidFill>
                  <a:schemeClr val="tx1"/>
                </a:solidFill>
              </a:rPr>
              <a:t> </a:t>
            </a:r>
            <a:r>
              <a:rPr lang="tr-TR" sz="1000" b="1" dirty="0" err="1">
                <a:solidFill>
                  <a:schemeClr val="tx1"/>
                </a:solidFill>
              </a:rPr>
              <a:t>styles</a:t>
            </a:r>
            <a:r>
              <a:rPr lang="tr-TR" sz="1000" b="1" dirty="0">
                <a:solidFill>
                  <a:schemeClr val="tx1"/>
                </a:solidFill>
              </a:rPr>
              <a:t>. </a:t>
            </a:r>
            <a:r>
              <a:rPr lang="tr-TR" sz="1000" b="1" i="1" dirty="0">
                <a:solidFill>
                  <a:schemeClr val="tx1"/>
                </a:solidFill>
              </a:rPr>
              <a:t>GJS, Global </a:t>
            </a:r>
            <a:r>
              <a:rPr lang="tr-TR" sz="1000" b="1" i="1" dirty="0" err="1">
                <a:solidFill>
                  <a:schemeClr val="tx1"/>
                </a:solidFill>
              </a:rPr>
              <a:t>Scientific</a:t>
            </a:r>
            <a:r>
              <a:rPr lang="tr-TR" sz="1000" b="1" i="1" dirty="0">
                <a:solidFill>
                  <a:schemeClr val="tx1"/>
                </a:solidFill>
              </a:rPr>
              <a:t> </a:t>
            </a:r>
            <a:r>
              <a:rPr lang="tr-TR" sz="1000" b="1" i="1" dirty="0" err="1">
                <a:solidFill>
                  <a:schemeClr val="tx1"/>
                </a:solidFill>
              </a:rPr>
              <a:t>Journals</a:t>
            </a:r>
            <a:r>
              <a:rPr lang="tr-TR" sz="1000" b="1" i="1" dirty="0">
                <a:solidFill>
                  <a:schemeClr val="tx1"/>
                </a:solidFill>
              </a:rPr>
              <a:t>, </a:t>
            </a:r>
            <a:r>
              <a:rPr lang="en-US" sz="1000" b="1" i="1" dirty="0">
                <a:solidFill>
                  <a:schemeClr val="tx1"/>
                </a:solidFill>
              </a:rPr>
              <a:t>Journal of Entrepreneurship, Management and Innovation</a:t>
            </a:r>
            <a:r>
              <a:rPr lang="tr-TR" sz="1000" b="1" dirty="0">
                <a:solidFill>
                  <a:schemeClr val="tx1"/>
                </a:solidFill>
              </a:rPr>
              <a:t>, </a:t>
            </a:r>
            <a:r>
              <a:rPr lang="en-US" sz="1000" b="1" dirty="0">
                <a:solidFill>
                  <a:schemeClr val="tx1"/>
                </a:solidFill>
              </a:rPr>
              <a:t>11</a:t>
            </a:r>
            <a:r>
              <a:rPr lang="tr-TR" sz="1000" b="1" dirty="0">
                <a:solidFill>
                  <a:schemeClr val="tx1"/>
                </a:solidFill>
              </a:rPr>
              <a:t>(8), 181-194. </a:t>
            </a:r>
            <a:r>
              <a:rPr lang="tr-TR" sz="1000" b="1" dirty="0">
                <a:solidFill>
                  <a:schemeClr val="tx1"/>
                </a:solidFill>
                <a:hlinkClick r:id="rId4"/>
              </a:rPr>
              <a:t>https://www.researchgate.net/publication/373068669_LEADERSHIP_STYLES</a:t>
            </a:r>
            <a:endParaRPr lang="tr-TR" sz="1000" b="1" dirty="0">
              <a:solidFill>
                <a:schemeClr val="tx1"/>
              </a:solidFill>
            </a:endParaRPr>
          </a:p>
          <a:p>
            <a:r>
              <a:rPr lang="en-US" sz="1000" b="1" dirty="0">
                <a:solidFill>
                  <a:schemeClr val="tx1"/>
                </a:solidFill>
              </a:rPr>
              <a:t>Fleenor, J</a:t>
            </a:r>
            <a:r>
              <a:rPr lang="tr-TR" sz="1000" b="1" dirty="0">
                <a:solidFill>
                  <a:schemeClr val="tx1"/>
                </a:solidFill>
              </a:rPr>
              <a:t>.</a:t>
            </a:r>
            <a:r>
              <a:rPr lang="en-US" sz="1000" b="1" dirty="0">
                <a:solidFill>
                  <a:schemeClr val="tx1"/>
                </a:solidFill>
              </a:rPr>
              <a:t> (2006). </a:t>
            </a:r>
            <a:r>
              <a:rPr lang="tr-TR" sz="1000" b="1" dirty="0">
                <a:solidFill>
                  <a:schemeClr val="tx1"/>
                </a:solidFill>
              </a:rPr>
              <a:t>T</a:t>
            </a:r>
            <a:r>
              <a:rPr lang="en-US" sz="1000" b="1" dirty="0">
                <a:solidFill>
                  <a:schemeClr val="tx1"/>
                </a:solidFill>
              </a:rPr>
              <a:t>rait approach to leadership. S</a:t>
            </a:r>
            <a:r>
              <a:rPr lang="tr-TR" sz="1000" b="1" dirty="0">
                <a:solidFill>
                  <a:schemeClr val="tx1"/>
                </a:solidFill>
              </a:rPr>
              <a:t>.</a:t>
            </a:r>
            <a:r>
              <a:rPr lang="en-US" sz="1000" b="1" dirty="0">
                <a:solidFill>
                  <a:schemeClr val="tx1"/>
                </a:solidFill>
              </a:rPr>
              <a:t>G</a:t>
            </a:r>
            <a:r>
              <a:rPr lang="tr-TR" sz="1000" b="1" dirty="0">
                <a:solidFill>
                  <a:schemeClr val="tx1"/>
                </a:solidFill>
              </a:rPr>
              <a:t>.</a:t>
            </a:r>
            <a:r>
              <a:rPr lang="en-US" sz="1000" b="1" dirty="0">
                <a:solidFill>
                  <a:schemeClr val="tx1"/>
                </a:solidFill>
              </a:rPr>
              <a:t> </a:t>
            </a:r>
            <a:r>
              <a:rPr lang="en-US" sz="1000" b="1" dirty="0" err="1">
                <a:solidFill>
                  <a:schemeClr val="tx1"/>
                </a:solidFill>
              </a:rPr>
              <a:t>Rogelberg</a:t>
            </a:r>
            <a:r>
              <a:rPr lang="tr-TR" sz="1000" b="1" dirty="0">
                <a:solidFill>
                  <a:schemeClr val="tx1"/>
                </a:solidFill>
              </a:rPr>
              <a:t> (Ed.). </a:t>
            </a:r>
            <a:r>
              <a:rPr lang="en-US" sz="1000" b="1" i="1" dirty="0">
                <a:solidFill>
                  <a:schemeClr val="tx1"/>
                </a:solidFill>
              </a:rPr>
              <a:t>Encyclopedia of industrial and organizational psychology</a:t>
            </a:r>
            <a:r>
              <a:rPr lang="tr-TR" sz="1000" b="1" i="1" dirty="0">
                <a:solidFill>
                  <a:schemeClr val="tx1"/>
                </a:solidFill>
              </a:rPr>
              <a:t> </a:t>
            </a:r>
            <a:r>
              <a:rPr lang="tr-TR" sz="1000" b="1" dirty="0">
                <a:solidFill>
                  <a:schemeClr val="tx1"/>
                </a:solidFill>
              </a:rPr>
              <a:t>içinde. </a:t>
            </a:r>
            <a:r>
              <a:rPr lang="en-US" sz="1000" b="1" dirty="0">
                <a:solidFill>
                  <a:schemeClr val="tx1"/>
                </a:solidFill>
              </a:rPr>
              <a:t>Sage</a:t>
            </a:r>
            <a:r>
              <a:rPr lang="tr-TR" sz="1000" b="1" dirty="0">
                <a:solidFill>
                  <a:schemeClr val="tx1"/>
                </a:solidFill>
              </a:rPr>
              <a:t>.</a:t>
            </a:r>
          </a:p>
          <a:p>
            <a:r>
              <a:rPr lang="en-US" sz="1000" b="1" dirty="0">
                <a:solidFill>
                  <a:schemeClr val="tx1"/>
                </a:solidFill>
              </a:rPr>
              <a:t>Flynn,</a:t>
            </a:r>
            <a:r>
              <a:rPr lang="tr-TR" sz="1000" b="1" dirty="0">
                <a:solidFill>
                  <a:schemeClr val="tx1"/>
                </a:solidFill>
              </a:rPr>
              <a:t> S. I. (2026). </a:t>
            </a:r>
            <a:r>
              <a:rPr lang="en-US" sz="1000" b="1" i="1" dirty="0">
                <a:solidFill>
                  <a:schemeClr val="tx1"/>
                </a:solidFill>
              </a:rPr>
              <a:t>Authoritarian, Democratic, and Laissez-Faire Leadership</a:t>
            </a:r>
            <a:r>
              <a:rPr lang="tr-TR" sz="1000" b="1" i="1" dirty="0">
                <a:solidFill>
                  <a:schemeClr val="tx1"/>
                </a:solidFill>
              </a:rPr>
              <a:t>. </a:t>
            </a:r>
            <a:r>
              <a:rPr lang="tr-TR" sz="1000" b="1" i="1" dirty="0">
                <a:solidFill>
                  <a:schemeClr val="tx1"/>
                </a:solidFill>
                <a:hlinkClick r:id="rId5"/>
              </a:rPr>
              <a:t>https://www.ebsco.com/research-starters/political-science/authoritarian-democratic-and-laissez-faire-leadership</a:t>
            </a:r>
            <a:endParaRPr lang="tr-TR" sz="1000" b="1" i="1" dirty="0">
              <a:solidFill>
                <a:schemeClr val="tx1"/>
              </a:solidFill>
            </a:endParaRPr>
          </a:p>
          <a:p>
            <a:r>
              <a:rPr lang="tr-TR" sz="1000" b="1" dirty="0" err="1">
                <a:solidFill>
                  <a:schemeClr val="tx1"/>
                </a:solidFill>
              </a:rPr>
              <a:t>Kurulgan</a:t>
            </a:r>
            <a:r>
              <a:rPr lang="tr-TR" sz="1000" b="1" dirty="0">
                <a:solidFill>
                  <a:schemeClr val="tx1"/>
                </a:solidFill>
              </a:rPr>
              <a:t>, M. (2015). </a:t>
            </a:r>
            <a:r>
              <a:rPr lang="tr-TR" sz="1000" b="1" i="1" dirty="0">
                <a:solidFill>
                  <a:schemeClr val="tx1"/>
                </a:solidFill>
              </a:rPr>
              <a:t>Çağdaş bilgi-belge merkezlerinde yönetim ve organizasyon: </a:t>
            </a:r>
            <a:r>
              <a:rPr lang="tr-TR" sz="1000" b="1" i="1" dirty="0" err="1">
                <a:solidFill>
                  <a:schemeClr val="tx1"/>
                </a:solidFill>
              </a:rPr>
              <a:t>Literature</a:t>
            </a:r>
            <a:r>
              <a:rPr lang="tr-TR" sz="1000" b="1" i="1" dirty="0">
                <a:solidFill>
                  <a:schemeClr val="tx1"/>
                </a:solidFill>
              </a:rPr>
              <a:t> yönelik karşılaştırmalı bir analiz</a:t>
            </a:r>
            <a:r>
              <a:rPr lang="tr-TR" sz="1000" b="1" dirty="0">
                <a:solidFill>
                  <a:schemeClr val="tx1"/>
                </a:solidFill>
              </a:rPr>
              <a:t>. Türk Kütüphaneciler Derneği.</a:t>
            </a:r>
          </a:p>
          <a:p>
            <a:r>
              <a:rPr lang="tr-TR" sz="1000" b="1" dirty="0" err="1">
                <a:solidFill>
                  <a:schemeClr val="tx1"/>
                </a:solidFill>
              </a:rPr>
              <a:t>Liden</a:t>
            </a:r>
            <a:r>
              <a:rPr lang="tr-TR" sz="1000" b="1" dirty="0">
                <a:solidFill>
                  <a:schemeClr val="tx1"/>
                </a:solidFill>
              </a:rPr>
              <a:t>, R. C., Wang, X. ve Wang, Y. (2025). </a:t>
            </a:r>
            <a:r>
              <a:rPr lang="en-US" sz="1000" b="1" dirty="0">
                <a:solidFill>
                  <a:schemeClr val="tx1"/>
                </a:solidFill>
              </a:rPr>
              <a:t>The evolution of leadership: Past insights, present trends, and</a:t>
            </a:r>
            <a:r>
              <a:rPr lang="tr-TR" sz="1000" b="1" dirty="0">
                <a:solidFill>
                  <a:schemeClr val="tx1"/>
                </a:solidFill>
              </a:rPr>
              <a:t> </a:t>
            </a:r>
            <a:r>
              <a:rPr lang="en-US" sz="1000" b="1" dirty="0">
                <a:solidFill>
                  <a:schemeClr val="tx1"/>
                </a:solidFill>
              </a:rPr>
              <a:t>future directions</a:t>
            </a:r>
            <a:r>
              <a:rPr lang="tr-TR" sz="1000" b="1" dirty="0">
                <a:solidFill>
                  <a:schemeClr val="tx1"/>
                </a:solidFill>
              </a:rPr>
              <a:t>. </a:t>
            </a:r>
            <a:r>
              <a:rPr lang="en-US" sz="1000" b="1" i="1" dirty="0">
                <a:solidFill>
                  <a:schemeClr val="tx1"/>
                </a:solidFill>
              </a:rPr>
              <a:t>Journal of Business Research</a:t>
            </a:r>
            <a:r>
              <a:rPr lang="tr-TR" sz="1000" b="1" i="1" dirty="0">
                <a:solidFill>
                  <a:schemeClr val="tx1"/>
                </a:solidFill>
              </a:rPr>
              <a:t>,</a:t>
            </a:r>
            <a:r>
              <a:rPr lang="en-US" sz="1000" b="1" dirty="0">
                <a:solidFill>
                  <a:schemeClr val="tx1"/>
                </a:solidFill>
              </a:rPr>
              <a:t> 186</a:t>
            </a:r>
            <a:r>
              <a:rPr lang="tr-TR" sz="1000" b="1" dirty="0">
                <a:solidFill>
                  <a:schemeClr val="tx1"/>
                </a:solidFill>
              </a:rPr>
              <a:t>,</a:t>
            </a:r>
            <a:r>
              <a:rPr lang="en-US" sz="1000" b="1" dirty="0">
                <a:solidFill>
                  <a:schemeClr val="tx1"/>
                </a:solidFill>
              </a:rPr>
              <a:t> 115036</a:t>
            </a:r>
            <a:r>
              <a:rPr lang="tr-TR" sz="1000" b="1" dirty="0">
                <a:solidFill>
                  <a:schemeClr val="tx1"/>
                </a:solidFill>
              </a:rPr>
              <a:t>, 1-18. </a:t>
            </a:r>
            <a:r>
              <a:rPr lang="tr-TR" sz="1000" b="1" dirty="0">
                <a:solidFill>
                  <a:schemeClr val="tx1"/>
                </a:solidFill>
                <a:hlinkClick r:id="rId6"/>
              </a:rPr>
              <a:t>https://www.sciencedirect.com/science/article/pii/S014829632400540X</a:t>
            </a:r>
            <a:endParaRPr lang="tr-TR" sz="1000" b="1" dirty="0">
              <a:solidFill>
                <a:schemeClr val="tx1"/>
              </a:solidFill>
            </a:endParaRPr>
          </a:p>
          <a:p>
            <a:r>
              <a:rPr lang="tr-TR" sz="1000" b="1" dirty="0" err="1">
                <a:solidFill>
                  <a:schemeClr val="tx1"/>
                </a:solidFill>
              </a:rPr>
              <a:t>Motivate</a:t>
            </a:r>
            <a:r>
              <a:rPr lang="tr-TR" sz="1000" b="1" dirty="0">
                <a:solidFill>
                  <a:schemeClr val="tx1"/>
                </a:solidFill>
              </a:rPr>
              <a:t> (2026). </a:t>
            </a:r>
            <a:r>
              <a:rPr lang="tr-TR" sz="1000" b="1" i="1" dirty="0">
                <a:solidFill>
                  <a:schemeClr val="tx1"/>
                </a:solidFill>
              </a:rPr>
              <a:t>Douglas Harper, </a:t>
            </a:r>
            <a:r>
              <a:rPr lang="tr-TR" sz="1000" b="1" i="1" dirty="0" err="1">
                <a:solidFill>
                  <a:schemeClr val="tx1"/>
                </a:solidFill>
              </a:rPr>
              <a:t>Etymonline</a:t>
            </a:r>
            <a:r>
              <a:rPr lang="tr-TR" sz="1000" b="1" dirty="0">
                <a:solidFill>
                  <a:schemeClr val="tx1"/>
                </a:solidFill>
              </a:rPr>
              <a:t> içinde </a:t>
            </a:r>
            <a:r>
              <a:rPr lang="tr-TR" sz="1000" b="1" dirty="0">
                <a:solidFill>
                  <a:schemeClr val="tx1"/>
                </a:solidFill>
                <a:hlinkClick r:id="rId7"/>
              </a:rPr>
              <a:t>https://www.etymonline.com/word/motivate</a:t>
            </a:r>
            <a:endParaRPr lang="tr-TR" sz="1000" b="1" dirty="0">
              <a:solidFill>
                <a:schemeClr val="tx1"/>
              </a:solidFill>
            </a:endParaRPr>
          </a:p>
          <a:p>
            <a:r>
              <a:rPr lang="tr-TR" sz="1000" b="1" dirty="0" err="1">
                <a:solidFill>
                  <a:schemeClr val="tx1"/>
                </a:solidFill>
              </a:rPr>
              <a:t>Motivation</a:t>
            </a:r>
            <a:r>
              <a:rPr lang="tr-TR" sz="1000" b="1" dirty="0">
                <a:solidFill>
                  <a:schemeClr val="tx1"/>
                </a:solidFill>
              </a:rPr>
              <a:t> (2026). </a:t>
            </a:r>
            <a:r>
              <a:rPr lang="tr-TR" sz="1000" b="1" i="1" dirty="0">
                <a:solidFill>
                  <a:schemeClr val="tx1"/>
                </a:solidFill>
              </a:rPr>
              <a:t>Douglas Harper, </a:t>
            </a:r>
            <a:r>
              <a:rPr lang="tr-TR" sz="1000" b="1" i="1" dirty="0" err="1">
                <a:solidFill>
                  <a:schemeClr val="tx1"/>
                </a:solidFill>
              </a:rPr>
              <a:t>Etymonline</a:t>
            </a:r>
            <a:r>
              <a:rPr lang="tr-TR" sz="1000" b="1" i="1" dirty="0">
                <a:solidFill>
                  <a:schemeClr val="tx1"/>
                </a:solidFill>
              </a:rPr>
              <a:t> </a:t>
            </a:r>
            <a:r>
              <a:rPr lang="tr-TR" sz="1000" b="1" dirty="0">
                <a:solidFill>
                  <a:schemeClr val="tx1"/>
                </a:solidFill>
              </a:rPr>
              <a:t>içinde </a:t>
            </a:r>
            <a:r>
              <a:rPr lang="tr-TR" sz="1000" b="1" dirty="0">
                <a:solidFill>
                  <a:schemeClr val="tx1"/>
                </a:solidFill>
                <a:hlinkClick r:id="rId8"/>
              </a:rPr>
              <a:t>https://www.etymonline.com/word/motivation</a:t>
            </a:r>
            <a:endParaRPr lang="tr-TR" sz="1000" b="1" dirty="0">
              <a:solidFill>
                <a:schemeClr val="tx1"/>
              </a:solidFill>
            </a:endParaRPr>
          </a:p>
          <a:p>
            <a:r>
              <a:rPr lang="tr-TR" sz="1000" b="1" dirty="0">
                <a:solidFill>
                  <a:schemeClr val="tx1"/>
                </a:solidFill>
              </a:rPr>
              <a:t>Öztürk, C. (2018). Yönetim fonksiyonu olarak örgütlenme, yöneltme ve birlikte değerlendirilmeleri. C. Öztürk, A. </a:t>
            </a:r>
            <a:r>
              <a:rPr lang="tr-TR" sz="1000" b="1" dirty="0" err="1">
                <a:solidFill>
                  <a:schemeClr val="tx1"/>
                </a:solidFill>
              </a:rPr>
              <a:t>Nauşabayeva</a:t>
            </a:r>
            <a:r>
              <a:rPr lang="tr-TR" sz="1000" b="1" dirty="0">
                <a:solidFill>
                  <a:schemeClr val="tx1"/>
                </a:solidFill>
              </a:rPr>
              <a:t> Hekimoğlu ve A. N. Buyruk Akbaba (Ed.). Yönetim ve Siyaset Değerlendirmeleri içinde (</a:t>
            </a:r>
            <a:r>
              <a:rPr lang="tr-TR" sz="1000" b="1" dirty="0" err="1">
                <a:solidFill>
                  <a:schemeClr val="tx1"/>
                </a:solidFill>
              </a:rPr>
              <a:t>ss</a:t>
            </a:r>
            <a:r>
              <a:rPr lang="tr-TR" sz="1000" b="1" dirty="0">
                <a:solidFill>
                  <a:schemeClr val="tx1"/>
                </a:solidFill>
              </a:rPr>
              <a:t>. 73-94). Nobel Yayıncılık. </a:t>
            </a:r>
          </a:p>
          <a:p>
            <a:r>
              <a:rPr lang="tr-TR" sz="1000" b="1" dirty="0">
                <a:solidFill>
                  <a:schemeClr val="tx1"/>
                </a:solidFill>
              </a:rPr>
              <a:t>The Center </a:t>
            </a:r>
            <a:r>
              <a:rPr lang="tr-TR" sz="1000" b="1" dirty="0" err="1">
                <a:solidFill>
                  <a:schemeClr val="tx1"/>
                </a:solidFill>
              </a:rPr>
              <a:t>for</a:t>
            </a:r>
            <a:r>
              <a:rPr lang="tr-TR" sz="1000" b="1" dirty="0">
                <a:solidFill>
                  <a:schemeClr val="tx1"/>
                </a:solidFill>
              </a:rPr>
              <a:t> </a:t>
            </a:r>
            <a:r>
              <a:rPr lang="tr-TR" sz="1000" b="1" dirty="0" err="1">
                <a:solidFill>
                  <a:schemeClr val="tx1"/>
                </a:solidFill>
              </a:rPr>
              <a:t>Leadership</a:t>
            </a:r>
            <a:r>
              <a:rPr lang="tr-TR" sz="1000" b="1" dirty="0">
                <a:solidFill>
                  <a:schemeClr val="tx1"/>
                </a:solidFill>
              </a:rPr>
              <a:t> </a:t>
            </a:r>
            <a:r>
              <a:rPr lang="tr-TR" sz="1000" b="1" dirty="0" err="1">
                <a:solidFill>
                  <a:schemeClr val="tx1"/>
                </a:solidFill>
              </a:rPr>
              <a:t>Studies</a:t>
            </a:r>
            <a:r>
              <a:rPr lang="tr-TR" sz="1000" b="1" dirty="0">
                <a:solidFill>
                  <a:schemeClr val="tx1"/>
                </a:solidFill>
              </a:rPr>
              <a:t> (2023, 8 Haziran). </a:t>
            </a:r>
            <a:r>
              <a:rPr lang="en-US" sz="1000" b="1" i="1" dirty="0">
                <a:solidFill>
                  <a:schemeClr val="tx1"/>
                </a:solidFill>
              </a:rPr>
              <a:t>The history of the situational leadership framework</a:t>
            </a:r>
            <a:r>
              <a:rPr lang="tr-TR" sz="1000" b="1" dirty="0">
                <a:solidFill>
                  <a:schemeClr val="tx1"/>
                </a:solidFill>
              </a:rPr>
              <a:t>. </a:t>
            </a:r>
            <a:r>
              <a:rPr lang="tr-TR" sz="1000" b="1" dirty="0">
                <a:solidFill>
                  <a:schemeClr val="tx1"/>
                </a:solidFill>
                <a:hlinkClick r:id="rId9"/>
              </a:rPr>
              <a:t>https://situational.com/blog/the-history-of-the-situational-leadership-framework/</a:t>
            </a:r>
            <a:endParaRPr lang="tr-TR" sz="1000" b="1" dirty="0">
              <a:solidFill>
                <a:schemeClr val="tx1"/>
              </a:solidFill>
            </a:endParaRPr>
          </a:p>
          <a:p>
            <a:r>
              <a:rPr lang="tr-TR" sz="1000" b="1" dirty="0">
                <a:solidFill>
                  <a:schemeClr val="tx1"/>
                </a:solidFill>
              </a:rPr>
              <a:t>Toktaş, S. (2019). </a:t>
            </a:r>
            <a:r>
              <a:rPr lang="tr-TR" sz="1000" b="1" i="1" dirty="0">
                <a:solidFill>
                  <a:schemeClr val="tx1"/>
                </a:solidFill>
              </a:rPr>
              <a:t>Liderlik ve liderlik tarzları (Yüksek Lisans Bitirme Projesi). </a:t>
            </a:r>
            <a:r>
              <a:rPr lang="tr-TR" sz="1000" b="1" dirty="0">
                <a:solidFill>
                  <a:schemeClr val="tx1"/>
                </a:solidFill>
              </a:rPr>
              <a:t>Okan Üniversitesi.</a:t>
            </a:r>
          </a:p>
          <a:p>
            <a:r>
              <a:rPr lang="tr-TR" sz="1000" b="1" dirty="0" err="1">
                <a:solidFill>
                  <a:schemeClr val="tx1"/>
                </a:solidFill>
              </a:rPr>
              <a:t>Yenisu</a:t>
            </a:r>
            <a:r>
              <a:rPr lang="tr-TR" sz="1000" b="1" dirty="0">
                <a:solidFill>
                  <a:schemeClr val="tx1"/>
                </a:solidFill>
              </a:rPr>
              <a:t>, E., Şahin, F. ve </a:t>
            </a:r>
            <a:r>
              <a:rPr lang="tr-TR" sz="1000" b="1" dirty="0" err="1">
                <a:solidFill>
                  <a:schemeClr val="tx1"/>
                </a:solidFill>
              </a:rPr>
              <a:t>Öztekkeli</a:t>
            </a:r>
            <a:r>
              <a:rPr lang="tr-TR" sz="1000" b="1" dirty="0">
                <a:solidFill>
                  <a:schemeClr val="tx1"/>
                </a:solidFill>
              </a:rPr>
              <a:t>, H. (2019). Yönetim düşüncesinin evriminde sistem kuramının etkileri: Kavramsal bir çözümleme. </a:t>
            </a:r>
            <a:r>
              <a:rPr lang="tr-TR" sz="1000" b="1" i="1" dirty="0">
                <a:solidFill>
                  <a:schemeClr val="tx1"/>
                </a:solidFill>
              </a:rPr>
              <a:t>Akademi Sosyal Bilimler Dergisi</a:t>
            </a:r>
            <a:r>
              <a:rPr lang="tr-TR" sz="1000" b="1" dirty="0">
                <a:solidFill>
                  <a:schemeClr val="tx1"/>
                </a:solidFill>
              </a:rPr>
              <a:t>, 6(18), 514-527. </a:t>
            </a:r>
            <a:r>
              <a:rPr lang="tr-TR" sz="1000" b="1" dirty="0">
                <a:solidFill>
                  <a:schemeClr val="tx1"/>
                </a:solidFill>
                <a:hlinkClick r:id="rId10"/>
              </a:rPr>
              <a:t>https://izlik.org/JA87HU38FD</a:t>
            </a:r>
            <a:endParaRPr lang="tr-TR" sz="1000" b="1" dirty="0">
              <a:solidFill>
                <a:schemeClr val="tx1"/>
              </a:solidFill>
            </a:endParaRPr>
          </a:p>
          <a:p>
            <a:r>
              <a:rPr lang="tr-TR" sz="1000" b="1" dirty="0">
                <a:solidFill>
                  <a:schemeClr val="tx1"/>
                </a:solidFill>
              </a:rPr>
              <a:t>Yeşil, A. (2016). Liderlik ve motivasyon teorilerine yönelik kavramsal bir inceleme. </a:t>
            </a:r>
            <a:r>
              <a:rPr lang="tr-TR" sz="1000" b="1" i="1" dirty="0">
                <a:solidFill>
                  <a:schemeClr val="tx1"/>
                </a:solidFill>
              </a:rPr>
              <a:t>Uluslararası Akademik Yönetim Bilimleri Dergisi</a:t>
            </a:r>
            <a:r>
              <a:rPr lang="tr-TR" sz="1000" b="1" dirty="0">
                <a:solidFill>
                  <a:schemeClr val="tx1"/>
                </a:solidFill>
              </a:rPr>
              <a:t>, 2(3), 158-180. </a:t>
            </a:r>
            <a:r>
              <a:rPr lang="tr-TR" sz="1000" b="1" dirty="0">
                <a:solidFill>
                  <a:schemeClr val="tx1"/>
                </a:solidFill>
                <a:hlinkClick r:id="rId11"/>
              </a:rPr>
              <a:t>https://dergipark.org.tr/tr/pub/yonbil/article/513236</a:t>
            </a:r>
            <a:endParaRPr lang="tr-TR" sz="1200" b="1" dirty="0">
              <a:solidFill>
                <a:schemeClr val="tx1"/>
              </a:solidFill>
            </a:endParaRPr>
          </a:p>
        </p:txBody>
      </p:sp>
    </p:spTree>
    <p:extLst>
      <p:ext uri="{BB962C8B-B14F-4D97-AF65-F5344CB8AC3E}">
        <p14:creationId xmlns:p14="http://schemas.microsoft.com/office/powerpoint/2010/main" val="205363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74654"/>
          </a:xfrm>
        </p:spPr>
        <p:txBody>
          <a:bodyPr>
            <a:noAutofit/>
          </a:bodyPr>
          <a:lstStyle/>
          <a:p>
            <a:pPr algn="ctr"/>
            <a:r>
              <a:rPr lang="tr-TR" sz="2200" b="1" dirty="0">
                <a:solidFill>
                  <a:schemeClr val="tx1"/>
                </a:solidFill>
              </a:rPr>
              <a:t>YÖNETİM İŞLEVLERİ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99906" y="858982"/>
            <a:ext cx="9438005" cy="4779818"/>
          </a:xfrm>
        </p:spPr>
        <p:txBody>
          <a:bodyPr>
            <a:noAutofit/>
          </a:bodyPr>
          <a:lstStyle/>
          <a:p>
            <a:pPr algn="just"/>
            <a:r>
              <a:rPr lang="tr-TR" sz="2000" b="1" dirty="0"/>
              <a:t>Bilgi ve belge merkezlerinin özellikleri dikkate alındığında diğer işletme/kurumlarda olduğu gibi yönetim işlevleri; «planlama», «örgütleme/organizasyon», «yöneltme/yürütme» ve «denetim» olarak sınıflandırılabilir </a:t>
            </a:r>
            <a:r>
              <a:rPr lang="tr-TR" sz="1500" b="1" dirty="0"/>
              <a:t>(</a:t>
            </a:r>
            <a:r>
              <a:rPr lang="tr-TR" sz="1500" b="1" dirty="0" err="1"/>
              <a:t>Kurulgan</a:t>
            </a:r>
            <a:r>
              <a:rPr lang="tr-TR" sz="1500" b="1" dirty="0"/>
              <a:t>, 2015, s. 182).</a:t>
            </a:r>
          </a:p>
          <a:p>
            <a:pPr algn="just"/>
            <a:r>
              <a:rPr lang="tr-TR" sz="2000" b="1" dirty="0"/>
              <a:t>Buraya kadar işlenen derslerde «planlama» ve «örgütleme/organizasyon» konuları ayrıntılı biçimde işlenmiştir. Bu derste ve ilerleyen derslerde «yöneltme/yürütme» ve «denetim» konuları ele alınacaktır.</a:t>
            </a:r>
          </a:p>
          <a:p>
            <a:pPr algn="just"/>
            <a:r>
              <a:rPr lang="tr-TR" sz="2000" b="1" dirty="0"/>
              <a:t>Yöneltme/yürütme konusu kavramla yakın ilişkisi nedeniyle aşağıdaki başlıklar altında irdelenecektir:</a:t>
            </a:r>
          </a:p>
          <a:p>
            <a:pPr lvl="1" algn="just">
              <a:buFont typeface="Wingdings" panose="05000000000000000000" pitchFamily="2" charset="2"/>
              <a:buChar char="v"/>
            </a:pPr>
            <a:r>
              <a:rPr lang="tr-TR" sz="1800" b="1" dirty="0"/>
              <a:t>Güdüleme (Motivasyon)</a:t>
            </a:r>
          </a:p>
          <a:p>
            <a:pPr lvl="1" algn="just">
              <a:buFont typeface="Wingdings" panose="05000000000000000000" pitchFamily="2" charset="2"/>
              <a:buChar char="v"/>
            </a:pPr>
            <a:r>
              <a:rPr lang="tr-TR" sz="1800" b="1" dirty="0"/>
              <a:t>Liderlik</a:t>
            </a:r>
          </a:p>
          <a:p>
            <a:pPr lvl="1" algn="just">
              <a:buFont typeface="Wingdings" panose="05000000000000000000" pitchFamily="2" charset="2"/>
              <a:buChar char="v"/>
            </a:pPr>
            <a:r>
              <a:rPr lang="tr-TR" sz="1800" b="1" dirty="0"/>
              <a:t>İletişim</a:t>
            </a:r>
          </a:p>
        </p:txBody>
      </p:sp>
    </p:spTree>
    <p:extLst>
      <p:ext uri="{BB962C8B-B14F-4D97-AF65-F5344CB8AC3E}">
        <p14:creationId xmlns:p14="http://schemas.microsoft.com/office/powerpoint/2010/main" val="2332626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74654"/>
          </a:xfrm>
        </p:spPr>
        <p:txBody>
          <a:bodyPr>
            <a:noAutofit/>
          </a:bodyPr>
          <a:lstStyle/>
          <a:p>
            <a:pPr algn="ctr"/>
            <a:r>
              <a:rPr lang="tr-TR" sz="2200" b="1" dirty="0">
                <a:solidFill>
                  <a:schemeClr val="tx1"/>
                </a:solidFill>
              </a:rPr>
              <a:t>YÖNETİM İŞLEVLERİ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99906" y="858982"/>
            <a:ext cx="9438005" cy="5181600"/>
          </a:xfrm>
        </p:spPr>
        <p:txBody>
          <a:bodyPr>
            <a:noAutofit/>
          </a:bodyPr>
          <a:lstStyle/>
          <a:p>
            <a:pPr algn="just"/>
            <a:r>
              <a:rPr lang="tr-TR" sz="1800" b="1" dirty="0"/>
              <a:t>Güdüleme ve liderlik konularında ele alınan klasik yaklaşımlar, genellikle liderin otoriter ve tek yönlü karar verme süreçlerine odaklanmakta olup, iletişim ve motivasyonun rolünü sınırlı düzeyde vurgulamaktadır. </a:t>
            </a:r>
          </a:p>
          <a:p>
            <a:pPr algn="just"/>
            <a:r>
              <a:rPr lang="tr-TR" sz="1800" b="1" dirty="0"/>
              <a:t>Ancak, günümüz bilgi ve belge merkezi yönetiminde, örgütsel başarı ve sürdürülebilirlik açısından etkileşimli ve katılımcı iletişim süreçlerinin önemi giderek artmaktadır. </a:t>
            </a:r>
          </a:p>
          <a:p>
            <a:pPr algn="just"/>
            <a:r>
              <a:rPr lang="tr-TR" sz="1800" b="1" dirty="0"/>
              <a:t>Bu bağlamda, geleneksel liderlik anlayışlarından farklı olarak, modern liderlik kavramı, çalışanların kendilerini ifade edebilmesi, ortak vizyon oluşturulması ve karşılıklı güven ortamının tesis edilmesi gibi ögeleri içermektedir. </a:t>
            </a:r>
          </a:p>
          <a:p>
            <a:pPr algn="just"/>
            <a:r>
              <a:rPr lang="tr-TR" sz="1800" b="1" dirty="0"/>
              <a:t>İletişim ve modern liderlik konularını ayrı bir ders kapsamında ele almak, literatürdeki güncel gelişmeleri, uygulamadaki yenilikleri ve bu kavramların örgütsel başarıya etkisini daha kapsamlı bir biçimde inceleme olanağı sağlamaktadır. Bu yaklaşım, bilgi çağında etkin ve sürdürülebilir liderlik uygulamalarını anlamak ve uygulamaya geçirmek açısından da büyük önem taşımaktadır.</a:t>
            </a:r>
          </a:p>
          <a:p>
            <a:pPr algn="just"/>
            <a:r>
              <a:rPr lang="tr-TR" sz="1800" b="1" dirty="0"/>
              <a:t>Bir sonraki derste modern liderlik anlayışı ve iletişim konusu irdelenecektir.</a:t>
            </a:r>
          </a:p>
        </p:txBody>
      </p:sp>
    </p:spTree>
    <p:extLst>
      <p:ext uri="{BB962C8B-B14F-4D97-AF65-F5344CB8AC3E}">
        <p14:creationId xmlns:p14="http://schemas.microsoft.com/office/powerpoint/2010/main" val="280154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74654"/>
          </a:xfrm>
        </p:spPr>
        <p:txBody>
          <a:bodyPr>
            <a:noAutofit/>
          </a:bodyPr>
          <a:lstStyle/>
          <a:p>
            <a:pPr algn="ctr"/>
            <a:r>
              <a:rPr lang="tr-TR" sz="2200" b="1" dirty="0">
                <a:solidFill>
                  <a:schemeClr val="tx1"/>
                </a:solidFill>
              </a:rPr>
              <a:t>YÖNELTME/YÜRÜTME: TANIM VE TEMEL ÖGELERİ</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99906" y="858982"/>
            <a:ext cx="9438005" cy="4779818"/>
          </a:xfrm>
        </p:spPr>
        <p:txBody>
          <a:bodyPr>
            <a:noAutofit/>
          </a:bodyPr>
          <a:lstStyle/>
          <a:p>
            <a:pPr marL="0" indent="0" algn="ctr">
              <a:buNone/>
            </a:pPr>
            <a:r>
              <a:rPr lang="tr-TR" sz="2000" b="1" u="sng" dirty="0"/>
              <a:t>Tanım</a:t>
            </a:r>
          </a:p>
          <a:p>
            <a:pPr algn="just"/>
            <a:r>
              <a:rPr lang="tr-TR" sz="2000" b="1" dirty="0"/>
              <a:t>Yönetimde, planlama ve örgütleme işlevlerinden sonra gelen yöneltme işlevi adının da işaret ettiği gibi örgüt çalışanlarını amaçlar doğrultusunda faaliyete veya harekete geçirmektir. </a:t>
            </a:r>
          </a:p>
          <a:p>
            <a:pPr algn="just"/>
            <a:r>
              <a:rPr lang="tr-TR" sz="2000" b="1" dirty="0"/>
              <a:t>Bir anlamda yürütme işlevidir </a:t>
            </a:r>
            <a:r>
              <a:rPr lang="tr-TR" sz="1500" b="1" dirty="0"/>
              <a:t>(</a:t>
            </a:r>
            <a:r>
              <a:rPr lang="tr-TR" sz="1500" b="1" dirty="0" err="1"/>
              <a:t>Yenisu</a:t>
            </a:r>
            <a:r>
              <a:rPr lang="tr-TR" sz="1500" b="1" dirty="0"/>
              <a:t> vd., 2019, s. 519). </a:t>
            </a:r>
          </a:p>
          <a:p>
            <a:pPr algn="just"/>
            <a:r>
              <a:rPr lang="tr-TR" sz="2000" b="1" dirty="0"/>
              <a:t>Yöneltme, örgüt amaçlarına ulaşmak için çalışanların hareketlerini ve faaliyetlerini sevk ve idare etmektir. </a:t>
            </a:r>
          </a:p>
          <a:p>
            <a:pPr algn="just"/>
            <a:r>
              <a:rPr lang="tr-TR" sz="2000" b="1" dirty="0"/>
              <a:t>İnsanlara talimat verme, karar alma, güdüleme/motivasyon sağlama ve kaynakları etkin kullanma süreçlerini içerir.</a:t>
            </a:r>
          </a:p>
          <a:p>
            <a:pPr marL="0" indent="0" algn="ctr">
              <a:buNone/>
            </a:pPr>
            <a:r>
              <a:rPr lang="tr-TR" sz="2000" b="1" u="sng" dirty="0"/>
              <a:t>Temel Ögeleri </a:t>
            </a:r>
          </a:p>
          <a:p>
            <a:pPr algn="just"/>
            <a:r>
              <a:rPr lang="tr-TR" sz="2000" b="1" dirty="0"/>
              <a:t>Karar verme, haber verme, örgütleme, harekete geçirme ve güdülemedir.</a:t>
            </a:r>
          </a:p>
          <a:p>
            <a:pPr algn="just"/>
            <a:r>
              <a:rPr lang="tr-TR" sz="2000" b="1" dirty="0"/>
              <a:t>Bu ögeler yöneltmenin temel yapıtaşlarını oluşturur </a:t>
            </a:r>
            <a:r>
              <a:rPr lang="tr-TR" sz="1500" b="1" dirty="0"/>
              <a:t>(Öztürk, 2018, </a:t>
            </a:r>
            <a:r>
              <a:rPr lang="tr-TR" sz="1500" b="1" dirty="0" err="1"/>
              <a:t>ss</a:t>
            </a:r>
            <a:r>
              <a:rPr lang="tr-TR" sz="1500" b="1" dirty="0"/>
              <a:t>. 85-90).</a:t>
            </a:r>
            <a:endParaRPr lang="tr-TR" sz="1800" b="1" dirty="0"/>
          </a:p>
        </p:txBody>
      </p:sp>
    </p:spTree>
    <p:extLst>
      <p:ext uri="{BB962C8B-B14F-4D97-AF65-F5344CB8AC3E}">
        <p14:creationId xmlns:p14="http://schemas.microsoft.com/office/powerpoint/2010/main" val="139318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80690"/>
          </a:xfrm>
        </p:spPr>
        <p:txBody>
          <a:bodyPr>
            <a:noAutofit/>
          </a:bodyPr>
          <a:lstStyle/>
          <a:p>
            <a:pPr algn="ctr"/>
            <a:r>
              <a:rPr lang="tr-TR" sz="2200" b="1" dirty="0">
                <a:solidFill>
                  <a:schemeClr val="tx1"/>
                </a:solidFill>
              </a:rPr>
              <a:t>YÖNELTME/YÜRÜTME: KAVRAMSAL TEMEL VE İŞLEVLERİ</a:t>
            </a:r>
            <a:br>
              <a:rPr lang="tr-TR" sz="1200" b="1" u="sng" dirty="0"/>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99906" y="858982"/>
            <a:ext cx="9438005" cy="4779818"/>
          </a:xfrm>
        </p:spPr>
        <p:txBody>
          <a:bodyPr>
            <a:noAutofit/>
          </a:bodyPr>
          <a:lstStyle/>
          <a:p>
            <a:pPr algn="just"/>
            <a:r>
              <a:rPr lang="tr-TR" b="1" u="sng" dirty="0"/>
              <a:t>Otorite ve Meşruiyet</a:t>
            </a:r>
            <a:r>
              <a:rPr lang="tr-TR" b="1" dirty="0"/>
              <a:t>: Yöneltme, otoriteye dayanır. Meşru güç ve yetkiyle emir verme ve karar uygulama söz konusudur.</a:t>
            </a:r>
          </a:p>
          <a:p>
            <a:pPr algn="just"/>
            <a:r>
              <a:rPr lang="tr-TR" b="1" u="sng" dirty="0"/>
              <a:t>İçerik</a:t>
            </a:r>
            <a:r>
              <a:rPr lang="tr-TR" b="1" dirty="0"/>
              <a:t>: Karar verme (hangi kararların alınacağı ve nasıl uygulanacağı), iletişim (haber verme), personel görevlendirme ve motivasyon (harekete geçirme ve güdüleme).</a:t>
            </a:r>
          </a:p>
          <a:p>
            <a:pPr marL="0" indent="0" algn="ctr">
              <a:buNone/>
            </a:pPr>
            <a:r>
              <a:rPr lang="tr-TR" b="1" u="sng" dirty="0"/>
              <a:t>Ana İşlevler</a:t>
            </a:r>
          </a:p>
          <a:p>
            <a:pPr algn="just"/>
            <a:r>
              <a:rPr lang="tr-TR" b="1" u="sng" dirty="0"/>
              <a:t>Karar Alma</a:t>
            </a:r>
            <a:r>
              <a:rPr lang="tr-TR" b="1" dirty="0"/>
              <a:t>: Alternatifleri belirleyip en uygununu seçmek</a:t>
            </a:r>
          </a:p>
          <a:p>
            <a:pPr algn="just"/>
            <a:r>
              <a:rPr lang="tr-TR" b="1" u="sng" dirty="0"/>
              <a:t>Haber Verme</a:t>
            </a:r>
            <a:r>
              <a:rPr lang="tr-TR" b="1" dirty="0"/>
              <a:t>: Alınan kararların zamanında ve anlaşılır biçimde çalışanlara iletilmesi</a:t>
            </a:r>
          </a:p>
          <a:p>
            <a:pPr algn="just"/>
            <a:r>
              <a:rPr lang="tr-TR" b="1" u="sng" dirty="0"/>
              <a:t>Görevlendirme</a:t>
            </a:r>
            <a:r>
              <a:rPr lang="tr-TR" b="1" dirty="0"/>
              <a:t>: Uygun personeli görevlendirme ve eğitme</a:t>
            </a:r>
          </a:p>
          <a:p>
            <a:pPr algn="just"/>
            <a:r>
              <a:rPr lang="tr-TR" b="1" u="sng" dirty="0"/>
              <a:t>Harekete Geçirme</a:t>
            </a:r>
            <a:r>
              <a:rPr lang="tr-TR" b="1" dirty="0"/>
              <a:t>: Görevlerin uygulanmasını sağlamak</a:t>
            </a:r>
          </a:p>
          <a:p>
            <a:pPr algn="just"/>
            <a:r>
              <a:rPr lang="tr-TR" b="1" u="sng" dirty="0"/>
              <a:t>Güdüleme</a:t>
            </a:r>
            <a:r>
              <a:rPr lang="tr-TR" b="1" dirty="0"/>
              <a:t>: Başarılı personelin ödüllendirilmesi veya terfi edilmesi vb. </a:t>
            </a:r>
            <a:r>
              <a:rPr lang="tr-TR" sz="1500" b="1" dirty="0"/>
              <a:t>(Öztürk, 2018, </a:t>
            </a:r>
            <a:r>
              <a:rPr lang="tr-TR" sz="1500" b="1" dirty="0" err="1"/>
              <a:t>ss</a:t>
            </a:r>
            <a:r>
              <a:rPr lang="tr-TR" sz="1500" b="1" dirty="0"/>
              <a:t>. 85-90). </a:t>
            </a:r>
            <a:endParaRPr lang="tr-TR" sz="1800" b="1" dirty="0"/>
          </a:p>
        </p:txBody>
      </p:sp>
    </p:spTree>
    <p:extLst>
      <p:ext uri="{BB962C8B-B14F-4D97-AF65-F5344CB8AC3E}">
        <p14:creationId xmlns:p14="http://schemas.microsoft.com/office/powerpoint/2010/main" val="1610030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74654"/>
          </a:xfrm>
        </p:spPr>
        <p:txBody>
          <a:bodyPr>
            <a:noAutofit/>
          </a:bodyPr>
          <a:lstStyle/>
          <a:p>
            <a:pPr algn="ctr"/>
            <a:r>
              <a:rPr lang="tr-TR" sz="2200" b="1" dirty="0">
                <a:solidFill>
                  <a:schemeClr val="tx1"/>
                </a:solidFill>
              </a:rPr>
              <a:t>YÖNELTME/YÜRÜTME: TEMEL İLKELERİ</a:t>
            </a:r>
            <a:br>
              <a:rPr lang="tr-TR" sz="1200" b="1" u="sng" dirty="0"/>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99906" y="858982"/>
            <a:ext cx="9438005" cy="4336473"/>
          </a:xfrm>
        </p:spPr>
        <p:txBody>
          <a:bodyPr>
            <a:noAutofit/>
          </a:bodyPr>
          <a:lstStyle/>
          <a:p>
            <a:pPr algn="just"/>
            <a:r>
              <a:rPr lang="tr-TR" sz="2100" b="1" u="sng" dirty="0"/>
              <a:t>Karar alma ve uygulamada rasyonellik ve nesnellik</a:t>
            </a:r>
            <a:r>
              <a:rPr lang="tr-TR" sz="2100" b="1" dirty="0"/>
              <a:t>: Duygular ya da taraflılıktan bağımsız rasyonel ve en uygun kararın alınması</a:t>
            </a:r>
          </a:p>
          <a:p>
            <a:pPr algn="just"/>
            <a:r>
              <a:rPr lang="tr-TR" sz="2100" b="1" u="sng" dirty="0"/>
              <a:t>Açık ve net görev tanımları</a:t>
            </a:r>
            <a:r>
              <a:rPr lang="tr-TR" sz="2100" b="1" dirty="0"/>
              <a:t>: Personelin sorumluluk alanlarının net çerçevelerde belirlenmesi</a:t>
            </a:r>
          </a:p>
          <a:p>
            <a:pPr algn="just"/>
            <a:r>
              <a:rPr lang="tr-TR" sz="2100" b="1" u="sng" dirty="0"/>
              <a:t>Yetki devri</a:t>
            </a:r>
            <a:r>
              <a:rPr lang="tr-TR" sz="2100" b="1" dirty="0"/>
              <a:t>: Üstlerin, belirli yetkileri alt kademelere devretmesi</a:t>
            </a:r>
          </a:p>
          <a:p>
            <a:pPr algn="just"/>
            <a:r>
              <a:rPr lang="tr-TR" sz="2100" b="1" u="sng" dirty="0"/>
              <a:t>Hiyerarşi ve denetim</a:t>
            </a:r>
            <a:r>
              <a:rPr lang="tr-TR" sz="2100" b="1" dirty="0"/>
              <a:t>: Talimatlar ve bilgi akışının düzenli olması</a:t>
            </a:r>
          </a:p>
          <a:p>
            <a:pPr algn="just"/>
            <a:r>
              <a:rPr lang="tr-TR" sz="2100" b="1" u="sng" dirty="0"/>
              <a:t>Motivasyon ve teşvik</a:t>
            </a:r>
            <a:r>
              <a:rPr lang="tr-TR" sz="2100" b="1" dirty="0"/>
              <a:t>: Çalışanların motive edilmesi ve performanslarının yükseltilmesi</a:t>
            </a:r>
          </a:p>
          <a:p>
            <a:pPr algn="just"/>
            <a:r>
              <a:rPr lang="tr-TR" sz="2100" b="1" u="sng" dirty="0"/>
              <a:t>İletişim ve bilgi akışı</a:t>
            </a:r>
            <a:r>
              <a:rPr lang="tr-TR" sz="2100" b="1" dirty="0"/>
              <a:t>: Kararların doğru ve zamanında iletilmesi </a:t>
            </a:r>
            <a:r>
              <a:rPr lang="tr-TR" sz="1500" b="1" dirty="0"/>
              <a:t>(Öztürk, 2018, </a:t>
            </a:r>
            <a:r>
              <a:rPr lang="tr-TR" sz="1500" b="1" dirty="0" err="1"/>
              <a:t>ss</a:t>
            </a:r>
            <a:r>
              <a:rPr lang="tr-TR" sz="1500" b="1" dirty="0"/>
              <a:t>. 85-90). </a:t>
            </a:r>
            <a:endParaRPr lang="tr-TR" sz="1800" b="1" dirty="0"/>
          </a:p>
        </p:txBody>
      </p:sp>
    </p:spTree>
    <p:extLst>
      <p:ext uri="{BB962C8B-B14F-4D97-AF65-F5344CB8AC3E}">
        <p14:creationId xmlns:p14="http://schemas.microsoft.com/office/powerpoint/2010/main" val="345892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397563"/>
          </a:xfrm>
        </p:spPr>
        <p:txBody>
          <a:bodyPr>
            <a:noAutofit/>
          </a:bodyPr>
          <a:lstStyle/>
          <a:p>
            <a:pPr algn="ctr"/>
            <a:r>
              <a:rPr lang="tr-TR" sz="2000" b="1" dirty="0">
                <a:solidFill>
                  <a:schemeClr val="tx1"/>
                </a:solidFill>
              </a:rPr>
              <a:t>YÖNELTME/YÜRÜTME: DİĞER ÖGELERİ ve ETKİLİLİĞİ İÇİN KOŞULLAR</a:t>
            </a:r>
            <a:br>
              <a:rPr lang="tr-TR" sz="2000" b="1" u="sng" dirty="0"/>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96888" y="706581"/>
            <a:ext cx="9438005" cy="5015345"/>
          </a:xfrm>
        </p:spPr>
        <p:txBody>
          <a:bodyPr>
            <a:noAutofit/>
          </a:bodyPr>
          <a:lstStyle/>
          <a:p>
            <a:pPr marL="0" indent="0" algn="ctr">
              <a:spcBef>
                <a:spcPts val="600"/>
              </a:spcBef>
              <a:buNone/>
            </a:pPr>
            <a:r>
              <a:rPr lang="tr-TR" b="1" u="sng" dirty="0"/>
              <a:t>Ögeler</a:t>
            </a:r>
          </a:p>
          <a:p>
            <a:pPr algn="just">
              <a:spcBef>
                <a:spcPts val="600"/>
              </a:spcBef>
            </a:pPr>
            <a:r>
              <a:rPr lang="tr-TR" b="1" u="sng" dirty="0"/>
              <a:t>Karar Alma</a:t>
            </a:r>
            <a:r>
              <a:rPr lang="tr-TR" b="1" dirty="0"/>
              <a:t>: Problemleri tanımlama, alternatifleri değerlendirme ve en uygun çözümü seçme</a:t>
            </a:r>
          </a:p>
          <a:p>
            <a:pPr algn="just">
              <a:spcBef>
                <a:spcPts val="600"/>
              </a:spcBef>
            </a:pPr>
            <a:r>
              <a:rPr lang="tr-TR" b="1" u="sng" dirty="0"/>
              <a:t>Haber Verme</a:t>
            </a:r>
            <a:r>
              <a:rPr lang="tr-TR" b="1" dirty="0"/>
              <a:t>: Alınan kararların çalışanlara açık ve tam olarak iletilmesi</a:t>
            </a:r>
          </a:p>
          <a:p>
            <a:pPr algn="just">
              <a:spcBef>
                <a:spcPts val="600"/>
              </a:spcBef>
            </a:pPr>
            <a:r>
              <a:rPr lang="tr-TR" b="1" u="sng" dirty="0"/>
              <a:t>Görevlendirme</a:t>
            </a:r>
            <a:r>
              <a:rPr lang="tr-TR" b="1" dirty="0"/>
              <a:t>: Personelin yetkinliklerine göre görevlendirilmesi ve eğitilmesi</a:t>
            </a:r>
          </a:p>
          <a:p>
            <a:pPr algn="just">
              <a:spcBef>
                <a:spcPts val="600"/>
              </a:spcBef>
            </a:pPr>
            <a:r>
              <a:rPr lang="tr-TR" b="1" u="sng" dirty="0"/>
              <a:t>Harekete Geçirme</a:t>
            </a:r>
            <a:r>
              <a:rPr lang="tr-TR" b="1" dirty="0"/>
              <a:t>: Görevlerin uygulanması ve takip edilmesi</a:t>
            </a:r>
          </a:p>
          <a:p>
            <a:pPr algn="just">
              <a:spcBef>
                <a:spcPts val="600"/>
              </a:spcBef>
            </a:pPr>
            <a:r>
              <a:rPr lang="tr-TR" b="1" u="sng" dirty="0"/>
              <a:t>Güdüleme/Yükseltme</a:t>
            </a:r>
            <a:r>
              <a:rPr lang="tr-TR" b="1" dirty="0"/>
              <a:t>: Başarılı çalışanların ödüllendirilmesi veya terfi edilmesi</a:t>
            </a:r>
          </a:p>
          <a:p>
            <a:pPr marL="0" indent="0" algn="ctr">
              <a:spcBef>
                <a:spcPts val="600"/>
              </a:spcBef>
              <a:buNone/>
            </a:pPr>
            <a:r>
              <a:rPr lang="tr-TR" b="1" u="sng" dirty="0"/>
              <a:t>Etkili Olması İçin Koşullar</a:t>
            </a:r>
          </a:p>
          <a:p>
            <a:pPr algn="just">
              <a:spcBef>
                <a:spcPts val="600"/>
              </a:spcBef>
            </a:pPr>
            <a:r>
              <a:rPr lang="tr-TR" b="1" dirty="0"/>
              <a:t>Takım ruhunun oluşturulması</a:t>
            </a:r>
          </a:p>
          <a:p>
            <a:pPr algn="just">
              <a:spcBef>
                <a:spcPts val="600"/>
              </a:spcBef>
            </a:pPr>
            <a:r>
              <a:rPr lang="tr-TR" b="1" dirty="0"/>
              <a:t>Çalışanların iyi tanınması</a:t>
            </a:r>
          </a:p>
          <a:p>
            <a:pPr algn="just">
              <a:spcBef>
                <a:spcPts val="600"/>
              </a:spcBef>
            </a:pPr>
            <a:r>
              <a:rPr lang="tr-TR" b="1" dirty="0"/>
              <a:t>Güven ve iletişimin sağlanması</a:t>
            </a:r>
          </a:p>
          <a:p>
            <a:pPr algn="just">
              <a:spcBef>
                <a:spcPts val="600"/>
              </a:spcBef>
            </a:pPr>
            <a:r>
              <a:rPr lang="tr-TR" b="1" dirty="0"/>
              <a:t>Yöneticinin örnek olması</a:t>
            </a:r>
          </a:p>
          <a:p>
            <a:pPr algn="just">
              <a:spcBef>
                <a:spcPts val="600"/>
              </a:spcBef>
            </a:pPr>
            <a:r>
              <a:rPr lang="tr-TR" b="1" dirty="0"/>
              <a:t>Sürekli denetim ve motivasyon</a:t>
            </a:r>
          </a:p>
          <a:p>
            <a:pPr algn="just">
              <a:spcBef>
                <a:spcPts val="600"/>
              </a:spcBef>
            </a:pPr>
            <a:r>
              <a:rPr lang="tr-TR" b="1" dirty="0"/>
              <a:t>Sistemli ve adil ödüllendirme-cezalandırma </a:t>
            </a:r>
            <a:r>
              <a:rPr lang="tr-TR" sz="1500" b="1" dirty="0"/>
              <a:t>(Öztürk, 2018, </a:t>
            </a:r>
            <a:r>
              <a:rPr lang="tr-TR" sz="1500" b="1" dirty="0" err="1"/>
              <a:t>ss</a:t>
            </a:r>
            <a:r>
              <a:rPr lang="tr-TR" sz="1500" b="1" dirty="0"/>
              <a:t>. 85-90). </a:t>
            </a:r>
            <a:endParaRPr lang="tr-TR" sz="1800" b="1" dirty="0"/>
          </a:p>
        </p:txBody>
      </p:sp>
    </p:spTree>
    <p:extLst>
      <p:ext uri="{BB962C8B-B14F-4D97-AF65-F5344CB8AC3E}">
        <p14:creationId xmlns:p14="http://schemas.microsoft.com/office/powerpoint/2010/main" val="237176061"/>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13824</TotalTime>
  <Words>4805</Words>
  <Application>Microsoft Office PowerPoint</Application>
  <PresentationFormat>Geniş ekran</PresentationFormat>
  <Paragraphs>292</Paragraphs>
  <Slides>33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33</vt:i4>
      </vt:variant>
    </vt:vector>
  </HeadingPairs>
  <TitlesOfParts>
    <vt:vector size="39" baseType="lpstr">
      <vt:lpstr>Aptos</vt:lpstr>
      <vt:lpstr>Arial</vt:lpstr>
      <vt:lpstr>Trebuchet MS</vt:lpstr>
      <vt:lpstr>Wingdings</vt:lpstr>
      <vt:lpstr>Wingdings 3</vt:lpstr>
      <vt:lpstr>Yüzeyler</vt:lpstr>
      <vt:lpstr>BİLGİ VE BELGE MERKEZLERİ YÖNETİMİ 11. HAFTA  Bilgi ve Belge Merkezlerinde Yönetim İşlevleri  ve Liderlik Yaklaşımları </vt:lpstr>
      <vt:lpstr>KAPSAM</vt:lpstr>
      <vt:lpstr>GİRİŞ</vt:lpstr>
      <vt:lpstr>YÖNETİM İŞLEVLERİ</vt:lpstr>
      <vt:lpstr>YÖNETİM İŞLEVLERİ</vt:lpstr>
      <vt:lpstr>YÖNELTME/YÜRÜTME: TANIM VE TEMEL ÖGELERİ </vt:lpstr>
      <vt:lpstr>YÖNELTME/YÜRÜTME: KAVRAMSAL TEMEL VE İŞLEVLERİ  </vt:lpstr>
      <vt:lpstr>YÖNELTME/YÜRÜTME: TEMEL İLKELERİ  </vt:lpstr>
      <vt:lpstr>YÖNELTME/YÜRÜTME: DİĞER ÖGELERİ ve ETKİLİLİĞİ İÇİN KOŞULLAR  </vt:lpstr>
      <vt:lpstr>YÖNELTME/YÜRÜTME: YÖNELTME VE ÖRGÜTLENME İŞLEVLERİ ARASINDAKİ İLİŞKİ  </vt:lpstr>
      <vt:lpstr>YÖNELTME/YÜRÜTME: GÜDÜLEME </vt:lpstr>
      <vt:lpstr>YÖNELTME/YÜRÜTME: GÜDÜLEME </vt:lpstr>
      <vt:lpstr>YÖNELTME/YÜRÜTME: GÜDÜLEME </vt:lpstr>
      <vt:lpstr>YÖNELTME/YÜRÜTME: YÖNETİMDE GÜDÜLEME VE GÜDÜLEME ETMENLERİ</vt:lpstr>
      <vt:lpstr>YÖNELTME/YÜRÜTME: Liderlik ve Yöneticilik (Leadership and Management)</vt:lpstr>
      <vt:lpstr>YÖNELTME/YÜRÜTME: Liderlik ve Yöneticilik (Leadership and Management)</vt:lpstr>
      <vt:lpstr>YÖNELTME/YÜRÜTME: Liderlik Yaklaşım ve Türleri</vt:lpstr>
      <vt:lpstr>YÖNELTME/YÜRÜTME: Liderlik Yaklaşım ve Türleri: Genel Çerçeve</vt:lpstr>
      <vt:lpstr>YÖNELTME/YÜRÜTME: Liderlik Yaklaşım ve Türleri: Genel Çerçeve</vt:lpstr>
      <vt:lpstr>Liderlik Yaklaşımları:  Klasik Liderlik/Nitelikler Yaklaşımı (Trait Approach to Leadership) </vt:lpstr>
      <vt:lpstr>Liderlik Yaklaşımları:  Klasik Liderlik/Nitelikler Yaklaşımı (Trait Approach to Leadership) </vt:lpstr>
      <vt:lpstr>Liderlik Yaklaşımları:  Klasik Liderlik/Nitelikler Yaklaşımı (Trait Approach to Leadership) </vt:lpstr>
      <vt:lpstr>Liderlik Yaklaşımları:  Klasik Liderlik/Nitelikler Yaklaşımı (Trait Approach to Leadership) </vt:lpstr>
      <vt:lpstr>Davranışsal Liderlik Yaklaşımları (Behaviorist Approach to Leadership)</vt:lpstr>
      <vt:lpstr>Davranışsal Liderlik Yaklaşımları (Behaviorist Approach to Leadership)</vt:lpstr>
      <vt:lpstr>Davranışsal Liderlik Yaklaşımları (Behaviorist Approach to Leadership)</vt:lpstr>
      <vt:lpstr>Davranışsal Liderlik Yaklaşımları (Behaviorist Approach to Leadership)</vt:lpstr>
      <vt:lpstr>Durumsal Liderlik Yaklaşımları (Situational Approach to Leadership)</vt:lpstr>
      <vt:lpstr>Durumsal Liderlik Yaklaşımları (Situational Approach to Leadership)</vt:lpstr>
      <vt:lpstr>Durumsal Liderlik Yaklaşımları (Situational Approach to Leadership)</vt:lpstr>
      <vt:lpstr>Durumsal Liderlik Yaklaşımları (Situational Approach to Leadership)</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87</cp:revision>
  <dcterms:created xsi:type="dcterms:W3CDTF">2025-07-04T07:41:44Z</dcterms:created>
  <dcterms:modified xsi:type="dcterms:W3CDTF">2026-05-14T17:11:31Z</dcterms:modified>
</cp:coreProperties>
</file>