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5" r:id="rId13"/>
    <p:sldId id="26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9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953E2B-A9B2-446C-A862-AAFC54473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Session</a:t>
            </a:r>
            <a:r>
              <a:rPr lang="tr-TR" dirty="0"/>
              <a:t> </a:t>
            </a:r>
            <a:r>
              <a:rPr lang="tr-TR" dirty="0" err="1"/>
              <a:t>Hijacking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A0D87E-C8A6-4898-ACB3-D2F3AE995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Saldırgan, bir tür hizmet veya ödül karşılığında kurbanın</a:t>
            </a:r>
          </a:p>
          <a:p>
            <a:pPr marL="0" indent="0">
              <a:buNone/>
            </a:pPr>
            <a:r>
              <a:rPr lang="tr-TR" dirty="0"/>
              <a:t>bilgilerini paylaşmasını sağlar.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FA55194-C49B-4DF4-9985-A4878531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298FBF-63CD-44BC-8AE4-275837E97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 Öğr. Üyesi Yeşim ALP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4304DCD-7CDE-43B1-8B7C-EFD7DC379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369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Gündüz, M. Z., &amp; </a:t>
            </a:r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Daş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R. (2016). Sosyal mühendislik: Yaygın ataklar ve güvenlik önlemleri.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Uluslararası Bilgi Güvenliği ve Kriptoloji Konferansı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1-8.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Yıldırım, E. Y. (2018). Bilişim sistemlerine yönelik siber saldırılar ve siber güvenliğin sağlanması.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Mesleki Bilimler Dergisi (MBD)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24-33.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Bilişim Sistemlerine Yönelik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 yaygın sosyal mühendislik saldırıları şunlardır:</a:t>
            </a:r>
          </a:p>
          <a:p>
            <a:r>
              <a:rPr lang="tr-TR" dirty="0" err="1"/>
              <a:t>Phishing</a:t>
            </a:r>
            <a:r>
              <a:rPr lang="tr-TR" dirty="0"/>
              <a:t> (</a:t>
            </a:r>
            <a:r>
              <a:rPr lang="tr-TR" dirty="0" err="1"/>
              <a:t>Oltalama</a:t>
            </a:r>
            <a:r>
              <a:rPr lang="tr-TR" dirty="0"/>
              <a:t>)</a:t>
            </a:r>
          </a:p>
          <a:p>
            <a:r>
              <a:rPr lang="tr-TR" dirty="0" err="1"/>
              <a:t>Spear</a:t>
            </a:r>
            <a:r>
              <a:rPr lang="tr-TR" dirty="0"/>
              <a:t> </a:t>
            </a:r>
            <a:r>
              <a:rPr lang="tr-TR" dirty="0" err="1"/>
              <a:t>Phishing</a:t>
            </a:r>
            <a:endParaRPr lang="tr-TR" dirty="0"/>
          </a:p>
          <a:p>
            <a:r>
              <a:rPr lang="tr-TR" dirty="0" err="1"/>
              <a:t>Pretexting</a:t>
            </a:r>
            <a:endParaRPr lang="tr-TR" dirty="0"/>
          </a:p>
          <a:p>
            <a:r>
              <a:rPr lang="tr-TR" dirty="0" err="1"/>
              <a:t>Quid</a:t>
            </a:r>
            <a:r>
              <a:rPr lang="tr-TR" dirty="0"/>
              <a:t> Pro </a:t>
            </a:r>
            <a:r>
              <a:rPr lang="tr-TR" dirty="0" err="1"/>
              <a:t>Quo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SQL Enjeksiyonu (SQL </a:t>
            </a:r>
            <a:r>
              <a:rPr lang="tr-TR" dirty="0" err="1"/>
              <a:t>Injection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Web uygulamalarındaki güvenlik açıklarından yararlanılarak uygulamanın </a:t>
            </a:r>
            <a:r>
              <a:rPr lang="tr-TR" dirty="0" err="1"/>
              <a:t>veritabanına</a:t>
            </a:r>
            <a:r>
              <a:rPr lang="tr-TR" dirty="0"/>
              <a:t> zararlı SQL komutlarının gönderilmesiyle gerçekleştirilen bir saldırı türüdür.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SQL Enjeksiyonu (SQL </a:t>
            </a:r>
            <a:r>
              <a:rPr lang="tr-TR" dirty="0" err="1"/>
              <a:t>Injection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saldırı sonucunda saldırganlar </a:t>
            </a:r>
            <a:r>
              <a:rPr lang="tr-TR" dirty="0" err="1"/>
              <a:t>veritabanına</a:t>
            </a:r>
            <a:r>
              <a:rPr lang="tr-TR" dirty="0"/>
              <a:t> yetkisiz erişim sağlayabilir, mevcut verileri görüntüleyebilir, değiştirebilir, silebilir veya ele geçirebilir.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 In the Middle (</a:t>
            </a:r>
            <a:r>
              <a:rPr lang="en-US" dirty="0" err="1"/>
              <a:t>Ortadaki</a:t>
            </a:r>
            <a:r>
              <a:rPr lang="en-US" dirty="0"/>
              <a:t> Adam) </a:t>
            </a:r>
            <a:r>
              <a:rPr lang="en-US" dirty="0" err="1"/>
              <a:t>Saldırıları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tür saldırılarda saldırgan, iki taraf arasındaki iletişimi gizlice dinleyebilir, izleyebilir veya değiştirebilir.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 In the Middle (</a:t>
            </a:r>
            <a:r>
              <a:rPr lang="en-US" dirty="0" err="1"/>
              <a:t>Ortadaki</a:t>
            </a:r>
            <a:r>
              <a:rPr lang="en-US" dirty="0"/>
              <a:t> Adam) </a:t>
            </a:r>
            <a:r>
              <a:rPr lang="en-US" dirty="0" err="1"/>
              <a:t>Saldırıları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İletişimin arasına giren saldırgan, taraflardan birinin kimliğine bürünerek hassas bilgileri ele geçirebilir.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Doğrulama ve Yetkilendirme Saldırıları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Kötü niyetli kişiler, kullanıcıların kimlik doğrulama sistemlerini hedef alarak sistemlere yetkisiz erişim sağlamaya çalışırlar. </a:t>
            </a:r>
          </a:p>
          <a:p>
            <a:r>
              <a:rPr lang="tr-TR" dirty="0"/>
              <a:t>Bu amaçla kullanılan yaygın saldırı yöntemleri bu dersin devamında işlenmektedir.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Brute Force (Kaba Kuvvet) Saldırıları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Zayıf veya kolay tahmin edilebilir şifreleri,</a:t>
            </a:r>
          </a:p>
          <a:p>
            <a:pPr marL="0" indent="0">
              <a:buNone/>
            </a:pPr>
            <a:r>
              <a:rPr lang="tr-TR" dirty="0"/>
              <a:t>deneme yanılma yöntemiyle kırma girişimidir.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32917C-DCE3-F518-2B70-E2E42A7B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Credential Stuffing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F28955-5D49-4201-C894-D0785637A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Başka sitelerde ele geçirilen kullanıcı adları ve şifrelerin tekrar</a:t>
            </a:r>
          </a:p>
          <a:p>
            <a:pPr marL="0" indent="0">
              <a:buNone/>
            </a:pPr>
            <a:r>
              <a:rPr lang="tr-TR" dirty="0"/>
              <a:t>denenmesi yoluyla sisteme giriş yapmaya çalışılmasıdır.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39F7E3-6C78-09CF-82B9-802B1B2C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6619C1-49A5-70BF-1CFC-149101D0F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D30485E8-3188-4D44-931C-AD668969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48161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401</Words>
  <Application>Microsoft Office PowerPoint</Application>
  <PresentationFormat>Geniş ekran</PresentationFormat>
  <Paragraphs>61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Office Teması</vt:lpstr>
      <vt:lpstr>Özel Tasarım</vt:lpstr>
      <vt:lpstr>SİBER GÜVENLİK</vt:lpstr>
      <vt:lpstr>Bilişim Sistemlerine Yönelik Tehditler</vt:lpstr>
      <vt:lpstr>SQL Enjeksiyonu (SQL Injection)</vt:lpstr>
      <vt:lpstr>SQL Enjeksiyonu (SQL Injection)</vt:lpstr>
      <vt:lpstr>Man In the Middle (Ortadaki Adam) Saldırıları</vt:lpstr>
      <vt:lpstr>Man In the Middle (Ortadaki Adam) Saldırıları</vt:lpstr>
      <vt:lpstr>Kimlik Doğrulama ve Yetkilendirme Saldırıları</vt:lpstr>
      <vt:lpstr>Brute Force (Kaba Kuvvet) Saldırıları</vt:lpstr>
      <vt:lpstr>Credential Stuffing</vt:lpstr>
      <vt:lpstr>Session Hijacking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9</cp:revision>
  <dcterms:created xsi:type="dcterms:W3CDTF">2026-04-02T07:47:59Z</dcterms:created>
  <dcterms:modified xsi:type="dcterms:W3CDTF">2026-06-29T10:03:09Z</dcterms:modified>
</cp:coreProperties>
</file>