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05" r:id="rId3"/>
    <p:sldId id="268" r:id="rId4"/>
    <p:sldId id="304" r:id="rId5"/>
    <p:sldId id="288" r:id="rId6"/>
    <p:sldId id="287" r:id="rId7"/>
    <p:sldId id="285" r:id="rId8"/>
    <p:sldId id="286" r:id="rId9"/>
    <p:sldId id="306" r:id="rId10"/>
    <p:sldId id="307" r:id="rId11"/>
    <p:sldId id="290" r:id="rId12"/>
    <p:sldId id="291" r:id="rId13"/>
    <p:sldId id="303" r:id="rId14"/>
    <p:sldId id="293" r:id="rId15"/>
    <p:sldId id="294" r:id="rId16"/>
    <p:sldId id="292" r:id="rId17"/>
    <p:sldId id="295" r:id="rId18"/>
    <p:sldId id="296" r:id="rId19"/>
    <p:sldId id="297" r:id="rId20"/>
    <p:sldId id="298" r:id="rId21"/>
    <p:sldId id="299" r:id="rId22"/>
    <p:sldId id="300" r:id="rId23"/>
    <p:sldId id="301" r:id="rId24"/>
    <p:sldId id="302" r:id="rId25"/>
    <p:sldId id="28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28" autoAdjust="0"/>
    <p:restoredTop sz="94660"/>
  </p:normalViewPr>
  <p:slideViewPr>
    <p:cSldViewPr snapToGrid="0">
      <p:cViewPr varScale="1">
        <p:scale>
          <a:sx n="98" d="100"/>
          <a:sy n="98" d="100"/>
        </p:scale>
        <p:origin x="45" y="19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2E81D9F6-738E-41D6-82F6-9AC7D0DA84FD}"/>
    <pc:docChg chg="undo custSel addSld modSld">
      <pc:chgData name="Güler Demir" userId="51ad5cf4d1839854" providerId="LiveId" clId="{2E81D9F6-738E-41D6-82F6-9AC7D0DA84FD}" dt="2025-07-24T10:51:18.785" v="3990" actId="6549"/>
      <pc:docMkLst>
        <pc:docMk/>
      </pc:docMkLst>
      <pc:sldChg chg="modSp mod">
        <pc:chgData name="Güler Demir" userId="51ad5cf4d1839854" providerId="LiveId" clId="{2E81D9F6-738E-41D6-82F6-9AC7D0DA84FD}" dt="2025-07-24T10:51:18.785" v="3990" actId="6549"/>
        <pc:sldMkLst>
          <pc:docMk/>
          <pc:sldMk cId="951358384" sldId="256"/>
        </pc:sldMkLst>
        <pc:spChg chg="mod">
          <ac:chgData name="Güler Demir" userId="51ad5cf4d1839854" providerId="LiveId" clId="{2E81D9F6-738E-41D6-82F6-9AC7D0DA84FD}" dt="2025-07-24T10:51:18.785" v="3990" actId="6549"/>
          <ac:spMkLst>
            <pc:docMk/>
            <pc:sldMk cId="951358384" sldId="256"/>
            <ac:spMk id="2" creationId="{00000000-0000-0000-0000-000000000000}"/>
          </ac:spMkLst>
        </pc:spChg>
      </pc:sldChg>
      <pc:sldChg chg="addSp delSp modSp mod">
        <pc:chgData name="Güler Demir" userId="51ad5cf4d1839854" providerId="LiveId" clId="{2E81D9F6-738E-41D6-82F6-9AC7D0DA84FD}" dt="2025-07-24T07:26:16.753" v="1468" actId="14100"/>
        <pc:sldMkLst>
          <pc:docMk/>
          <pc:sldMk cId="2988615369" sldId="258"/>
        </pc:sldMkLst>
      </pc:sldChg>
      <pc:sldChg chg="modSp mod">
        <pc:chgData name="Güler Demir" userId="51ad5cf4d1839854" providerId="LiveId" clId="{2E81D9F6-738E-41D6-82F6-9AC7D0DA84FD}" dt="2025-07-24T09:55:29.077" v="3363" actId="114"/>
        <pc:sldMkLst>
          <pc:docMk/>
          <pc:sldMk cId="2053632720" sldId="259"/>
        </pc:sldMkLst>
      </pc:sldChg>
      <pc:sldChg chg="modSp mod">
        <pc:chgData name="Güler Demir" userId="51ad5cf4d1839854" providerId="LiveId" clId="{2E81D9F6-738E-41D6-82F6-9AC7D0DA84FD}" dt="2025-07-24T07:31:48.612" v="1574" actId="14100"/>
        <pc:sldMkLst>
          <pc:docMk/>
          <pc:sldMk cId="3740274549" sldId="260"/>
        </pc:sldMkLst>
      </pc:sldChg>
      <pc:sldChg chg="modSp mod">
        <pc:chgData name="Güler Demir" userId="51ad5cf4d1839854" providerId="LiveId" clId="{2E81D9F6-738E-41D6-82F6-9AC7D0DA84FD}" dt="2025-07-24T07:32:03.454" v="1576" actId="14100"/>
        <pc:sldMkLst>
          <pc:docMk/>
          <pc:sldMk cId="1133085718" sldId="261"/>
        </pc:sldMkLst>
      </pc:sldChg>
      <pc:sldChg chg="modSp mod">
        <pc:chgData name="Güler Demir" userId="51ad5cf4d1839854" providerId="LiveId" clId="{2E81D9F6-738E-41D6-82F6-9AC7D0DA84FD}" dt="2025-07-24T10:26:48.178" v="3913" actId="20577"/>
        <pc:sldMkLst>
          <pc:docMk/>
          <pc:sldMk cId="2673842134" sldId="262"/>
        </pc:sldMkLst>
      </pc:sldChg>
      <pc:sldChg chg="modSp mod">
        <pc:chgData name="Güler Demir" userId="51ad5cf4d1839854" providerId="LiveId" clId="{2E81D9F6-738E-41D6-82F6-9AC7D0DA84FD}" dt="2025-07-24T07:32:19.730" v="1578" actId="14100"/>
        <pc:sldMkLst>
          <pc:docMk/>
          <pc:sldMk cId="4149757107" sldId="263"/>
        </pc:sldMkLst>
      </pc:sldChg>
      <pc:sldChg chg="modSp mod">
        <pc:chgData name="Güler Demir" userId="51ad5cf4d1839854" providerId="LiveId" clId="{2E81D9F6-738E-41D6-82F6-9AC7D0DA84FD}" dt="2025-07-24T10:35:03.883" v="3939" actId="6549"/>
        <pc:sldMkLst>
          <pc:docMk/>
          <pc:sldMk cId="3758047188" sldId="264"/>
        </pc:sldMkLst>
      </pc:sldChg>
      <pc:sldChg chg="modSp add mod">
        <pc:chgData name="Güler Demir" userId="51ad5cf4d1839854" providerId="LiveId" clId="{2E81D9F6-738E-41D6-82F6-9AC7D0DA84FD}" dt="2025-07-24T07:31:20.808" v="1564" actId="14100"/>
        <pc:sldMkLst>
          <pc:docMk/>
          <pc:sldMk cId="2187342173" sldId="265"/>
        </pc:sldMkLst>
      </pc:sldChg>
      <pc:sldChg chg="modSp add mod">
        <pc:chgData name="Güler Demir" userId="51ad5cf4d1839854" providerId="LiveId" clId="{2E81D9F6-738E-41D6-82F6-9AC7D0DA84FD}" dt="2025-07-24T10:35:31.634" v="3942" actId="6549"/>
        <pc:sldMkLst>
          <pc:docMk/>
          <pc:sldMk cId="4062400833" sldId="266"/>
        </pc:sldMkLst>
      </pc:sldChg>
      <pc:sldChg chg="modSp add mod">
        <pc:chgData name="Güler Demir" userId="51ad5cf4d1839854" providerId="LiveId" clId="{2E81D9F6-738E-41D6-82F6-9AC7D0DA84FD}" dt="2025-07-24T10:24:55.196" v="3911" actId="20577"/>
        <pc:sldMkLst>
          <pc:docMk/>
          <pc:sldMk cId="1166283070" sldId="267"/>
        </pc:sldMkLst>
      </pc:sldChg>
      <pc:sldChg chg="modSp add mod">
        <pc:chgData name="Güler Demir" userId="51ad5cf4d1839854" providerId="LiveId" clId="{2E81D9F6-738E-41D6-82F6-9AC7D0DA84FD}" dt="2025-07-24T08:32:47.169" v="2168" actId="115"/>
        <pc:sldMkLst>
          <pc:docMk/>
          <pc:sldMk cId="3789681931" sldId="268"/>
        </pc:sldMkLst>
      </pc:sldChg>
      <pc:sldChg chg="modSp add mod">
        <pc:chgData name="Güler Demir" userId="51ad5cf4d1839854" providerId="LiveId" clId="{2E81D9F6-738E-41D6-82F6-9AC7D0DA84FD}" dt="2025-07-24T08:49:05.866" v="2600" actId="20577"/>
        <pc:sldMkLst>
          <pc:docMk/>
          <pc:sldMk cId="730422893" sldId="269"/>
        </pc:sldMkLst>
      </pc:sldChg>
      <pc:sldChg chg="modSp add mod">
        <pc:chgData name="Güler Demir" userId="51ad5cf4d1839854" providerId="LiveId" clId="{2E81D9F6-738E-41D6-82F6-9AC7D0DA84FD}" dt="2025-07-24T08:51:21.069" v="2619" actId="20577"/>
        <pc:sldMkLst>
          <pc:docMk/>
          <pc:sldMk cId="3937052180" sldId="270"/>
        </pc:sldMkLst>
      </pc:sldChg>
      <pc:sldChg chg="modSp add mod">
        <pc:chgData name="Güler Demir" userId="51ad5cf4d1839854" providerId="LiveId" clId="{2E81D9F6-738E-41D6-82F6-9AC7D0DA84FD}" dt="2025-07-24T10:37:27.615" v="3982" actId="14100"/>
        <pc:sldMkLst>
          <pc:docMk/>
          <pc:sldMk cId="2419834256" sldId="271"/>
        </pc:sldMkLst>
      </pc:sldChg>
      <pc:sldChg chg="modSp add mod">
        <pc:chgData name="Güler Demir" userId="51ad5cf4d1839854" providerId="LiveId" clId="{2E81D9F6-738E-41D6-82F6-9AC7D0DA84FD}" dt="2025-07-24T09:10:03.027" v="2986" actId="6549"/>
        <pc:sldMkLst>
          <pc:docMk/>
          <pc:sldMk cId="1696983698" sldId="272"/>
        </pc:sldMkLst>
      </pc:sldChg>
      <pc:sldChg chg="modSp add mod">
        <pc:chgData name="Güler Demir" userId="51ad5cf4d1839854" providerId="LiveId" clId="{2E81D9F6-738E-41D6-82F6-9AC7D0DA84FD}" dt="2025-07-24T09:31:50.648" v="3095" actId="20577"/>
        <pc:sldMkLst>
          <pc:docMk/>
          <pc:sldMk cId="1567964758" sldId="273"/>
        </pc:sldMkLst>
      </pc:sldChg>
      <pc:sldChg chg="modSp add mod">
        <pc:chgData name="Güler Demir" userId="51ad5cf4d1839854" providerId="LiveId" clId="{2E81D9F6-738E-41D6-82F6-9AC7D0DA84FD}" dt="2025-07-24T10:01:54.471" v="3548" actId="20577"/>
        <pc:sldMkLst>
          <pc:docMk/>
          <pc:sldMk cId="2219951129" sldId="274"/>
        </pc:sldMkLst>
      </pc:sldChg>
      <pc:sldChg chg="modSp add mod">
        <pc:chgData name="Güler Demir" userId="51ad5cf4d1839854" providerId="LiveId" clId="{2E81D9F6-738E-41D6-82F6-9AC7D0DA84FD}" dt="2025-07-24T10:09:36.248" v="3640" actId="20577"/>
        <pc:sldMkLst>
          <pc:docMk/>
          <pc:sldMk cId="1886383686" sldId="275"/>
        </pc:sldMkLst>
      </pc:sldChg>
      <pc:sldChg chg="modSp add mod">
        <pc:chgData name="Güler Demir" userId="51ad5cf4d1839854" providerId="LiveId" clId="{2E81D9F6-738E-41D6-82F6-9AC7D0DA84FD}" dt="2025-07-24T10:18:32.902" v="3711" actId="20577"/>
        <pc:sldMkLst>
          <pc:docMk/>
          <pc:sldMk cId="4224082616" sldId="276"/>
        </pc:sldMkLst>
      </pc:sldChg>
    </pc:docChg>
  </pc:docChgLst>
  <pc:docChgLst>
    <pc:chgData name="Güler Demir" userId="51ad5cf4d1839854" providerId="LiveId" clId="{62587B0A-7197-44AB-956A-01B0436871B5}"/>
    <pc:docChg chg="undo custSel addSld delSld modSld sldOrd">
      <pc:chgData name="Güler Demir" userId="51ad5cf4d1839854" providerId="LiveId" clId="{62587B0A-7197-44AB-956A-01B0436871B5}" dt="2025-08-02T17:10:15.878" v="2203" actId="1076"/>
      <pc:docMkLst>
        <pc:docMk/>
      </pc:docMkLst>
      <pc:sldChg chg="modSp mod">
        <pc:chgData name="Güler Demir" userId="51ad5cf4d1839854" providerId="LiveId" clId="{62587B0A-7197-44AB-956A-01B0436871B5}" dt="2025-08-02T17:03:23.824" v="2156" actId="14100"/>
        <pc:sldMkLst>
          <pc:docMk/>
          <pc:sldMk cId="951358384" sldId="256"/>
        </pc:sldMkLst>
        <pc:spChg chg="mod">
          <ac:chgData name="Güler Demir" userId="51ad5cf4d1839854" providerId="LiveId" clId="{62587B0A-7197-44AB-956A-01B0436871B5}" dt="2025-08-02T17:03:23.824" v="2156" actId="14100"/>
          <ac:spMkLst>
            <pc:docMk/>
            <pc:sldMk cId="951358384" sldId="256"/>
            <ac:spMk id="2" creationId="{00000000-0000-0000-0000-000000000000}"/>
          </ac:spMkLst>
        </pc:spChg>
      </pc:sldChg>
      <pc:sldChg chg="modSp mod">
        <pc:chgData name="Güler Demir" userId="51ad5cf4d1839854" providerId="LiveId" clId="{62587B0A-7197-44AB-956A-01B0436871B5}" dt="2025-08-02T17:02:33.798" v="2071" actId="6549"/>
        <pc:sldMkLst>
          <pc:docMk/>
          <pc:sldMk cId="2053632720" sldId="259"/>
        </pc:sldMkLst>
      </pc:sldChg>
      <pc:sldChg chg="modSp mod">
        <pc:chgData name="Güler Demir" userId="51ad5cf4d1839854" providerId="LiveId" clId="{62587B0A-7197-44AB-956A-01B0436871B5}" dt="2025-08-02T17:00:17.429" v="1998" actId="6549"/>
        <pc:sldMkLst>
          <pc:docMk/>
          <pc:sldMk cId="4088613481" sldId="268"/>
        </pc:sldMkLst>
        <pc:spChg chg="mod">
          <ac:chgData name="Güler Demir" userId="51ad5cf4d1839854" providerId="LiveId" clId="{62587B0A-7197-44AB-956A-01B0436871B5}" dt="2025-08-02T11:10:28.816" v="31" actId="1076"/>
          <ac:spMkLst>
            <pc:docMk/>
            <pc:sldMk cId="4088613481" sldId="268"/>
            <ac:spMk id="2" creationId="{A2DCC7FD-BF56-9AF1-81B5-4815C046ED76}"/>
          </ac:spMkLst>
        </pc:spChg>
        <pc:spChg chg="mod">
          <ac:chgData name="Güler Demir" userId="51ad5cf4d1839854" providerId="LiveId" clId="{62587B0A-7197-44AB-956A-01B0436871B5}" dt="2025-08-02T17:00:17.429" v="1998" actId="6549"/>
          <ac:spMkLst>
            <pc:docMk/>
            <pc:sldMk cId="4088613481" sldId="268"/>
            <ac:spMk id="3" creationId="{6CABB9E9-7DA7-206D-2E8C-E6913BCE2D07}"/>
          </ac:spMkLst>
        </pc:spChg>
      </pc:sldChg>
      <pc:sldChg chg="modSp add mod">
        <pc:chgData name="Güler Demir" userId="51ad5cf4d1839854" providerId="LiveId" clId="{62587B0A-7197-44AB-956A-01B0436871B5}" dt="2025-08-02T12:44:12.286" v="508" actId="6549"/>
        <pc:sldMkLst>
          <pc:docMk/>
          <pc:sldMk cId="1668971876" sldId="269"/>
        </pc:sldMkLst>
      </pc:sldChg>
      <pc:sldChg chg="del">
        <pc:chgData name="Güler Demir" userId="51ad5cf4d1839854" providerId="LiveId" clId="{62587B0A-7197-44AB-956A-01B0436871B5}" dt="2025-08-02T11:08:42.487" v="2" actId="47"/>
        <pc:sldMkLst>
          <pc:docMk/>
          <pc:sldMk cId="3702626001" sldId="269"/>
        </pc:sldMkLst>
      </pc:sldChg>
      <pc:sldChg chg="add del">
        <pc:chgData name="Güler Demir" userId="51ad5cf4d1839854" providerId="LiveId" clId="{62587B0A-7197-44AB-956A-01B0436871B5}" dt="2025-08-02T12:37:03.288" v="262" actId="2696"/>
        <pc:sldMkLst>
          <pc:docMk/>
          <pc:sldMk cId="127204019" sldId="270"/>
        </pc:sldMkLst>
      </pc:sldChg>
      <pc:sldChg chg="del">
        <pc:chgData name="Güler Demir" userId="51ad5cf4d1839854" providerId="LiveId" clId="{62587B0A-7197-44AB-956A-01B0436871B5}" dt="2025-08-02T11:08:42.235" v="1" actId="47"/>
        <pc:sldMkLst>
          <pc:docMk/>
          <pc:sldMk cId="1383720199" sldId="270"/>
        </pc:sldMkLst>
      </pc:sldChg>
      <pc:sldChg chg="modSp add mod ord">
        <pc:chgData name="Güler Demir" userId="51ad5cf4d1839854" providerId="LiveId" clId="{62587B0A-7197-44AB-956A-01B0436871B5}" dt="2025-08-02T12:38:24.787" v="317"/>
        <pc:sldMkLst>
          <pc:docMk/>
          <pc:sldMk cId="3706113722" sldId="270"/>
        </pc:sldMkLst>
      </pc:sldChg>
      <pc:sldChg chg="del">
        <pc:chgData name="Güler Demir" userId="51ad5cf4d1839854" providerId="LiveId" clId="{62587B0A-7197-44AB-956A-01B0436871B5}" dt="2025-08-02T11:08:42.692" v="3" actId="47"/>
        <pc:sldMkLst>
          <pc:docMk/>
          <pc:sldMk cId="1031916199" sldId="271"/>
        </pc:sldMkLst>
      </pc:sldChg>
      <pc:sldChg chg="modSp add mod">
        <pc:chgData name="Güler Demir" userId="51ad5cf4d1839854" providerId="LiveId" clId="{62587B0A-7197-44AB-956A-01B0436871B5}" dt="2025-08-02T12:45:53.716" v="544" actId="6549"/>
        <pc:sldMkLst>
          <pc:docMk/>
          <pc:sldMk cId="2016431625" sldId="271"/>
        </pc:sldMkLst>
      </pc:sldChg>
      <pc:sldChg chg="del">
        <pc:chgData name="Güler Demir" userId="51ad5cf4d1839854" providerId="LiveId" clId="{62587B0A-7197-44AB-956A-01B0436871B5}" dt="2025-08-02T11:08:42.882" v="4" actId="47"/>
        <pc:sldMkLst>
          <pc:docMk/>
          <pc:sldMk cId="1726017069" sldId="272"/>
        </pc:sldMkLst>
      </pc:sldChg>
      <pc:sldChg chg="modSp add mod">
        <pc:chgData name="Güler Demir" userId="51ad5cf4d1839854" providerId="LiveId" clId="{62587B0A-7197-44AB-956A-01B0436871B5}" dt="2025-08-02T12:53:27.375" v="721" actId="20577"/>
        <pc:sldMkLst>
          <pc:docMk/>
          <pc:sldMk cId="2037192616" sldId="272"/>
        </pc:sldMkLst>
      </pc:sldChg>
      <pc:sldChg chg="addSp modSp add mod">
        <pc:chgData name="Güler Demir" userId="51ad5cf4d1839854" providerId="LiveId" clId="{62587B0A-7197-44AB-956A-01B0436871B5}" dt="2025-08-02T17:10:15.878" v="2203" actId="1076"/>
        <pc:sldMkLst>
          <pc:docMk/>
          <pc:sldMk cId="723495324" sldId="273"/>
        </pc:sldMkLst>
      </pc:sldChg>
      <pc:sldChg chg="del">
        <pc:chgData name="Güler Demir" userId="51ad5cf4d1839854" providerId="LiveId" clId="{62587B0A-7197-44AB-956A-01B0436871B5}" dt="2025-08-02T11:08:43.632" v="8" actId="47"/>
        <pc:sldMkLst>
          <pc:docMk/>
          <pc:sldMk cId="4171542131" sldId="273"/>
        </pc:sldMkLst>
      </pc:sldChg>
      <pc:sldChg chg="addSp modSp add mod">
        <pc:chgData name="Güler Demir" userId="51ad5cf4d1839854" providerId="LiveId" clId="{62587B0A-7197-44AB-956A-01B0436871B5}" dt="2025-08-02T16:55:21.295" v="1935" actId="20577"/>
        <pc:sldMkLst>
          <pc:docMk/>
          <pc:sldMk cId="37604379" sldId="274"/>
        </pc:sldMkLst>
      </pc:sldChg>
      <pc:sldChg chg="del">
        <pc:chgData name="Güler Demir" userId="51ad5cf4d1839854" providerId="LiveId" clId="{62587B0A-7197-44AB-956A-01B0436871B5}" dt="2025-08-02T11:08:43.052" v="5" actId="47"/>
        <pc:sldMkLst>
          <pc:docMk/>
          <pc:sldMk cId="3746920753" sldId="274"/>
        </pc:sldMkLst>
      </pc:sldChg>
      <pc:sldChg chg="modSp add mod">
        <pc:chgData name="Güler Demir" userId="51ad5cf4d1839854" providerId="LiveId" clId="{62587B0A-7197-44AB-956A-01B0436871B5}" dt="2025-08-02T16:55:20.770" v="1933" actId="20577"/>
        <pc:sldMkLst>
          <pc:docMk/>
          <pc:sldMk cId="1608230474" sldId="275"/>
        </pc:sldMkLst>
      </pc:sldChg>
      <pc:sldChg chg="del">
        <pc:chgData name="Güler Demir" userId="51ad5cf4d1839854" providerId="LiveId" clId="{62587B0A-7197-44AB-956A-01B0436871B5}" dt="2025-08-02T11:08:43.244" v="6" actId="47"/>
        <pc:sldMkLst>
          <pc:docMk/>
          <pc:sldMk cId="4070445334" sldId="275"/>
        </pc:sldMkLst>
      </pc:sldChg>
      <pc:sldChg chg="del">
        <pc:chgData name="Güler Demir" userId="51ad5cf4d1839854" providerId="LiveId" clId="{62587B0A-7197-44AB-956A-01B0436871B5}" dt="2025-08-02T11:08:43.472" v="7" actId="47"/>
        <pc:sldMkLst>
          <pc:docMk/>
          <pc:sldMk cId="3160015527" sldId="276"/>
        </pc:sldMkLst>
      </pc:sldChg>
      <pc:sldChg chg="modSp add mod">
        <pc:chgData name="Güler Demir" userId="51ad5cf4d1839854" providerId="LiveId" clId="{62587B0A-7197-44AB-956A-01B0436871B5}" dt="2025-08-02T15:27:51.180" v="1922" actId="14100"/>
        <pc:sldMkLst>
          <pc:docMk/>
          <pc:sldMk cId="4255682277" sldId="276"/>
        </pc:sldMkLst>
      </pc:sldChg>
      <pc:sldChg chg="modSp add mod">
        <pc:chgData name="Güler Demir" userId="51ad5cf4d1839854" providerId="LiveId" clId="{62587B0A-7197-44AB-956A-01B0436871B5}" dt="2025-08-02T13:22:57.121" v="1013" actId="6549"/>
        <pc:sldMkLst>
          <pc:docMk/>
          <pc:sldMk cId="510645323" sldId="277"/>
        </pc:sldMkLst>
      </pc:sldChg>
      <pc:sldChg chg="del">
        <pc:chgData name="Güler Demir" userId="51ad5cf4d1839854" providerId="LiveId" clId="{62587B0A-7197-44AB-956A-01B0436871B5}" dt="2025-08-02T11:08:44.235" v="11" actId="47"/>
        <pc:sldMkLst>
          <pc:docMk/>
          <pc:sldMk cId="1732691812" sldId="277"/>
        </pc:sldMkLst>
      </pc:sldChg>
      <pc:sldChg chg="modSp add del mod">
        <pc:chgData name="Güler Demir" userId="51ad5cf4d1839854" providerId="LiveId" clId="{62587B0A-7197-44AB-956A-01B0436871B5}" dt="2025-08-02T17:02:44.074" v="2072" actId="2696"/>
        <pc:sldMkLst>
          <pc:docMk/>
          <pc:sldMk cId="2143451949" sldId="278"/>
        </pc:sldMkLst>
      </pc:sldChg>
      <pc:sldChg chg="del">
        <pc:chgData name="Güler Demir" userId="51ad5cf4d1839854" providerId="LiveId" clId="{62587B0A-7197-44AB-956A-01B0436871B5}" dt="2025-08-02T11:08:44.841" v="14" actId="47"/>
        <pc:sldMkLst>
          <pc:docMk/>
          <pc:sldMk cId="130365800" sldId="279"/>
        </pc:sldMkLst>
      </pc:sldChg>
      <pc:sldChg chg="addSp modSp add mod">
        <pc:chgData name="Güler Demir" userId="51ad5cf4d1839854" providerId="LiveId" clId="{62587B0A-7197-44AB-956A-01B0436871B5}" dt="2025-08-02T13:31:15.469" v="1164" actId="6549"/>
        <pc:sldMkLst>
          <pc:docMk/>
          <pc:sldMk cId="1216365519" sldId="279"/>
        </pc:sldMkLst>
      </pc:sldChg>
      <pc:sldChg chg="modSp add mod">
        <pc:chgData name="Güler Demir" userId="51ad5cf4d1839854" providerId="LiveId" clId="{62587B0A-7197-44AB-956A-01B0436871B5}" dt="2025-08-02T13:34:42.015" v="1306" actId="6549"/>
        <pc:sldMkLst>
          <pc:docMk/>
          <pc:sldMk cId="476478163" sldId="280"/>
        </pc:sldMkLst>
      </pc:sldChg>
      <pc:sldChg chg="del">
        <pc:chgData name="Güler Demir" userId="51ad5cf4d1839854" providerId="LiveId" clId="{62587B0A-7197-44AB-956A-01B0436871B5}" dt="2025-08-02T11:08:44.432" v="12" actId="47"/>
        <pc:sldMkLst>
          <pc:docMk/>
          <pc:sldMk cId="1597198403" sldId="280"/>
        </pc:sldMkLst>
      </pc:sldChg>
      <pc:sldChg chg="addSp delSp modSp add mod">
        <pc:chgData name="Güler Demir" userId="51ad5cf4d1839854" providerId="LiveId" clId="{62587B0A-7197-44AB-956A-01B0436871B5}" dt="2025-08-02T15:30:47.409" v="1923" actId="115"/>
        <pc:sldMkLst>
          <pc:docMk/>
          <pc:sldMk cId="3580318000" sldId="281"/>
        </pc:sldMkLst>
      </pc:sldChg>
      <pc:sldChg chg="modSp add mod">
        <pc:chgData name="Güler Demir" userId="51ad5cf4d1839854" providerId="LiveId" clId="{62587B0A-7197-44AB-956A-01B0436871B5}" dt="2025-08-02T15:30:56.869" v="1926" actId="115"/>
        <pc:sldMkLst>
          <pc:docMk/>
          <pc:sldMk cId="4287103550" sldId="282"/>
        </pc:sldMkLst>
      </pc:sldChg>
      <pc:sldChg chg="modSp add mod">
        <pc:chgData name="Güler Demir" userId="51ad5cf4d1839854" providerId="LiveId" clId="{62587B0A-7197-44AB-956A-01B0436871B5}" dt="2025-08-02T14:20:59.131" v="1665" actId="6549"/>
        <pc:sldMkLst>
          <pc:docMk/>
          <pc:sldMk cId="916280172" sldId="283"/>
        </pc:sldMkLst>
      </pc:sldChg>
      <pc:sldChg chg="del">
        <pc:chgData name="Güler Demir" userId="51ad5cf4d1839854" providerId="LiveId" clId="{62587B0A-7197-44AB-956A-01B0436871B5}" dt="2025-08-02T11:08:44.634" v="13" actId="47"/>
        <pc:sldMkLst>
          <pc:docMk/>
          <pc:sldMk cId="3754926507" sldId="283"/>
        </pc:sldMkLst>
      </pc:sldChg>
      <pc:sldChg chg="modSp add mod">
        <pc:chgData name="Güler Demir" userId="51ad5cf4d1839854" providerId="LiveId" clId="{62587B0A-7197-44AB-956A-01B0436871B5}" dt="2025-08-02T17:08:01.562" v="2185" actId="114"/>
        <pc:sldMkLst>
          <pc:docMk/>
          <pc:sldMk cId="1079201827" sldId="284"/>
        </pc:sldMkLst>
        <pc:spChg chg="mod">
          <ac:chgData name="Güler Demir" userId="51ad5cf4d1839854" providerId="LiveId" clId="{62587B0A-7197-44AB-956A-01B0436871B5}" dt="2025-08-02T17:08:01.562" v="2185" actId="114"/>
          <ac:spMkLst>
            <pc:docMk/>
            <pc:sldMk cId="1079201827" sldId="284"/>
            <ac:spMk id="3" creationId="{A8CF00E1-E9E8-C5E7-47AA-ABA42FFFBE2B}"/>
          </ac:spMkLst>
        </pc:spChg>
      </pc:sldChg>
      <pc:sldChg chg="del">
        <pc:chgData name="Güler Demir" userId="51ad5cf4d1839854" providerId="LiveId" clId="{62587B0A-7197-44AB-956A-01B0436871B5}" dt="2025-08-02T11:08:45.052" v="15" actId="47"/>
        <pc:sldMkLst>
          <pc:docMk/>
          <pc:sldMk cId="2771048643" sldId="284"/>
        </pc:sldMkLst>
      </pc:sldChg>
      <pc:sldChg chg="del">
        <pc:chgData name="Güler Demir" userId="51ad5cf4d1839854" providerId="LiveId" clId="{62587B0A-7197-44AB-956A-01B0436871B5}" dt="2025-08-02T11:08:45.273" v="16" actId="47"/>
        <pc:sldMkLst>
          <pc:docMk/>
          <pc:sldMk cId="1051854827" sldId="285"/>
        </pc:sldMkLst>
      </pc:sldChg>
      <pc:sldChg chg="modSp add mod">
        <pc:chgData name="Güler Demir" userId="51ad5cf4d1839854" providerId="LiveId" clId="{62587B0A-7197-44AB-956A-01B0436871B5}" dt="2025-08-02T14:28:08.435" v="1790" actId="6549"/>
        <pc:sldMkLst>
          <pc:docMk/>
          <pc:sldMk cId="1324786316" sldId="285"/>
        </pc:sldMkLst>
      </pc:sldChg>
      <pc:sldChg chg="modSp add mod">
        <pc:chgData name="Güler Demir" userId="51ad5cf4d1839854" providerId="LiveId" clId="{62587B0A-7197-44AB-956A-01B0436871B5}" dt="2025-08-02T15:23:58.426" v="1920" actId="14100"/>
        <pc:sldMkLst>
          <pc:docMk/>
          <pc:sldMk cId="2952204374" sldId="286"/>
        </pc:sldMkLst>
      </pc:sldChg>
      <pc:sldChg chg="del">
        <pc:chgData name="Güler Demir" userId="51ad5cf4d1839854" providerId="LiveId" clId="{62587B0A-7197-44AB-956A-01B0436871B5}" dt="2025-08-02T11:08:43.827" v="9" actId="47"/>
        <pc:sldMkLst>
          <pc:docMk/>
          <pc:sldMk cId="3800872341" sldId="286"/>
        </pc:sldMkLst>
      </pc:sldChg>
      <pc:sldChg chg="modSp add mod">
        <pc:chgData name="Güler Demir" userId="51ad5cf4d1839854" providerId="LiveId" clId="{62587B0A-7197-44AB-956A-01B0436871B5}" dt="2025-08-02T17:01:15.408" v="2035" actId="20577"/>
        <pc:sldMkLst>
          <pc:docMk/>
          <pc:sldMk cId="1183705592" sldId="287"/>
        </pc:sldMkLst>
      </pc:sldChg>
      <pc:sldChg chg="del">
        <pc:chgData name="Güler Demir" userId="51ad5cf4d1839854" providerId="LiveId" clId="{62587B0A-7197-44AB-956A-01B0436871B5}" dt="2025-08-02T11:08:44.032" v="10" actId="47"/>
        <pc:sldMkLst>
          <pc:docMk/>
          <pc:sldMk cId="1330344548" sldId="287"/>
        </pc:sldMkLst>
      </pc:sldChg>
      <pc:sldChg chg="del">
        <pc:chgData name="Güler Demir" userId="51ad5cf4d1839854" providerId="LiveId" clId="{62587B0A-7197-44AB-956A-01B0436871B5}" dt="2025-08-02T11:08:45.942" v="17" actId="47"/>
        <pc:sldMkLst>
          <pc:docMk/>
          <pc:sldMk cId="2475535976" sldId="288"/>
        </pc:sldMkLst>
      </pc:sldChg>
    </pc:docChg>
  </pc:docChgLst>
  <pc:docChgLst>
    <pc:chgData name="Güler Demir" userId="51ad5cf4d1839854" providerId="LiveId" clId="{31C95E8C-53A6-4EA0-94A1-D3ACC0445346}"/>
    <pc:docChg chg="undo redo custSel addSld delSld modSld">
      <pc:chgData name="Güler Demir" userId="51ad5cf4d1839854" providerId="LiveId" clId="{31C95E8C-53A6-4EA0-94A1-D3ACC0445346}" dt="2025-08-02T11:07:36.153" v="5282" actId="1076"/>
      <pc:docMkLst>
        <pc:docMk/>
      </pc:docMkLst>
      <pc:sldChg chg="modSp mod">
        <pc:chgData name="Güler Demir" userId="51ad5cf4d1839854" providerId="LiveId" clId="{31C95E8C-53A6-4EA0-94A1-D3ACC0445346}" dt="2025-08-02T11:07:36.153" v="5282" actId="1076"/>
        <pc:sldMkLst>
          <pc:docMk/>
          <pc:sldMk cId="951358384" sldId="256"/>
        </pc:sldMkLst>
        <pc:spChg chg="mod">
          <ac:chgData name="Güler Demir" userId="51ad5cf4d1839854" providerId="LiveId" clId="{31C95E8C-53A6-4EA0-94A1-D3ACC0445346}" dt="2025-08-02T11:07:36.153" v="5282" actId="1076"/>
          <ac:spMkLst>
            <pc:docMk/>
            <pc:sldMk cId="951358384" sldId="256"/>
            <ac:spMk id="2" creationId="{00000000-0000-0000-0000-000000000000}"/>
          </ac:spMkLst>
        </pc:spChg>
      </pc:sldChg>
      <pc:sldChg chg="modSp mod">
        <pc:chgData name="Güler Demir" userId="51ad5cf4d1839854" providerId="LiveId" clId="{31C95E8C-53A6-4EA0-94A1-D3ACC0445346}" dt="2025-08-02T10:45:08.666" v="5086" actId="114"/>
        <pc:sldMkLst>
          <pc:docMk/>
          <pc:sldMk cId="2053632720" sldId="259"/>
        </pc:sldMkLst>
      </pc:sldChg>
      <pc:sldChg chg="modSp mod">
        <pc:chgData name="Güler Demir" userId="51ad5cf4d1839854" providerId="LiveId" clId="{31C95E8C-53A6-4EA0-94A1-D3ACC0445346}" dt="2025-08-01T18:29:01.116" v="877" actId="20577"/>
        <pc:sldMkLst>
          <pc:docMk/>
          <pc:sldMk cId="4088613481" sldId="268"/>
        </pc:sldMkLst>
        <pc:spChg chg="mod">
          <ac:chgData name="Güler Demir" userId="51ad5cf4d1839854" providerId="LiveId" clId="{31C95E8C-53A6-4EA0-94A1-D3ACC0445346}" dt="2025-08-01T18:29:01.116" v="877" actId="20577"/>
          <ac:spMkLst>
            <pc:docMk/>
            <pc:sldMk cId="4088613481" sldId="268"/>
            <ac:spMk id="2" creationId="{A2DCC7FD-BF56-9AF1-81B5-4815C046ED76}"/>
          </ac:spMkLst>
        </pc:spChg>
        <pc:spChg chg="mod">
          <ac:chgData name="Güler Demir" userId="51ad5cf4d1839854" providerId="LiveId" clId="{31C95E8C-53A6-4EA0-94A1-D3ACC0445346}" dt="2025-08-01T18:17:30.857" v="390" actId="6549"/>
          <ac:spMkLst>
            <pc:docMk/>
            <pc:sldMk cId="4088613481" sldId="268"/>
            <ac:spMk id="3" creationId="{6CABB9E9-7DA7-206D-2E8C-E6913BCE2D07}"/>
          </ac:spMkLst>
        </pc:spChg>
      </pc:sldChg>
      <pc:sldChg chg="addSp modSp add mod">
        <pc:chgData name="Güler Demir" userId="51ad5cf4d1839854" providerId="LiveId" clId="{31C95E8C-53A6-4EA0-94A1-D3ACC0445346}" dt="2025-08-01T18:30:56.533" v="890" actId="115"/>
        <pc:sldMkLst>
          <pc:docMk/>
          <pc:sldMk cId="3702626001" sldId="269"/>
        </pc:sldMkLst>
      </pc:sldChg>
      <pc:sldChg chg="del">
        <pc:chgData name="Güler Demir" userId="51ad5cf4d1839854" providerId="LiveId" clId="{31C95E8C-53A6-4EA0-94A1-D3ACC0445346}" dt="2025-08-01T17:58:07.188" v="2" actId="47"/>
        <pc:sldMkLst>
          <pc:docMk/>
          <pc:sldMk cId="3703318901" sldId="269"/>
        </pc:sldMkLst>
      </pc:sldChg>
      <pc:sldChg chg="modSp add mod">
        <pc:chgData name="Güler Demir" userId="51ad5cf4d1839854" providerId="LiveId" clId="{31C95E8C-53A6-4EA0-94A1-D3ACC0445346}" dt="2025-08-01T18:29:10.703" v="879" actId="27636"/>
        <pc:sldMkLst>
          <pc:docMk/>
          <pc:sldMk cId="1383720199" sldId="270"/>
        </pc:sldMkLst>
      </pc:sldChg>
      <pc:sldChg chg="del">
        <pc:chgData name="Güler Demir" userId="51ad5cf4d1839854" providerId="LiveId" clId="{31C95E8C-53A6-4EA0-94A1-D3ACC0445346}" dt="2025-08-01T17:58:07.578" v="4" actId="47"/>
        <pc:sldMkLst>
          <pc:docMk/>
          <pc:sldMk cId="1886565987" sldId="270"/>
        </pc:sldMkLst>
      </pc:sldChg>
      <pc:sldChg chg="modSp add mod">
        <pc:chgData name="Güler Demir" userId="51ad5cf4d1839854" providerId="LiveId" clId="{31C95E8C-53A6-4EA0-94A1-D3ACC0445346}" dt="2025-08-01T18:36:20.662" v="980" actId="6549"/>
        <pc:sldMkLst>
          <pc:docMk/>
          <pc:sldMk cId="1031916199" sldId="271"/>
        </pc:sldMkLst>
      </pc:sldChg>
      <pc:sldChg chg="del">
        <pc:chgData name="Güler Demir" userId="51ad5cf4d1839854" providerId="LiveId" clId="{31C95E8C-53A6-4EA0-94A1-D3ACC0445346}" dt="2025-08-01T17:58:07.363" v="3" actId="47"/>
        <pc:sldMkLst>
          <pc:docMk/>
          <pc:sldMk cId="1251505519" sldId="271"/>
        </pc:sldMkLst>
      </pc:sldChg>
      <pc:sldChg chg="modSp add mod">
        <pc:chgData name="Güler Demir" userId="51ad5cf4d1839854" providerId="LiveId" clId="{31C95E8C-53A6-4EA0-94A1-D3ACC0445346}" dt="2025-08-01T18:47:35.774" v="1125" actId="6549"/>
        <pc:sldMkLst>
          <pc:docMk/>
          <pc:sldMk cId="1726017069" sldId="272"/>
        </pc:sldMkLst>
      </pc:sldChg>
      <pc:sldChg chg="del">
        <pc:chgData name="Güler Demir" userId="51ad5cf4d1839854" providerId="LiveId" clId="{31C95E8C-53A6-4EA0-94A1-D3ACC0445346}" dt="2025-08-01T17:58:08.288" v="8" actId="47"/>
        <pc:sldMkLst>
          <pc:docMk/>
          <pc:sldMk cId="3213974429" sldId="272"/>
        </pc:sldMkLst>
      </pc:sldChg>
      <pc:sldChg chg="del">
        <pc:chgData name="Güler Demir" userId="51ad5cf4d1839854" providerId="LiveId" clId="{31C95E8C-53A6-4EA0-94A1-D3ACC0445346}" dt="2025-08-01T17:58:07.758" v="5" actId="47"/>
        <pc:sldMkLst>
          <pc:docMk/>
          <pc:sldMk cId="1729104201" sldId="273"/>
        </pc:sldMkLst>
      </pc:sldChg>
      <pc:sldChg chg="addSp modSp add mod">
        <pc:chgData name="Güler Demir" userId="51ad5cf4d1839854" providerId="LiveId" clId="{31C95E8C-53A6-4EA0-94A1-D3ACC0445346}" dt="2025-08-02T09:59:23.654" v="3565" actId="6549"/>
        <pc:sldMkLst>
          <pc:docMk/>
          <pc:sldMk cId="4171542131" sldId="273"/>
        </pc:sldMkLst>
      </pc:sldChg>
      <pc:sldChg chg="del">
        <pc:chgData name="Güler Demir" userId="51ad5cf4d1839854" providerId="LiveId" clId="{31C95E8C-53A6-4EA0-94A1-D3ACC0445346}" dt="2025-08-01T17:58:08.478" v="9" actId="47"/>
        <pc:sldMkLst>
          <pc:docMk/>
          <pc:sldMk cId="2466074895" sldId="274"/>
        </pc:sldMkLst>
      </pc:sldChg>
      <pc:sldChg chg="modSp add mod">
        <pc:chgData name="Güler Demir" userId="51ad5cf4d1839854" providerId="LiveId" clId="{31C95E8C-53A6-4EA0-94A1-D3ACC0445346}" dt="2025-08-01T18:50:17.419" v="1190" actId="255"/>
        <pc:sldMkLst>
          <pc:docMk/>
          <pc:sldMk cId="3746920753" sldId="274"/>
        </pc:sldMkLst>
      </pc:sldChg>
      <pc:sldChg chg="del">
        <pc:chgData name="Güler Demir" userId="51ad5cf4d1839854" providerId="LiveId" clId="{31C95E8C-53A6-4EA0-94A1-D3ACC0445346}" dt="2025-08-01T17:58:08.098" v="7" actId="47"/>
        <pc:sldMkLst>
          <pc:docMk/>
          <pc:sldMk cId="1151062005" sldId="275"/>
        </pc:sldMkLst>
      </pc:sldChg>
      <pc:sldChg chg="modSp add mod">
        <pc:chgData name="Güler Demir" userId="51ad5cf4d1839854" providerId="LiveId" clId="{31C95E8C-53A6-4EA0-94A1-D3ACC0445346}" dt="2025-08-02T08:17:11.726" v="1557" actId="20577"/>
        <pc:sldMkLst>
          <pc:docMk/>
          <pc:sldMk cId="4070445334" sldId="275"/>
        </pc:sldMkLst>
      </pc:sldChg>
      <pc:sldChg chg="del">
        <pc:chgData name="Güler Demir" userId="51ad5cf4d1839854" providerId="LiveId" clId="{31C95E8C-53A6-4EA0-94A1-D3ACC0445346}" dt="2025-08-01T17:58:07.928" v="6" actId="47"/>
        <pc:sldMkLst>
          <pc:docMk/>
          <pc:sldMk cId="2620158529" sldId="276"/>
        </pc:sldMkLst>
      </pc:sldChg>
      <pc:sldChg chg="modSp add mod">
        <pc:chgData name="Güler Demir" userId="51ad5cf4d1839854" providerId="LiveId" clId="{31C95E8C-53A6-4EA0-94A1-D3ACC0445346}" dt="2025-08-02T10:51:35.295" v="5120" actId="14100"/>
        <pc:sldMkLst>
          <pc:docMk/>
          <pc:sldMk cId="3160015527" sldId="276"/>
        </pc:sldMkLst>
      </pc:sldChg>
      <pc:sldChg chg="addSp delSp modSp add mod">
        <pc:chgData name="Güler Demir" userId="51ad5cf4d1839854" providerId="LiveId" clId="{31C95E8C-53A6-4EA0-94A1-D3ACC0445346}" dt="2025-08-02T09:25:23.290" v="3063" actId="255"/>
        <pc:sldMkLst>
          <pc:docMk/>
          <pc:sldMk cId="1732691812" sldId="277"/>
        </pc:sldMkLst>
      </pc:sldChg>
      <pc:sldChg chg="addSp delSp modSp add del mod">
        <pc:chgData name="Güler Demir" userId="51ad5cf4d1839854" providerId="LiveId" clId="{31C95E8C-53A6-4EA0-94A1-D3ACC0445346}" dt="2025-08-02T09:40:14.978" v="3218" actId="2696"/>
        <pc:sldMkLst>
          <pc:docMk/>
          <pc:sldMk cId="3876118438" sldId="278"/>
        </pc:sldMkLst>
      </pc:sldChg>
      <pc:sldChg chg="modSp add mod">
        <pc:chgData name="Güler Demir" userId="51ad5cf4d1839854" providerId="LiveId" clId="{31C95E8C-53A6-4EA0-94A1-D3ACC0445346}" dt="2025-08-02T08:42:55.336" v="2184" actId="20577"/>
        <pc:sldMkLst>
          <pc:docMk/>
          <pc:sldMk cId="130365800" sldId="279"/>
        </pc:sldMkLst>
      </pc:sldChg>
      <pc:sldChg chg="del">
        <pc:chgData name="Güler Demir" userId="51ad5cf4d1839854" providerId="LiveId" clId="{31C95E8C-53A6-4EA0-94A1-D3ACC0445346}" dt="2025-08-01T17:58:08.645" v="10" actId="47"/>
        <pc:sldMkLst>
          <pc:docMk/>
          <pc:sldMk cId="1655293231" sldId="279"/>
        </pc:sldMkLst>
      </pc:sldChg>
      <pc:sldChg chg="modSp add mod">
        <pc:chgData name="Güler Demir" userId="51ad5cf4d1839854" providerId="LiveId" clId="{31C95E8C-53A6-4EA0-94A1-D3ACC0445346}" dt="2025-08-02T09:39:39.917" v="3208" actId="6549"/>
        <pc:sldMkLst>
          <pc:docMk/>
          <pc:sldMk cId="1597198403" sldId="280"/>
        </pc:sldMkLst>
      </pc:sldChg>
      <pc:sldChg chg="del">
        <pc:chgData name="Güler Demir" userId="51ad5cf4d1839854" providerId="LiveId" clId="{31C95E8C-53A6-4EA0-94A1-D3ACC0445346}" dt="2025-08-01T17:58:08.831" v="11" actId="47"/>
        <pc:sldMkLst>
          <pc:docMk/>
          <pc:sldMk cId="2243830934" sldId="280"/>
        </pc:sldMkLst>
      </pc:sldChg>
      <pc:sldChg chg="del">
        <pc:chgData name="Güler Demir" userId="51ad5cf4d1839854" providerId="LiveId" clId="{31C95E8C-53A6-4EA0-94A1-D3ACC0445346}" dt="2025-08-01T17:58:09.028" v="12" actId="47"/>
        <pc:sldMkLst>
          <pc:docMk/>
          <pc:sldMk cId="2149296582" sldId="281"/>
        </pc:sldMkLst>
      </pc:sldChg>
      <pc:sldChg chg="add del">
        <pc:chgData name="Güler Demir" userId="51ad5cf4d1839854" providerId="LiveId" clId="{31C95E8C-53A6-4EA0-94A1-D3ACC0445346}" dt="2025-08-02T09:24:45.349" v="3061" actId="2696"/>
        <pc:sldMkLst>
          <pc:docMk/>
          <pc:sldMk cId="2201210002" sldId="281"/>
        </pc:sldMkLst>
      </pc:sldChg>
      <pc:sldChg chg="new del">
        <pc:chgData name="Güler Demir" userId="51ad5cf4d1839854" providerId="LiveId" clId="{31C95E8C-53A6-4EA0-94A1-D3ACC0445346}" dt="2025-08-02T09:24:30.325" v="3060" actId="2696"/>
        <pc:sldMkLst>
          <pc:docMk/>
          <pc:sldMk cId="1702854290" sldId="282"/>
        </pc:sldMkLst>
      </pc:sldChg>
      <pc:sldChg chg="del">
        <pc:chgData name="Güler Demir" userId="51ad5cf4d1839854" providerId="LiveId" clId="{31C95E8C-53A6-4EA0-94A1-D3ACC0445346}" dt="2025-08-01T17:58:09.200" v="13" actId="47"/>
        <pc:sldMkLst>
          <pc:docMk/>
          <pc:sldMk cId="3452674712" sldId="282"/>
        </pc:sldMkLst>
      </pc:sldChg>
      <pc:sldChg chg="del">
        <pc:chgData name="Güler Demir" userId="51ad5cf4d1839854" providerId="LiveId" clId="{31C95E8C-53A6-4EA0-94A1-D3ACC0445346}" dt="2025-08-01T17:58:09.391" v="14" actId="47"/>
        <pc:sldMkLst>
          <pc:docMk/>
          <pc:sldMk cId="2603755572" sldId="283"/>
        </pc:sldMkLst>
      </pc:sldChg>
      <pc:sldChg chg="modSp add mod">
        <pc:chgData name="Güler Demir" userId="51ad5cf4d1839854" providerId="LiveId" clId="{31C95E8C-53A6-4EA0-94A1-D3ACC0445346}" dt="2025-08-02T09:40:02.587" v="3217" actId="20577"/>
        <pc:sldMkLst>
          <pc:docMk/>
          <pc:sldMk cId="3754926507" sldId="283"/>
        </pc:sldMkLst>
      </pc:sldChg>
      <pc:sldChg chg="del">
        <pc:chgData name="Güler Demir" userId="51ad5cf4d1839854" providerId="LiveId" clId="{31C95E8C-53A6-4EA0-94A1-D3ACC0445346}" dt="2025-08-01T17:58:09.768" v="15" actId="47"/>
        <pc:sldMkLst>
          <pc:docMk/>
          <pc:sldMk cId="1300798952" sldId="284"/>
        </pc:sldMkLst>
      </pc:sldChg>
      <pc:sldChg chg="modSp add mod">
        <pc:chgData name="Güler Demir" userId="51ad5cf4d1839854" providerId="LiveId" clId="{31C95E8C-53A6-4EA0-94A1-D3ACC0445346}" dt="2025-08-02T10:06:02.114" v="3742" actId="255"/>
        <pc:sldMkLst>
          <pc:docMk/>
          <pc:sldMk cId="2771048643" sldId="284"/>
        </pc:sldMkLst>
      </pc:sldChg>
      <pc:sldChg chg="modSp add mod">
        <pc:chgData name="Güler Demir" userId="51ad5cf4d1839854" providerId="LiveId" clId="{31C95E8C-53A6-4EA0-94A1-D3ACC0445346}" dt="2025-08-02T10:54:55.810" v="5122" actId="1076"/>
        <pc:sldMkLst>
          <pc:docMk/>
          <pc:sldMk cId="1051854827" sldId="285"/>
        </pc:sldMkLst>
      </pc:sldChg>
      <pc:sldChg chg="del">
        <pc:chgData name="Güler Demir" userId="51ad5cf4d1839854" providerId="LiveId" clId="{31C95E8C-53A6-4EA0-94A1-D3ACC0445346}" dt="2025-08-01T17:58:09.989" v="16" actId="47"/>
        <pc:sldMkLst>
          <pc:docMk/>
          <pc:sldMk cId="3125581921" sldId="285"/>
        </pc:sldMkLst>
      </pc:sldChg>
      <pc:sldChg chg="del">
        <pc:chgData name="Güler Demir" userId="51ad5cf4d1839854" providerId="LiveId" clId="{31C95E8C-53A6-4EA0-94A1-D3ACC0445346}" dt="2025-08-01T17:58:10.188" v="17" actId="47"/>
        <pc:sldMkLst>
          <pc:docMk/>
          <pc:sldMk cId="289566771" sldId="286"/>
        </pc:sldMkLst>
      </pc:sldChg>
      <pc:sldChg chg="modSp add mod">
        <pc:chgData name="Güler Demir" userId="51ad5cf4d1839854" providerId="LiveId" clId="{31C95E8C-53A6-4EA0-94A1-D3ACC0445346}" dt="2025-08-02T10:31:28.639" v="4740" actId="20577"/>
        <pc:sldMkLst>
          <pc:docMk/>
          <pc:sldMk cId="3800872341" sldId="286"/>
        </pc:sldMkLst>
      </pc:sldChg>
      <pc:sldChg chg="modSp add mod">
        <pc:chgData name="Güler Demir" userId="51ad5cf4d1839854" providerId="LiveId" clId="{31C95E8C-53A6-4EA0-94A1-D3ACC0445346}" dt="2025-08-02T10:36:47.468" v="4851" actId="20577"/>
        <pc:sldMkLst>
          <pc:docMk/>
          <pc:sldMk cId="1330344548" sldId="287"/>
        </pc:sldMkLst>
      </pc:sldChg>
      <pc:sldChg chg="del">
        <pc:chgData name="Güler Demir" userId="51ad5cf4d1839854" providerId="LiveId" clId="{31C95E8C-53A6-4EA0-94A1-D3ACC0445346}" dt="2025-08-01T17:58:10.748" v="18" actId="47"/>
        <pc:sldMkLst>
          <pc:docMk/>
          <pc:sldMk cId="2993312993" sldId="287"/>
        </pc:sldMkLst>
      </pc:sldChg>
      <pc:sldChg chg="addSp modSp add mod">
        <pc:chgData name="Güler Demir" userId="51ad5cf4d1839854" providerId="LiveId" clId="{31C95E8C-53A6-4EA0-94A1-D3ACC0445346}" dt="2025-08-02T11:04:28.265" v="5281" actId="20577"/>
        <pc:sldMkLst>
          <pc:docMk/>
          <pc:sldMk cId="2475535976" sldId="288"/>
        </pc:sldMkLst>
      </pc:sldChg>
    </pc:docChg>
  </pc:docChgLst>
  <pc:docChgLst>
    <pc:chgData name="Güler Demir" userId="51ad5cf4d1839854" providerId="LiveId" clId="{60B7F701-9639-412D-A2FF-85A46B0E9D80}"/>
    <pc:docChg chg="undo redo custSel addSld delSld modSld sldOrd">
      <pc:chgData name="Güler Demir" userId="51ad5cf4d1839854" providerId="LiveId" clId="{60B7F701-9639-412D-A2FF-85A46B0E9D80}" dt="2025-08-11T17:22:30.560" v="6631"/>
      <pc:docMkLst>
        <pc:docMk/>
      </pc:docMkLst>
      <pc:sldChg chg="modSp mod">
        <pc:chgData name="Güler Demir" userId="51ad5cf4d1839854" providerId="LiveId" clId="{60B7F701-9639-412D-A2FF-85A46B0E9D80}" dt="2025-08-11T15:16:49.568" v="5393" actId="207"/>
        <pc:sldMkLst>
          <pc:docMk/>
          <pc:sldMk cId="951358384" sldId="256"/>
        </pc:sldMkLst>
        <pc:spChg chg="mod">
          <ac:chgData name="Güler Demir" userId="51ad5cf4d1839854" providerId="LiveId" clId="{60B7F701-9639-412D-A2FF-85A46B0E9D80}" dt="2025-08-11T15:16:44.238" v="5392" actId="1076"/>
          <ac:spMkLst>
            <pc:docMk/>
            <pc:sldMk cId="951358384" sldId="256"/>
            <ac:spMk id="2" creationId="{00000000-0000-0000-0000-000000000000}"/>
          </ac:spMkLst>
        </pc:spChg>
        <pc:spChg chg="mod">
          <ac:chgData name="Güler Demir" userId="51ad5cf4d1839854" providerId="LiveId" clId="{60B7F701-9639-412D-A2FF-85A46B0E9D80}" dt="2025-08-11T15:16:49.568" v="5393" actId="207"/>
          <ac:spMkLst>
            <pc:docMk/>
            <pc:sldMk cId="951358384" sldId="256"/>
            <ac:spMk id="3" creationId="{00000000-0000-0000-0000-000000000000}"/>
          </ac:spMkLst>
        </pc:spChg>
      </pc:sldChg>
      <pc:sldChg chg="addSp modSp mod">
        <pc:chgData name="Güler Demir" userId="51ad5cf4d1839854" providerId="LiveId" clId="{60B7F701-9639-412D-A2FF-85A46B0E9D80}" dt="2025-08-07T14:42:06.097" v="5304" actId="20577"/>
        <pc:sldMkLst>
          <pc:docMk/>
          <pc:sldMk cId="4088613481" sldId="268"/>
        </pc:sldMkLst>
        <pc:spChg chg="mod">
          <ac:chgData name="Güler Demir" userId="51ad5cf4d1839854" providerId="LiveId" clId="{60B7F701-9639-412D-A2FF-85A46B0E9D80}" dt="2025-08-07T14:37:38.814" v="5192" actId="20577"/>
          <ac:spMkLst>
            <pc:docMk/>
            <pc:sldMk cId="4088613481" sldId="268"/>
            <ac:spMk id="2" creationId="{A2DCC7FD-BF56-9AF1-81B5-4815C046ED76}"/>
          </ac:spMkLst>
        </pc:spChg>
        <pc:spChg chg="mod">
          <ac:chgData name="Güler Demir" userId="51ad5cf4d1839854" providerId="LiveId" clId="{60B7F701-9639-412D-A2FF-85A46B0E9D80}" dt="2025-08-07T14:42:06.097" v="5304" actId="20577"/>
          <ac:spMkLst>
            <pc:docMk/>
            <pc:sldMk cId="4088613481" sldId="268"/>
            <ac:spMk id="3" creationId="{6CABB9E9-7DA7-206D-2E8C-E6913BCE2D07}"/>
          </ac:spMkLst>
        </pc:spChg>
      </pc:sldChg>
      <pc:sldChg chg="modSp mod">
        <pc:chgData name="Güler Demir" userId="51ad5cf4d1839854" providerId="LiveId" clId="{60B7F701-9639-412D-A2FF-85A46B0E9D80}" dt="2025-08-11T17:22:30.560" v="6631"/>
        <pc:sldMkLst>
          <pc:docMk/>
          <pc:sldMk cId="1079201827" sldId="284"/>
        </pc:sldMkLst>
        <pc:spChg chg="mod">
          <ac:chgData name="Güler Demir" userId="51ad5cf4d1839854" providerId="LiveId" clId="{60B7F701-9639-412D-A2FF-85A46B0E9D80}" dt="2025-08-05T13:33:02.098" v="4078" actId="27636"/>
          <ac:spMkLst>
            <pc:docMk/>
            <pc:sldMk cId="1079201827" sldId="284"/>
            <ac:spMk id="2" creationId="{4F1E47FC-B33D-8191-618F-58D9B839B55E}"/>
          </ac:spMkLst>
        </pc:spChg>
        <pc:spChg chg="mod">
          <ac:chgData name="Güler Demir" userId="51ad5cf4d1839854" providerId="LiveId" clId="{60B7F701-9639-412D-A2FF-85A46B0E9D80}" dt="2025-08-11T17:22:30.560" v="6631"/>
          <ac:spMkLst>
            <pc:docMk/>
            <pc:sldMk cId="1079201827" sldId="284"/>
            <ac:spMk id="3" creationId="{A8CF00E1-E9E8-C5E7-47AA-ABA42FFFBE2B}"/>
          </ac:spMkLst>
        </pc:spChg>
      </pc:sldChg>
      <pc:sldChg chg="modSp add mod">
        <pc:chgData name="Güler Demir" userId="51ad5cf4d1839854" providerId="LiveId" clId="{60B7F701-9639-412D-A2FF-85A46B0E9D80}" dt="2025-08-11T15:57:40.140" v="5826" actId="6549"/>
        <pc:sldMkLst>
          <pc:docMk/>
          <pc:sldMk cId="2741133570" sldId="285"/>
        </pc:sldMkLst>
        <pc:spChg chg="mod">
          <ac:chgData name="Güler Demir" userId="51ad5cf4d1839854" providerId="LiveId" clId="{60B7F701-9639-412D-A2FF-85A46B0E9D80}" dt="2025-08-05T09:32:21.075" v="255" actId="20577"/>
          <ac:spMkLst>
            <pc:docMk/>
            <pc:sldMk cId="2741133570" sldId="285"/>
            <ac:spMk id="2" creationId="{EF30E895-F61E-842B-84FB-7F2FBC2349A2}"/>
          </ac:spMkLst>
        </pc:spChg>
        <pc:spChg chg="mod">
          <ac:chgData name="Güler Demir" userId="51ad5cf4d1839854" providerId="LiveId" clId="{60B7F701-9639-412D-A2FF-85A46B0E9D80}" dt="2025-08-11T15:57:40.140" v="5826" actId="6549"/>
          <ac:spMkLst>
            <pc:docMk/>
            <pc:sldMk cId="2741133570" sldId="285"/>
            <ac:spMk id="3" creationId="{320CC80B-4666-CE25-81C8-462467C4929B}"/>
          </ac:spMkLst>
        </pc:spChg>
      </pc:sldChg>
      <pc:sldChg chg="addSp modSp add mod">
        <pc:chgData name="Güler Demir" userId="51ad5cf4d1839854" providerId="LiveId" clId="{60B7F701-9639-412D-A2FF-85A46B0E9D80}" dt="2025-08-11T15:59:55.581" v="5829" actId="20577"/>
        <pc:sldMkLst>
          <pc:docMk/>
          <pc:sldMk cId="1538750099" sldId="286"/>
        </pc:sldMkLst>
        <pc:spChg chg="mod">
          <ac:chgData name="Güler Demir" userId="51ad5cf4d1839854" providerId="LiveId" clId="{60B7F701-9639-412D-A2FF-85A46B0E9D80}" dt="2025-08-11T15:59:55.581" v="5829" actId="20577"/>
          <ac:spMkLst>
            <pc:docMk/>
            <pc:sldMk cId="1538750099" sldId="286"/>
            <ac:spMk id="3" creationId="{F17390AF-16F6-CB77-9803-F7BD98FB1F38}"/>
          </ac:spMkLst>
        </pc:spChg>
        <pc:spChg chg="add mod">
          <ac:chgData name="Güler Demir" userId="51ad5cf4d1839854" providerId="LiveId" clId="{60B7F701-9639-412D-A2FF-85A46B0E9D80}" dt="2025-08-05T15:15:04.560" v="5097" actId="1076"/>
          <ac:spMkLst>
            <pc:docMk/>
            <pc:sldMk cId="1538750099" sldId="286"/>
            <ac:spMk id="5" creationId="{AB296459-2C3F-97BD-99FC-89B5153168F8}"/>
          </ac:spMkLst>
        </pc:spChg>
        <pc:picChg chg="add mod">
          <ac:chgData name="Güler Demir" userId="51ad5cf4d1839854" providerId="LiveId" clId="{60B7F701-9639-412D-A2FF-85A46B0E9D80}" dt="2025-08-05T15:14:17.579" v="5087" actId="14100"/>
          <ac:picMkLst>
            <pc:docMk/>
            <pc:sldMk cId="1538750099" sldId="286"/>
            <ac:picMk id="1028" creationId="{9C5106EF-3D2D-5DF1-7F40-A7118A2E1876}"/>
          </ac:picMkLst>
        </pc:picChg>
      </pc:sldChg>
      <pc:sldChg chg="add del">
        <pc:chgData name="Güler Demir" userId="51ad5cf4d1839854" providerId="LiveId" clId="{60B7F701-9639-412D-A2FF-85A46B0E9D80}" dt="2025-08-05T09:40:18.230" v="372"/>
        <pc:sldMkLst>
          <pc:docMk/>
          <pc:sldMk cId="961060864" sldId="287"/>
        </pc:sldMkLst>
      </pc:sldChg>
      <pc:sldChg chg="modSp add mod">
        <pc:chgData name="Güler Demir" userId="51ad5cf4d1839854" providerId="LiveId" clId="{60B7F701-9639-412D-A2FF-85A46B0E9D80}" dt="2025-08-11T15:57:10.303" v="5821" actId="6549"/>
        <pc:sldMkLst>
          <pc:docMk/>
          <pc:sldMk cId="1497847281" sldId="287"/>
        </pc:sldMkLst>
        <pc:spChg chg="mod">
          <ac:chgData name="Güler Demir" userId="51ad5cf4d1839854" providerId="LiveId" clId="{60B7F701-9639-412D-A2FF-85A46B0E9D80}" dt="2025-08-05T09:42:25.009" v="417"/>
          <ac:spMkLst>
            <pc:docMk/>
            <pc:sldMk cId="1497847281" sldId="287"/>
            <ac:spMk id="2" creationId="{E92278C0-FDF9-70FD-479E-C2C2D18EFBC4}"/>
          </ac:spMkLst>
        </pc:spChg>
        <pc:spChg chg="mod">
          <ac:chgData name="Güler Demir" userId="51ad5cf4d1839854" providerId="LiveId" clId="{60B7F701-9639-412D-A2FF-85A46B0E9D80}" dt="2025-08-11T15:57:10.303" v="5821" actId="6549"/>
          <ac:spMkLst>
            <pc:docMk/>
            <pc:sldMk cId="1497847281" sldId="287"/>
            <ac:spMk id="3" creationId="{AED6DBAC-FB97-C333-514D-63680A0C6388}"/>
          </ac:spMkLst>
        </pc:spChg>
      </pc:sldChg>
      <pc:sldChg chg="modSp add del">
        <pc:chgData name="Güler Demir" userId="51ad5cf4d1839854" providerId="LiveId" clId="{60B7F701-9639-412D-A2FF-85A46B0E9D80}" dt="2025-08-05T09:41:37.924" v="402"/>
        <pc:sldMkLst>
          <pc:docMk/>
          <pc:sldMk cId="1848436439" sldId="287"/>
        </pc:sldMkLst>
      </pc:sldChg>
      <pc:sldChg chg="add del">
        <pc:chgData name="Güler Demir" userId="51ad5cf4d1839854" providerId="LiveId" clId="{60B7F701-9639-412D-A2FF-85A46B0E9D80}" dt="2025-08-05T09:40:17.774" v="371"/>
        <pc:sldMkLst>
          <pc:docMk/>
          <pc:sldMk cId="189292011" sldId="288"/>
        </pc:sldMkLst>
      </pc:sldChg>
      <pc:sldChg chg="modSp add mod">
        <pc:chgData name="Güler Demir" userId="51ad5cf4d1839854" providerId="LiveId" clId="{60B7F701-9639-412D-A2FF-85A46B0E9D80}" dt="2025-08-11T15:55:58.058" v="5784" actId="14100"/>
        <pc:sldMkLst>
          <pc:docMk/>
          <pc:sldMk cId="3812097803" sldId="288"/>
        </pc:sldMkLst>
        <pc:spChg chg="mod">
          <ac:chgData name="Güler Demir" userId="51ad5cf4d1839854" providerId="LiveId" clId="{60B7F701-9639-412D-A2FF-85A46B0E9D80}" dt="2025-08-05T10:40:19.062" v="992" actId="6549"/>
          <ac:spMkLst>
            <pc:docMk/>
            <pc:sldMk cId="3812097803" sldId="288"/>
            <ac:spMk id="2" creationId="{132BECE8-51EB-BC9D-9FEB-CEB6A5A8EF90}"/>
          </ac:spMkLst>
        </pc:spChg>
        <pc:spChg chg="mod">
          <ac:chgData name="Güler Demir" userId="51ad5cf4d1839854" providerId="LiveId" clId="{60B7F701-9639-412D-A2FF-85A46B0E9D80}" dt="2025-08-11T15:55:58.058" v="5784" actId="14100"/>
          <ac:spMkLst>
            <pc:docMk/>
            <pc:sldMk cId="3812097803" sldId="288"/>
            <ac:spMk id="3" creationId="{30F02DB6-8D4F-1CF8-D51D-6726E9F9739A}"/>
          </ac:spMkLst>
        </pc:spChg>
      </pc:sldChg>
      <pc:sldChg chg="add del">
        <pc:chgData name="Güler Demir" userId="51ad5cf4d1839854" providerId="LiveId" clId="{60B7F701-9639-412D-A2FF-85A46B0E9D80}" dt="2025-08-05T10:40:41.832" v="995" actId="2696"/>
        <pc:sldMkLst>
          <pc:docMk/>
          <pc:sldMk cId="2256337271" sldId="289"/>
        </pc:sldMkLst>
      </pc:sldChg>
      <pc:sldChg chg="addSp modSp add mod">
        <pc:chgData name="Güler Demir" userId="51ad5cf4d1839854" providerId="LiveId" clId="{60B7F701-9639-412D-A2FF-85A46B0E9D80}" dt="2025-08-11T15:43:07.482" v="5488" actId="20577"/>
        <pc:sldMkLst>
          <pc:docMk/>
          <pc:sldMk cId="2439174538" sldId="290"/>
        </pc:sldMkLst>
        <pc:spChg chg="mod">
          <ac:chgData name="Güler Demir" userId="51ad5cf4d1839854" providerId="LiveId" clId="{60B7F701-9639-412D-A2FF-85A46B0E9D80}" dt="2025-08-07T14:25:46.130" v="5113" actId="20577"/>
          <ac:spMkLst>
            <pc:docMk/>
            <pc:sldMk cId="2439174538" sldId="290"/>
            <ac:spMk id="2" creationId="{E3DBC8D0-090C-9E33-5A66-6E3291CFC5CF}"/>
          </ac:spMkLst>
        </pc:spChg>
        <pc:spChg chg="mod">
          <ac:chgData name="Güler Demir" userId="51ad5cf4d1839854" providerId="LiveId" clId="{60B7F701-9639-412D-A2FF-85A46B0E9D80}" dt="2025-08-11T15:43:07.482" v="5488" actId="20577"/>
          <ac:spMkLst>
            <pc:docMk/>
            <pc:sldMk cId="2439174538" sldId="290"/>
            <ac:spMk id="3" creationId="{10F32CFE-EAEF-E1C4-5F37-19BD0101760F}"/>
          </ac:spMkLst>
        </pc:spChg>
      </pc:sldChg>
      <pc:sldChg chg="modSp add mod">
        <pc:chgData name="Güler Demir" userId="51ad5cf4d1839854" providerId="LiveId" clId="{60B7F701-9639-412D-A2FF-85A46B0E9D80}" dt="2025-08-11T16:25:27.552" v="6079" actId="6549"/>
        <pc:sldMkLst>
          <pc:docMk/>
          <pc:sldMk cId="835600501" sldId="291"/>
        </pc:sldMkLst>
        <pc:spChg chg="mod">
          <ac:chgData name="Güler Demir" userId="51ad5cf4d1839854" providerId="LiveId" clId="{60B7F701-9639-412D-A2FF-85A46B0E9D80}" dt="2025-08-07T14:26:50.025" v="5134" actId="20577"/>
          <ac:spMkLst>
            <pc:docMk/>
            <pc:sldMk cId="835600501" sldId="291"/>
            <ac:spMk id="2" creationId="{3B00FBA6-1C4B-2BBD-6D1A-8D4874290240}"/>
          </ac:spMkLst>
        </pc:spChg>
        <pc:spChg chg="mod">
          <ac:chgData name="Güler Demir" userId="51ad5cf4d1839854" providerId="LiveId" clId="{60B7F701-9639-412D-A2FF-85A46B0E9D80}" dt="2025-08-11T16:25:27.552" v="6079" actId="6549"/>
          <ac:spMkLst>
            <pc:docMk/>
            <pc:sldMk cId="835600501" sldId="291"/>
            <ac:spMk id="3" creationId="{806470D5-7FFC-F384-BF6C-C95455B884DA}"/>
          </ac:spMkLst>
        </pc:spChg>
      </pc:sldChg>
      <pc:sldChg chg="modSp add mod">
        <pc:chgData name="Güler Demir" userId="51ad5cf4d1839854" providerId="LiveId" clId="{60B7F701-9639-412D-A2FF-85A46B0E9D80}" dt="2025-08-11T16:32:39.408" v="6125" actId="6549"/>
        <pc:sldMkLst>
          <pc:docMk/>
          <pc:sldMk cId="1008675978" sldId="292"/>
        </pc:sldMkLst>
        <pc:spChg chg="mod">
          <ac:chgData name="Güler Demir" userId="51ad5cf4d1839854" providerId="LiveId" clId="{60B7F701-9639-412D-A2FF-85A46B0E9D80}" dt="2025-08-05T11:06:51.180" v="1635" actId="20577"/>
          <ac:spMkLst>
            <pc:docMk/>
            <pc:sldMk cId="1008675978" sldId="292"/>
            <ac:spMk id="2" creationId="{01BD71FD-0B96-8E65-8673-54FE86D19259}"/>
          </ac:spMkLst>
        </pc:spChg>
        <pc:spChg chg="mod">
          <ac:chgData name="Güler Demir" userId="51ad5cf4d1839854" providerId="LiveId" clId="{60B7F701-9639-412D-A2FF-85A46B0E9D80}" dt="2025-08-11T16:32:39.408" v="6125" actId="6549"/>
          <ac:spMkLst>
            <pc:docMk/>
            <pc:sldMk cId="1008675978" sldId="292"/>
            <ac:spMk id="3" creationId="{EF5C1BCF-1A63-6FC0-1698-1734D029FD41}"/>
          </ac:spMkLst>
        </pc:spChg>
      </pc:sldChg>
      <pc:sldChg chg="modSp add mod">
        <pc:chgData name="Güler Demir" userId="51ad5cf4d1839854" providerId="LiveId" clId="{60B7F701-9639-412D-A2FF-85A46B0E9D80}" dt="2025-08-11T16:30:24.267" v="6119" actId="20577"/>
        <pc:sldMkLst>
          <pc:docMk/>
          <pc:sldMk cId="1953690807" sldId="293"/>
        </pc:sldMkLst>
        <pc:spChg chg="mod">
          <ac:chgData name="Güler Demir" userId="51ad5cf4d1839854" providerId="LiveId" clId="{60B7F701-9639-412D-A2FF-85A46B0E9D80}" dt="2025-08-05T11:11:24.695" v="1747" actId="27636"/>
          <ac:spMkLst>
            <pc:docMk/>
            <pc:sldMk cId="1953690807" sldId="293"/>
            <ac:spMk id="2" creationId="{778FD895-DD3F-70F5-DD61-479EED896BBA}"/>
          </ac:spMkLst>
        </pc:spChg>
        <pc:spChg chg="mod">
          <ac:chgData name="Güler Demir" userId="51ad5cf4d1839854" providerId="LiveId" clId="{60B7F701-9639-412D-A2FF-85A46B0E9D80}" dt="2025-08-11T16:30:24.267" v="6119" actId="20577"/>
          <ac:spMkLst>
            <pc:docMk/>
            <pc:sldMk cId="1953690807" sldId="293"/>
            <ac:spMk id="3" creationId="{C68FC255-FC5E-DAD6-BF07-D0A4FF959FE0}"/>
          </ac:spMkLst>
        </pc:spChg>
      </pc:sldChg>
      <pc:sldChg chg="modSp add mod">
        <pc:chgData name="Güler Demir" userId="51ad5cf4d1839854" providerId="LiveId" clId="{60B7F701-9639-412D-A2FF-85A46B0E9D80}" dt="2025-08-11T16:31:08.110" v="6122" actId="6549"/>
        <pc:sldMkLst>
          <pc:docMk/>
          <pc:sldMk cId="1812753047" sldId="294"/>
        </pc:sldMkLst>
        <pc:spChg chg="mod">
          <ac:chgData name="Güler Demir" userId="51ad5cf4d1839854" providerId="LiveId" clId="{60B7F701-9639-412D-A2FF-85A46B0E9D80}" dt="2025-08-11T16:31:08.110" v="6122" actId="6549"/>
          <ac:spMkLst>
            <pc:docMk/>
            <pc:sldMk cId="1812753047" sldId="294"/>
            <ac:spMk id="3" creationId="{2C4608F5-5F4C-E353-D803-C363E49DBDC5}"/>
          </ac:spMkLst>
        </pc:spChg>
      </pc:sldChg>
      <pc:sldChg chg="modSp add mod">
        <pc:chgData name="Güler Demir" userId="51ad5cf4d1839854" providerId="LiveId" clId="{60B7F701-9639-412D-A2FF-85A46B0E9D80}" dt="2025-08-11T16:35:29.911" v="6160" actId="115"/>
        <pc:sldMkLst>
          <pc:docMk/>
          <pc:sldMk cId="4002517214" sldId="295"/>
        </pc:sldMkLst>
        <pc:spChg chg="mod">
          <ac:chgData name="Güler Demir" userId="51ad5cf4d1839854" providerId="LiveId" clId="{60B7F701-9639-412D-A2FF-85A46B0E9D80}" dt="2025-08-05T12:06:59.789" v="2580" actId="20577"/>
          <ac:spMkLst>
            <pc:docMk/>
            <pc:sldMk cId="4002517214" sldId="295"/>
            <ac:spMk id="2" creationId="{F70F6276-D5A4-49E8-52FF-7C1CEAF47298}"/>
          </ac:spMkLst>
        </pc:spChg>
        <pc:spChg chg="mod">
          <ac:chgData name="Güler Demir" userId="51ad5cf4d1839854" providerId="LiveId" clId="{60B7F701-9639-412D-A2FF-85A46B0E9D80}" dt="2025-08-11T16:35:29.911" v="6160" actId="115"/>
          <ac:spMkLst>
            <pc:docMk/>
            <pc:sldMk cId="4002517214" sldId="295"/>
            <ac:spMk id="3" creationId="{630ABB32-96A5-8A6B-DCE4-29412787ACA5}"/>
          </ac:spMkLst>
        </pc:spChg>
      </pc:sldChg>
      <pc:sldChg chg="modSp add mod">
        <pc:chgData name="Güler Demir" userId="51ad5cf4d1839854" providerId="LiveId" clId="{60B7F701-9639-412D-A2FF-85A46B0E9D80}" dt="2025-08-11T16:42:04.649" v="6394" actId="6549"/>
        <pc:sldMkLst>
          <pc:docMk/>
          <pc:sldMk cId="2061884147" sldId="296"/>
        </pc:sldMkLst>
        <pc:spChg chg="mod">
          <ac:chgData name="Güler Demir" userId="51ad5cf4d1839854" providerId="LiveId" clId="{60B7F701-9639-412D-A2FF-85A46B0E9D80}" dt="2025-08-05T12:35:58.502" v="2917" actId="20577"/>
          <ac:spMkLst>
            <pc:docMk/>
            <pc:sldMk cId="2061884147" sldId="296"/>
            <ac:spMk id="2" creationId="{A0A91EB0-25C2-E8A5-C45B-035171BC1954}"/>
          </ac:spMkLst>
        </pc:spChg>
        <pc:spChg chg="mod">
          <ac:chgData name="Güler Demir" userId="51ad5cf4d1839854" providerId="LiveId" clId="{60B7F701-9639-412D-A2FF-85A46B0E9D80}" dt="2025-08-11T16:42:04.649" v="6394" actId="6549"/>
          <ac:spMkLst>
            <pc:docMk/>
            <pc:sldMk cId="2061884147" sldId="296"/>
            <ac:spMk id="3" creationId="{B9F08C58-B5E9-E43E-FCB3-A6F4536AF953}"/>
          </ac:spMkLst>
        </pc:spChg>
      </pc:sldChg>
      <pc:sldChg chg="add del">
        <pc:chgData name="Güler Demir" userId="51ad5cf4d1839854" providerId="LiveId" clId="{60B7F701-9639-412D-A2FF-85A46B0E9D80}" dt="2025-08-05T12:29:47.400" v="2826"/>
        <pc:sldMkLst>
          <pc:docMk/>
          <pc:sldMk cId="1336252178" sldId="297"/>
        </pc:sldMkLst>
      </pc:sldChg>
      <pc:sldChg chg="addSp modSp add mod">
        <pc:chgData name="Güler Demir" userId="51ad5cf4d1839854" providerId="LiveId" clId="{60B7F701-9639-412D-A2FF-85A46B0E9D80}" dt="2025-08-11T16:43:11.377" v="6437" actId="20577"/>
        <pc:sldMkLst>
          <pc:docMk/>
          <pc:sldMk cId="3134530855" sldId="297"/>
        </pc:sldMkLst>
        <pc:spChg chg="mod">
          <ac:chgData name="Güler Demir" userId="51ad5cf4d1839854" providerId="LiveId" clId="{60B7F701-9639-412D-A2FF-85A46B0E9D80}" dt="2025-08-11T16:43:11.377" v="6437" actId="20577"/>
          <ac:spMkLst>
            <pc:docMk/>
            <pc:sldMk cId="3134530855" sldId="297"/>
            <ac:spMk id="3" creationId="{67C0D389-6652-20BB-530D-4B006B7B5CC8}"/>
          </ac:spMkLst>
        </pc:spChg>
      </pc:sldChg>
      <pc:sldChg chg="modSp add mod">
        <pc:chgData name="Güler Demir" userId="51ad5cf4d1839854" providerId="LiveId" clId="{60B7F701-9639-412D-A2FF-85A46B0E9D80}" dt="2025-08-11T16:44:48.737" v="6442" actId="6549"/>
        <pc:sldMkLst>
          <pc:docMk/>
          <pc:sldMk cId="3300206070" sldId="298"/>
        </pc:sldMkLst>
        <pc:spChg chg="mod">
          <ac:chgData name="Güler Demir" userId="51ad5cf4d1839854" providerId="LiveId" clId="{60B7F701-9639-412D-A2FF-85A46B0E9D80}" dt="2025-08-05T12:50:21.903" v="3275" actId="20577"/>
          <ac:spMkLst>
            <pc:docMk/>
            <pc:sldMk cId="3300206070" sldId="298"/>
            <ac:spMk id="2" creationId="{CFB2C2FD-68F6-7FF0-4377-AEA0D9C69936}"/>
          </ac:spMkLst>
        </pc:spChg>
        <pc:spChg chg="mod">
          <ac:chgData name="Güler Demir" userId="51ad5cf4d1839854" providerId="LiveId" clId="{60B7F701-9639-412D-A2FF-85A46B0E9D80}" dt="2025-08-11T16:44:48.737" v="6442" actId="6549"/>
          <ac:spMkLst>
            <pc:docMk/>
            <pc:sldMk cId="3300206070" sldId="298"/>
            <ac:spMk id="3" creationId="{DA98D603-48D3-15AC-6AD4-C3837847B77E}"/>
          </ac:spMkLst>
        </pc:spChg>
      </pc:sldChg>
      <pc:sldChg chg="modSp add mod">
        <pc:chgData name="Güler Demir" userId="51ad5cf4d1839854" providerId="LiveId" clId="{60B7F701-9639-412D-A2FF-85A46B0E9D80}" dt="2025-08-11T16:46:09.336" v="6456" actId="20577"/>
        <pc:sldMkLst>
          <pc:docMk/>
          <pc:sldMk cId="4273243895" sldId="299"/>
        </pc:sldMkLst>
        <pc:spChg chg="mod">
          <ac:chgData name="Güler Demir" userId="51ad5cf4d1839854" providerId="LiveId" clId="{60B7F701-9639-412D-A2FF-85A46B0E9D80}" dt="2025-08-07T14:32:18.269" v="5148" actId="207"/>
          <ac:spMkLst>
            <pc:docMk/>
            <pc:sldMk cId="4273243895" sldId="299"/>
            <ac:spMk id="2" creationId="{E78475C2-39C4-4C0C-1424-7AC3FFF21875}"/>
          </ac:spMkLst>
        </pc:spChg>
        <pc:spChg chg="mod">
          <ac:chgData name="Güler Demir" userId="51ad5cf4d1839854" providerId="LiveId" clId="{60B7F701-9639-412D-A2FF-85A46B0E9D80}" dt="2025-08-11T16:46:09.336" v="6456" actId="20577"/>
          <ac:spMkLst>
            <pc:docMk/>
            <pc:sldMk cId="4273243895" sldId="299"/>
            <ac:spMk id="3" creationId="{094F902E-759D-778C-CB27-642F70B5F276}"/>
          </ac:spMkLst>
        </pc:spChg>
      </pc:sldChg>
      <pc:sldChg chg="modSp add mod">
        <pc:chgData name="Güler Demir" userId="51ad5cf4d1839854" providerId="LiveId" clId="{60B7F701-9639-412D-A2FF-85A46B0E9D80}" dt="2025-08-11T16:51:56.499" v="6525" actId="12"/>
        <pc:sldMkLst>
          <pc:docMk/>
          <pc:sldMk cId="1706767076" sldId="300"/>
        </pc:sldMkLst>
        <pc:spChg chg="mod">
          <ac:chgData name="Güler Demir" userId="51ad5cf4d1839854" providerId="LiveId" clId="{60B7F701-9639-412D-A2FF-85A46B0E9D80}" dt="2025-08-07T14:34:09.431" v="5169" actId="6549"/>
          <ac:spMkLst>
            <pc:docMk/>
            <pc:sldMk cId="1706767076" sldId="300"/>
            <ac:spMk id="2" creationId="{9F5B680A-ABF9-EA79-F257-FAFF6EA15B4C}"/>
          </ac:spMkLst>
        </pc:spChg>
        <pc:spChg chg="mod">
          <ac:chgData name="Güler Demir" userId="51ad5cf4d1839854" providerId="LiveId" clId="{60B7F701-9639-412D-A2FF-85A46B0E9D80}" dt="2025-08-11T16:51:56.499" v="6525" actId="12"/>
          <ac:spMkLst>
            <pc:docMk/>
            <pc:sldMk cId="1706767076" sldId="300"/>
            <ac:spMk id="3" creationId="{24783202-22C2-BF1F-EF11-3C1775AAAC21}"/>
          </ac:spMkLst>
        </pc:spChg>
      </pc:sldChg>
      <pc:sldChg chg="modSp add mod">
        <pc:chgData name="Güler Demir" userId="51ad5cf4d1839854" providerId="LiveId" clId="{60B7F701-9639-412D-A2FF-85A46B0E9D80}" dt="2025-08-11T16:55:52.926" v="6598" actId="313"/>
        <pc:sldMkLst>
          <pc:docMk/>
          <pc:sldMk cId="488035388" sldId="301"/>
        </pc:sldMkLst>
        <pc:spChg chg="mod">
          <ac:chgData name="Güler Demir" userId="51ad5cf4d1839854" providerId="LiveId" clId="{60B7F701-9639-412D-A2FF-85A46B0E9D80}" dt="2025-08-07T14:35:12.378" v="5171" actId="1076"/>
          <ac:spMkLst>
            <pc:docMk/>
            <pc:sldMk cId="488035388" sldId="301"/>
            <ac:spMk id="2" creationId="{80D2EDDC-3795-E6A9-5C5D-16913830E2AB}"/>
          </ac:spMkLst>
        </pc:spChg>
        <pc:spChg chg="mod">
          <ac:chgData name="Güler Demir" userId="51ad5cf4d1839854" providerId="LiveId" clId="{60B7F701-9639-412D-A2FF-85A46B0E9D80}" dt="2025-08-11T16:55:52.926" v="6598" actId="313"/>
          <ac:spMkLst>
            <pc:docMk/>
            <pc:sldMk cId="488035388" sldId="301"/>
            <ac:spMk id="3" creationId="{65047EDF-6636-810A-5598-4A74D80A6D12}"/>
          </ac:spMkLst>
        </pc:spChg>
      </pc:sldChg>
      <pc:sldChg chg="addSp modSp add mod">
        <pc:chgData name="Güler Demir" userId="51ad5cf4d1839854" providerId="LiveId" clId="{60B7F701-9639-412D-A2FF-85A46B0E9D80}" dt="2025-08-11T15:19:35.879" v="5449" actId="6549"/>
        <pc:sldMkLst>
          <pc:docMk/>
          <pc:sldMk cId="83040300" sldId="302"/>
        </pc:sldMkLst>
        <pc:spChg chg="mod">
          <ac:chgData name="Güler Demir" userId="51ad5cf4d1839854" providerId="LiveId" clId="{60B7F701-9639-412D-A2FF-85A46B0E9D80}" dt="2025-08-07T17:05:29.354" v="5379" actId="1076"/>
          <ac:spMkLst>
            <pc:docMk/>
            <pc:sldMk cId="83040300" sldId="302"/>
            <ac:spMk id="2" creationId="{CE5A79AD-4F5F-FE58-953E-C7D988BC9C23}"/>
          </ac:spMkLst>
        </pc:spChg>
        <pc:spChg chg="mod">
          <ac:chgData name="Güler Demir" userId="51ad5cf4d1839854" providerId="LiveId" clId="{60B7F701-9639-412D-A2FF-85A46B0E9D80}" dt="2025-08-11T15:19:35.879" v="5449" actId="6549"/>
          <ac:spMkLst>
            <pc:docMk/>
            <pc:sldMk cId="83040300" sldId="302"/>
            <ac:spMk id="3" creationId="{24987D1D-D0AB-0CA1-1085-29E0BAA8C6DD}"/>
          </ac:spMkLst>
        </pc:spChg>
      </pc:sldChg>
      <pc:sldChg chg="modSp add mod">
        <pc:chgData name="Güler Demir" userId="51ad5cf4d1839854" providerId="LiveId" clId="{60B7F701-9639-412D-A2FF-85A46B0E9D80}" dt="2025-08-11T16:29:31.954" v="6101" actId="20577"/>
        <pc:sldMkLst>
          <pc:docMk/>
          <pc:sldMk cId="2466331396" sldId="303"/>
        </pc:sldMkLst>
        <pc:spChg chg="mod">
          <ac:chgData name="Güler Demir" userId="51ad5cf4d1839854" providerId="LiveId" clId="{60B7F701-9639-412D-A2FF-85A46B0E9D80}" dt="2025-08-11T16:28:56.674" v="6095" actId="1076"/>
          <ac:spMkLst>
            <pc:docMk/>
            <pc:sldMk cId="2466331396" sldId="303"/>
            <ac:spMk id="2" creationId="{402F7391-99DF-6232-055C-BC459273607F}"/>
          </ac:spMkLst>
        </pc:spChg>
        <pc:spChg chg="mod">
          <ac:chgData name="Güler Demir" userId="51ad5cf4d1839854" providerId="LiveId" clId="{60B7F701-9639-412D-A2FF-85A46B0E9D80}" dt="2025-08-11T16:29:31.954" v="6101" actId="20577"/>
          <ac:spMkLst>
            <pc:docMk/>
            <pc:sldMk cId="2466331396" sldId="303"/>
            <ac:spMk id="3" creationId="{74CE4142-DC8F-1EBE-3B70-C988B3C7D384}"/>
          </ac:spMkLst>
        </pc:spChg>
      </pc:sldChg>
      <pc:sldChg chg="modSp add mod">
        <pc:chgData name="Güler Demir" userId="51ad5cf4d1839854" providerId="LiveId" clId="{60B7F701-9639-412D-A2FF-85A46B0E9D80}" dt="2025-08-11T16:28:40.421" v="6094" actId="20577"/>
        <pc:sldMkLst>
          <pc:docMk/>
          <pc:sldMk cId="4189142907" sldId="304"/>
        </pc:sldMkLst>
        <pc:spChg chg="mod">
          <ac:chgData name="Güler Demir" userId="51ad5cf4d1839854" providerId="LiveId" clId="{60B7F701-9639-412D-A2FF-85A46B0E9D80}" dt="2025-08-11T16:28:40.421" v="6094" actId="20577"/>
          <ac:spMkLst>
            <pc:docMk/>
            <pc:sldMk cId="4189142907" sldId="304"/>
            <ac:spMk id="3" creationId="{72E03CD2-F5FD-BAC9-F63B-FA6A75078654}"/>
          </ac:spMkLst>
        </pc:spChg>
      </pc:sldChg>
      <pc:sldChg chg="modSp add mod ord">
        <pc:chgData name="Güler Demir" userId="51ad5cf4d1839854" providerId="LiveId" clId="{60B7F701-9639-412D-A2FF-85A46B0E9D80}" dt="2025-08-11T15:47:31.151" v="5569" actId="6549"/>
        <pc:sldMkLst>
          <pc:docMk/>
          <pc:sldMk cId="2488763516" sldId="305"/>
        </pc:sldMkLst>
        <pc:spChg chg="mod">
          <ac:chgData name="Güler Demir" userId="51ad5cf4d1839854" providerId="LiveId" clId="{60B7F701-9639-412D-A2FF-85A46B0E9D80}" dt="2025-08-07T14:42:34.979" v="5311" actId="20577"/>
          <ac:spMkLst>
            <pc:docMk/>
            <pc:sldMk cId="2488763516" sldId="305"/>
            <ac:spMk id="2" creationId="{14D759CF-C0AA-FD2C-4732-9B841C03C1FD}"/>
          </ac:spMkLst>
        </pc:spChg>
        <pc:spChg chg="mod">
          <ac:chgData name="Güler Demir" userId="51ad5cf4d1839854" providerId="LiveId" clId="{60B7F701-9639-412D-A2FF-85A46B0E9D80}" dt="2025-08-11T15:47:31.151" v="5569" actId="6549"/>
          <ac:spMkLst>
            <pc:docMk/>
            <pc:sldMk cId="2488763516" sldId="305"/>
            <ac:spMk id="3" creationId="{216F1BFF-6B53-EEF7-16CA-040C9FCD4B6F}"/>
          </ac:spMkLst>
        </pc:spChg>
      </pc:sldChg>
      <pc:sldChg chg="modSp add mod">
        <pc:chgData name="Güler Demir" userId="51ad5cf4d1839854" providerId="LiveId" clId="{60B7F701-9639-412D-A2FF-85A46B0E9D80}" dt="2025-08-11T16:20:50.558" v="6056" actId="6549"/>
        <pc:sldMkLst>
          <pc:docMk/>
          <pc:sldMk cId="3592450176" sldId="306"/>
        </pc:sldMkLst>
        <pc:spChg chg="mod">
          <ac:chgData name="Güler Demir" userId="51ad5cf4d1839854" providerId="LiveId" clId="{60B7F701-9639-412D-A2FF-85A46B0E9D80}" dt="2025-08-11T16:06:50.387" v="5858" actId="6549"/>
          <ac:spMkLst>
            <pc:docMk/>
            <pc:sldMk cId="3592450176" sldId="306"/>
            <ac:spMk id="2" creationId="{54F2AD3E-0CB2-586B-6764-95B7FF3B6AAC}"/>
          </ac:spMkLst>
        </pc:spChg>
        <pc:spChg chg="mod">
          <ac:chgData name="Güler Demir" userId="51ad5cf4d1839854" providerId="LiveId" clId="{60B7F701-9639-412D-A2FF-85A46B0E9D80}" dt="2025-08-11T16:20:50.558" v="6056" actId="6549"/>
          <ac:spMkLst>
            <pc:docMk/>
            <pc:sldMk cId="3592450176" sldId="306"/>
            <ac:spMk id="3" creationId="{7BB137AD-B861-B89F-22D3-09BB6953090A}"/>
          </ac:spMkLst>
        </pc:spChg>
      </pc:sldChg>
      <pc:sldChg chg="modSp add mod">
        <pc:chgData name="Güler Demir" userId="51ad5cf4d1839854" providerId="LiveId" clId="{60B7F701-9639-412D-A2FF-85A46B0E9D80}" dt="2025-08-11T16:21:57.647" v="6073" actId="12"/>
        <pc:sldMkLst>
          <pc:docMk/>
          <pc:sldMk cId="1201014061" sldId="307"/>
        </pc:sldMkLst>
        <pc:spChg chg="mod">
          <ac:chgData name="Güler Demir" userId="51ad5cf4d1839854" providerId="LiveId" clId="{60B7F701-9639-412D-A2FF-85A46B0E9D80}" dt="2025-08-11T16:21:57.647" v="6073" actId="12"/>
          <ac:spMkLst>
            <pc:docMk/>
            <pc:sldMk cId="1201014061" sldId="307"/>
            <ac:spMk id="3" creationId="{E0659A27-7441-CCB3-ABA0-89DDF8450276}"/>
          </ac:spMkLst>
        </pc:spChg>
      </pc:sldChg>
      <pc:sldChg chg="del">
        <pc:chgData name="Güler Demir" userId="51ad5cf4d1839854" providerId="LiveId" clId="{60B7F701-9639-412D-A2FF-85A46B0E9D80}" dt="2025-08-03T21:02:51.432" v="20" actId="47"/>
        <pc:sldMkLst>
          <pc:docMk/>
          <pc:sldMk cId="4106094388" sldId="310"/>
        </pc:sldMkLst>
      </pc:sldChg>
      <pc:sldChg chg="del">
        <pc:chgData name="Güler Demir" userId="51ad5cf4d1839854" providerId="LiveId" clId="{60B7F701-9639-412D-A2FF-85A46B0E9D80}" dt="2025-08-03T21:02:46.877" v="3" actId="47"/>
        <pc:sldMkLst>
          <pc:docMk/>
          <pc:sldMk cId="1793144107" sldId="311"/>
        </pc:sldMkLst>
      </pc:sldChg>
      <pc:sldChg chg="del">
        <pc:chgData name="Güler Demir" userId="51ad5cf4d1839854" providerId="LiveId" clId="{60B7F701-9639-412D-A2FF-85A46B0E9D80}" dt="2025-08-03T21:02:47.082" v="4" actId="47"/>
        <pc:sldMkLst>
          <pc:docMk/>
          <pc:sldMk cId="2368098368" sldId="312"/>
        </pc:sldMkLst>
      </pc:sldChg>
      <pc:sldChg chg="del">
        <pc:chgData name="Güler Demir" userId="51ad5cf4d1839854" providerId="LiveId" clId="{60B7F701-9639-412D-A2FF-85A46B0E9D80}" dt="2025-08-03T21:02:47.240" v="5" actId="47"/>
        <pc:sldMkLst>
          <pc:docMk/>
          <pc:sldMk cId="230658129" sldId="313"/>
        </pc:sldMkLst>
      </pc:sldChg>
      <pc:sldChg chg="del">
        <pc:chgData name="Güler Demir" userId="51ad5cf4d1839854" providerId="LiveId" clId="{60B7F701-9639-412D-A2FF-85A46B0E9D80}" dt="2025-08-03T21:02:48.755" v="12" actId="47"/>
        <pc:sldMkLst>
          <pc:docMk/>
          <pc:sldMk cId="2383019408" sldId="314"/>
        </pc:sldMkLst>
      </pc:sldChg>
      <pc:sldChg chg="del">
        <pc:chgData name="Güler Demir" userId="51ad5cf4d1839854" providerId="LiveId" clId="{60B7F701-9639-412D-A2FF-85A46B0E9D80}" dt="2025-08-03T21:02:48.554" v="11" actId="47"/>
        <pc:sldMkLst>
          <pc:docMk/>
          <pc:sldMk cId="1139339025" sldId="315"/>
        </pc:sldMkLst>
      </pc:sldChg>
      <pc:sldChg chg="del">
        <pc:chgData name="Güler Demir" userId="51ad5cf4d1839854" providerId="LiveId" clId="{60B7F701-9639-412D-A2FF-85A46B0E9D80}" dt="2025-08-03T21:02:47.456" v="6" actId="47"/>
        <pc:sldMkLst>
          <pc:docMk/>
          <pc:sldMk cId="1407110329" sldId="316"/>
        </pc:sldMkLst>
      </pc:sldChg>
      <pc:sldChg chg="del">
        <pc:chgData name="Güler Demir" userId="51ad5cf4d1839854" providerId="LiveId" clId="{60B7F701-9639-412D-A2FF-85A46B0E9D80}" dt="2025-08-03T21:02:47.648" v="7" actId="47"/>
        <pc:sldMkLst>
          <pc:docMk/>
          <pc:sldMk cId="905608290" sldId="317"/>
        </pc:sldMkLst>
      </pc:sldChg>
      <pc:sldChg chg="del">
        <pc:chgData name="Güler Demir" userId="51ad5cf4d1839854" providerId="LiveId" clId="{60B7F701-9639-412D-A2FF-85A46B0E9D80}" dt="2025-08-03T21:02:47.868" v="8" actId="47"/>
        <pc:sldMkLst>
          <pc:docMk/>
          <pc:sldMk cId="1587305201" sldId="318"/>
        </pc:sldMkLst>
      </pc:sldChg>
      <pc:sldChg chg="del">
        <pc:chgData name="Güler Demir" userId="51ad5cf4d1839854" providerId="LiveId" clId="{60B7F701-9639-412D-A2FF-85A46B0E9D80}" dt="2025-08-03T21:02:48.069" v="9" actId="47"/>
        <pc:sldMkLst>
          <pc:docMk/>
          <pc:sldMk cId="3961711349" sldId="319"/>
        </pc:sldMkLst>
      </pc:sldChg>
      <pc:sldChg chg="del">
        <pc:chgData name="Güler Demir" userId="51ad5cf4d1839854" providerId="LiveId" clId="{60B7F701-9639-412D-A2FF-85A46B0E9D80}" dt="2025-08-03T21:02:48.320" v="10" actId="47"/>
        <pc:sldMkLst>
          <pc:docMk/>
          <pc:sldMk cId="3523526703" sldId="320"/>
        </pc:sldMkLst>
      </pc:sldChg>
      <pc:sldChg chg="del">
        <pc:chgData name="Güler Demir" userId="51ad5cf4d1839854" providerId="LiveId" clId="{60B7F701-9639-412D-A2FF-85A46B0E9D80}" dt="2025-08-03T21:02:48.978" v="13" actId="47"/>
        <pc:sldMkLst>
          <pc:docMk/>
          <pc:sldMk cId="1066222402" sldId="321"/>
        </pc:sldMkLst>
      </pc:sldChg>
      <pc:sldChg chg="del">
        <pc:chgData name="Güler Demir" userId="51ad5cf4d1839854" providerId="LiveId" clId="{60B7F701-9639-412D-A2FF-85A46B0E9D80}" dt="2025-08-03T21:02:49.216" v="14" actId="47"/>
        <pc:sldMkLst>
          <pc:docMk/>
          <pc:sldMk cId="364885712" sldId="322"/>
        </pc:sldMkLst>
      </pc:sldChg>
      <pc:sldChg chg="del">
        <pc:chgData name="Güler Demir" userId="51ad5cf4d1839854" providerId="LiveId" clId="{60B7F701-9639-412D-A2FF-85A46B0E9D80}" dt="2025-08-03T21:02:49.587" v="15" actId="47"/>
        <pc:sldMkLst>
          <pc:docMk/>
          <pc:sldMk cId="3775752884" sldId="323"/>
        </pc:sldMkLst>
      </pc:sldChg>
      <pc:sldChg chg="del">
        <pc:chgData name="Güler Demir" userId="51ad5cf4d1839854" providerId="LiveId" clId="{60B7F701-9639-412D-A2FF-85A46B0E9D80}" dt="2025-08-03T21:02:49.875" v="16" actId="47"/>
        <pc:sldMkLst>
          <pc:docMk/>
          <pc:sldMk cId="3274623849" sldId="325"/>
        </pc:sldMkLst>
      </pc:sldChg>
      <pc:sldChg chg="del">
        <pc:chgData name="Güler Demir" userId="51ad5cf4d1839854" providerId="LiveId" clId="{60B7F701-9639-412D-A2FF-85A46B0E9D80}" dt="2025-08-03T21:02:50.140" v="17" actId="47"/>
        <pc:sldMkLst>
          <pc:docMk/>
          <pc:sldMk cId="833549028" sldId="326"/>
        </pc:sldMkLst>
      </pc:sldChg>
      <pc:sldChg chg="del">
        <pc:chgData name="Güler Demir" userId="51ad5cf4d1839854" providerId="LiveId" clId="{60B7F701-9639-412D-A2FF-85A46B0E9D80}" dt="2025-08-03T21:02:50.400" v="18" actId="47"/>
        <pc:sldMkLst>
          <pc:docMk/>
          <pc:sldMk cId="2006012457" sldId="327"/>
        </pc:sldMkLst>
      </pc:sldChg>
      <pc:sldChg chg="del">
        <pc:chgData name="Güler Demir" userId="51ad5cf4d1839854" providerId="LiveId" clId="{60B7F701-9639-412D-A2FF-85A46B0E9D80}" dt="2025-08-03T21:02:50.645" v="19" actId="47"/>
        <pc:sldMkLst>
          <pc:docMk/>
          <pc:sldMk cId="2225138023" sldId="328"/>
        </pc:sldMkLst>
      </pc:sldChg>
    </pc:docChg>
  </pc:docChgLst>
  <pc:docChgLst>
    <pc:chgData name="Güler Demir" userId="51ad5cf4d1839854" providerId="LiveId" clId="{4FB9DCE4-FD9E-40B7-B6D2-7B1C1B031CA9}"/>
    <pc:docChg chg="undo custSel addSld delSld modSld sldOrd">
      <pc:chgData name="Güler Demir" userId="51ad5cf4d1839854" providerId="LiveId" clId="{4FB9DCE4-FD9E-40B7-B6D2-7B1C1B031CA9}" dt="2025-08-03T18:12:49.487" v="4096" actId="14100"/>
      <pc:docMkLst>
        <pc:docMk/>
      </pc:docMkLst>
      <pc:sldChg chg="modSp mod">
        <pc:chgData name="Güler Demir" userId="51ad5cf4d1839854" providerId="LiveId" clId="{4FB9DCE4-FD9E-40B7-B6D2-7B1C1B031CA9}" dt="2025-08-03T17:47:18.011" v="3777" actId="1076"/>
        <pc:sldMkLst>
          <pc:docMk/>
          <pc:sldMk cId="951358384" sldId="256"/>
        </pc:sldMkLst>
        <pc:spChg chg="mod">
          <ac:chgData name="Güler Demir" userId="51ad5cf4d1839854" providerId="LiveId" clId="{4FB9DCE4-FD9E-40B7-B6D2-7B1C1B031CA9}" dt="2025-08-03T17:47:18.011" v="3777" actId="1076"/>
          <ac:spMkLst>
            <pc:docMk/>
            <pc:sldMk cId="951358384" sldId="256"/>
            <ac:spMk id="2" creationId="{00000000-0000-0000-0000-000000000000}"/>
          </ac:spMkLst>
        </pc:spChg>
        <pc:spChg chg="mod">
          <ac:chgData name="Güler Demir" userId="51ad5cf4d1839854" providerId="LiveId" clId="{4FB9DCE4-FD9E-40B7-B6D2-7B1C1B031CA9}" dt="2025-08-02T17:19:50.249" v="27" actId="1076"/>
          <ac:spMkLst>
            <pc:docMk/>
            <pc:sldMk cId="951358384" sldId="256"/>
            <ac:spMk id="3" creationId="{00000000-0000-0000-0000-000000000000}"/>
          </ac:spMkLst>
        </pc:spChg>
      </pc:sldChg>
      <pc:sldChg chg="del">
        <pc:chgData name="Güler Demir" userId="51ad5cf4d1839854" providerId="LiveId" clId="{4FB9DCE4-FD9E-40B7-B6D2-7B1C1B031CA9}" dt="2025-08-02T17:18:53.593" v="17" actId="47"/>
        <pc:sldMkLst>
          <pc:docMk/>
          <pc:sldMk cId="2053632720" sldId="259"/>
        </pc:sldMkLst>
      </pc:sldChg>
      <pc:sldChg chg="modSp mod">
        <pc:chgData name="Güler Demir" userId="51ad5cf4d1839854" providerId="LiveId" clId="{4FB9DCE4-FD9E-40B7-B6D2-7B1C1B031CA9}" dt="2025-08-03T17:48:29.122" v="3778" actId="115"/>
        <pc:sldMkLst>
          <pc:docMk/>
          <pc:sldMk cId="4088613481" sldId="268"/>
        </pc:sldMkLst>
        <pc:spChg chg="mod">
          <ac:chgData name="Güler Demir" userId="51ad5cf4d1839854" providerId="LiveId" clId="{4FB9DCE4-FD9E-40B7-B6D2-7B1C1B031CA9}" dt="2025-08-02T17:36:09.160" v="171" actId="20577"/>
          <ac:spMkLst>
            <pc:docMk/>
            <pc:sldMk cId="4088613481" sldId="268"/>
            <ac:spMk id="2" creationId="{A2DCC7FD-BF56-9AF1-81B5-4815C046ED76}"/>
          </ac:spMkLst>
        </pc:spChg>
        <pc:spChg chg="mod">
          <ac:chgData name="Güler Demir" userId="51ad5cf4d1839854" providerId="LiveId" clId="{4FB9DCE4-FD9E-40B7-B6D2-7B1C1B031CA9}" dt="2025-08-03T17:48:29.122" v="3778" actId="115"/>
          <ac:spMkLst>
            <pc:docMk/>
            <pc:sldMk cId="4088613481" sldId="268"/>
            <ac:spMk id="3" creationId="{6CABB9E9-7DA7-206D-2E8C-E6913BCE2D07}"/>
          </ac:spMkLst>
        </pc:spChg>
      </pc:sldChg>
      <pc:sldChg chg="del">
        <pc:chgData name="Güler Demir" userId="51ad5cf4d1839854" providerId="LiveId" clId="{4FB9DCE4-FD9E-40B7-B6D2-7B1C1B031CA9}" dt="2025-08-02T17:18:48.873" v="1" actId="47"/>
        <pc:sldMkLst>
          <pc:docMk/>
          <pc:sldMk cId="1668971876" sldId="269"/>
        </pc:sldMkLst>
      </pc:sldChg>
      <pc:sldChg chg="del">
        <pc:chgData name="Güler Demir" userId="51ad5cf4d1839854" providerId="LiveId" clId="{4FB9DCE4-FD9E-40B7-B6D2-7B1C1B031CA9}" dt="2025-08-02T17:18:48.644" v="0" actId="47"/>
        <pc:sldMkLst>
          <pc:docMk/>
          <pc:sldMk cId="3706113722" sldId="270"/>
        </pc:sldMkLst>
      </pc:sldChg>
      <pc:sldChg chg="del">
        <pc:chgData name="Güler Demir" userId="51ad5cf4d1839854" providerId="LiveId" clId="{4FB9DCE4-FD9E-40B7-B6D2-7B1C1B031CA9}" dt="2025-08-02T17:18:49.084" v="2" actId="47"/>
        <pc:sldMkLst>
          <pc:docMk/>
          <pc:sldMk cId="2016431625" sldId="271"/>
        </pc:sldMkLst>
      </pc:sldChg>
      <pc:sldChg chg="del">
        <pc:chgData name="Güler Demir" userId="51ad5cf4d1839854" providerId="LiveId" clId="{4FB9DCE4-FD9E-40B7-B6D2-7B1C1B031CA9}" dt="2025-08-02T17:18:49.278" v="3" actId="47"/>
        <pc:sldMkLst>
          <pc:docMk/>
          <pc:sldMk cId="2037192616" sldId="272"/>
        </pc:sldMkLst>
      </pc:sldChg>
      <pc:sldChg chg="del">
        <pc:chgData name="Güler Demir" userId="51ad5cf4d1839854" providerId="LiveId" clId="{4FB9DCE4-FD9E-40B7-B6D2-7B1C1B031CA9}" dt="2025-08-02T17:18:49.490" v="4" actId="47"/>
        <pc:sldMkLst>
          <pc:docMk/>
          <pc:sldMk cId="723495324" sldId="273"/>
        </pc:sldMkLst>
      </pc:sldChg>
      <pc:sldChg chg="del">
        <pc:chgData name="Güler Demir" userId="51ad5cf4d1839854" providerId="LiveId" clId="{4FB9DCE4-FD9E-40B7-B6D2-7B1C1B031CA9}" dt="2025-08-02T17:18:49.691" v="5" actId="47"/>
        <pc:sldMkLst>
          <pc:docMk/>
          <pc:sldMk cId="37604379" sldId="274"/>
        </pc:sldMkLst>
      </pc:sldChg>
      <pc:sldChg chg="del">
        <pc:chgData name="Güler Demir" userId="51ad5cf4d1839854" providerId="LiveId" clId="{4FB9DCE4-FD9E-40B7-B6D2-7B1C1B031CA9}" dt="2025-08-02T17:18:49.888" v="6" actId="47"/>
        <pc:sldMkLst>
          <pc:docMk/>
          <pc:sldMk cId="1608230474" sldId="275"/>
        </pc:sldMkLst>
      </pc:sldChg>
      <pc:sldChg chg="del">
        <pc:chgData name="Güler Demir" userId="51ad5cf4d1839854" providerId="LiveId" clId="{4FB9DCE4-FD9E-40B7-B6D2-7B1C1B031CA9}" dt="2025-08-02T17:18:50.111" v="7" actId="47"/>
        <pc:sldMkLst>
          <pc:docMk/>
          <pc:sldMk cId="4255682277" sldId="276"/>
        </pc:sldMkLst>
      </pc:sldChg>
      <pc:sldChg chg="del">
        <pc:chgData name="Güler Demir" userId="51ad5cf4d1839854" providerId="LiveId" clId="{4FB9DCE4-FD9E-40B7-B6D2-7B1C1B031CA9}" dt="2025-08-02T17:18:50.308" v="8" actId="47"/>
        <pc:sldMkLst>
          <pc:docMk/>
          <pc:sldMk cId="510645323" sldId="277"/>
        </pc:sldMkLst>
      </pc:sldChg>
      <pc:sldChg chg="del">
        <pc:chgData name="Güler Demir" userId="51ad5cf4d1839854" providerId="LiveId" clId="{4FB9DCE4-FD9E-40B7-B6D2-7B1C1B031CA9}" dt="2025-08-02T17:18:50.511" v="9" actId="47"/>
        <pc:sldMkLst>
          <pc:docMk/>
          <pc:sldMk cId="1216365519" sldId="279"/>
        </pc:sldMkLst>
      </pc:sldChg>
      <pc:sldChg chg="del">
        <pc:chgData name="Güler Demir" userId="51ad5cf4d1839854" providerId="LiveId" clId="{4FB9DCE4-FD9E-40B7-B6D2-7B1C1B031CA9}" dt="2025-08-02T17:18:50.715" v="10" actId="47"/>
        <pc:sldMkLst>
          <pc:docMk/>
          <pc:sldMk cId="476478163" sldId="280"/>
        </pc:sldMkLst>
      </pc:sldChg>
      <pc:sldChg chg="del">
        <pc:chgData name="Güler Demir" userId="51ad5cf4d1839854" providerId="LiveId" clId="{4FB9DCE4-FD9E-40B7-B6D2-7B1C1B031CA9}" dt="2025-08-02T17:18:50.927" v="11" actId="47"/>
        <pc:sldMkLst>
          <pc:docMk/>
          <pc:sldMk cId="3580318000" sldId="281"/>
        </pc:sldMkLst>
      </pc:sldChg>
      <pc:sldChg chg="del">
        <pc:chgData name="Güler Demir" userId="51ad5cf4d1839854" providerId="LiveId" clId="{4FB9DCE4-FD9E-40B7-B6D2-7B1C1B031CA9}" dt="2025-08-02T17:18:51.160" v="12" actId="47"/>
        <pc:sldMkLst>
          <pc:docMk/>
          <pc:sldMk cId="4287103550" sldId="282"/>
        </pc:sldMkLst>
      </pc:sldChg>
      <pc:sldChg chg="del">
        <pc:chgData name="Güler Demir" userId="51ad5cf4d1839854" providerId="LiveId" clId="{4FB9DCE4-FD9E-40B7-B6D2-7B1C1B031CA9}" dt="2025-08-02T17:18:51.368" v="13" actId="47"/>
        <pc:sldMkLst>
          <pc:docMk/>
          <pc:sldMk cId="916280172" sldId="283"/>
        </pc:sldMkLst>
      </pc:sldChg>
      <pc:sldChg chg="modSp mod">
        <pc:chgData name="Güler Demir" userId="51ad5cf4d1839854" providerId="LiveId" clId="{4FB9DCE4-FD9E-40B7-B6D2-7B1C1B031CA9}" dt="2025-08-03T18:11:31.767" v="4066" actId="20577"/>
        <pc:sldMkLst>
          <pc:docMk/>
          <pc:sldMk cId="1079201827" sldId="284"/>
        </pc:sldMkLst>
        <pc:spChg chg="mod">
          <ac:chgData name="Güler Demir" userId="51ad5cf4d1839854" providerId="LiveId" clId="{4FB9DCE4-FD9E-40B7-B6D2-7B1C1B031CA9}" dt="2025-08-03T18:11:31.767" v="4066" actId="20577"/>
          <ac:spMkLst>
            <pc:docMk/>
            <pc:sldMk cId="1079201827" sldId="284"/>
            <ac:spMk id="3" creationId="{A8CF00E1-E9E8-C5E7-47AA-ABA42FFFBE2B}"/>
          </ac:spMkLst>
        </pc:spChg>
      </pc:sldChg>
      <pc:sldChg chg="modSp add mod">
        <pc:chgData name="Güler Demir" userId="51ad5cf4d1839854" providerId="LiveId" clId="{4FB9DCE4-FD9E-40B7-B6D2-7B1C1B031CA9}" dt="2025-08-03T17:50:59.633" v="3798" actId="1076"/>
        <pc:sldMkLst>
          <pc:docMk/>
          <pc:sldMk cId="509448299" sldId="285"/>
        </pc:sldMkLst>
      </pc:sldChg>
      <pc:sldChg chg="del">
        <pc:chgData name="Güler Demir" userId="51ad5cf4d1839854" providerId="LiveId" clId="{4FB9DCE4-FD9E-40B7-B6D2-7B1C1B031CA9}" dt="2025-08-02T17:18:51.622" v="14" actId="47"/>
        <pc:sldMkLst>
          <pc:docMk/>
          <pc:sldMk cId="1324786316" sldId="285"/>
        </pc:sldMkLst>
      </pc:sldChg>
      <pc:sldChg chg="modSp add mod">
        <pc:chgData name="Güler Demir" userId="51ad5cf4d1839854" providerId="LiveId" clId="{4FB9DCE4-FD9E-40B7-B6D2-7B1C1B031CA9}" dt="2025-08-03T17:51:28.282" v="3804" actId="1076"/>
        <pc:sldMkLst>
          <pc:docMk/>
          <pc:sldMk cId="184108939" sldId="286"/>
        </pc:sldMkLst>
      </pc:sldChg>
      <pc:sldChg chg="del">
        <pc:chgData name="Güler Demir" userId="51ad5cf4d1839854" providerId="LiveId" clId="{4FB9DCE4-FD9E-40B7-B6D2-7B1C1B031CA9}" dt="2025-08-02T17:18:52.619" v="15" actId="47"/>
        <pc:sldMkLst>
          <pc:docMk/>
          <pc:sldMk cId="2952204374" sldId="286"/>
        </pc:sldMkLst>
      </pc:sldChg>
      <pc:sldChg chg="del">
        <pc:chgData name="Güler Demir" userId="51ad5cf4d1839854" providerId="LiveId" clId="{4FB9DCE4-FD9E-40B7-B6D2-7B1C1B031CA9}" dt="2025-08-02T17:18:53.079" v="16" actId="47"/>
        <pc:sldMkLst>
          <pc:docMk/>
          <pc:sldMk cId="1183705592" sldId="287"/>
        </pc:sldMkLst>
      </pc:sldChg>
      <pc:sldChg chg="modSp add mod">
        <pc:chgData name="Güler Demir" userId="51ad5cf4d1839854" providerId="LiveId" clId="{4FB9DCE4-FD9E-40B7-B6D2-7B1C1B031CA9}" dt="2025-08-03T17:52:03.281" v="3808" actId="1076"/>
        <pc:sldMkLst>
          <pc:docMk/>
          <pc:sldMk cId="2119877421" sldId="287"/>
        </pc:sldMkLst>
      </pc:sldChg>
      <pc:sldChg chg="modSp add mod">
        <pc:chgData name="Güler Demir" userId="51ad5cf4d1839854" providerId="LiveId" clId="{4FB9DCE4-FD9E-40B7-B6D2-7B1C1B031CA9}" dt="2025-08-03T17:52:41.312" v="3815" actId="14100"/>
        <pc:sldMkLst>
          <pc:docMk/>
          <pc:sldMk cId="638818489" sldId="288"/>
        </pc:sldMkLst>
      </pc:sldChg>
      <pc:sldChg chg="modSp add del mod">
        <pc:chgData name="Güler Demir" userId="51ad5cf4d1839854" providerId="LiveId" clId="{4FB9DCE4-FD9E-40B7-B6D2-7B1C1B031CA9}" dt="2025-08-02T19:02:45.477" v="1389" actId="2696"/>
        <pc:sldMkLst>
          <pc:docMk/>
          <pc:sldMk cId="107489406" sldId="289"/>
        </pc:sldMkLst>
      </pc:sldChg>
      <pc:sldChg chg="add del">
        <pc:chgData name="Güler Demir" userId="51ad5cf4d1839854" providerId="LiveId" clId="{4FB9DCE4-FD9E-40B7-B6D2-7B1C1B031CA9}" dt="2025-08-02T18:23:15.103" v="865"/>
        <pc:sldMkLst>
          <pc:docMk/>
          <pc:sldMk cId="1126365860" sldId="289"/>
        </pc:sldMkLst>
      </pc:sldChg>
      <pc:sldChg chg="addSp modSp add mod">
        <pc:chgData name="Güler Demir" userId="51ad5cf4d1839854" providerId="LiveId" clId="{4FB9DCE4-FD9E-40B7-B6D2-7B1C1B031CA9}" dt="2025-08-03T17:52:22.577" v="3812" actId="1076"/>
        <pc:sldMkLst>
          <pc:docMk/>
          <pc:sldMk cId="3860268725" sldId="290"/>
        </pc:sldMkLst>
      </pc:sldChg>
      <pc:sldChg chg="modSp add del mod">
        <pc:chgData name="Güler Demir" userId="51ad5cf4d1839854" providerId="LiveId" clId="{4FB9DCE4-FD9E-40B7-B6D2-7B1C1B031CA9}" dt="2025-08-02T19:03:11.632" v="1390" actId="2696"/>
        <pc:sldMkLst>
          <pc:docMk/>
          <pc:sldMk cId="3305799882" sldId="291"/>
        </pc:sldMkLst>
      </pc:sldChg>
      <pc:sldChg chg="modSp add del mod">
        <pc:chgData name="Güler Demir" userId="51ad5cf4d1839854" providerId="LiveId" clId="{4FB9DCE4-FD9E-40B7-B6D2-7B1C1B031CA9}" dt="2025-08-03T17:28:28.524" v="3656" actId="2696"/>
        <pc:sldMkLst>
          <pc:docMk/>
          <pc:sldMk cId="3715774784" sldId="292"/>
        </pc:sldMkLst>
      </pc:sldChg>
      <pc:sldChg chg="modSp add mod">
        <pc:chgData name="Güler Demir" userId="51ad5cf4d1839854" providerId="LiveId" clId="{4FB9DCE4-FD9E-40B7-B6D2-7B1C1B031CA9}" dt="2025-08-03T17:53:18.855" v="3820" actId="122"/>
        <pc:sldMkLst>
          <pc:docMk/>
          <pc:sldMk cId="138206964" sldId="293"/>
        </pc:sldMkLst>
      </pc:sldChg>
      <pc:sldChg chg="modSp add mod">
        <pc:chgData name="Güler Demir" userId="51ad5cf4d1839854" providerId="LiveId" clId="{4FB9DCE4-FD9E-40B7-B6D2-7B1C1B031CA9}" dt="2025-08-03T17:54:28.176" v="3825" actId="14100"/>
        <pc:sldMkLst>
          <pc:docMk/>
          <pc:sldMk cId="518474737" sldId="294"/>
        </pc:sldMkLst>
      </pc:sldChg>
      <pc:sldChg chg="add del">
        <pc:chgData name="Güler Demir" userId="51ad5cf4d1839854" providerId="LiveId" clId="{4FB9DCE4-FD9E-40B7-B6D2-7B1C1B031CA9}" dt="2025-08-03T14:19:49.243" v="1833"/>
        <pc:sldMkLst>
          <pc:docMk/>
          <pc:sldMk cId="1332713290" sldId="294"/>
        </pc:sldMkLst>
      </pc:sldChg>
      <pc:sldChg chg="add del">
        <pc:chgData name="Güler Demir" userId="51ad5cf4d1839854" providerId="LiveId" clId="{4FB9DCE4-FD9E-40B7-B6D2-7B1C1B031CA9}" dt="2025-08-03T14:34:26.689" v="2264" actId="2696"/>
        <pc:sldMkLst>
          <pc:docMk/>
          <pc:sldMk cId="1604040265" sldId="295"/>
        </pc:sldMkLst>
      </pc:sldChg>
      <pc:sldChg chg="addSp modSp add mod">
        <pc:chgData name="Güler Demir" userId="51ad5cf4d1839854" providerId="LiveId" clId="{4FB9DCE4-FD9E-40B7-B6D2-7B1C1B031CA9}" dt="2025-08-03T17:55:07.722" v="3829" actId="122"/>
        <pc:sldMkLst>
          <pc:docMk/>
          <pc:sldMk cId="2517540450" sldId="295"/>
        </pc:sldMkLst>
      </pc:sldChg>
      <pc:sldChg chg="modSp add mod">
        <pc:chgData name="Güler Demir" userId="51ad5cf4d1839854" providerId="LiveId" clId="{4FB9DCE4-FD9E-40B7-B6D2-7B1C1B031CA9}" dt="2025-08-03T18:08:15.808" v="4034" actId="20577"/>
        <pc:sldMkLst>
          <pc:docMk/>
          <pc:sldMk cId="118150441" sldId="296"/>
        </pc:sldMkLst>
      </pc:sldChg>
      <pc:sldChg chg="modSp add mod">
        <pc:chgData name="Güler Demir" userId="51ad5cf4d1839854" providerId="LiveId" clId="{4FB9DCE4-FD9E-40B7-B6D2-7B1C1B031CA9}" dt="2025-08-03T18:08:23.674" v="4036" actId="20577"/>
        <pc:sldMkLst>
          <pc:docMk/>
          <pc:sldMk cId="3031676972" sldId="297"/>
        </pc:sldMkLst>
      </pc:sldChg>
      <pc:sldChg chg="modSp add mod">
        <pc:chgData name="Güler Demir" userId="51ad5cf4d1839854" providerId="LiveId" clId="{4FB9DCE4-FD9E-40B7-B6D2-7B1C1B031CA9}" dt="2025-08-03T18:08:29.128" v="4037" actId="20577"/>
        <pc:sldMkLst>
          <pc:docMk/>
          <pc:sldMk cId="3393936762" sldId="298"/>
        </pc:sldMkLst>
      </pc:sldChg>
      <pc:sldChg chg="modSp add mod">
        <pc:chgData name="Güler Demir" userId="51ad5cf4d1839854" providerId="LiveId" clId="{4FB9DCE4-FD9E-40B7-B6D2-7B1C1B031CA9}" dt="2025-08-03T17:56:03.622" v="3837" actId="122"/>
        <pc:sldMkLst>
          <pc:docMk/>
          <pc:sldMk cId="4216734711" sldId="299"/>
        </pc:sldMkLst>
      </pc:sldChg>
      <pc:sldChg chg="modSp add del mod">
        <pc:chgData name="Güler Demir" userId="51ad5cf4d1839854" providerId="LiveId" clId="{4FB9DCE4-FD9E-40B7-B6D2-7B1C1B031CA9}" dt="2025-08-03T16:00:53.136" v="2904" actId="2696"/>
        <pc:sldMkLst>
          <pc:docMk/>
          <pc:sldMk cId="3873575094" sldId="300"/>
        </pc:sldMkLst>
      </pc:sldChg>
      <pc:sldChg chg="modSp add mod">
        <pc:chgData name="Güler Demir" userId="51ad5cf4d1839854" providerId="LiveId" clId="{4FB9DCE4-FD9E-40B7-B6D2-7B1C1B031CA9}" dt="2025-08-03T17:56:18.094" v="3839" actId="122"/>
        <pc:sldMkLst>
          <pc:docMk/>
          <pc:sldMk cId="3986297482" sldId="301"/>
        </pc:sldMkLst>
      </pc:sldChg>
      <pc:sldChg chg="addSp modSp add mod">
        <pc:chgData name="Güler Demir" userId="51ad5cf4d1839854" providerId="LiveId" clId="{4FB9DCE4-FD9E-40B7-B6D2-7B1C1B031CA9}" dt="2025-08-03T18:12:49.487" v="4096" actId="14100"/>
        <pc:sldMkLst>
          <pc:docMk/>
          <pc:sldMk cId="482992297" sldId="302"/>
        </pc:sldMkLst>
      </pc:sldChg>
      <pc:sldChg chg="modSp add mod">
        <pc:chgData name="Güler Demir" userId="51ad5cf4d1839854" providerId="LiveId" clId="{4FB9DCE4-FD9E-40B7-B6D2-7B1C1B031CA9}" dt="2025-08-03T17:54:40.422" v="3826" actId="122"/>
        <pc:sldMkLst>
          <pc:docMk/>
          <pc:sldMk cId="3250773514" sldId="303"/>
        </pc:sldMkLst>
      </pc:sldChg>
      <pc:sldChg chg="modSp add mod">
        <pc:chgData name="Güler Demir" userId="51ad5cf4d1839854" providerId="LiveId" clId="{4FB9DCE4-FD9E-40B7-B6D2-7B1C1B031CA9}" dt="2025-08-03T17:55:01.423" v="3828" actId="122"/>
        <pc:sldMkLst>
          <pc:docMk/>
          <pc:sldMk cId="1144325332" sldId="304"/>
        </pc:sldMkLst>
      </pc:sldChg>
      <pc:sldChg chg="modSp add mod ord">
        <pc:chgData name="Güler Demir" userId="51ad5cf4d1839854" providerId="LiveId" clId="{4FB9DCE4-FD9E-40B7-B6D2-7B1C1B031CA9}" dt="2025-08-03T17:55:39.406" v="3833" actId="122"/>
        <pc:sldMkLst>
          <pc:docMk/>
          <pc:sldMk cId="3054398439" sldId="305"/>
        </pc:sldMkLst>
      </pc:sldChg>
      <pc:sldChg chg="modSp add mod">
        <pc:chgData name="Güler Demir" userId="51ad5cf4d1839854" providerId="LiveId" clId="{4FB9DCE4-FD9E-40B7-B6D2-7B1C1B031CA9}" dt="2025-08-03T17:54:50.390" v="3827" actId="122"/>
        <pc:sldMkLst>
          <pc:docMk/>
          <pc:sldMk cId="1404371522" sldId="306"/>
        </pc:sldMkLst>
      </pc:sldChg>
      <pc:sldChg chg="modSp add del mod">
        <pc:chgData name="Güler Demir" userId="51ad5cf4d1839854" providerId="LiveId" clId="{4FB9DCE4-FD9E-40B7-B6D2-7B1C1B031CA9}" dt="2025-08-03T16:49:10.607" v="3333" actId="2696"/>
        <pc:sldMkLst>
          <pc:docMk/>
          <pc:sldMk cId="352790577" sldId="307"/>
        </pc:sldMkLst>
      </pc:sldChg>
      <pc:sldChg chg="add del">
        <pc:chgData name="Güler Demir" userId="51ad5cf4d1839854" providerId="LiveId" clId="{4FB9DCE4-FD9E-40B7-B6D2-7B1C1B031CA9}" dt="2025-08-03T17:21:49.252" v="3637" actId="2696"/>
        <pc:sldMkLst>
          <pc:docMk/>
          <pc:sldMk cId="3818522214" sldId="307"/>
        </pc:sldMkLst>
      </pc:sldChg>
      <pc:sldChg chg="modSp add del mod">
        <pc:chgData name="Güler Demir" userId="51ad5cf4d1839854" providerId="LiveId" clId="{4FB9DCE4-FD9E-40B7-B6D2-7B1C1B031CA9}" dt="2025-08-03T16:46:45.002" v="3319" actId="2696"/>
        <pc:sldMkLst>
          <pc:docMk/>
          <pc:sldMk cId="545493962" sldId="308"/>
        </pc:sldMkLst>
      </pc:sldChg>
      <pc:sldChg chg="modSp add mod">
        <pc:chgData name="Güler Demir" userId="51ad5cf4d1839854" providerId="LiveId" clId="{4FB9DCE4-FD9E-40B7-B6D2-7B1C1B031CA9}" dt="2025-08-03T17:55:47.279" v="3834" actId="122"/>
        <pc:sldMkLst>
          <pc:docMk/>
          <pc:sldMk cId="3944531076" sldId="308"/>
        </pc:sldMkLst>
      </pc:sldChg>
      <pc:sldChg chg="modSp add mod">
        <pc:chgData name="Güler Demir" userId="51ad5cf4d1839854" providerId="LiveId" clId="{4FB9DCE4-FD9E-40B7-B6D2-7B1C1B031CA9}" dt="2025-08-03T18:12:07.594" v="4090" actId="6549"/>
        <pc:sldMkLst>
          <pc:docMk/>
          <pc:sldMk cId="3874801718" sldId="309"/>
        </pc:sldMkLst>
      </pc:sldChg>
      <pc:sldChg chg="modSp add mod">
        <pc:chgData name="Güler Demir" userId="51ad5cf4d1839854" providerId="LiveId" clId="{4FB9DCE4-FD9E-40B7-B6D2-7B1C1B031CA9}" dt="2025-08-03T18:01:48.494" v="3978" actId="20577"/>
        <pc:sldMkLst>
          <pc:docMk/>
          <pc:sldMk cId="4106094388" sldId="310"/>
        </pc:sldMkLst>
      </pc:sldChg>
    </pc:docChg>
  </pc:docChgLst>
  <pc:docChgLst>
    <pc:chgData name="Güler Demir" userId="51ad5cf4d1839854" providerId="LiveId" clId="{D461E2C1-A952-4547-BF4A-CA868636AA9C}"/>
    <pc:docChg chg="undo custSel addSld delSld modSld sldOrd">
      <pc:chgData name="Güler Demir" userId="51ad5cf4d1839854" providerId="LiveId" clId="{D461E2C1-A952-4547-BF4A-CA868636AA9C}" dt="2025-08-03T20:59:56.346" v="2425" actId="1076"/>
      <pc:docMkLst>
        <pc:docMk/>
      </pc:docMkLst>
      <pc:sldChg chg="modSp mod">
        <pc:chgData name="Güler Demir" userId="51ad5cf4d1839854" providerId="LiveId" clId="{D461E2C1-A952-4547-BF4A-CA868636AA9C}" dt="2025-08-03T20:48:34.442" v="2266" actId="6549"/>
        <pc:sldMkLst>
          <pc:docMk/>
          <pc:sldMk cId="951358384" sldId="256"/>
        </pc:sldMkLst>
        <pc:spChg chg="mod">
          <ac:chgData name="Güler Demir" userId="51ad5cf4d1839854" providerId="LiveId" clId="{D461E2C1-A952-4547-BF4A-CA868636AA9C}" dt="2025-08-03T20:48:34.442" v="2266" actId="6549"/>
          <ac:spMkLst>
            <pc:docMk/>
            <pc:sldMk cId="951358384" sldId="256"/>
            <ac:spMk id="2" creationId="{00000000-0000-0000-0000-000000000000}"/>
          </ac:spMkLst>
        </pc:spChg>
      </pc:sldChg>
      <pc:sldChg chg="modSp mod">
        <pc:chgData name="Güler Demir" userId="51ad5cf4d1839854" providerId="LiveId" clId="{D461E2C1-A952-4547-BF4A-CA868636AA9C}" dt="2025-08-03T18:35:10.009" v="270" actId="115"/>
        <pc:sldMkLst>
          <pc:docMk/>
          <pc:sldMk cId="4088613481" sldId="268"/>
        </pc:sldMkLst>
        <pc:spChg chg="mod">
          <ac:chgData name="Güler Demir" userId="51ad5cf4d1839854" providerId="LiveId" clId="{D461E2C1-A952-4547-BF4A-CA868636AA9C}" dt="2025-08-03T18:33:30.667" v="208" actId="1076"/>
          <ac:spMkLst>
            <pc:docMk/>
            <pc:sldMk cId="4088613481" sldId="268"/>
            <ac:spMk id="2" creationId="{A2DCC7FD-BF56-9AF1-81B5-4815C046ED76}"/>
          </ac:spMkLst>
        </pc:spChg>
        <pc:spChg chg="mod">
          <ac:chgData name="Güler Demir" userId="51ad5cf4d1839854" providerId="LiveId" clId="{D461E2C1-A952-4547-BF4A-CA868636AA9C}" dt="2025-08-03T18:35:10.009" v="270" actId="115"/>
          <ac:spMkLst>
            <pc:docMk/>
            <pc:sldMk cId="4088613481" sldId="268"/>
            <ac:spMk id="3" creationId="{6CABB9E9-7DA7-206D-2E8C-E6913BCE2D07}"/>
          </ac:spMkLst>
        </pc:spChg>
      </pc:sldChg>
      <pc:sldChg chg="modSp mod">
        <pc:chgData name="Güler Demir" userId="51ad5cf4d1839854" providerId="LiveId" clId="{D461E2C1-A952-4547-BF4A-CA868636AA9C}" dt="2025-08-03T20:57:56.230" v="2400" actId="255"/>
        <pc:sldMkLst>
          <pc:docMk/>
          <pc:sldMk cId="1079201827" sldId="284"/>
        </pc:sldMkLst>
        <pc:spChg chg="mod">
          <ac:chgData name="Güler Demir" userId="51ad5cf4d1839854" providerId="LiveId" clId="{D461E2C1-A952-4547-BF4A-CA868636AA9C}" dt="2025-08-03T20:57:56.230" v="2400" actId="255"/>
          <ac:spMkLst>
            <pc:docMk/>
            <pc:sldMk cId="1079201827" sldId="284"/>
            <ac:spMk id="3" creationId="{A8CF00E1-E9E8-C5E7-47AA-ABA42FFFBE2B}"/>
          </ac:spMkLst>
        </pc:spChg>
      </pc:sldChg>
      <pc:sldChg chg="del">
        <pc:chgData name="Güler Demir" userId="51ad5cf4d1839854" providerId="LiveId" clId="{D461E2C1-A952-4547-BF4A-CA868636AA9C}" dt="2025-08-03T18:17:58.018" v="1" actId="47"/>
        <pc:sldMkLst>
          <pc:docMk/>
          <pc:sldMk cId="509448299" sldId="285"/>
        </pc:sldMkLst>
      </pc:sldChg>
      <pc:sldChg chg="del">
        <pc:chgData name="Güler Demir" userId="51ad5cf4d1839854" providerId="LiveId" clId="{D461E2C1-A952-4547-BF4A-CA868636AA9C}" dt="2025-08-03T18:17:58.227" v="2" actId="47"/>
        <pc:sldMkLst>
          <pc:docMk/>
          <pc:sldMk cId="184108939" sldId="286"/>
        </pc:sldMkLst>
      </pc:sldChg>
      <pc:sldChg chg="del">
        <pc:chgData name="Güler Demir" userId="51ad5cf4d1839854" providerId="LiveId" clId="{D461E2C1-A952-4547-BF4A-CA868636AA9C}" dt="2025-08-03T18:17:58.437" v="3" actId="47"/>
        <pc:sldMkLst>
          <pc:docMk/>
          <pc:sldMk cId="2119877421" sldId="287"/>
        </pc:sldMkLst>
      </pc:sldChg>
      <pc:sldChg chg="del">
        <pc:chgData name="Güler Demir" userId="51ad5cf4d1839854" providerId="LiveId" clId="{D461E2C1-A952-4547-BF4A-CA868636AA9C}" dt="2025-08-03T18:17:58.802" v="5" actId="47"/>
        <pc:sldMkLst>
          <pc:docMk/>
          <pc:sldMk cId="638818489" sldId="288"/>
        </pc:sldMkLst>
      </pc:sldChg>
      <pc:sldChg chg="del">
        <pc:chgData name="Güler Demir" userId="51ad5cf4d1839854" providerId="LiveId" clId="{D461E2C1-A952-4547-BF4A-CA868636AA9C}" dt="2025-08-03T18:17:58.625" v="4" actId="47"/>
        <pc:sldMkLst>
          <pc:docMk/>
          <pc:sldMk cId="3860268725" sldId="290"/>
        </pc:sldMkLst>
      </pc:sldChg>
      <pc:sldChg chg="del">
        <pc:chgData name="Güler Demir" userId="51ad5cf4d1839854" providerId="LiveId" clId="{D461E2C1-A952-4547-BF4A-CA868636AA9C}" dt="2025-08-03T18:17:59.018" v="6" actId="47"/>
        <pc:sldMkLst>
          <pc:docMk/>
          <pc:sldMk cId="138206964" sldId="293"/>
        </pc:sldMkLst>
      </pc:sldChg>
      <pc:sldChg chg="del">
        <pc:chgData name="Güler Demir" userId="51ad5cf4d1839854" providerId="LiveId" clId="{D461E2C1-A952-4547-BF4A-CA868636AA9C}" dt="2025-08-03T18:17:59.221" v="7" actId="47"/>
        <pc:sldMkLst>
          <pc:docMk/>
          <pc:sldMk cId="518474737" sldId="294"/>
        </pc:sldMkLst>
      </pc:sldChg>
      <pc:sldChg chg="del">
        <pc:chgData name="Güler Demir" userId="51ad5cf4d1839854" providerId="LiveId" clId="{D461E2C1-A952-4547-BF4A-CA868636AA9C}" dt="2025-08-03T18:18:00.025" v="11" actId="47"/>
        <pc:sldMkLst>
          <pc:docMk/>
          <pc:sldMk cId="2517540450" sldId="295"/>
        </pc:sldMkLst>
      </pc:sldChg>
      <pc:sldChg chg="del">
        <pc:chgData name="Güler Demir" userId="51ad5cf4d1839854" providerId="LiveId" clId="{D461E2C1-A952-4547-BF4A-CA868636AA9C}" dt="2025-08-03T18:18:00.241" v="12" actId="47"/>
        <pc:sldMkLst>
          <pc:docMk/>
          <pc:sldMk cId="118150441" sldId="296"/>
        </pc:sldMkLst>
      </pc:sldChg>
      <pc:sldChg chg="del">
        <pc:chgData name="Güler Demir" userId="51ad5cf4d1839854" providerId="LiveId" clId="{D461E2C1-A952-4547-BF4A-CA868636AA9C}" dt="2025-08-03T18:18:00.420" v="13" actId="47"/>
        <pc:sldMkLst>
          <pc:docMk/>
          <pc:sldMk cId="3031676972" sldId="297"/>
        </pc:sldMkLst>
      </pc:sldChg>
      <pc:sldChg chg="del">
        <pc:chgData name="Güler Demir" userId="51ad5cf4d1839854" providerId="LiveId" clId="{D461E2C1-A952-4547-BF4A-CA868636AA9C}" dt="2025-08-03T18:18:00.632" v="14" actId="47"/>
        <pc:sldMkLst>
          <pc:docMk/>
          <pc:sldMk cId="3393936762" sldId="298"/>
        </pc:sldMkLst>
      </pc:sldChg>
      <pc:sldChg chg="del">
        <pc:chgData name="Güler Demir" userId="51ad5cf4d1839854" providerId="LiveId" clId="{D461E2C1-A952-4547-BF4A-CA868636AA9C}" dt="2025-08-03T18:18:01.943" v="18" actId="47"/>
        <pc:sldMkLst>
          <pc:docMk/>
          <pc:sldMk cId="4216734711" sldId="299"/>
        </pc:sldMkLst>
      </pc:sldChg>
      <pc:sldChg chg="del">
        <pc:chgData name="Güler Demir" userId="51ad5cf4d1839854" providerId="LiveId" clId="{D461E2C1-A952-4547-BF4A-CA868636AA9C}" dt="2025-08-03T18:18:02.182" v="19" actId="47"/>
        <pc:sldMkLst>
          <pc:docMk/>
          <pc:sldMk cId="3986297482" sldId="301"/>
        </pc:sldMkLst>
      </pc:sldChg>
      <pc:sldChg chg="del">
        <pc:chgData name="Güler Demir" userId="51ad5cf4d1839854" providerId="LiveId" clId="{D461E2C1-A952-4547-BF4A-CA868636AA9C}" dt="2025-08-03T18:18:02.412" v="20" actId="47"/>
        <pc:sldMkLst>
          <pc:docMk/>
          <pc:sldMk cId="482992297" sldId="302"/>
        </pc:sldMkLst>
      </pc:sldChg>
      <pc:sldChg chg="del">
        <pc:chgData name="Güler Demir" userId="51ad5cf4d1839854" providerId="LiveId" clId="{D461E2C1-A952-4547-BF4A-CA868636AA9C}" dt="2025-08-03T18:17:59.411" v="8" actId="47"/>
        <pc:sldMkLst>
          <pc:docMk/>
          <pc:sldMk cId="3250773514" sldId="303"/>
        </pc:sldMkLst>
      </pc:sldChg>
      <pc:sldChg chg="del">
        <pc:chgData name="Güler Demir" userId="51ad5cf4d1839854" providerId="LiveId" clId="{D461E2C1-A952-4547-BF4A-CA868636AA9C}" dt="2025-08-03T18:17:59.820" v="10" actId="47"/>
        <pc:sldMkLst>
          <pc:docMk/>
          <pc:sldMk cId="1144325332" sldId="304"/>
        </pc:sldMkLst>
      </pc:sldChg>
      <pc:sldChg chg="del">
        <pc:chgData name="Güler Demir" userId="51ad5cf4d1839854" providerId="LiveId" clId="{D461E2C1-A952-4547-BF4A-CA868636AA9C}" dt="2025-08-03T18:18:00.874" v="15" actId="47"/>
        <pc:sldMkLst>
          <pc:docMk/>
          <pc:sldMk cId="3054398439" sldId="305"/>
        </pc:sldMkLst>
      </pc:sldChg>
      <pc:sldChg chg="del">
        <pc:chgData name="Güler Demir" userId="51ad5cf4d1839854" providerId="LiveId" clId="{D461E2C1-A952-4547-BF4A-CA868636AA9C}" dt="2025-08-03T18:17:59.644" v="9" actId="47"/>
        <pc:sldMkLst>
          <pc:docMk/>
          <pc:sldMk cId="1404371522" sldId="306"/>
        </pc:sldMkLst>
      </pc:sldChg>
      <pc:sldChg chg="del">
        <pc:chgData name="Güler Demir" userId="51ad5cf4d1839854" providerId="LiveId" clId="{D461E2C1-A952-4547-BF4A-CA868636AA9C}" dt="2025-08-03T18:18:01.069" v="16" actId="47"/>
        <pc:sldMkLst>
          <pc:docMk/>
          <pc:sldMk cId="3944531076" sldId="308"/>
        </pc:sldMkLst>
      </pc:sldChg>
      <pc:sldChg chg="del">
        <pc:chgData name="Güler Demir" userId="51ad5cf4d1839854" providerId="LiveId" clId="{D461E2C1-A952-4547-BF4A-CA868636AA9C}" dt="2025-08-03T18:18:01.457" v="17" actId="47"/>
        <pc:sldMkLst>
          <pc:docMk/>
          <pc:sldMk cId="3874801718" sldId="309"/>
        </pc:sldMkLst>
      </pc:sldChg>
      <pc:sldChg chg="modSp mod">
        <pc:chgData name="Güler Demir" userId="51ad5cf4d1839854" providerId="LiveId" clId="{D461E2C1-A952-4547-BF4A-CA868636AA9C}" dt="2025-08-03T20:51:29.786" v="2371" actId="6549"/>
        <pc:sldMkLst>
          <pc:docMk/>
          <pc:sldMk cId="4106094388" sldId="310"/>
        </pc:sldMkLst>
      </pc:sldChg>
      <pc:sldChg chg="modSp add mod">
        <pc:chgData name="Güler Demir" userId="51ad5cf4d1839854" providerId="LiveId" clId="{D461E2C1-A952-4547-BF4A-CA868636AA9C}" dt="2025-08-03T19:31:53.058" v="1089" actId="255"/>
        <pc:sldMkLst>
          <pc:docMk/>
          <pc:sldMk cId="1793144107" sldId="311"/>
        </pc:sldMkLst>
      </pc:sldChg>
      <pc:sldChg chg="modSp add del mod ord">
        <pc:chgData name="Güler Demir" userId="51ad5cf4d1839854" providerId="LiveId" clId="{D461E2C1-A952-4547-BF4A-CA868636AA9C}" dt="2025-08-03T18:29:05.801" v="200" actId="2696"/>
        <pc:sldMkLst>
          <pc:docMk/>
          <pc:sldMk cId="4294511232" sldId="311"/>
        </pc:sldMkLst>
      </pc:sldChg>
      <pc:sldChg chg="modSp add mod">
        <pc:chgData name="Güler Demir" userId="51ad5cf4d1839854" providerId="LiveId" clId="{D461E2C1-A952-4547-BF4A-CA868636AA9C}" dt="2025-08-03T19:31:42.583" v="1088" actId="255"/>
        <pc:sldMkLst>
          <pc:docMk/>
          <pc:sldMk cId="2368098368" sldId="312"/>
        </pc:sldMkLst>
      </pc:sldChg>
      <pc:sldChg chg="modSp add mod">
        <pc:chgData name="Güler Demir" userId="51ad5cf4d1839854" providerId="LiveId" clId="{D461E2C1-A952-4547-BF4A-CA868636AA9C}" dt="2025-08-03T19:06:09.742" v="908" actId="114"/>
        <pc:sldMkLst>
          <pc:docMk/>
          <pc:sldMk cId="230658129" sldId="313"/>
        </pc:sldMkLst>
      </pc:sldChg>
      <pc:sldChg chg="modSp add mod">
        <pc:chgData name="Güler Demir" userId="51ad5cf4d1839854" providerId="LiveId" clId="{D461E2C1-A952-4547-BF4A-CA868636AA9C}" dt="2025-08-03T20:04:31.859" v="1623" actId="1076"/>
        <pc:sldMkLst>
          <pc:docMk/>
          <pc:sldMk cId="2383019408" sldId="314"/>
        </pc:sldMkLst>
      </pc:sldChg>
      <pc:sldChg chg="modSp add mod">
        <pc:chgData name="Güler Demir" userId="51ad5cf4d1839854" providerId="LiveId" clId="{D461E2C1-A952-4547-BF4A-CA868636AA9C}" dt="2025-08-03T19:33:11.081" v="1091" actId="20577"/>
        <pc:sldMkLst>
          <pc:docMk/>
          <pc:sldMk cId="1139339025" sldId="315"/>
        </pc:sldMkLst>
      </pc:sldChg>
      <pc:sldChg chg="addSp delSp modSp add mod">
        <pc:chgData name="Güler Demir" userId="51ad5cf4d1839854" providerId="LiveId" clId="{D461E2C1-A952-4547-BF4A-CA868636AA9C}" dt="2025-08-03T19:10:57.088" v="944" actId="1076"/>
        <pc:sldMkLst>
          <pc:docMk/>
          <pc:sldMk cId="1407110329" sldId="316"/>
        </pc:sldMkLst>
      </pc:sldChg>
      <pc:sldChg chg="addSp delSp modSp add mod">
        <pc:chgData name="Güler Demir" userId="51ad5cf4d1839854" providerId="LiveId" clId="{D461E2C1-A952-4547-BF4A-CA868636AA9C}" dt="2025-08-03T19:12:00.283" v="950" actId="1076"/>
        <pc:sldMkLst>
          <pc:docMk/>
          <pc:sldMk cId="905608290" sldId="317"/>
        </pc:sldMkLst>
      </pc:sldChg>
      <pc:sldChg chg="addSp delSp modSp add mod">
        <pc:chgData name="Güler Demir" userId="51ad5cf4d1839854" providerId="LiveId" clId="{D461E2C1-A952-4547-BF4A-CA868636AA9C}" dt="2025-08-03T19:13:11.460" v="956" actId="1076"/>
        <pc:sldMkLst>
          <pc:docMk/>
          <pc:sldMk cId="1587305201" sldId="318"/>
        </pc:sldMkLst>
      </pc:sldChg>
      <pc:sldChg chg="addSp delSp modSp add mod">
        <pc:chgData name="Güler Demir" userId="51ad5cf4d1839854" providerId="LiveId" clId="{D461E2C1-A952-4547-BF4A-CA868636AA9C}" dt="2025-08-03T19:21:43.668" v="991" actId="22"/>
        <pc:sldMkLst>
          <pc:docMk/>
          <pc:sldMk cId="3961711349" sldId="319"/>
        </pc:sldMkLst>
      </pc:sldChg>
      <pc:sldChg chg="addSp delSp modSp add mod">
        <pc:chgData name="Güler Demir" userId="51ad5cf4d1839854" providerId="LiveId" clId="{D461E2C1-A952-4547-BF4A-CA868636AA9C}" dt="2025-08-03T19:22:40.875" v="999" actId="1076"/>
        <pc:sldMkLst>
          <pc:docMk/>
          <pc:sldMk cId="3523526703" sldId="320"/>
        </pc:sldMkLst>
      </pc:sldChg>
      <pc:sldChg chg="modSp add mod">
        <pc:chgData name="Güler Demir" userId="51ad5cf4d1839854" providerId="LiveId" clId="{D461E2C1-A952-4547-BF4A-CA868636AA9C}" dt="2025-08-03T19:53:54.784" v="1385" actId="6549"/>
        <pc:sldMkLst>
          <pc:docMk/>
          <pc:sldMk cId="1066222402" sldId="321"/>
        </pc:sldMkLst>
      </pc:sldChg>
      <pc:sldChg chg="add del">
        <pc:chgData name="Güler Demir" userId="51ad5cf4d1839854" providerId="LiveId" clId="{D461E2C1-A952-4547-BF4A-CA868636AA9C}" dt="2025-08-03T19:45:38.059" v="1214" actId="2696"/>
        <pc:sldMkLst>
          <pc:docMk/>
          <pc:sldMk cId="1817237431" sldId="321"/>
        </pc:sldMkLst>
      </pc:sldChg>
      <pc:sldChg chg="modSp add mod">
        <pc:chgData name="Güler Demir" userId="51ad5cf4d1839854" providerId="LiveId" clId="{D461E2C1-A952-4547-BF4A-CA868636AA9C}" dt="2025-08-03T20:01:20.703" v="1553" actId="6549"/>
        <pc:sldMkLst>
          <pc:docMk/>
          <pc:sldMk cId="364885712" sldId="322"/>
        </pc:sldMkLst>
      </pc:sldChg>
      <pc:sldChg chg="modSp add mod">
        <pc:chgData name="Güler Demir" userId="51ad5cf4d1839854" providerId="LiveId" clId="{D461E2C1-A952-4547-BF4A-CA868636AA9C}" dt="2025-08-03T20:15:12.720" v="1804" actId="255"/>
        <pc:sldMkLst>
          <pc:docMk/>
          <pc:sldMk cId="3775752884" sldId="323"/>
        </pc:sldMkLst>
      </pc:sldChg>
      <pc:sldChg chg="add del">
        <pc:chgData name="Güler Demir" userId="51ad5cf4d1839854" providerId="LiveId" clId="{D461E2C1-A952-4547-BF4A-CA868636AA9C}" dt="2025-08-03T20:20:54.610" v="1846" actId="2696"/>
        <pc:sldMkLst>
          <pc:docMk/>
          <pc:sldMk cId="2002604362" sldId="324"/>
        </pc:sldMkLst>
      </pc:sldChg>
      <pc:sldChg chg="addSp modSp add mod">
        <pc:chgData name="Güler Demir" userId="51ad5cf4d1839854" providerId="LiveId" clId="{D461E2C1-A952-4547-BF4A-CA868636AA9C}" dt="2025-08-03T20:59:56.346" v="2425" actId="1076"/>
        <pc:sldMkLst>
          <pc:docMk/>
          <pc:sldMk cId="3274623849" sldId="325"/>
        </pc:sldMkLst>
      </pc:sldChg>
      <pc:sldChg chg="modSp add mod">
        <pc:chgData name="Güler Demir" userId="51ad5cf4d1839854" providerId="LiveId" clId="{D461E2C1-A952-4547-BF4A-CA868636AA9C}" dt="2025-08-03T20:25:48.158" v="1964" actId="20577"/>
        <pc:sldMkLst>
          <pc:docMk/>
          <pc:sldMk cId="833549028" sldId="326"/>
        </pc:sldMkLst>
      </pc:sldChg>
      <pc:sldChg chg="modSp add mod">
        <pc:chgData name="Güler Demir" userId="51ad5cf4d1839854" providerId="LiveId" clId="{D461E2C1-A952-4547-BF4A-CA868636AA9C}" dt="2025-08-03T20:44:45.041" v="2234" actId="20577"/>
        <pc:sldMkLst>
          <pc:docMk/>
          <pc:sldMk cId="2006012457" sldId="327"/>
        </pc:sldMkLst>
      </pc:sldChg>
      <pc:sldChg chg="modSp add mod">
        <pc:chgData name="Güler Demir" userId="51ad5cf4d1839854" providerId="LiveId" clId="{D461E2C1-A952-4547-BF4A-CA868636AA9C}" dt="2025-08-03T20:37:46.748" v="2231" actId="6549"/>
        <pc:sldMkLst>
          <pc:docMk/>
          <pc:sldMk cId="2225138023" sldId="328"/>
        </pc:sldMkLst>
      </pc:sldChg>
    </pc:docChg>
  </pc:docChgLst>
  <pc:docChgLst>
    <pc:chgData name="Güler Demir" userId="51ad5cf4d1839854" providerId="LiveId" clId="{63C238F5-3A0E-458B-919B-377673C32D01}"/>
    <pc:docChg chg="undo redo custSel addSld delSld modSld sldOrd">
      <pc:chgData name="Güler Demir" userId="51ad5cf4d1839854" providerId="LiveId" clId="{63C238F5-3A0E-458B-919B-377673C32D01}" dt="2025-08-01T17:47:05.420" v="11096" actId="20577"/>
      <pc:docMkLst>
        <pc:docMk/>
      </pc:docMkLst>
      <pc:sldChg chg="modSp mod">
        <pc:chgData name="Güler Demir" userId="51ad5cf4d1839854" providerId="LiveId" clId="{63C238F5-3A0E-458B-919B-377673C32D01}" dt="2025-08-01T13:01:38.763" v="7121" actId="20577"/>
        <pc:sldMkLst>
          <pc:docMk/>
          <pc:sldMk cId="951358384" sldId="256"/>
        </pc:sldMkLst>
        <pc:spChg chg="mod">
          <ac:chgData name="Güler Demir" userId="51ad5cf4d1839854" providerId="LiveId" clId="{63C238F5-3A0E-458B-919B-377673C32D01}" dt="2025-08-01T13:01:38.763" v="7121" actId="20577"/>
          <ac:spMkLst>
            <pc:docMk/>
            <pc:sldMk cId="951358384" sldId="256"/>
            <ac:spMk id="2" creationId="{00000000-0000-0000-0000-000000000000}"/>
          </ac:spMkLst>
        </pc:spChg>
      </pc:sldChg>
      <pc:sldChg chg="del ord">
        <pc:chgData name="Güler Demir" userId="51ad5cf4d1839854" providerId="LiveId" clId="{63C238F5-3A0E-458B-919B-377673C32D01}" dt="2025-07-31T16:57:26.705" v="6" actId="47"/>
        <pc:sldMkLst>
          <pc:docMk/>
          <pc:sldMk cId="2988615369" sldId="258"/>
        </pc:sldMkLst>
      </pc:sldChg>
      <pc:sldChg chg="modSp mod">
        <pc:chgData name="Güler Demir" userId="51ad5cf4d1839854" providerId="LiveId" clId="{63C238F5-3A0E-458B-919B-377673C32D01}" dt="2025-08-01T17:28:01.993" v="10906" actId="27636"/>
        <pc:sldMkLst>
          <pc:docMk/>
          <pc:sldMk cId="2053632720" sldId="259"/>
        </pc:sldMkLst>
      </pc:sldChg>
      <pc:sldChg chg="del">
        <pc:chgData name="Güler Demir" userId="51ad5cf4d1839854" providerId="LiveId" clId="{63C238F5-3A0E-458B-919B-377673C32D01}" dt="2025-07-31T16:57:26.517" v="5" actId="47"/>
        <pc:sldMkLst>
          <pc:docMk/>
          <pc:sldMk cId="3740274549" sldId="260"/>
        </pc:sldMkLst>
      </pc:sldChg>
      <pc:sldChg chg="del">
        <pc:chgData name="Güler Demir" userId="51ad5cf4d1839854" providerId="LiveId" clId="{63C238F5-3A0E-458B-919B-377673C32D01}" dt="2025-07-31T16:57:26.893" v="7" actId="47"/>
        <pc:sldMkLst>
          <pc:docMk/>
          <pc:sldMk cId="1133085718" sldId="261"/>
        </pc:sldMkLst>
      </pc:sldChg>
      <pc:sldChg chg="del">
        <pc:chgData name="Güler Demir" userId="51ad5cf4d1839854" providerId="LiveId" clId="{63C238F5-3A0E-458B-919B-377673C32D01}" dt="2025-07-31T16:57:27.254" v="9" actId="47"/>
        <pc:sldMkLst>
          <pc:docMk/>
          <pc:sldMk cId="2673842134" sldId="262"/>
        </pc:sldMkLst>
      </pc:sldChg>
      <pc:sldChg chg="del">
        <pc:chgData name="Güler Demir" userId="51ad5cf4d1839854" providerId="LiveId" clId="{63C238F5-3A0E-458B-919B-377673C32D01}" dt="2025-07-31T16:57:27.097" v="8" actId="47"/>
        <pc:sldMkLst>
          <pc:docMk/>
          <pc:sldMk cId="4149757107" sldId="263"/>
        </pc:sldMkLst>
      </pc:sldChg>
      <pc:sldChg chg="del">
        <pc:chgData name="Güler Demir" userId="51ad5cf4d1839854" providerId="LiveId" clId="{63C238F5-3A0E-458B-919B-377673C32D01}" dt="2025-07-31T16:57:27.458" v="10" actId="47"/>
        <pc:sldMkLst>
          <pc:docMk/>
          <pc:sldMk cId="3758047188" sldId="264"/>
        </pc:sldMkLst>
      </pc:sldChg>
      <pc:sldChg chg="del">
        <pc:chgData name="Güler Demir" userId="51ad5cf4d1839854" providerId="LiveId" clId="{63C238F5-3A0E-458B-919B-377673C32D01}" dt="2025-07-31T16:57:26.377" v="4" actId="47"/>
        <pc:sldMkLst>
          <pc:docMk/>
          <pc:sldMk cId="2187342173" sldId="265"/>
        </pc:sldMkLst>
      </pc:sldChg>
      <pc:sldChg chg="del">
        <pc:chgData name="Güler Demir" userId="51ad5cf4d1839854" providerId="LiveId" clId="{63C238F5-3A0E-458B-919B-377673C32D01}" dt="2025-07-31T16:57:27.662" v="11" actId="47"/>
        <pc:sldMkLst>
          <pc:docMk/>
          <pc:sldMk cId="4062400833" sldId="266"/>
        </pc:sldMkLst>
      </pc:sldChg>
      <pc:sldChg chg="modSp del mod ord">
        <pc:chgData name="Güler Demir" userId="51ad5cf4d1839854" providerId="LiveId" clId="{63C238F5-3A0E-458B-919B-377673C32D01}" dt="2025-08-01T12:59:49.513" v="7069" actId="47"/>
        <pc:sldMkLst>
          <pc:docMk/>
          <pc:sldMk cId="1166283070" sldId="267"/>
        </pc:sldMkLst>
      </pc:sldChg>
      <pc:sldChg chg="del">
        <pc:chgData name="Güler Demir" userId="51ad5cf4d1839854" providerId="LiveId" clId="{63C238F5-3A0E-458B-919B-377673C32D01}" dt="2025-07-31T16:57:27.834" v="12" actId="47"/>
        <pc:sldMkLst>
          <pc:docMk/>
          <pc:sldMk cId="3789681931" sldId="268"/>
        </pc:sldMkLst>
      </pc:sldChg>
      <pc:sldChg chg="modSp add mod">
        <pc:chgData name="Güler Demir" userId="51ad5cf4d1839854" providerId="LiveId" clId="{63C238F5-3A0E-458B-919B-377673C32D01}" dt="2025-08-01T14:16:22.659" v="8559" actId="6549"/>
        <pc:sldMkLst>
          <pc:docMk/>
          <pc:sldMk cId="4088613481" sldId="268"/>
        </pc:sldMkLst>
        <pc:spChg chg="mod">
          <ac:chgData name="Güler Demir" userId="51ad5cf4d1839854" providerId="LiveId" clId="{63C238F5-3A0E-458B-919B-377673C32D01}" dt="2025-08-01T13:01:50.146" v="7126" actId="20577"/>
          <ac:spMkLst>
            <pc:docMk/>
            <pc:sldMk cId="4088613481" sldId="268"/>
            <ac:spMk id="2" creationId="{A2DCC7FD-BF56-9AF1-81B5-4815C046ED76}"/>
          </ac:spMkLst>
        </pc:spChg>
        <pc:spChg chg="mod">
          <ac:chgData name="Güler Demir" userId="51ad5cf4d1839854" providerId="LiveId" clId="{63C238F5-3A0E-458B-919B-377673C32D01}" dt="2025-08-01T14:16:22.659" v="8559" actId="6549"/>
          <ac:spMkLst>
            <pc:docMk/>
            <pc:sldMk cId="4088613481" sldId="268"/>
            <ac:spMk id="3" creationId="{6CABB9E9-7DA7-206D-2E8C-E6913BCE2D07}"/>
          </ac:spMkLst>
        </pc:spChg>
      </pc:sldChg>
      <pc:sldChg chg="modSp add del mod">
        <pc:chgData name="Güler Demir" userId="51ad5cf4d1839854" providerId="LiveId" clId="{63C238F5-3A0E-458B-919B-377673C32D01}" dt="2025-08-01T12:59:49.273" v="7068" actId="47"/>
        <pc:sldMkLst>
          <pc:docMk/>
          <pc:sldMk cId="643306273" sldId="269"/>
        </pc:sldMkLst>
      </pc:sldChg>
      <pc:sldChg chg="del">
        <pc:chgData name="Güler Demir" userId="51ad5cf4d1839854" providerId="LiveId" clId="{63C238F5-3A0E-458B-919B-377673C32D01}" dt="2025-07-31T16:57:28.054" v="13" actId="47"/>
        <pc:sldMkLst>
          <pc:docMk/>
          <pc:sldMk cId="730422893" sldId="269"/>
        </pc:sldMkLst>
      </pc:sldChg>
      <pc:sldChg chg="modSp add mod">
        <pc:chgData name="Güler Demir" userId="51ad5cf4d1839854" providerId="LiveId" clId="{63C238F5-3A0E-458B-919B-377673C32D01}" dt="2025-08-01T13:44:27.068" v="7925" actId="6549"/>
        <pc:sldMkLst>
          <pc:docMk/>
          <pc:sldMk cId="3703318901" sldId="269"/>
        </pc:sldMkLst>
      </pc:sldChg>
      <pc:sldChg chg="add del">
        <pc:chgData name="Güler Demir" userId="51ad5cf4d1839854" providerId="LiveId" clId="{63C238F5-3A0E-458B-919B-377673C32D01}" dt="2025-07-31T17:54:39.675" v="1354" actId="2696"/>
        <pc:sldMkLst>
          <pc:docMk/>
          <pc:sldMk cId="4217477130" sldId="269"/>
        </pc:sldMkLst>
      </pc:sldChg>
      <pc:sldChg chg="addSp modSp add mod">
        <pc:chgData name="Güler Demir" userId="51ad5cf4d1839854" providerId="LiveId" clId="{63C238F5-3A0E-458B-919B-377673C32D01}" dt="2025-08-01T13:45:03.142" v="7929" actId="20577"/>
        <pc:sldMkLst>
          <pc:docMk/>
          <pc:sldMk cId="1886565987" sldId="270"/>
        </pc:sldMkLst>
      </pc:sldChg>
      <pc:sldChg chg="add del">
        <pc:chgData name="Güler Demir" userId="51ad5cf4d1839854" providerId="LiveId" clId="{63C238F5-3A0E-458B-919B-377673C32D01}" dt="2025-07-31T18:17:06.850" v="1996" actId="2696"/>
        <pc:sldMkLst>
          <pc:docMk/>
          <pc:sldMk cId="3777846375" sldId="270"/>
        </pc:sldMkLst>
      </pc:sldChg>
      <pc:sldChg chg="del">
        <pc:chgData name="Güler Demir" userId="51ad5cf4d1839854" providerId="LiveId" clId="{63C238F5-3A0E-458B-919B-377673C32D01}" dt="2025-07-31T16:57:28.257" v="14" actId="47"/>
        <pc:sldMkLst>
          <pc:docMk/>
          <pc:sldMk cId="3937052180" sldId="270"/>
        </pc:sldMkLst>
      </pc:sldChg>
      <pc:sldChg chg="addSp delSp modSp add del mod">
        <pc:chgData name="Güler Demir" userId="51ad5cf4d1839854" providerId="LiveId" clId="{63C238F5-3A0E-458B-919B-377673C32D01}" dt="2025-08-01T13:37:30.102" v="7596" actId="2696"/>
        <pc:sldMkLst>
          <pc:docMk/>
          <pc:sldMk cId="268973421" sldId="271"/>
        </pc:sldMkLst>
      </pc:sldChg>
      <pc:sldChg chg="modSp new mod">
        <pc:chgData name="Güler Demir" userId="51ad5cf4d1839854" providerId="LiveId" clId="{63C238F5-3A0E-458B-919B-377673C32D01}" dt="2025-08-01T13:43:50.197" v="7915" actId="20577"/>
        <pc:sldMkLst>
          <pc:docMk/>
          <pc:sldMk cId="1251505519" sldId="271"/>
        </pc:sldMkLst>
      </pc:sldChg>
      <pc:sldChg chg="modSp add del mod">
        <pc:chgData name="Güler Demir" userId="51ad5cf4d1839854" providerId="LiveId" clId="{63C238F5-3A0E-458B-919B-377673C32D01}" dt="2025-08-01T12:59:49.693" v="7070" actId="47"/>
        <pc:sldMkLst>
          <pc:docMk/>
          <pc:sldMk cId="2377629101" sldId="271"/>
        </pc:sldMkLst>
      </pc:sldChg>
      <pc:sldChg chg="del">
        <pc:chgData name="Güler Demir" userId="51ad5cf4d1839854" providerId="LiveId" clId="{63C238F5-3A0E-458B-919B-377673C32D01}" dt="2025-07-31T16:57:28.649" v="15" actId="47"/>
        <pc:sldMkLst>
          <pc:docMk/>
          <pc:sldMk cId="2419834256" sldId="271"/>
        </pc:sldMkLst>
      </pc:sldChg>
      <pc:sldChg chg="modSp add del mod">
        <pc:chgData name="Güler Demir" userId="51ad5cf4d1839854" providerId="LiveId" clId="{63C238F5-3A0E-458B-919B-377673C32D01}" dt="2025-08-01T13:34:30.727" v="7587" actId="2696"/>
        <pc:sldMkLst>
          <pc:docMk/>
          <pc:sldMk cId="2471808977" sldId="271"/>
        </pc:sldMkLst>
      </pc:sldChg>
      <pc:sldChg chg="add del">
        <pc:chgData name="Güler Demir" userId="51ad5cf4d1839854" providerId="LiveId" clId="{63C238F5-3A0E-458B-919B-377673C32D01}" dt="2025-08-01T13:33:33.502" v="7569" actId="2696"/>
        <pc:sldMkLst>
          <pc:docMk/>
          <pc:sldMk cId="3190946392" sldId="271"/>
        </pc:sldMkLst>
      </pc:sldChg>
      <pc:sldChg chg="del">
        <pc:chgData name="Güler Demir" userId="51ad5cf4d1839854" providerId="LiveId" clId="{63C238F5-3A0E-458B-919B-377673C32D01}" dt="2025-07-31T16:57:28.852" v="16" actId="47"/>
        <pc:sldMkLst>
          <pc:docMk/>
          <pc:sldMk cId="1696983698" sldId="272"/>
        </pc:sldMkLst>
      </pc:sldChg>
      <pc:sldChg chg="add del">
        <pc:chgData name="Güler Demir" userId="51ad5cf4d1839854" providerId="LiveId" clId="{63C238F5-3A0E-458B-919B-377673C32D01}" dt="2025-08-01T13:33:47.211" v="7573"/>
        <pc:sldMkLst>
          <pc:docMk/>
          <pc:sldMk cId="1773945709" sldId="272"/>
        </pc:sldMkLst>
      </pc:sldChg>
      <pc:sldChg chg="modSp add del mod">
        <pc:chgData name="Güler Demir" userId="51ad5cf4d1839854" providerId="LiveId" clId="{63C238F5-3A0E-458B-919B-377673C32D01}" dt="2025-08-01T12:59:49.893" v="7071" actId="47"/>
        <pc:sldMkLst>
          <pc:docMk/>
          <pc:sldMk cId="1783309417" sldId="272"/>
        </pc:sldMkLst>
      </pc:sldChg>
      <pc:sldChg chg="add del">
        <pc:chgData name="Güler Demir" userId="51ad5cf4d1839854" providerId="LiveId" clId="{63C238F5-3A0E-458B-919B-377673C32D01}" dt="2025-08-01T13:34:51.687" v="7591"/>
        <pc:sldMkLst>
          <pc:docMk/>
          <pc:sldMk cId="2992243397" sldId="272"/>
        </pc:sldMkLst>
      </pc:sldChg>
      <pc:sldChg chg="modSp add mod">
        <pc:chgData name="Güler Demir" userId="51ad5cf4d1839854" providerId="LiveId" clId="{63C238F5-3A0E-458B-919B-377673C32D01}" dt="2025-08-01T17:37:46.291" v="11017" actId="123"/>
        <pc:sldMkLst>
          <pc:docMk/>
          <pc:sldMk cId="3213974429" sldId="272"/>
        </pc:sldMkLst>
      </pc:sldChg>
      <pc:sldChg chg="del">
        <pc:chgData name="Güler Demir" userId="51ad5cf4d1839854" providerId="LiveId" clId="{63C238F5-3A0E-458B-919B-377673C32D01}" dt="2025-07-31T16:57:29.072" v="17" actId="47"/>
        <pc:sldMkLst>
          <pc:docMk/>
          <pc:sldMk cId="1567964758" sldId="273"/>
        </pc:sldMkLst>
      </pc:sldChg>
      <pc:sldChg chg="addSp modSp add mod ord">
        <pc:chgData name="Güler Demir" userId="51ad5cf4d1839854" providerId="LiveId" clId="{63C238F5-3A0E-458B-919B-377673C32D01}" dt="2025-08-01T17:43:32.604" v="11035" actId="6549"/>
        <pc:sldMkLst>
          <pc:docMk/>
          <pc:sldMk cId="1729104201" sldId="273"/>
        </pc:sldMkLst>
      </pc:sldChg>
      <pc:sldChg chg="modSp add del mod">
        <pc:chgData name="Güler Demir" userId="51ad5cf4d1839854" providerId="LiveId" clId="{63C238F5-3A0E-458B-919B-377673C32D01}" dt="2025-07-31T19:38:28.279" v="3230" actId="2696"/>
        <pc:sldMkLst>
          <pc:docMk/>
          <pc:sldMk cId="3702239037" sldId="273"/>
        </pc:sldMkLst>
      </pc:sldChg>
      <pc:sldChg chg="del">
        <pc:chgData name="Güler Demir" userId="51ad5cf4d1839854" providerId="LiveId" clId="{63C238F5-3A0E-458B-919B-377673C32D01}" dt="2025-07-31T16:57:29.323" v="18" actId="47"/>
        <pc:sldMkLst>
          <pc:docMk/>
          <pc:sldMk cId="2219951129" sldId="274"/>
        </pc:sldMkLst>
      </pc:sldChg>
      <pc:sldChg chg="addSp delSp modSp add mod">
        <pc:chgData name="Güler Demir" userId="51ad5cf4d1839854" providerId="LiveId" clId="{63C238F5-3A0E-458B-919B-377673C32D01}" dt="2025-08-01T15:07:49.421" v="9562" actId="6549"/>
        <pc:sldMkLst>
          <pc:docMk/>
          <pc:sldMk cId="2466074895" sldId="274"/>
        </pc:sldMkLst>
      </pc:sldChg>
      <pc:sldChg chg="addSp modSp add del mod">
        <pc:chgData name="Güler Demir" userId="51ad5cf4d1839854" providerId="LiveId" clId="{63C238F5-3A0E-458B-919B-377673C32D01}" dt="2025-08-01T12:59:50.063" v="7072" actId="47"/>
        <pc:sldMkLst>
          <pc:docMk/>
          <pc:sldMk cId="3803174682" sldId="274"/>
        </pc:sldMkLst>
      </pc:sldChg>
      <pc:sldChg chg="modSp add mod">
        <pc:chgData name="Güler Demir" userId="51ad5cf4d1839854" providerId="LiveId" clId="{63C238F5-3A0E-458B-919B-377673C32D01}" dt="2025-08-01T14:34:23.313" v="8892" actId="20577"/>
        <pc:sldMkLst>
          <pc:docMk/>
          <pc:sldMk cId="1151062005" sldId="275"/>
        </pc:sldMkLst>
      </pc:sldChg>
      <pc:sldChg chg="modSp add del mod">
        <pc:chgData name="Güler Demir" userId="51ad5cf4d1839854" providerId="LiveId" clId="{63C238F5-3A0E-458B-919B-377673C32D01}" dt="2025-08-01T12:59:50.263" v="7073" actId="47"/>
        <pc:sldMkLst>
          <pc:docMk/>
          <pc:sldMk cId="1203259900" sldId="275"/>
        </pc:sldMkLst>
      </pc:sldChg>
      <pc:sldChg chg="del">
        <pc:chgData name="Güler Demir" userId="51ad5cf4d1839854" providerId="LiveId" clId="{63C238F5-3A0E-458B-919B-377673C32D01}" dt="2025-07-31T16:57:29.526" v="19" actId="47"/>
        <pc:sldMkLst>
          <pc:docMk/>
          <pc:sldMk cId="1886383686" sldId="275"/>
        </pc:sldMkLst>
      </pc:sldChg>
      <pc:sldChg chg="add del">
        <pc:chgData name="Güler Demir" userId="51ad5cf4d1839854" providerId="LiveId" clId="{63C238F5-3A0E-458B-919B-377673C32D01}" dt="2025-07-31T19:37:56.084" v="3227" actId="2696"/>
        <pc:sldMkLst>
          <pc:docMk/>
          <pc:sldMk cId="192488011" sldId="276"/>
        </pc:sldMkLst>
      </pc:sldChg>
      <pc:sldChg chg="addSp modSp add del mod">
        <pc:chgData name="Güler Demir" userId="51ad5cf4d1839854" providerId="LiveId" clId="{63C238F5-3A0E-458B-919B-377673C32D01}" dt="2025-08-01T12:59:50.469" v="7074" actId="47"/>
        <pc:sldMkLst>
          <pc:docMk/>
          <pc:sldMk cId="849038398" sldId="276"/>
        </pc:sldMkLst>
      </pc:sldChg>
      <pc:sldChg chg="modSp add mod">
        <pc:chgData name="Güler Demir" userId="51ad5cf4d1839854" providerId="LiveId" clId="{63C238F5-3A0E-458B-919B-377673C32D01}" dt="2025-08-01T17:43:51.837" v="11036" actId="20577"/>
        <pc:sldMkLst>
          <pc:docMk/>
          <pc:sldMk cId="2620158529" sldId="276"/>
        </pc:sldMkLst>
      </pc:sldChg>
      <pc:sldChg chg="del">
        <pc:chgData name="Güler Demir" userId="51ad5cf4d1839854" providerId="LiveId" clId="{63C238F5-3A0E-458B-919B-377673C32D01}" dt="2025-07-31T16:57:30.278" v="20" actId="47"/>
        <pc:sldMkLst>
          <pc:docMk/>
          <pc:sldMk cId="4224082616" sldId="276"/>
        </pc:sldMkLst>
      </pc:sldChg>
      <pc:sldChg chg="add del">
        <pc:chgData name="Güler Demir" userId="51ad5cf4d1839854" providerId="LiveId" clId="{63C238F5-3A0E-458B-919B-377673C32D01}" dt="2025-08-01T14:35:01.364" v="8893" actId="2696"/>
        <pc:sldMkLst>
          <pc:docMk/>
          <pc:sldMk cId="1200721607" sldId="277"/>
        </pc:sldMkLst>
      </pc:sldChg>
      <pc:sldChg chg="addSp delSp modSp add del mod">
        <pc:chgData name="Güler Demir" userId="51ad5cf4d1839854" providerId="LiveId" clId="{63C238F5-3A0E-458B-919B-377673C32D01}" dt="2025-08-01T12:59:50.853" v="7076" actId="47"/>
        <pc:sldMkLst>
          <pc:docMk/>
          <pc:sldMk cId="2360146027" sldId="277"/>
        </pc:sldMkLst>
      </pc:sldChg>
      <pc:sldChg chg="modSp add del mod">
        <pc:chgData name="Güler Demir" userId="51ad5cf4d1839854" providerId="LiveId" clId="{63C238F5-3A0E-458B-919B-377673C32D01}" dt="2025-08-01T17:43:58.710" v="11037" actId="2696"/>
        <pc:sldMkLst>
          <pc:docMk/>
          <pc:sldMk cId="868589298" sldId="278"/>
        </pc:sldMkLst>
      </pc:sldChg>
      <pc:sldChg chg="modSp add del mod">
        <pc:chgData name="Güler Demir" userId="51ad5cf4d1839854" providerId="LiveId" clId="{63C238F5-3A0E-458B-919B-377673C32D01}" dt="2025-08-01T12:59:51.053" v="7077" actId="47"/>
        <pc:sldMkLst>
          <pc:docMk/>
          <pc:sldMk cId="1493730271" sldId="278"/>
        </pc:sldMkLst>
      </pc:sldChg>
      <pc:sldChg chg="addSp modSp add mod">
        <pc:chgData name="Güler Demir" userId="51ad5cf4d1839854" providerId="LiveId" clId="{63C238F5-3A0E-458B-919B-377673C32D01}" dt="2025-08-01T15:52:49.051" v="9936" actId="20577"/>
        <pc:sldMkLst>
          <pc:docMk/>
          <pc:sldMk cId="1655293231" sldId="279"/>
        </pc:sldMkLst>
      </pc:sldChg>
      <pc:sldChg chg="modSp add del mod">
        <pc:chgData name="Güler Demir" userId="51ad5cf4d1839854" providerId="LiveId" clId="{63C238F5-3A0E-458B-919B-377673C32D01}" dt="2025-08-01T12:59:51.263" v="7078" actId="47"/>
        <pc:sldMkLst>
          <pc:docMk/>
          <pc:sldMk cId="3802109054" sldId="279"/>
        </pc:sldMkLst>
      </pc:sldChg>
      <pc:sldChg chg="modSp add del mod">
        <pc:chgData name="Güler Demir" userId="51ad5cf4d1839854" providerId="LiveId" clId="{63C238F5-3A0E-458B-919B-377673C32D01}" dt="2025-08-01T10:02:09.171" v="4162" actId="2696"/>
        <pc:sldMkLst>
          <pc:docMk/>
          <pc:sldMk cId="3986648629" sldId="279"/>
        </pc:sldMkLst>
      </pc:sldChg>
      <pc:sldChg chg="modSp add mod">
        <pc:chgData name="Güler Demir" userId="51ad5cf4d1839854" providerId="LiveId" clId="{63C238F5-3A0E-458B-919B-377673C32D01}" dt="2025-08-01T15:16:25.286" v="9869" actId="6549"/>
        <pc:sldMkLst>
          <pc:docMk/>
          <pc:sldMk cId="2243830934" sldId="280"/>
        </pc:sldMkLst>
      </pc:sldChg>
      <pc:sldChg chg="add del">
        <pc:chgData name="Güler Demir" userId="51ad5cf4d1839854" providerId="LiveId" clId="{63C238F5-3A0E-458B-919B-377673C32D01}" dt="2025-08-01T10:01:49.877" v="4161" actId="2696"/>
        <pc:sldMkLst>
          <pc:docMk/>
          <pc:sldMk cId="2324833614" sldId="280"/>
        </pc:sldMkLst>
      </pc:sldChg>
      <pc:sldChg chg="modSp add del mod ord">
        <pc:chgData name="Güler Demir" userId="51ad5cf4d1839854" providerId="LiveId" clId="{63C238F5-3A0E-458B-919B-377673C32D01}" dt="2025-08-01T12:59:51.448" v="7079" actId="47"/>
        <pc:sldMkLst>
          <pc:docMk/>
          <pc:sldMk cId="3391898785" sldId="280"/>
        </pc:sldMkLst>
      </pc:sldChg>
      <pc:sldChg chg="modSp add del mod">
        <pc:chgData name="Güler Demir" userId="51ad5cf4d1839854" providerId="LiveId" clId="{63C238F5-3A0E-458B-919B-377673C32D01}" dt="2025-08-01T12:59:50.673" v="7075" actId="47"/>
        <pc:sldMkLst>
          <pc:docMk/>
          <pc:sldMk cId="1609877234" sldId="281"/>
        </pc:sldMkLst>
      </pc:sldChg>
      <pc:sldChg chg="addSp modSp add mod">
        <pc:chgData name="Güler Demir" userId="51ad5cf4d1839854" providerId="LiveId" clId="{63C238F5-3A0E-458B-919B-377673C32D01}" dt="2025-08-01T16:31:08.052" v="10138" actId="12"/>
        <pc:sldMkLst>
          <pc:docMk/>
          <pc:sldMk cId="2149296582" sldId="281"/>
        </pc:sldMkLst>
      </pc:sldChg>
      <pc:sldChg chg="modSp add del mod">
        <pc:chgData name="Güler Demir" userId="51ad5cf4d1839854" providerId="LiveId" clId="{63C238F5-3A0E-458B-919B-377673C32D01}" dt="2025-08-01T11:52:27.624" v="6409" actId="2696"/>
        <pc:sldMkLst>
          <pc:docMk/>
          <pc:sldMk cId="339441433" sldId="282"/>
        </pc:sldMkLst>
      </pc:sldChg>
      <pc:sldChg chg="modSp add mod">
        <pc:chgData name="Güler Demir" userId="51ad5cf4d1839854" providerId="LiveId" clId="{63C238F5-3A0E-458B-919B-377673C32D01}" dt="2025-08-01T16:42:21.725" v="10234" actId="20577"/>
        <pc:sldMkLst>
          <pc:docMk/>
          <pc:sldMk cId="3452674712" sldId="282"/>
        </pc:sldMkLst>
      </pc:sldChg>
      <pc:sldChg chg="modSp add del mod ord">
        <pc:chgData name="Güler Demir" userId="51ad5cf4d1839854" providerId="LiveId" clId="{63C238F5-3A0E-458B-919B-377673C32D01}" dt="2025-08-01T12:59:51.643" v="7080" actId="47"/>
        <pc:sldMkLst>
          <pc:docMk/>
          <pc:sldMk cId="325407961" sldId="283"/>
        </pc:sldMkLst>
      </pc:sldChg>
      <pc:sldChg chg="modSp add mod">
        <pc:chgData name="Güler Demir" userId="51ad5cf4d1839854" providerId="LiveId" clId="{63C238F5-3A0E-458B-919B-377673C32D01}" dt="2025-08-01T17:21:38.149" v="10827" actId="20577"/>
        <pc:sldMkLst>
          <pc:docMk/>
          <pc:sldMk cId="2603755572" sldId="283"/>
        </pc:sldMkLst>
      </pc:sldChg>
      <pc:sldChg chg="modSp add mod">
        <pc:chgData name="Güler Demir" userId="51ad5cf4d1839854" providerId="LiveId" clId="{63C238F5-3A0E-458B-919B-377673C32D01}" dt="2025-08-01T17:21:05.114" v="10811" actId="20577"/>
        <pc:sldMkLst>
          <pc:docMk/>
          <pc:sldMk cId="1300798952" sldId="284"/>
        </pc:sldMkLst>
      </pc:sldChg>
      <pc:sldChg chg="add del">
        <pc:chgData name="Güler Demir" userId="51ad5cf4d1839854" providerId="LiveId" clId="{63C238F5-3A0E-458B-919B-377673C32D01}" dt="2025-08-01T16:56:21.023" v="10420" actId="2696"/>
        <pc:sldMkLst>
          <pc:docMk/>
          <pc:sldMk cId="3447916670" sldId="284"/>
        </pc:sldMkLst>
      </pc:sldChg>
      <pc:sldChg chg="addSp modSp add del mod">
        <pc:chgData name="Güler Demir" userId="51ad5cf4d1839854" providerId="LiveId" clId="{63C238F5-3A0E-458B-919B-377673C32D01}" dt="2025-08-01T12:59:51.853" v="7081" actId="47"/>
        <pc:sldMkLst>
          <pc:docMk/>
          <pc:sldMk cId="3987924021" sldId="284"/>
        </pc:sldMkLst>
      </pc:sldChg>
      <pc:sldChg chg="modSp add del mod">
        <pc:chgData name="Güler Demir" userId="51ad5cf4d1839854" providerId="LiveId" clId="{63C238F5-3A0E-458B-919B-377673C32D01}" dt="2025-08-01T12:59:52.043" v="7082" actId="47"/>
        <pc:sldMkLst>
          <pc:docMk/>
          <pc:sldMk cId="1350134314" sldId="285"/>
        </pc:sldMkLst>
      </pc:sldChg>
      <pc:sldChg chg="modSp add mod">
        <pc:chgData name="Güler Demir" userId="51ad5cf4d1839854" providerId="LiveId" clId="{63C238F5-3A0E-458B-919B-377673C32D01}" dt="2025-08-01T17:31:00.232" v="10945" actId="14100"/>
        <pc:sldMkLst>
          <pc:docMk/>
          <pc:sldMk cId="3125581921" sldId="285"/>
        </pc:sldMkLst>
      </pc:sldChg>
      <pc:sldChg chg="modSp add del mod">
        <pc:chgData name="Güler Demir" userId="51ad5cf4d1839854" providerId="LiveId" clId="{63C238F5-3A0E-458B-919B-377673C32D01}" dt="2025-08-01T12:59:52.723" v="7083" actId="47"/>
        <pc:sldMkLst>
          <pc:docMk/>
          <pc:sldMk cId="90709521" sldId="286"/>
        </pc:sldMkLst>
      </pc:sldChg>
      <pc:sldChg chg="modSp add mod">
        <pc:chgData name="Güler Demir" userId="51ad5cf4d1839854" providerId="LiveId" clId="{63C238F5-3A0E-458B-919B-377673C32D01}" dt="2025-08-01T17:34:21.340" v="11015" actId="6549"/>
        <pc:sldMkLst>
          <pc:docMk/>
          <pc:sldMk cId="289566771" sldId="286"/>
        </pc:sldMkLst>
      </pc:sldChg>
      <pc:sldChg chg="add del">
        <pc:chgData name="Güler Demir" userId="51ad5cf4d1839854" providerId="LiveId" clId="{63C238F5-3A0E-458B-919B-377673C32D01}" dt="2025-08-01T17:30:15.854" v="10938" actId="2696"/>
        <pc:sldMkLst>
          <pc:docMk/>
          <pc:sldMk cId="3277759999" sldId="286"/>
        </pc:sldMkLst>
      </pc:sldChg>
      <pc:sldChg chg="modSp add mod">
        <pc:chgData name="Güler Demir" userId="51ad5cf4d1839854" providerId="LiveId" clId="{63C238F5-3A0E-458B-919B-377673C32D01}" dt="2025-08-01T17:47:05.420" v="11096" actId="20577"/>
        <pc:sldMkLst>
          <pc:docMk/>
          <pc:sldMk cId="2993312993" sldId="287"/>
        </pc:sldMkLst>
      </pc:sldChg>
      <pc:sldChg chg="addSp modSp add del mod">
        <pc:chgData name="Güler Demir" userId="51ad5cf4d1839854" providerId="LiveId" clId="{63C238F5-3A0E-458B-919B-377673C32D01}" dt="2025-08-01T12:59:53.143" v="7084" actId="47"/>
        <pc:sldMkLst>
          <pc:docMk/>
          <pc:sldMk cId="4056335354" sldId="28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8/11/2025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www.researchgate.net/publication/377089325_ONLINE_PUBLIC_ACCESS_CATALOGUE_OPAC_ENHANCING_INFORMATION_RETRIEVAL_IN_MODERN_LIBRARIES" TargetMode="External"/><Relationship Id="rId3" Type="http://schemas.openxmlformats.org/officeDocument/2006/relationships/hyperlink" Target="https://www.researchgate.net/publication/364356502_INFORMATION_RETRIEVAL_ROLE_OF_OPAC_IN_THE_UTILIZATION_OF_LIBRARY_RESOURCES_BY_STUDENTS" TargetMode="External"/><Relationship Id="rId7" Type="http://schemas.openxmlformats.org/officeDocument/2006/relationships/hyperlink" Target="https://odlis.abc-clio.com/odlis_u.html" TargetMode="External"/><Relationship Id="rId2" Type="http://schemas.openxmlformats.org/officeDocument/2006/relationships/hyperlink" Target="https://digitalcommons.unl.edu/libphilprac/2586" TargetMode="External"/><Relationship Id="rId1" Type="http://schemas.openxmlformats.org/officeDocument/2006/relationships/slideLayout" Target="../slideLayouts/slideLayout2.xml"/><Relationship Id="rId6" Type="http://schemas.openxmlformats.org/officeDocument/2006/relationships/hyperlink" Target="https://odlis.abc-clio.com/odlis_o.html" TargetMode="External"/><Relationship Id="rId5" Type="http://schemas.openxmlformats.org/officeDocument/2006/relationships/hyperlink" Target="https://files.eric.ed.gov/fulltext/ED092149.pdf" TargetMode="External"/><Relationship Id="rId10" Type="http://schemas.openxmlformats.org/officeDocument/2006/relationships/hyperlink" Target="https://www.woodbinepubliclibrary.org/online-library-catalog.html" TargetMode="External"/><Relationship Id="rId4" Type="http://schemas.openxmlformats.org/officeDocument/2006/relationships/hyperlink" Target="https://www.millikutuphane.gov.tr/page/ULUSAL-TOPLU-KATALOG--TO-KAT-" TargetMode="External"/><Relationship Id="rId9" Type="http://schemas.openxmlformats.org/officeDocument/2006/relationships/hyperlink" Target="https://www.isko.org/cyclo/opac"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14401" y="739303"/>
            <a:ext cx="9358009" cy="3565188"/>
          </a:xfrm>
        </p:spPr>
        <p:txBody>
          <a:bodyPr/>
          <a:lstStyle/>
          <a:p>
            <a:pPr algn="ctr"/>
            <a:r>
              <a:rPr lang="tr-TR" sz="2800" b="1" dirty="0">
                <a:solidFill>
                  <a:schemeClr val="tx1"/>
                </a:solidFill>
              </a:rPr>
              <a:t>BİLGİ HİZMETLERİ</a:t>
            </a:r>
            <a:br>
              <a:rPr lang="tr-TR" sz="2800" b="1" dirty="0">
                <a:solidFill>
                  <a:schemeClr val="tx1"/>
                </a:solidFill>
              </a:rPr>
            </a:br>
            <a:r>
              <a:rPr lang="tr-TR" sz="2800" b="1" dirty="0">
                <a:solidFill>
                  <a:schemeClr val="tx1"/>
                </a:solidFill>
              </a:rPr>
              <a:t>7. HAFTA </a:t>
            </a:r>
            <a:br>
              <a:rPr lang="tr-TR" sz="2800" b="1" dirty="0">
                <a:solidFill>
                  <a:schemeClr val="tx1"/>
                </a:solidFill>
              </a:rPr>
            </a:br>
            <a:r>
              <a:rPr lang="tr-TR" sz="2800" b="1" dirty="0">
                <a:solidFill>
                  <a:schemeClr val="tx1"/>
                </a:solidFill>
              </a:rPr>
              <a:t>Kütüphane Katalogları ve </a:t>
            </a:r>
            <a:br>
              <a:rPr lang="tr-TR" sz="2800" b="1" dirty="0">
                <a:solidFill>
                  <a:schemeClr val="tx1"/>
                </a:solidFill>
              </a:rPr>
            </a:br>
            <a:r>
              <a:rPr lang="tr-TR" sz="2800" b="1" dirty="0">
                <a:solidFill>
                  <a:schemeClr val="tx1"/>
                </a:solidFill>
              </a:rPr>
              <a:t>Kaynak Paylaşım Sistemleri: </a:t>
            </a:r>
            <a:br>
              <a:rPr lang="tr-TR" sz="2800" b="1" dirty="0">
                <a:solidFill>
                  <a:schemeClr val="tx1"/>
                </a:solidFill>
              </a:rPr>
            </a:br>
            <a:r>
              <a:rPr lang="tr-TR" sz="2800" b="1" dirty="0">
                <a:solidFill>
                  <a:schemeClr val="tx1"/>
                </a:solidFill>
              </a:rPr>
              <a:t>OPAC, Toplu Kataloglar ve </a:t>
            </a:r>
            <a:br>
              <a:rPr lang="tr-TR" sz="2800" b="1" dirty="0">
                <a:solidFill>
                  <a:schemeClr val="tx1"/>
                </a:solidFill>
              </a:rPr>
            </a:br>
            <a:r>
              <a:rPr lang="tr-TR" sz="2800" b="1" dirty="0">
                <a:solidFill>
                  <a:schemeClr val="tx1"/>
                </a:solidFill>
              </a:rPr>
              <a:t>Kütüphaneler Arası </a:t>
            </a:r>
            <a:br>
              <a:rPr lang="tr-TR" sz="2800" b="1" dirty="0">
                <a:solidFill>
                  <a:schemeClr val="tx1"/>
                </a:solidFill>
              </a:rPr>
            </a:br>
            <a:r>
              <a:rPr lang="tr-TR" sz="2800" b="1" dirty="0">
                <a:solidFill>
                  <a:schemeClr val="tx1"/>
                </a:solidFill>
              </a:rPr>
              <a:t>Ödünç Verme Süreçleri</a:t>
            </a:r>
            <a:br>
              <a:rPr lang="tr-TR" sz="2800" b="1" dirty="0"/>
            </a:br>
            <a:endParaRPr lang="en-US" sz="2800" b="1" dirty="0"/>
          </a:p>
        </p:txBody>
      </p:sp>
      <p:sp>
        <p:nvSpPr>
          <p:cNvPr id="3" name="Alt Başlık 2"/>
          <p:cNvSpPr>
            <a:spLocks noGrp="1"/>
          </p:cNvSpPr>
          <p:nvPr>
            <p:ph type="subTitle" idx="1"/>
          </p:nvPr>
        </p:nvSpPr>
        <p:spPr>
          <a:xfrm>
            <a:off x="1546396" y="4787518"/>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4DD6D-9332-BC4A-BED8-2E2B149D369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0ED6445-D06E-D969-CBF7-6BD76FA8B0DF}"/>
              </a:ext>
            </a:extLst>
          </p:cNvPr>
          <p:cNvSpPr>
            <a:spLocks noGrp="1"/>
          </p:cNvSpPr>
          <p:nvPr>
            <p:ph type="title"/>
          </p:nvPr>
        </p:nvSpPr>
        <p:spPr>
          <a:xfrm>
            <a:off x="899585" y="195570"/>
            <a:ext cx="8947421" cy="600843"/>
          </a:xfrm>
        </p:spPr>
        <p:txBody>
          <a:bodyPr>
            <a:normAutofit/>
          </a:bodyPr>
          <a:lstStyle/>
          <a:p>
            <a:pPr algn="ctr"/>
            <a:r>
              <a:rPr lang="tr-TR" sz="2400" b="1" dirty="0">
                <a:solidFill>
                  <a:schemeClr val="tx1"/>
                </a:solidFill>
              </a:rPr>
              <a:t>OPAC 2.0 ve SOSYAL KATALOG</a:t>
            </a:r>
            <a:endParaRPr lang="en-US" sz="2400" b="1" dirty="0"/>
          </a:p>
        </p:txBody>
      </p:sp>
      <p:sp>
        <p:nvSpPr>
          <p:cNvPr id="3" name="İçerik Yer Tutucusu 2">
            <a:extLst>
              <a:ext uri="{FF2B5EF4-FFF2-40B4-BE49-F238E27FC236}">
                <a16:creationId xmlns:a16="http://schemas.microsoft.com/office/drawing/2014/main" id="{E0659A27-7441-CCB3-ABA0-89DDF8450276}"/>
              </a:ext>
            </a:extLst>
          </p:cNvPr>
          <p:cNvSpPr>
            <a:spLocks noGrp="1"/>
          </p:cNvSpPr>
          <p:nvPr>
            <p:ph idx="1"/>
          </p:nvPr>
        </p:nvSpPr>
        <p:spPr>
          <a:xfrm>
            <a:off x="1017415" y="745443"/>
            <a:ext cx="9438005" cy="5674811"/>
          </a:xfrm>
        </p:spPr>
        <p:txBody>
          <a:bodyPr>
            <a:noAutofit/>
          </a:bodyPr>
          <a:lstStyle/>
          <a:p>
            <a:pPr marL="0" indent="0" algn="just">
              <a:buNone/>
            </a:pPr>
            <a:r>
              <a:rPr lang="tr-TR" sz="1500" b="1" dirty="0"/>
              <a:t>Özetle;</a:t>
            </a:r>
          </a:p>
          <a:p>
            <a:pPr algn="just"/>
            <a:r>
              <a:rPr lang="tr-TR" sz="1500" b="1" dirty="0"/>
              <a:t>OPAC 2.0, Google'a daha çok benzeyen ve Google gibi çalışan modern bir çevrimiçi kütüphane kataloğu gibidir. </a:t>
            </a:r>
          </a:p>
          <a:p>
            <a:pPr algn="just"/>
            <a:r>
              <a:rPr lang="tr-TR" sz="1500" b="1" dirty="0"/>
              <a:t>Kitap kapaklarının resimleri, arama sonuçlarını filtrelemenin kolay yolları ve incelemelere veya ilgili kitaplara bağlantılar gibi ögeler sunar. Örneğin, bir kitap aradığınızda, resimleri, incelemeleri ve sosyal medyada paylaşma seçeneklerini görürsünüz.</a:t>
            </a:r>
          </a:p>
          <a:p>
            <a:pPr algn="just"/>
            <a:r>
              <a:rPr lang="tr-TR" sz="1500" b="1" dirty="0"/>
              <a:t>Sosyal kataloglama, kullanıcıların katalogdaki kitaplara kendi incelemelerini, etiketlerini veya yorumlarını ekleyebilmesidir. Örneğin, bir öğrenci bir kitabı "Sınavlar için harika" olarak etiketleyebilir veya beğenip beğenmediğini belirten bir inceleme yazabilir.</a:t>
            </a:r>
          </a:p>
          <a:p>
            <a:pPr marL="0" indent="0" algn="just">
              <a:buNone/>
            </a:pPr>
            <a:r>
              <a:rPr lang="tr-TR" sz="1500" b="1" u="sng" dirty="0"/>
              <a:t>Farkları:</a:t>
            </a:r>
            <a:r>
              <a:rPr lang="tr-TR" sz="1500" b="1" dirty="0"/>
              <a:t> </a:t>
            </a:r>
          </a:p>
          <a:p>
            <a:pPr algn="just"/>
            <a:r>
              <a:rPr lang="tr-TR" sz="1500" b="1" dirty="0"/>
              <a:t>OPAC 2.0, kataloğun tasarlanma ve çalışma biçiminin yeni halidir; sosyal kataloglama ise kullanıcıların kitaplara aktif olarak fikirlerini ve etiketlerini eklemesiyle ilgilidir.</a:t>
            </a:r>
          </a:p>
          <a:p>
            <a:pPr algn="just"/>
            <a:r>
              <a:rPr lang="tr-TR" sz="1500" b="1" dirty="0"/>
              <a:t>OPAC 2.0, kütüphanenin kendisi tarafından tasarlanıp kullanılan, kütüphane kataloğunun özel ve modern bir sürümüdür. Kullanıcıların kütüphane sistemi içinde kaynak arama ve bulma biçimlerini iyileştirmeye odaklanır.</a:t>
            </a:r>
          </a:p>
          <a:p>
            <a:pPr algn="just"/>
            <a:r>
              <a:rPr lang="tr-TR" sz="1500" b="1" dirty="0"/>
              <a:t>Sosyal kataloglama ise daha açıktır ve kütüphanenin ötesine uzanır. Kullanıcıların, genellikle </a:t>
            </a:r>
            <a:r>
              <a:rPr lang="tr-TR" sz="1500" b="1" dirty="0" err="1"/>
              <a:t>LibraryThing</a:t>
            </a:r>
            <a:r>
              <a:rPr lang="tr-TR" sz="1500" b="1" dirty="0"/>
              <a:t> veya </a:t>
            </a:r>
            <a:r>
              <a:rPr lang="tr-TR" sz="1500" b="1" dirty="0" err="1"/>
              <a:t>Goodreads</a:t>
            </a:r>
            <a:r>
              <a:rPr lang="tr-TR" sz="1500" b="1" dirty="0"/>
              <a:t> gibi platformlarda çevrimiçi olarak herkes tarafından görülebilen ve eklenebilen incelemeleri, etiketleri ve yorumları paylaşmasını içerir. Topluluk katılımını teşvik eder ve kütüphanenin resmi sistemi dışında da paylaşılabilir.</a:t>
            </a:r>
          </a:p>
        </p:txBody>
      </p:sp>
    </p:spTree>
    <p:extLst>
      <p:ext uri="{BB962C8B-B14F-4D97-AF65-F5344CB8AC3E}">
        <p14:creationId xmlns:p14="http://schemas.microsoft.com/office/powerpoint/2010/main" val="1201014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B4690-8FE2-958B-69D9-39528291013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3DBC8D0-090C-9E33-5A66-6E3291CFC5CF}"/>
              </a:ext>
            </a:extLst>
          </p:cNvPr>
          <p:cNvSpPr>
            <a:spLocks noGrp="1"/>
          </p:cNvSpPr>
          <p:nvPr>
            <p:ph type="title"/>
          </p:nvPr>
        </p:nvSpPr>
        <p:spPr>
          <a:xfrm>
            <a:off x="3043085" y="325841"/>
            <a:ext cx="4925962" cy="600843"/>
          </a:xfrm>
        </p:spPr>
        <p:txBody>
          <a:bodyPr>
            <a:normAutofit/>
          </a:bodyPr>
          <a:lstStyle/>
          <a:p>
            <a:pPr algn="just"/>
            <a:r>
              <a:rPr lang="tr-TR" sz="2400" b="1" dirty="0">
                <a:solidFill>
                  <a:schemeClr val="tx1"/>
                </a:solidFill>
              </a:rPr>
              <a:t>OPAC Özellikleri ve Erişim Uçları</a:t>
            </a:r>
          </a:p>
        </p:txBody>
      </p:sp>
      <p:sp>
        <p:nvSpPr>
          <p:cNvPr id="3" name="İçerik Yer Tutucusu 2">
            <a:extLst>
              <a:ext uri="{FF2B5EF4-FFF2-40B4-BE49-F238E27FC236}">
                <a16:creationId xmlns:a16="http://schemas.microsoft.com/office/drawing/2014/main" id="{10F32CFE-EAEF-E1C4-5F37-19BD0101760F}"/>
              </a:ext>
            </a:extLst>
          </p:cNvPr>
          <p:cNvSpPr>
            <a:spLocks noGrp="1"/>
          </p:cNvSpPr>
          <p:nvPr>
            <p:ph idx="1"/>
          </p:nvPr>
        </p:nvSpPr>
        <p:spPr>
          <a:xfrm>
            <a:off x="1002823" y="926684"/>
            <a:ext cx="9438005" cy="5120155"/>
          </a:xfrm>
        </p:spPr>
        <p:txBody>
          <a:bodyPr>
            <a:noAutofit/>
          </a:bodyPr>
          <a:lstStyle/>
          <a:p>
            <a:pPr marL="0" indent="0" algn="just">
              <a:buNone/>
            </a:pPr>
            <a:r>
              <a:rPr lang="tr-TR" b="1" u="sng" dirty="0" err="1"/>
              <a:t>OPAC'lar</a:t>
            </a:r>
            <a:r>
              <a:rPr lang="tr-TR" b="1" u="sng" dirty="0"/>
              <a:t>, </a:t>
            </a:r>
          </a:p>
          <a:p>
            <a:pPr algn="just"/>
            <a:r>
              <a:rPr lang="tr-TR" b="1" dirty="0"/>
              <a:t>Yazar (</a:t>
            </a:r>
            <a:r>
              <a:rPr lang="en-US" b="1" dirty="0"/>
              <a:t>author</a:t>
            </a:r>
            <a:r>
              <a:rPr lang="tr-TR" b="1" dirty="0"/>
              <a:t>)</a:t>
            </a:r>
          </a:p>
          <a:p>
            <a:pPr algn="just"/>
            <a:r>
              <a:rPr lang="tr-TR" b="1" dirty="0"/>
              <a:t>Başlık (</a:t>
            </a:r>
            <a:r>
              <a:rPr lang="en-US" b="1" dirty="0"/>
              <a:t>title</a:t>
            </a:r>
            <a:r>
              <a:rPr lang="tr-TR" b="1" dirty="0"/>
              <a:t>)</a:t>
            </a:r>
          </a:p>
          <a:p>
            <a:pPr algn="just"/>
            <a:r>
              <a:rPr lang="tr-TR" b="1" dirty="0"/>
              <a:t>Konu (</a:t>
            </a:r>
            <a:r>
              <a:rPr lang="tr-TR" b="1" dirty="0" err="1"/>
              <a:t>subject</a:t>
            </a:r>
            <a:r>
              <a:rPr lang="tr-TR" b="1" dirty="0"/>
              <a:t>)</a:t>
            </a:r>
          </a:p>
          <a:p>
            <a:pPr algn="just"/>
            <a:r>
              <a:rPr lang="tr-TR" b="1" dirty="0"/>
              <a:t>Arama numarası (</a:t>
            </a:r>
            <a:r>
              <a:rPr lang="en-US" b="1" dirty="0"/>
              <a:t>call number</a:t>
            </a:r>
            <a:r>
              <a:rPr lang="tr-TR" b="1" dirty="0"/>
              <a:t>)</a:t>
            </a:r>
            <a:r>
              <a:rPr lang="en-US" b="1" dirty="0"/>
              <a:t> </a:t>
            </a:r>
            <a:r>
              <a:rPr lang="tr-TR" b="1" dirty="0"/>
              <a:t>vb. </a:t>
            </a:r>
          </a:p>
          <a:p>
            <a:pPr marL="0" indent="0" algn="just">
              <a:buNone/>
            </a:pPr>
            <a:r>
              <a:rPr lang="tr-TR" b="1" dirty="0"/>
              <a:t>temelinde tarama olanağı sunar ve çok boyutlu aramaları (</a:t>
            </a:r>
            <a:r>
              <a:rPr lang="en-US" b="1" dirty="0"/>
              <a:t>multiple access point</a:t>
            </a:r>
            <a:r>
              <a:rPr lang="tr-TR" b="1" dirty="0"/>
              <a:t>s) kolaylaştıran birden fazla erişim noktası sunar. </a:t>
            </a:r>
          </a:p>
          <a:p>
            <a:pPr marL="0" indent="0" algn="just">
              <a:buNone/>
            </a:pPr>
            <a:endParaRPr lang="tr-TR" b="1" dirty="0"/>
          </a:p>
          <a:p>
            <a:pPr marL="0" indent="0" algn="just">
              <a:buNone/>
            </a:pPr>
            <a:r>
              <a:rPr lang="tr-TR" b="1" u="sng" dirty="0"/>
              <a:t>Bunlar arasında;</a:t>
            </a:r>
          </a:p>
          <a:p>
            <a:pPr algn="just"/>
            <a:r>
              <a:rPr lang="tr-TR" b="1" dirty="0"/>
              <a:t>Konu başlıkları (</a:t>
            </a:r>
            <a:r>
              <a:rPr lang="tr-TR" b="1" dirty="0" err="1"/>
              <a:t>subject</a:t>
            </a:r>
            <a:r>
              <a:rPr lang="tr-TR" b="1" dirty="0"/>
              <a:t> </a:t>
            </a:r>
            <a:r>
              <a:rPr lang="tr-TR" b="1" dirty="0" err="1"/>
              <a:t>headings</a:t>
            </a:r>
            <a:r>
              <a:rPr lang="tr-TR" b="1" dirty="0"/>
              <a:t>); yazar adları (</a:t>
            </a:r>
            <a:r>
              <a:rPr lang="tr-TR" b="1" dirty="0" err="1"/>
              <a:t>author</a:t>
            </a:r>
            <a:r>
              <a:rPr lang="tr-TR" b="1" dirty="0"/>
              <a:t> </a:t>
            </a:r>
            <a:r>
              <a:rPr lang="tr-TR" b="1" dirty="0" err="1"/>
              <a:t>names</a:t>
            </a:r>
            <a:r>
              <a:rPr lang="tr-TR" b="1" dirty="0"/>
              <a:t>); başlıklar (</a:t>
            </a:r>
            <a:r>
              <a:rPr lang="tr-TR" b="1" dirty="0" err="1"/>
              <a:t>titles</a:t>
            </a:r>
            <a:r>
              <a:rPr lang="tr-TR" b="1" dirty="0"/>
              <a:t>);  sınıflandırma numaraları (</a:t>
            </a:r>
            <a:r>
              <a:rPr lang="tr-TR" b="1" dirty="0" err="1"/>
              <a:t>call</a:t>
            </a:r>
            <a:r>
              <a:rPr lang="tr-TR" b="1" dirty="0"/>
              <a:t> </a:t>
            </a:r>
            <a:r>
              <a:rPr lang="tr-TR" b="1" dirty="0" err="1"/>
              <a:t>numbers</a:t>
            </a:r>
            <a:r>
              <a:rPr lang="tr-TR" b="1" dirty="0"/>
              <a:t>) ve anahtar sözcükler (</a:t>
            </a:r>
            <a:r>
              <a:rPr lang="tr-TR" b="1" dirty="0" err="1"/>
              <a:t>keywords</a:t>
            </a:r>
            <a:r>
              <a:rPr lang="tr-TR" b="1" dirty="0"/>
              <a:t>) bulunur</a:t>
            </a:r>
          </a:p>
          <a:p>
            <a:pPr marL="0" indent="0" algn="just">
              <a:buNone/>
            </a:pPr>
            <a:r>
              <a:rPr lang="tr-TR" b="1" dirty="0"/>
              <a:t>Ve kaynak konumunu (</a:t>
            </a:r>
            <a:r>
              <a:rPr lang="tr-TR" b="1" dirty="0" err="1"/>
              <a:t>resource</a:t>
            </a:r>
            <a:r>
              <a:rPr lang="tr-TR" b="1" dirty="0"/>
              <a:t> </a:t>
            </a:r>
            <a:r>
              <a:rPr lang="tr-TR" b="1" dirty="0" err="1"/>
              <a:t>location</a:t>
            </a:r>
            <a:r>
              <a:rPr lang="tr-TR" b="1" dirty="0"/>
              <a:t>) verimli duruma getirir (</a:t>
            </a:r>
            <a:r>
              <a:rPr lang="tr-TR" b="1" dirty="0" err="1"/>
              <a:t>Ukpanah</a:t>
            </a:r>
            <a:r>
              <a:rPr lang="tr-TR" b="1" dirty="0"/>
              <a:t> vd., 2019, </a:t>
            </a:r>
            <a:r>
              <a:rPr lang="tr-TR" b="1" dirty="0" err="1"/>
              <a:t>ss</a:t>
            </a:r>
            <a:r>
              <a:rPr lang="tr-TR" b="1" dirty="0"/>
              <a:t>. 14-16).</a:t>
            </a:r>
          </a:p>
        </p:txBody>
      </p:sp>
    </p:spTree>
    <p:extLst>
      <p:ext uri="{BB962C8B-B14F-4D97-AF65-F5344CB8AC3E}">
        <p14:creationId xmlns:p14="http://schemas.microsoft.com/office/powerpoint/2010/main" val="2439174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CAEAD-DA66-66EB-ECD6-3AF2B25B79E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00FBA6-1C4B-2BBD-6D1A-8D4874290240}"/>
              </a:ext>
            </a:extLst>
          </p:cNvPr>
          <p:cNvSpPr>
            <a:spLocks noGrp="1"/>
          </p:cNvSpPr>
          <p:nvPr>
            <p:ph type="title"/>
          </p:nvPr>
        </p:nvSpPr>
        <p:spPr>
          <a:xfrm>
            <a:off x="899585" y="195570"/>
            <a:ext cx="9734002" cy="600843"/>
          </a:xfrm>
        </p:spPr>
        <p:txBody>
          <a:bodyPr>
            <a:normAutofit/>
          </a:bodyPr>
          <a:lstStyle/>
          <a:p>
            <a:pPr algn="ctr"/>
            <a:r>
              <a:rPr lang="tr-TR" sz="2400" b="1" dirty="0">
                <a:solidFill>
                  <a:schemeClr val="tx1"/>
                </a:solidFill>
              </a:rPr>
              <a:t>Geleneksel Kütüphane Sistemlerine Göre Avantajları</a:t>
            </a:r>
            <a:endParaRPr lang="en-US" sz="2400" b="1" dirty="0"/>
          </a:p>
        </p:txBody>
      </p:sp>
      <p:sp>
        <p:nvSpPr>
          <p:cNvPr id="3" name="İçerik Yer Tutucusu 2">
            <a:extLst>
              <a:ext uri="{FF2B5EF4-FFF2-40B4-BE49-F238E27FC236}">
                <a16:creationId xmlns:a16="http://schemas.microsoft.com/office/drawing/2014/main" id="{806470D5-7FFC-F384-BF6C-C95455B884DA}"/>
              </a:ext>
            </a:extLst>
          </p:cNvPr>
          <p:cNvSpPr>
            <a:spLocks noGrp="1"/>
          </p:cNvSpPr>
          <p:nvPr>
            <p:ph idx="1"/>
          </p:nvPr>
        </p:nvSpPr>
        <p:spPr>
          <a:xfrm>
            <a:off x="973326" y="882439"/>
            <a:ext cx="9438005" cy="5537816"/>
          </a:xfrm>
        </p:spPr>
        <p:txBody>
          <a:bodyPr>
            <a:noAutofit/>
          </a:bodyPr>
          <a:lstStyle/>
          <a:p>
            <a:pPr algn="just"/>
            <a:r>
              <a:rPr lang="tr-TR" sz="1500" b="1" u="sng" dirty="0"/>
              <a:t>Gelişmiş Erişilebilirlik (</a:t>
            </a:r>
            <a:r>
              <a:rPr lang="en-US" sz="1500" b="1" u="sng" dirty="0"/>
              <a:t>Enhanced Accessibility</a:t>
            </a:r>
            <a:r>
              <a:rPr lang="tr-TR" sz="1500" b="1" u="sng" dirty="0"/>
              <a:t>) ve Daha Geniş Kapsam (</a:t>
            </a:r>
            <a:r>
              <a:rPr lang="en-US" sz="1500" b="1" u="sng" dirty="0"/>
              <a:t>Enhanced Accessibility</a:t>
            </a:r>
            <a:r>
              <a:rPr lang="tr-TR" sz="1500" b="1" u="sng" dirty="0"/>
              <a:t>): </a:t>
            </a:r>
            <a:r>
              <a:rPr lang="en-US" sz="1500" b="1" u="sng" dirty="0"/>
              <a:t> </a:t>
            </a:r>
            <a:r>
              <a:rPr lang="tr-TR" sz="1500" b="1" dirty="0"/>
              <a:t>Hem kütüphane personelinin hem de kullanıcıların katalog bilgilerine internet üzerinden her yerden sanal erişimini sağlar. Birden fazla noktadan ve katılımcı kütüphanelerden kayıtlara erişim sağlanır, kaynak erişiminin kapsamı genişler  </a:t>
            </a:r>
            <a:r>
              <a:rPr lang="tr-TR" sz="1400" b="1" dirty="0"/>
              <a:t>(</a:t>
            </a:r>
            <a:r>
              <a:rPr lang="en-US" sz="1400" b="1" dirty="0" err="1"/>
              <a:t>Igere</a:t>
            </a:r>
            <a:r>
              <a:rPr lang="en-US" sz="1400" b="1" dirty="0"/>
              <a:t>, 2022</a:t>
            </a:r>
            <a:r>
              <a:rPr lang="tr-TR" sz="1400" b="1" dirty="0"/>
              <a:t>,</a:t>
            </a:r>
            <a:r>
              <a:rPr lang="en-US" sz="1400" b="1" dirty="0"/>
              <a:t> </a:t>
            </a:r>
            <a:r>
              <a:rPr lang="tr-TR" sz="1400" b="1" dirty="0" err="1"/>
              <a:t>ss</a:t>
            </a:r>
            <a:r>
              <a:rPr lang="tr-TR" sz="1400" b="1" dirty="0"/>
              <a:t>. 2, 4, 8).</a:t>
            </a:r>
          </a:p>
          <a:p>
            <a:pPr algn="just"/>
            <a:r>
              <a:rPr lang="tr-TR" sz="1500" b="1" u="sng" dirty="0"/>
              <a:t>Belge Erişiminde Gelişmiş Verimlilik (</a:t>
            </a:r>
            <a:r>
              <a:rPr lang="tr-TR" sz="1500" b="1" u="sng" dirty="0" err="1"/>
              <a:t>Improved</a:t>
            </a:r>
            <a:r>
              <a:rPr lang="tr-TR" sz="1500" b="1" u="sng" dirty="0"/>
              <a:t> </a:t>
            </a:r>
            <a:r>
              <a:rPr lang="tr-TR" sz="1500" b="1" u="sng" dirty="0" err="1"/>
              <a:t>Efficiency</a:t>
            </a:r>
            <a:r>
              <a:rPr lang="tr-TR" sz="1500" b="1" u="sng" dirty="0"/>
              <a:t> in </a:t>
            </a:r>
            <a:r>
              <a:rPr lang="tr-TR" sz="1500" b="1" u="sng" dirty="0" err="1"/>
              <a:t>Document</a:t>
            </a:r>
            <a:r>
              <a:rPr lang="tr-TR" sz="1500" b="1" u="sng" dirty="0"/>
              <a:t> </a:t>
            </a:r>
            <a:r>
              <a:rPr lang="tr-TR" sz="1500" b="1" u="sng" dirty="0" err="1"/>
              <a:t>Retrieval</a:t>
            </a:r>
            <a:r>
              <a:rPr lang="tr-TR" sz="1500" b="1" u="sng" dirty="0"/>
              <a:t>):</a:t>
            </a:r>
            <a:r>
              <a:rPr lang="tr-TR" sz="1500" b="1" dirty="0"/>
              <a:t> Bibliyografik kayıtlarda hızlı ve etkili arama olanağı sunarak, manuel yöntemlere göre kaynakların daha hızlı bulunmasını kolaylaştırır </a:t>
            </a:r>
            <a:r>
              <a:rPr lang="tr-TR" sz="1400" b="1" dirty="0"/>
              <a:t>(</a:t>
            </a:r>
            <a:r>
              <a:rPr lang="en-US" sz="1400" b="1" dirty="0" err="1"/>
              <a:t>Igere</a:t>
            </a:r>
            <a:r>
              <a:rPr lang="en-US" sz="1400" b="1" dirty="0"/>
              <a:t>, 2022</a:t>
            </a:r>
            <a:r>
              <a:rPr lang="tr-TR" sz="1400" b="1" dirty="0"/>
              <a:t>,</a:t>
            </a:r>
            <a:r>
              <a:rPr lang="en-US" sz="1400" b="1" dirty="0"/>
              <a:t> </a:t>
            </a:r>
            <a:r>
              <a:rPr lang="tr-TR" sz="1400" b="1" dirty="0" err="1"/>
              <a:t>ss</a:t>
            </a:r>
            <a:r>
              <a:rPr lang="tr-TR" sz="1400" b="1" dirty="0"/>
              <a:t>. 4, 8)</a:t>
            </a:r>
          </a:p>
          <a:p>
            <a:pPr algn="just"/>
            <a:r>
              <a:rPr lang="tr-TR" sz="1500" b="1" u="sng" dirty="0"/>
              <a:t>Kataloglamada iş birikimini/gecikmesini (</a:t>
            </a:r>
            <a:r>
              <a:rPr lang="tr-TR" sz="1500" b="1" u="sng" dirty="0" err="1"/>
              <a:t>cataloging</a:t>
            </a:r>
            <a:r>
              <a:rPr lang="tr-TR" sz="1500" b="1" u="sng" dirty="0"/>
              <a:t> </a:t>
            </a:r>
            <a:r>
              <a:rPr lang="tr-TR" sz="1500" b="1" u="sng" dirty="0" err="1"/>
              <a:t>backlogs</a:t>
            </a:r>
            <a:r>
              <a:rPr lang="tr-TR" sz="1500" b="1" u="sng" dirty="0"/>
              <a:t>) azaltır </a:t>
            </a:r>
            <a:r>
              <a:rPr lang="tr-TR" sz="1500" b="1" dirty="0"/>
              <a:t>ve bilgilere zamanında erişim sağlar </a:t>
            </a:r>
            <a:r>
              <a:rPr lang="tr-TR" sz="1400" b="1" dirty="0"/>
              <a:t>(</a:t>
            </a:r>
            <a:r>
              <a:rPr lang="en-US" sz="1400" b="1" dirty="0" err="1"/>
              <a:t>Igere</a:t>
            </a:r>
            <a:r>
              <a:rPr lang="en-US" sz="1400" b="1" dirty="0"/>
              <a:t>, 2022</a:t>
            </a:r>
            <a:r>
              <a:rPr lang="tr-TR" sz="1400" b="1" dirty="0"/>
              <a:t>,</a:t>
            </a:r>
            <a:r>
              <a:rPr lang="en-US" sz="1400" b="1" dirty="0"/>
              <a:t> </a:t>
            </a:r>
            <a:r>
              <a:rPr lang="tr-TR" sz="1400" b="1" dirty="0"/>
              <a:t>s. 8).</a:t>
            </a:r>
          </a:p>
          <a:p>
            <a:pPr algn="just"/>
            <a:r>
              <a:rPr lang="tr-TR" sz="1500" b="1" u="sng" dirty="0"/>
              <a:t>Esneklik (</a:t>
            </a:r>
            <a:r>
              <a:rPr lang="en-US" sz="1500" b="1" u="sng" dirty="0"/>
              <a:t>Flexibility</a:t>
            </a:r>
            <a:r>
              <a:rPr lang="tr-TR" sz="1500" b="1" u="sng" dirty="0"/>
              <a:t>) ve Güncelleme Kolaylığı (</a:t>
            </a:r>
            <a:r>
              <a:rPr lang="en-US" sz="1500" b="1" u="sng" dirty="0"/>
              <a:t>Ease of Updating</a:t>
            </a:r>
            <a:r>
              <a:rPr lang="tr-TR" sz="1500" b="1" u="sng" dirty="0"/>
              <a:t>): </a:t>
            </a:r>
            <a:r>
              <a:rPr lang="tr-TR" sz="1500" b="1" dirty="0"/>
              <a:t>Geleneksel kart kataloglarının aksine, OPAC kayıtları kolayca eklenebilir, kaldırılabilir veya güncellenebilir, bu da kataloğu güncel ve ilişkili duruma getirir. Yazar, başlık, konu, ISBN vb. birden fazla erişim noktasını destekleyerek çeşitli arama seçenekleri sunar </a:t>
            </a:r>
            <a:r>
              <a:rPr lang="tr-TR" sz="1400" b="1" dirty="0"/>
              <a:t>(</a:t>
            </a:r>
            <a:r>
              <a:rPr lang="en-US" sz="1400" b="1" dirty="0" err="1"/>
              <a:t>Igere</a:t>
            </a:r>
            <a:r>
              <a:rPr lang="en-US" sz="1400" b="1" dirty="0"/>
              <a:t>, 2022</a:t>
            </a:r>
            <a:r>
              <a:rPr lang="tr-TR" sz="1400" b="1" dirty="0"/>
              <a:t>,</a:t>
            </a:r>
            <a:r>
              <a:rPr lang="en-US" sz="1400" b="1" dirty="0"/>
              <a:t> </a:t>
            </a:r>
            <a:r>
              <a:rPr lang="tr-TR" sz="1400" b="1" dirty="0" err="1"/>
              <a:t>ss</a:t>
            </a:r>
            <a:r>
              <a:rPr lang="tr-TR" sz="1400" b="1" dirty="0"/>
              <a:t>. 4, 8).</a:t>
            </a:r>
          </a:p>
          <a:p>
            <a:pPr algn="just"/>
            <a:r>
              <a:rPr lang="tr-TR" sz="1500" b="1" u="sng" dirty="0"/>
              <a:t>Kullanıcı Dostu ve Aranabilir Arayüzler (User-</a:t>
            </a:r>
            <a:r>
              <a:rPr lang="tr-TR" sz="1500" b="1" u="sng" dirty="0" err="1"/>
              <a:t>Friendly</a:t>
            </a:r>
            <a:r>
              <a:rPr lang="tr-TR" sz="1500" b="1" u="sng" dirty="0"/>
              <a:t> </a:t>
            </a:r>
            <a:r>
              <a:rPr lang="tr-TR" sz="1500" b="1" u="sng" dirty="0" err="1"/>
              <a:t>and</a:t>
            </a:r>
            <a:r>
              <a:rPr lang="tr-TR" sz="1500" b="1" u="sng" dirty="0"/>
              <a:t> </a:t>
            </a:r>
            <a:r>
              <a:rPr lang="tr-TR" sz="1500" b="1" u="sng" dirty="0" err="1"/>
              <a:t>Searchable</a:t>
            </a:r>
            <a:r>
              <a:rPr lang="tr-TR" sz="1500" b="1" u="sng" dirty="0"/>
              <a:t> </a:t>
            </a:r>
            <a:r>
              <a:rPr lang="tr-TR" sz="1500" b="1" u="sng" dirty="0" err="1"/>
              <a:t>Interfaces</a:t>
            </a:r>
            <a:r>
              <a:rPr lang="tr-TR" sz="1500" b="1" u="sng" dirty="0"/>
              <a:t>):</a:t>
            </a:r>
            <a:r>
              <a:rPr lang="tr-TR" sz="1500" b="1" dirty="0"/>
              <a:t> Genellikle, arama sonuçlarını anlaşılır bir biçimde görüntüleyen basit bir arayüz sunar, bu da kullanıcı memnuniyetini artırır. Kullanıcıların arama geçmişini kaybetmeden aramalarını daraltmalarına olanak tanıyarak arama deneyimini iyileştirir </a:t>
            </a:r>
            <a:r>
              <a:rPr lang="tr-TR" sz="1400" b="1" dirty="0"/>
              <a:t>(</a:t>
            </a:r>
            <a:r>
              <a:rPr lang="en-US" sz="1400" b="1" dirty="0" err="1"/>
              <a:t>Igere</a:t>
            </a:r>
            <a:r>
              <a:rPr lang="en-US" sz="1400" b="1" dirty="0"/>
              <a:t>, 2022</a:t>
            </a:r>
            <a:r>
              <a:rPr lang="tr-TR" sz="1400" b="1" dirty="0"/>
              <a:t>,</a:t>
            </a:r>
            <a:r>
              <a:rPr lang="en-US" sz="1400" b="1" dirty="0"/>
              <a:t> </a:t>
            </a:r>
            <a:r>
              <a:rPr lang="tr-TR" sz="1400" b="1" dirty="0" err="1"/>
              <a:t>ss</a:t>
            </a:r>
            <a:r>
              <a:rPr lang="tr-TR" sz="1400" b="1" dirty="0"/>
              <a:t>. 4, 8). </a:t>
            </a:r>
          </a:p>
          <a:p>
            <a:pPr algn="just"/>
            <a:r>
              <a:rPr lang="tr-TR" sz="1500" b="1" u="sng" dirty="0"/>
              <a:t>Artan Erişim ve Kolaylık (</a:t>
            </a:r>
            <a:r>
              <a:rPr lang="tr-TR" sz="1500" b="1" u="sng" dirty="0" err="1"/>
              <a:t>Increased</a:t>
            </a:r>
            <a:r>
              <a:rPr lang="tr-TR" sz="1500" b="1" u="sng" dirty="0"/>
              <a:t> Access </a:t>
            </a:r>
            <a:r>
              <a:rPr lang="tr-TR" sz="1500" b="1" u="sng" dirty="0" err="1"/>
              <a:t>and</a:t>
            </a:r>
            <a:r>
              <a:rPr lang="tr-TR" sz="1500" b="1" u="sng" dirty="0"/>
              <a:t> </a:t>
            </a:r>
            <a:r>
              <a:rPr lang="tr-TR" sz="1500" b="1" u="sng" dirty="0" err="1"/>
              <a:t>Convenience</a:t>
            </a:r>
            <a:r>
              <a:rPr lang="tr-TR" sz="1500" b="1" u="sng" dirty="0"/>
              <a:t>):</a:t>
            </a:r>
            <a:r>
              <a:rPr lang="tr-TR" sz="1500" b="1" dirty="0"/>
              <a:t> Kullanıcılar, ev de dahil olmak üzere uzaktan bibliyografik verileri arayabilir ve alabilir, bu da kolaylığı artırır. OPAC, birden fazla kütüphaneyi içeren kapsamlı bir veri tabanına erişim sağlayarak kaynak kullanılabilirliğini artırır </a:t>
            </a:r>
            <a:r>
              <a:rPr lang="tr-TR" sz="1400" b="1" dirty="0"/>
              <a:t>(</a:t>
            </a:r>
            <a:r>
              <a:rPr lang="en-US" sz="1400" b="1" dirty="0" err="1"/>
              <a:t>Igere</a:t>
            </a:r>
            <a:r>
              <a:rPr lang="en-US" sz="1400" b="1" dirty="0"/>
              <a:t>, 2022</a:t>
            </a:r>
            <a:r>
              <a:rPr lang="tr-TR" sz="1400" b="1" dirty="0"/>
              <a:t>,</a:t>
            </a:r>
            <a:r>
              <a:rPr lang="en-US" sz="1400" b="1" dirty="0"/>
              <a:t> </a:t>
            </a:r>
            <a:r>
              <a:rPr lang="tr-TR" sz="1400" b="1" dirty="0" err="1"/>
              <a:t>ss</a:t>
            </a:r>
            <a:r>
              <a:rPr lang="tr-TR" sz="1400" b="1" dirty="0"/>
              <a:t>. 4-8).</a:t>
            </a:r>
            <a:endParaRPr lang="tr-TR" b="1" dirty="0"/>
          </a:p>
        </p:txBody>
      </p:sp>
    </p:spTree>
    <p:extLst>
      <p:ext uri="{BB962C8B-B14F-4D97-AF65-F5344CB8AC3E}">
        <p14:creationId xmlns:p14="http://schemas.microsoft.com/office/powerpoint/2010/main" val="835600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62156-39F6-95E7-B767-7F6A12F6133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02F7391-99DF-6232-055C-BC459273607F}"/>
              </a:ext>
            </a:extLst>
          </p:cNvPr>
          <p:cNvSpPr>
            <a:spLocks noGrp="1"/>
          </p:cNvSpPr>
          <p:nvPr>
            <p:ph type="title"/>
          </p:nvPr>
        </p:nvSpPr>
        <p:spPr>
          <a:xfrm>
            <a:off x="973326" y="132340"/>
            <a:ext cx="9734002" cy="448443"/>
          </a:xfrm>
        </p:spPr>
        <p:txBody>
          <a:bodyPr>
            <a:normAutofit fontScale="90000"/>
          </a:bodyPr>
          <a:lstStyle/>
          <a:p>
            <a:pPr algn="ctr"/>
            <a:r>
              <a:rPr lang="tr-TR" sz="2400" b="1" dirty="0">
                <a:solidFill>
                  <a:schemeClr val="tx1"/>
                </a:solidFill>
              </a:rPr>
              <a:t>Geleneksel Kütüphane Sistemlerine Göre Avantajları</a:t>
            </a:r>
            <a:endParaRPr lang="en-US" sz="2400" b="1" dirty="0"/>
          </a:p>
        </p:txBody>
      </p:sp>
      <p:sp>
        <p:nvSpPr>
          <p:cNvPr id="3" name="İçerik Yer Tutucusu 2">
            <a:extLst>
              <a:ext uri="{FF2B5EF4-FFF2-40B4-BE49-F238E27FC236}">
                <a16:creationId xmlns:a16="http://schemas.microsoft.com/office/drawing/2014/main" id="{74CE4142-DC8F-1EBE-3B70-C988B3C7D384}"/>
              </a:ext>
            </a:extLst>
          </p:cNvPr>
          <p:cNvSpPr>
            <a:spLocks noGrp="1"/>
          </p:cNvSpPr>
          <p:nvPr>
            <p:ph idx="1"/>
          </p:nvPr>
        </p:nvSpPr>
        <p:spPr>
          <a:xfrm>
            <a:off x="973326" y="518991"/>
            <a:ext cx="9980019" cy="5906128"/>
          </a:xfrm>
        </p:spPr>
        <p:txBody>
          <a:bodyPr>
            <a:noAutofit/>
          </a:bodyPr>
          <a:lstStyle/>
          <a:p>
            <a:pPr algn="just"/>
            <a:r>
              <a:rPr lang="tr-TR" sz="1600" b="1" u="sng" dirty="0"/>
              <a:t>Akademik ve Araştırma Gereksinimlerine Destek (</a:t>
            </a:r>
            <a:r>
              <a:rPr lang="en-US" sz="1600" b="1" u="sng" dirty="0"/>
              <a:t>Support for Academic and Research Needs</a:t>
            </a:r>
            <a:r>
              <a:rPr lang="tr-TR" sz="1600" b="1" u="sng" dirty="0"/>
              <a:t>):</a:t>
            </a:r>
            <a:r>
              <a:rPr lang="tr-TR" sz="1600" b="1" dirty="0"/>
              <a:t>  Kullanıcıların kitap bulmasına, doğrulamasına, bibliyografyaları derlemesine ve kopya sayısını denetlemesine yardımcı olarak araştırma etkinliklerini destekler. Akademik ortamlarda kaynak yönetimi ve kullanımının verimliliğini artırır </a:t>
            </a:r>
            <a:r>
              <a:rPr lang="tr-TR" sz="1400" b="1" dirty="0"/>
              <a:t>(</a:t>
            </a:r>
            <a:r>
              <a:rPr lang="en-US" sz="1400" b="1" dirty="0" err="1"/>
              <a:t>Igere</a:t>
            </a:r>
            <a:r>
              <a:rPr lang="en-US" sz="1400" b="1" dirty="0"/>
              <a:t>, 2022 </a:t>
            </a:r>
            <a:r>
              <a:rPr lang="tr-TR" sz="1400" b="1" dirty="0" err="1"/>
              <a:t>ss</a:t>
            </a:r>
            <a:r>
              <a:rPr lang="tr-TR" sz="1400" b="1" dirty="0"/>
              <a:t>. 8, 9).</a:t>
            </a:r>
          </a:p>
          <a:p>
            <a:pPr algn="just"/>
            <a:r>
              <a:rPr lang="tr-TR" sz="1600" b="1" u="sng" dirty="0"/>
              <a:t>Kütüphane İşlemlerini ve Hizmetlerini Kolaylaştırır (</a:t>
            </a:r>
            <a:r>
              <a:rPr lang="en-US" sz="1600" b="1" u="sng" dirty="0"/>
              <a:t>Facilitates Library Operations and Services</a:t>
            </a:r>
            <a:r>
              <a:rPr lang="tr-TR" sz="1600" b="1" u="sng" dirty="0"/>
              <a:t>):</a:t>
            </a:r>
            <a:r>
              <a:rPr lang="tr-TR" sz="1600" b="1" dirty="0"/>
              <a:t> Ödünç/dolaşım kayıtlarının denetlenmesini, araştırma kaynaklarına erişimi ve kütüphane bültenlerinin okunmasını sağlayarak kütüphane yönetimini iyileştirir. Birden çok kullanıcının aynı anda sorgulama yapmasını destekleyerek operasyonel verimliliği artırır </a:t>
            </a:r>
            <a:r>
              <a:rPr lang="tr-TR" sz="1400" b="1" dirty="0"/>
              <a:t>(</a:t>
            </a:r>
            <a:r>
              <a:rPr lang="en-US" sz="1400" b="1" dirty="0" err="1"/>
              <a:t>Igere</a:t>
            </a:r>
            <a:r>
              <a:rPr lang="en-US" sz="1400" b="1" dirty="0"/>
              <a:t>, 2022 </a:t>
            </a:r>
            <a:r>
              <a:rPr lang="tr-TR" sz="1400" b="1" dirty="0" err="1"/>
              <a:t>ss</a:t>
            </a:r>
            <a:r>
              <a:rPr lang="tr-TR" sz="1400" b="1" dirty="0"/>
              <a:t>. 5-8).</a:t>
            </a:r>
          </a:p>
          <a:p>
            <a:pPr algn="just"/>
            <a:r>
              <a:rPr lang="tr-TR" sz="1600" b="1" u="sng" dirty="0"/>
              <a:t>Kullanıcı Memnuniyetine ve Akademik Gelişime Katkı (</a:t>
            </a:r>
            <a:r>
              <a:rPr lang="en-US" sz="1600" b="1" u="sng" dirty="0"/>
              <a:t>Contribution to User Satisfaction and Academic Development</a:t>
            </a:r>
            <a:r>
              <a:rPr lang="tr-TR" sz="1600" b="1" u="sng" dirty="0"/>
              <a:t>):</a:t>
            </a:r>
            <a:r>
              <a:rPr lang="tr-TR" sz="1600" b="1" dirty="0"/>
              <a:t> Araştırmalar, kullanıcıların önemli bir kısmının OPAC kullanımından memnuniyet duyduğunu ve bunun akademik gereksinimlerini desteklediğini göstermektedir.  Kullanım ve erişim kolaylığı, kullanıcıların kütüphane kaynaklarına ilişkin algılarını ve etkileşimlerini olumlu yönde etkiler </a:t>
            </a:r>
            <a:r>
              <a:rPr lang="tr-TR" sz="1400" b="1" dirty="0"/>
              <a:t>(</a:t>
            </a:r>
            <a:r>
              <a:rPr lang="en-US" sz="1400" b="1" dirty="0" err="1"/>
              <a:t>Igere</a:t>
            </a:r>
            <a:r>
              <a:rPr lang="en-US" sz="1400" b="1" dirty="0"/>
              <a:t>, 2022</a:t>
            </a:r>
            <a:r>
              <a:rPr lang="tr-TR" sz="1400" b="1" dirty="0"/>
              <a:t>, </a:t>
            </a:r>
            <a:r>
              <a:rPr lang="tr-TR" sz="1400" b="1" dirty="0" err="1"/>
              <a:t>ss</a:t>
            </a:r>
            <a:r>
              <a:rPr lang="tr-TR" sz="1400" b="1" dirty="0"/>
              <a:t>. 4-5, 9). </a:t>
            </a:r>
          </a:p>
          <a:p>
            <a:pPr marL="0" indent="0" algn="just">
              <a:buNone/>
            </a:pPr>
            <a:r>
              <a:rPr lang="tr-TR" sz="1600" b="1" u="sng" dirty="0"/>
              <a:t>Genel olarak, ayrıca</a:t>
            </a:r>
            <a:r>
              <a:rPr lang="tr-TR" sz="1600" b="1" dirty="0"/>
              <a:t>;</a:t>
            </a:r>
          </a:p>
          <a:p>
            <a:pPr algn="just"/>
            <a:r>
              <a:rPr lang="tr-TR" sz="1600" b="1" u="sng" dirty="0"/>
              <a:t>Kolayca güncellenir (</a:t>
            </a:r>
            <a:r>
              <a:rPr lang="tr-TR" sz="1600" b="1" u="sng" dirty="0" err="1"/>
              <a:t>easily</a:t>
            </a:r>
            <a:r>
              <a:rPr lang="tr-TR" sz="1600" b="1" u="sng" dirty="0"/>
              <a:t> </a:t>
            </a:r>
            <a:r>
              <a:rPr lang="tr-TR" sz="1600" b="1" u="sng" dirty="0" err="1"/>
              <a:t>updated</a:t>
            </a:r>
            <a:r>
              <a:rPr lang="tr-TR" sz="1600" b="1" u="sng" dirty="0"/>
              <a:t>)</a:t>
            </a:r>
          </a:p>
          <a:p>
            <a:pPr algn="just"/>
            <a:r>
              <a:rPr lang="tr-TR" sz="1600" b="1" u="sng" dirty="0"/>
              <a:t>Gerçek zamanlı öge durumu (</a:t>
            </a:r>
            <a:r>
              <a:rPr lang="tr-TR" sz="1600" b="1" u="sng" dirty="0" err="1"/>
              <a:t>real</a:t>
            </a:r>
            <a:r>
              <a:rPr lang="tr-TR" sz="1600" b="1" u="sng" dirty="0"/>
              <a:t>-time </a:t>
            </a:r>
            <a:r>
              <a:rPr lang="tr-TR" sz="1600" b="1" u="sng" dirty="0" err="1"/>
              <a:t>item</a:t>
            </a:r>
            <a:r>
              <a:rPr lang="tr-TR" sz="1600" b="1" u="sng" dirty="0"/>
              <a:t> </a:t>
            </a:r>
            <a:r>
              <a:rPr lang="tr-TR" sz="1600" b="1" u="sng" dirty="0" err="1"/>
              <a:t>status</a:t>
            </a:r>
            <a:r>
              <a:rPr lang="tr-TR" sz="1600" b="1" u="sng" dirty="0"/>
              <a:t>) sunar.</a:t>
            </a:r>
          </a:p>
          <a:p>
            <a:pPr algn="just"/>
            <a:r>
              <a:rPr lang="tr-TR" sz="1600" b="1" u="sng" dirty="0"/>
              <a:t>Uzaktan erişime (</a:t>
            </a:r>
            <a:r>
              <a:rPr lang="tr-TR" sz="1600" b="1" u="sng" dirty="0" err="1"/>
              <a:t>remote</a:t>
            </a:r>
            <a:r>
              <a:rPr lang="tr-TR" sz="1600" b="1" u="sng" dirty="0"/>
              <a:t> </a:t>
            </a:r>
            <a:r>
              <a:rPr lang="tr-TR" sz="1600" b="1" u="sng" dirty="0" err="1"/>
              <a:t>access</a:t>
            </a:r>
            <a:r>
              <a:rPr lang="tr-TR" sz="1600" b="1" u="sng" dirty="0"/>
              <a:t>) olanak tanır.</a:t>
            </a:r>
          </a:p>
          <a:p>
            <a:pPr algn="just"/>
            <a:r>
              <a:rPr lang="tr-TR" sz="1600" b="1" u="sng" dirty="0"/>
              <a:t>«Ayrıca bakınız" (</a:t>
            </a:r>
            <a:r>
              <a:rPr lang="tr-TR" sz="1600" b="1" u="sng" dirty="0" err="1"/>
              <a:t>see</a:t>
            </a:r>
            <a:r>
              <a:rPr lang="tr-TR" sz="1600" b="1" u="sng" dirty="0"/>
              <a:t> </a:t>
            </a:r>
            <a:r>
              <a:rPr lang="tr-TR" sz="1600" b="1" u="sng" dirty="0" err="1"/>
              <a:t>also</a:t>
            </a:r>
            <a:r>
              <a:rPr lang="tr-TR" sz="1600" b="1" u="sng" dirty="0"/>
              <a:t>) gibi referansları ortadan kaldırır. </a:t>
            </a:r>
          </a:p>
          <a:p>
            <a:pPr algn="just"/>
            <a:r>
              <a:rPr lang="tr-TR" sz="1600" b="1" u="sng" dirty="0"/>
              <a:t>Kaynak paylaşımını ve görünürlüğünü (</a:t>
            </a:r>
            <a:r>
              <a:rPr lang="tr-TR" sz="1600" b="1" u="sng" dirty="0" err="1"/>
              <a:t>resource</a:t>
            </a:r>
            <a:r>
              <a:rPr lang="tr-TR" sz="1600" b="1" u="sng" dirty="0"/>
              <a:t> </a:t>
            </a:r>
            <a:r>
              <a:rPr lang="tr-TR" sz="1600" b="1" u="sng" dirty="0" err="1"/>
              <a:t>sharing</a:t>
            </a:r>
            <a:r>
              <a:rPr lang="tr-TR" sz="1600" b="1" u="sng" dirty="0"/>
              <a:t> </a:t>
            </a:r>
            <a:r>
              <a:rPr lang="tr-TR" sz="1600" b="1" u="sng" dirty="0" err="1"/>
              <a:t>and</a:t>
            </a:r>
            <a:r>
              <a:rPr lang="tr-TR" sz="1600" b="1" u="sng" dirty="0"/>
              <a:t> </a:t>
            </a:r>
            <a:r>
              <a:rPr lang="tr-TR" sz="1600" b="1" u="sng" dirty="0" err="1"/>
              <a:t>visibility</a:t>
            </a:r>
            <a:r>
              <a:rPr lang="tr-TR" sz="1600" b="1" u="sng" dirty="0"/>
              <a:t>) artırır </a:t>
            </a:r>
            <a:r>
              <a:rPr lang="tr-TR" sz="1400" b="1" dirty="0"/>
              <a:t>(</a:t>
            </a:r>
            <a:r>
              <a:rPr lang="tr-TR" sz="1400" b="1" dirty="0" err="1"/>
              <a:t>Ukpanah</a:t>
            </a:r>
            <a:r>
              <a:rPr lang="tr-TR" sz="1400" b="1" dirty="0"/>
              <a:t> vd., 2019, </a:t>
            </a:r>
            <a:r>
              <a:rPr lang="tr-TR" sz="1400" b="1" dirty="0" err="1"/>
              <a:t>ss</a:t>
            </a:r>
            <a:r>
              <a:rPr lang="tr-TR" sz="1400" b="1" dirty="0"/>
              <a:t>. 16-17).</a:t>
            </a:r>
            <a:endParaRPr lang="tr-TR" b="1" dirty="0"/>
          </a:p>
        </p:txBody>
      </p:sp>
    </p:spTree>
    <p:extLst>
      <p:ext uri="{BB962C8B-B14F-4D97-AF65-F5344CB8AC3E}">
        <p14:creationId xmlns:p14="http://schemas.microsoft.com/office/powerpoint/2010/main" val="2466331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DB2BB-3EE4-7928-14A4-261553B103A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78FD895-DD3F-70F5-DD61-479EED896BBA}"/>
              </a:ext>
            </a:extLst>
          </p:cNvPr>
          <p:cNvSpPr>
            <a:spLocks noGrp="1"/>
          </p:cNvSpPr>
          <p:nvPr>
            <p:ph type="title"/>
          </p:nvPr>
        </p:nvSpPr>
        <p:spPr>
          <a:xfrm>
            <a:off x="899585" y="195570"/>
            <a:ext cx="9734002" cy="600843"/>
          </a:xfrm>
        </p:spPr>
        <p:txBody>
          <a:bodyPr>
            <a:normAutofit/>
          </a:bodyPr>
          <a:lstStyle/>
          <a:p>
            <a:pPr algn="ctr"/>
            <a:r>
              <a:rPr lang="tr-TR" sz="2400" b="1" dirty="0">
                <a:solidFill>
                  <a:schemeClr val="tx1"/>
                </a:solidFill>
              </a:rPr>
              <a:t>Yaşanabilen Güçlükler</a:t>
            </a:r>
            <a:endParaRPr lang="en-US" sz="2400" b="1" dirty="0"/>
          </a:p>
        </p:txBody>
      </p:sp>
      <p:sp>
        <p:nvSpPr>
          <p:cNvPr id="3" name="İçerik Yer Tutucusu 2">
            <a:extLst>
              <a:ext uri="{FF2B5EF4-FFF2-40B4-BE49-F238E27FC236}">
                <a16:creationId xmlns:a16="http://schemas.microsoft.com/office/drawing/2014/main" id="{C68FC255-FC5E-DAD6-BF07-D0A4FF959FE0}"/>
              </a:ext>
            </a:extLst>
          </p:cNvPr>
          <p:cNvSpPr>
            <a:spLocks noGrp="1"/>
          </p:cNvSpPr>
          <p:nvPr>
            <p:ph idx="1"/>
          </p:nvPr>
        </p:nvSpPr>
        <p:spPr>
          <a:xfrm>
            <a:off x="1002823" y="926684"/>
            <a:ext cx="9438005" cy="5331548"/>
          </a:xfrm>
        </p:spPr>
        <p:txBody>
          <a:bodyPr>
            <a:noAutofit/>
          </a:bodyPr>
          <a:lstStyle/>
          <a:p>
            <a:pPr algn="just"/>
            <a:r>
              <a:rPr lang="tr-TR" b="1" dirty="0"/>
              <a:t>Sürekli erişilebilirlik (</a:t>
            </a:r>
            <a:r>
              <a:rPr lang="tr-TR" b="1" dirty="0" err="1"/>
              <a:t>constant</a:t>
            </a:r>
            <a:r>
              <a:rPr lang="tr-TR" b="1" dirty="0"/>
              <a:t> </a:t>
            </a:r>
            <a:r>
              <a:rPr lang="tr-TR" b="1" dirty="0" err="1"/>
              <a:t>accessibility</a:t>
            </a:r>
            <a:r>
              <a:rPr lang="tr-TR" b="1" dirty="0"/>
              <a:t>) gereksinimi</a:t>
            </a:r>
          </a:p>
          <a:p>
            <a:pPr algn="just"/>
            <a:r>
              <a:rPr lang="tr-TR" b="1" dirty="0"/>
              <a:t>Aşırı bilgi yükü (</a:t>
            </a:r>
            <a:r>
              <a:rPr lang="tr-TR" b="1" dirty="0" err="1"/>
              <a:t>information</a:t>
            </a:r>
            <a:r>
              <a:rPr lang="tr-TR" b="1" dirty="0"/>
              <a:t> </a:t>
            </a:r>
            <a:r>
              <a:rPr lang="tr-TR" b="1" dirty="0" err="1"/>
              <a:t>overload</a:t>
            </a:r>
            <a:r>
              <a:rPr lang="tr-TR" b="1" dirty="0"/>
              <a:t>) (Özellikle </a:t>
            </a:r>
            <a:r>
              <a:rPr lang="tr-TR" b="1" dirty="0" err="1"/>
              <a:t>Boole</a:t>
            </a:r>
            <a:r>
              <a:rPr lang="tr-TR" b="1" dirty="0"/>
              <a:t> operatörlerini içeren geniş veya karmaşık aramalarda kullanıcı düş kırıklığına uğrayabilir)</a:t>
            </a:r>
          </a:p>
          <a:p>
            <a:pPr algn="just"/>
            <a:r>
              <a:rPr lang="tr-TR" b="1" dirty="0"/>
              <a:t>Geniş arama sonuçları (</a:t>
            </a:r>
            <a:r>
              <a:rPr lang="en-US" b="1" dirty="0"/>
              <a:t>broad search results</a:t>
            </a:r>
            <a:r>
              <a:rPr lang="tr-TR" b="1" dirty="0"/>
              <a:t>)</a:t>
            </a:r>
            <a:r>
              <a:rPr lang="en-US" b="1" dirty="0"/>
              <a:t> </a:t>
            </a:r>
            <a:endParaRPr lang="tr-TR" b="1" dirty="0"/>
          </a:p>
          <a:p>
            <a:pPr algn="just"/>
            <a:r>
              <a:rPr lang="tr-TR" b="1" dirty="0"/>
              <a:t>Teknik sınırlamalar (t</a:t>
            </a:r>
            <a:r>
              <a:rPr lang="en-US" b="1" dirty="0" err="1"/>
              <a:t>echnical</a:t>
            </a:r>
            <a:r>
              <a:rPr lang="en-US" b="1" dirty="0"/>
              <a:t> limitations</a:t>
            </a:r>
            <a:r>
              <a:rPr lang="tr-TR" b="1" dirty="0"/>
              <a:t>) </a:t>
            </a:r>
            <a:r>
              <a:rPr lang="tr-TR" sz="1600" b="1" dirty="0"/>
              <a:t>(</a:t>
            </a:r>
            <a:r>
              <a:rPr lang="tr-TR" sz="1600" b="1" dirty="0" err="1"/>
              <a:t>Ukpanah</a:t>
            </a:r>
            <a:r>
              <a:rPr lang="tr-TR" sz="1600" b="1" dirty="0"/>
              <a:t> vd., 2019, </a:t>
            </a:r>
            <a:r>
              <a:rPr lang="tr-TR" sz="1600" b="1" dirty="0" err="1"/>
              <a:t>ss</a:t>
            </a:r>
            <a:r>
              <a:rPr lang="tr-TR" sz="1600" b="1" dirty="0"/>
              <a:t>. 17-18). </a:t>
            </a:r>
          </a:p>
          <a:p>
            <a:pPr algn="just"/>
            <a:r>
              <a:rPr lang="tr-TR" b="1" dirty="0"/>
              <a:t>OPAC bilgisinin eksikliği (</a:t>
            </a:r>
            <a:r>
              <a:rPr lang="tr-TR" b="1" dirty="0" err="1"/>
              <a:t>lack</a:t>
            </a:r>
            <a:r>
              <a:rPr lang="tr-TR" b="1" dirty="0"/>
              <a:t> of OPAC </a:t>
            </a:r>
            <a:r>
              <a:rPr lang="tr-TR" b="1" dirty="0" err="1"/>
              <a:t>knowledge</a:t>
            </a:r>
            <a:r>
              <a:rPr lang="tr-TR" b="1" dirty="0"/>
              <a:t>)</a:t>
            </a:r>
          </a:p>
          <a:p>
            <a:pPr algn="just"/>
            <a:r>
              <a:rPr lang="tr-TR" b="1" dirty="0"/>
              <a:t>Kullanıcı için karmaşık/kafa karıştırıcı (</a:t>
            </a:r>
            <a:r>
              <a:rPr lang="tr-TR" b="1" dirty="0" err="1"/>
              <a:t>complicated</a:t>
            </a:r>
            <a:r>
              <a:rPr lang="tr-TR" b="1" dirty="0"/>
              <a:t>/</a:t>
            </a:r>
            <a:r>
              <a:rPr lang="tr-TR" b="1" dirty="0" err="1"/>
              <a:t>confusing</a:t>
            </a:r>
            <a:r>
              <a:rPr lang="tr-TR" b="1" dirty="0"/>
              <a:t>) olabilmesi</a:t>
            </a:r>
          </a:p>
          <a:p>
            <a:pPr algn="just"/>
            <a:r>
              <a:rPr lang="tr-TR" b="1" dirty="0"/>
              <a:t>Kütüphane personelinden destek eksikliği (</a:t>
            </a:r>
            <a:r>
              <a:rPr lang="tr-TR" b="1" dirty="0" err="1"/>
              <a:t>lack</a:t>
            </a:r>
            <a:r>
              <a:rPr lang="tr-TR" b="1" dirty="0"/>
              <a:t> of </a:t>
            </a:r>
            <a:r>
              <a:rPr lang="tr-TR" b="1" dirty="0" err="1"/>
              <a:t>assisstance</a:t>
            </a:r>
            <a:r>
              <a:rPr lang="tr-TR" b="1" dirty="0"/>
              <a:t> </a:t>
            </a:r>
            <a:r>
              <a:rPr lang="tr-TR" b="1" dirty="0" err="1"/>
              <a:t>from</a:t>
            </a:r>
            <a:r>
              <a:rPr lang="tr-TR" b="1" dirty="0"/>
              <a:t> </a:t>
            </a:r>
            <a:r>
              <a:rPr lang="tr-TR" b="1" dirty="0" err="1"/>
              <a:t>library</a:t>
            </a:r>
            <a:r>
              <a:rPr lang="tr-TR" b="1" dirty="0"/>
              <a:t> </a:t>
            </a:r>
            <a:r>
              <a:rPr lang="tr-TR" b="1" dirty="0" err="1"/>
              <a:t>staff</a:t>
            </a:r>
            <a:r>
              <a:rPr lang="tr-TR" b="1" dirty="0"/>
              <a:t>)</a:t>
            </a:r>
          </a:p>
          <a:p>
            <a:pPr algn="just"/>
            <a:r>
              <a:rPr lang="tr-TR" b="1" dirty="0"/>
              <a:t>Uygun arama terimlerini kullanamama (</a:t>
            </a:r>
            <a:r>
              <a:rPr lang="tr-TR" b="1" dirty="0" err="1"/>
              <a:t>inability</a:t>
            </a:r>
            <a:r>
              <a:rPr lang="tr-TR" b="1" dirty="0"/>
              <a:t> </a:t>
            </a:r>
            <a:r>
              <a:rPr lang="tr-TR" b="1" dirty="0" err="1"/>
              <a:t>to</a:t>
            </a:r>
            <a:r>
              <a:rPr lang="tr-TR" b="1" dirty="0"/>
              <a:t> </a:t>
            </a:r>
            <a:r>
              <a:rPr lang="tr-TR" b="1" dirty="0" err="1"/>
              <a:t>use</a:t>
            </a:r>
            <a:r>
              <a:rPr lang="tr-TR" b="1" dirty="0"/>
              <a:t> </a:t>
            </a:r>
            <a:r>
              <a:rPr lang="tr-TR" b="1" dirty="0" err="1"/>
              <a:t>appropriate</a:t>
            </a:r>
            <a:r>
              <a:rPr lang="tr-TR" b="1" dirty="0"/>
              <a:t> </a:t>
            </a:r>
            <a:r>
              <a:rPr lang="tr-TR" b="1" dirty="0" err="1"/>
              <a:t>search</a:t>
            </a:r>
            <a:r>
              <a:rPr lang="tr-TR" b="1" dirty="0"/>
              <a:t> </a:t>
            </a:r>
            <a:r>
              <a:rPr lang="tr-TR" b="1" dirty="0" err="1"/>
              <a:t>terms</a:t>
            </a:r>
            <a:r>
              <a:rPr lang="tr-TR" b="1" dirty="0"/>
              <a:t>)</a:t>
            </a:r>
          </a:p>
          <a:p>
            <a:pPr algn="just"/>
            <a:r>
              <a:rPr lang="tr-TR" b="1" dirty="0"/>
              <a:t>Yetersiz bilgisayar terminalleri (</a:t>
            </a:r>
            <a:r>
              <a:rPr lang="tr-TR" b="1" dirty="0" err="1"/>
              <a:t>inadequate</a:t>
            </a:r>
            <a:r>
              <a:rPr lang="tr-TR" b="1" dirty="0"/>
              <a:t> </a:t>
            </a:r>
            <a:r>
              <a:rPr lang="tr-TR" b="1" dirty="0" err="1"/>
              <a:t>computer</a:t>
            </a:r>
            <a:r>
              <a:rPr lang="tr-TR" b="1" dirty="0"/>
              <a:t> </a:t>
            </a:r>
            <a:r>
              <a:rPr lang="tr-TR" b="1" dirty="0" err="1"/>
              <a:t>terminals</a:t>
            </a:r>
            <a:r>
              <a:rPr lang="tr-TR" b="1" dirty="0"/>
              <a:t>)</a:t>
            </a:r>
          </a:p>
          <a:p>
            <a:pPr algn="just"/>
            <a:r>
              <a:rPr lang="tr-TR" b="1" dirty="0"/>
              <a:t>Zayıf/düzensiz güç kaynağı (</a:t>
            </a:r>
            <a:r>
              <a:rPr lang="tr-TR" b="1" dirty="0" err="1"/>
              <a:t>poor</a:t>
            </a:r>
            <a:r>
              <a:rPr lang="tr-TR" b="1" dirty="0"/>
              <a:t>/</a:t>
            </a:r>
            <a:r>
              <a:rPr lang="tr-TR" b="1" dirty="0" err="1"/>
              <a:t>irregular</a:t>
            </a:r>
            <a:r>
              <a:rPr lang="tr-TR" b="1" dirty="0"/>
              <a:t> </a:t>
            </a:r>
            <a:r>
              <a:rPr lang="tr-TR" b="1" dirty="0" err="1"/>
              <a:t>power</a:t>
            </a:r>
            <a:r>
              <a:rPr lang="tr-TR" b="1" dirty="0"/>
              <a:t> </a:t>
            </a:r>
            <a:r>
              <a:rPr lang="tr-TR" b="1" dirty="0" err="1"/>
              <a:t>supply</a:t>
            </a:r>
            <a:r>
              <a:rPr lang="tr-TR" b="1" dirty="0"/>
              <a:t>) </a:t>
            </a:r>
            <a:r>
              <a:rPr lang="tr-TR" sz="1600" b="1" dirty="0"/>
              <a:t>(</a:t>
            </a:r>
            <a:r>
              <a:rPr lang="tr-TR" sz="1600" b="1" dirty="0" err="1"/>
              <a:t>Eserada</a:t>
            </a:r>
            <a:r>
              <a:rPr lang="tr-TR" sz="1600" b="1" dirty="0"/>
              <a:t>  &amp; </a:t>
            </a:r>
            <a:r>
              <a:rPr lang="tr-TR" sz="1600" b="1" dirty="0" err="1"/>
              <a:t>Okolo</a:t>
            </a:r>
            <a:r>
              <a:rPr lang="tr-TR" sz="1600" b="1" dirty="0"/>
              <a:t>, 2019, s. 16).</a:t>
            </a:r>
            <a:endParaRPr lang="tr-TR" b="1" dirty="0"/>
          </a:p>
        </p:txBody>
      </p:sp>
    </p:spTree>
    <p:extLst>
      <p:ext uri="{BB962C8B-B14F-4D97-AF65-F5344CB8AC3E}">
        <p14:creationId xmlns:p14="http://schemas.microsoft.com/office/powerpoint/2010/main" val="1953690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87B0D-50FB-CE35-6003-AA784526DFE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C8C9600-1F40-C7CC-2B80-0394EB6C660B}"/>
              </a:ext>
            </a:extLst>
          </p:cNvPr>
          <p:cNvSpPr>
            <a:spLocks noGrp="1"/>
          </p:cNvSpPr>
          <p:nvPr>
            <p:ph type="title"/>
          </p:nvPr>
        </p:nvSpPr>
        <p:spPr>
          <a:xfrm>
            <a:off x="899585" y="195570"/>
            <a:ext cx="9734002" cy="600843"/>
          </a:xfrm>
        </p:spPr>
        <p:txBody>
          <a:bodyPr>
            <a:normAutofit/>
          </a:bodyPr>
          <a:lstStyle/>
          <a:p>
            <a:pPr algn="ctr"/>
            <a:r>
              <a:rPr lang="tr-TR" sz="2400" b="1" dirty="0">
                <a:solidFill>
                  <a:schemeClr val="tx1"/>
                </a:solidFill>
              </a:rPr>
              <a:t>Yaşanabilen Güçlükler</a:t>
            </a:r>
            <a:endParaRPr lang="en-US" sz="2400" b="1" dirty="0"/>
          </a:p>
        </p:txBody>
      </p:sp>
      <p:sp>
        <p:nvSpPr>
          <p:cNvPr id="3" name="İçerik Yer Tutucusu 2">
            <a:extLst>
              <a:ext uri="{FF2B5EF4-FFF2-40B4-BE49-F238E27FC236}">
                <a16:creationId xmlns:a16="http://schemas.microsoft.com/office/drawing/2014/main" id="{2C4608F5-5F4C-E353-D803-C363E49DBDC5}"/>
              </a:ext>
            </a:extLst>
          </p:cNvPr>
          <p:cNvSpPr>
            <a:spLocks noGrp="1"/>
          </p:cNvSpPr>
          <p:nvPr>
            <p:ph idx="1"/>
          </p:nvPr>
        </p:nvSpPr>
        <p:spPr>
          <a:xfrm>
            <a:off x="1002823" y="926684"/>
            <a:ext cx="9438005" cy="5331548"/>
          </a:xfrm>
        </p:spPr>
        <p:txBody>
          <a:bodyPr>
            <a:noAutofit/>
          </a:bodyPr>
          <a:lstStyle/>
          <a:p>
            <a:pPr algn="just"/>
            <a:r>
              <a:rPr lang="en-US" b="1" dirty="0"/>
              <a:t>OPAC </a:t>
            </a:r>
            <a:r>
              <a:rPr lang="en-US" b="1" dirty="0" err="1"/>
              <a:t>sistemine</a:t>
            </a:r>
            <a:r>
              <a:rPr lang="en-US" b="1" dirty="0"/>
              <a:t> </a:t>
            </a:r>
            <a:r>
              <a:rPr lang="en-US" b="1" dirty="0" err="1"/>
              <a:t>aşinalık</a:t>
            </a:r>
            <a:r>
              <a:rPr lang="en-US" b="1" dirty="0"/>
              <a:t> </a:t>
            </a:r>
            <a:r>
              <a:rPr lang="en-US" b="1" dirty="0" err="1"/>
              <a:t>eksikliği</a:t>
            </a:r>
            <a:r>
              <a:rPr lang="tr-TR" b="1" dirty="0"/>
              <a:t> (u</a:t>
            </a:r>
            <a:r>
              <a:rPr lang="en-US" b="1" dirty="0" err="1"/>
              <a:t>nfamiliarity</a:t>
            </a:r>
            <a:r>
              <a:rPr lang="en-US" b="1" dirty="0"/>
              <a:t> with the OPAC system</a:t>
            </a:r>
            <a:r>
              <a:rPr lang="tr-TR" b="1" dirty="0"/>
              <a:t>)</a:t>
            </a:r>
          </a:p>
          <a:p>
            <a:pPr algn="just"/>
            <a:r>
              <a:rPr lang="tr-TR" b="1" dirty="0" err="1"/>
              <a:t>OPAC’ın</a:t>
            </a:r>
            <a:r>
              <a:rPr lang="tr-TR" b="1" dirty="0"/>
              <a:t> yeterince kullanıcı dostu olmaması (not </a:t>
            </a:r>
            <a:r>
              <a:rPr lang="tr-TR" b="1" dirty="0" err="1"/>
              <a:t>user</a:t>
            </a:r>
            <a:r>
              <a:rPr lang="tr-TR" b="1" dirty="0"/>
              <a:t> </a:t>
            </a:r>
            <a:r>
              <a:rPr lang="tr-TR" b="1" dirty="0" err="1"/>
              <a:t>friendly</a:t>
            </a:r>
            <a:r>
              <a:rPr lang="tr-TR" b="1" dirty="0"/>
              <a:t>)</a:t>
            </a:r>
          </a:p>
          <a:p>
            <a:pPr algn="just"/>
            <a:r>
              <a:rPr lang="tr-TR" b="1" dirty="0"/>
              <a:t>Yönetilemeyecek düzeyde/çok sayıda kayıt (u</a:t>
            </a:r>
            <a:r>
              <a:rPr lang="en-US" b="1" dirty="0" err="1"/>
              <a:t>nmanageably</a:t>
            </a:r>
            <a:r>
              <a:rPr lang="tr-TR" b="1" dirty="0"/>
              <a:t>/</a:t>
            </a:r>
            <a:r>
              <a:rPr lang="en-US" b="1" dirty="0"/>
              <a:t>large number of records</a:t>
            </a:r>
            <a:r>
              <a:rPr lang="tr-TR" b="1" dirty="0"/>
              <a:t>)</a:t>
            </a:r>
          </a:p>
          <a:p>
            <a:pPr algn="just"/>
            <a:r>
              <a:rPr lang="tr-TR" b="1" dirty="0"/>
              <a:t>Navigasyonla ilgili düş kırıklıkları (</a:t>
            </a:r>
            <a:r>
              <a:rPr lang="tr-TR" b="1" dirty="0" err="1"/>
              <a:t>navigational</a:t>
            </a:r>
            <a:r>
              <a:rPr lang="tr-TR" b="1" dirty="0"/>
              <a:t> </a:t>
            </a:r>
            <a:r>
              <a:rPr lang="tr-TR" b="1" dirty="0" err="1"/>
              <a:t>frustrations</a:t>
            </a:r>
            <a:r>
              <a:rPr lang="tr-TR" b="1" dirty="0"/>
              <a:t>)</a:t>
            </a:r>
          </a:p>
          <a:p>
            <a:pPr algn="just"/>
            <a:r>
              <a:rPr lang="tr-TR" b="1" dirty="0"/>
              <a:t>Yetersiz/çapraz referans eksikliği (i</a:t>
            </a:r>
            <a:r>
              <a:rPr lang="en-US" b="1" dirty="0" err="1"/>
              <a:t>nadequate</a:t>
            </a:r>
            <a:r>
              <a:rPr lang="en-US" b="1" dirty="0"/>
              <a:t>/lack of cross reference</a:t>
            </a:r>
            <a:r>
              <a:rPr lang="tr-TR" b="1" dirty="0"/>
              <a:t>)</a:t>
            </a:r>
          </a:p>
          <a:p>
            <a:pPr algn="just"/>
            <a:r>
              <a:rPr lang="en-US" b="1" dirty="0" err="1"/>
              <a:t>Sistemin</a:t>
            </a:r>
            <a:r>
              <a:rPr lang="en-US" b="1" dirty="0"/>
              <a:t> </a:t>
            </a:r>
            <a:r>
              <a:rPr lang="en-US" b="1" dirty="0" err="1"/>
              <a:t>konu</a:t>
            </a:r>
            <a:r>
              <a:rPr lang="en-US" b="1" dirty="0"/>
              <a:t> </a:t>
            </a:r>
            <a:r>
              <a:rPr lang="en-US" b="1" dirty="0" err="1"/>
              <a:t>sözlüğüne</a:t>
            </a:r>
            <a:r>
              <a:rPr lang="tr-TR" b="1" dirty="0"/>
              <a:t>/sözcük dağarcığına</a:t>
            </a:r>
            <a:r>
              <a:rPr lang="en-US" b="1" dirty="0"/>
              <a:t> </a:t>
            </a:r>
            <a:r>
              <a:rPr lang="en-US" b="1" dirty="0" err="1"/>
              <a:t>uyum</a:t>
            </a:r>
            <a:r>
              <a:rPr lang="tr-TR" b="1" dirty="0"/>
              <a:t> </a:t>
            </a:r>
            <a:r>
              <a:rPr lang="en-US" b="1" dirty="0" err="1"/>
              <a:t>sağlanamaması</a:t>
            </a:r>
            <a:r>
              <a:rPr lang="tr-TR" b="1" dirty="0"/>
              <a:t> (f</a:t>
            </a:r>
            <a:r>
              <a:rPr lang="en-US" b="1" dirty="0" err="1"/>
              <a:t>ailure</a:t>
            </a:r>
            <a:r>
              <a:rPr lang="en-US" b="1" dirty="0"/>
              <a:t> to match the system’s subject vocabulary</a:t>
            </a:r>
            <a:r>
              <a:rPr lang="tr-TR" b="1" dirty="0"/>
              <a:t>)</a:t>
            </a:r>
          </a:p>
          <a:p>
            <a:pPr algn="just"/>
            <a:r>
              <a:rPr lang="tr-TR" b="1" dirty="0" err="1"/>
              <a:t>Boole</a:t>
            </a:r>
            <a:r>
              <a:rPr lang="tr-TR" b="1" dirty="0"/>
              <a:t> sorgusu formüle edilememesi (</a:t>
            </a:r>
            <a:r>
              <a:rPr lang="tr-TR" b="1" dirty="0" err="1"/>
              <a:t>no</a:t>
            </a:r>
            <a:r>
              <a:rPr lang="tr-TR" b="1" dirty="0"/>
              <a:t> </a:t>
            </a:r>
            <a:r>
              <a:rPr lang="tr-TR" b="1" dirty="0" err="1"/>
              <a:t>Boolean</a:t>
            </a:r>
            <a:r>
              <a:rPr lang="tr-TR" b="1" dirty="0"/>
              <a:t> </a:t>
            </a:r>
            <a:r>
              <a:rPr lang="tr-TR" b="1" dirty="0" err="1"/>
              <a:t>queries</a:t>
            </a:r>
            <a:r>
              <a:rPr lang="tr-TR" b="1" dirty="0"/>
              <a:t> </a:t>
            </a:r>
            <a:r>
              <a:rPr lang="tr-TR" b="1" dirty="0" err="1"/>
              <a:t>formulated</a:t>
            </a:r>
            <a:r>
              <a:rPr lang="tr-TR" b="1" dirty="0"/>
              <a:t>)</a:t>
            </a:r>
          </a:p>
          <a:p>
            <a:pPr algn="just"/>
            <a:r>
              <a:rPr lang="tr-TR" b="1" dirty="0"/>
              <a:t>Azim eksikliği (</a:t>
            </a:r>
            <a:r>
              <a:rPr lang="tr-TR" b="1" dirty="0" err="1"/>
              <a:t>lack</a:t>
            </a:r>
            <a:r>
              <a:rPr lang="tr-TR" b="1" dirty="0"/>
              <a:t> of </a:t>
            </a:r>
            <a:r>
              <a:rPr lang="tr-TR" b="1" dirty="0" err="1"/>
              <a:t>perseverance</a:t>
            </a:r>
            <a:r>
              <a:rPr lang="tr-TR" b="1" dirty="0"/>
              <a:t>) </a:t>
            </a:r>
          </a:p>
          <a:p>
            <a:pPr algn="just"/>
            <a:r>
              <a:rPr lang="tr-TR" b="1" dirty="0"/>
              <a:t>Arama isteklerinin/terimlerinin (</a:t>
            </a:r>
            <a:r>
              <a:rPr lang="tr-TR" b="1" dirty="0" err="1"/>
              <a:t>search</a:t>
            </a:r>
            <a:r>
              <a:rPr lang="tr-TR" b="1" dirty="0"/>
              <a:t> </a:t>
            </a:r>
            <a:r>
              <a:rPr lang="tr-TR" b="1" dirty="0" err="1"/>
              <a:t>requests</a:t>
            </a:r>
            <a:r>
              <a:rPr lang="tr-TR" b="1" dirty="0"/>
              <a:t>/</a:t>
            </a:r>
            <a:r>
              <a:rPr lang="tr-TR" b="1" dirty="0" err="1"/>
              <a:t>terms</a:t>
            </a:r>
            <a:r>
              <a:rPr lang="tr-TR" b="1" dirty="0"/>
              <a:t>) çok geniş veya çok dar olması (</a:t>
            </a:r>
            <a:r>
              <a:rPr lang="en-US" b="1" dirty="0"/>
              <a:t>too broad or too</a:t>
            </a:r>
            <a:r>
              <a:rPr lang="tr-TR" b="1" dirty="0"/>
              <a:t> </a:t>
            </a:r>
            <a:r>
              <a:rPr lang="en-US" b="1" dirty="0"/>
              <a:t>narrow</a:t>
            </a:r>
            <a:r>
              <a:rPr lang="tr-TR" b="1" dirty="0"/>
              <a:t>) </a:t>
            </a:r>
            <a:r>
              <a:rPr lang="tr-TR" sz="1600" b="1" dirty="0"/>
              <a:t>(</a:t>
            </a:r>
            <a:r>
              <a:rPr lang="tr-TR" sz="1600" b="1" dirty="0" err="1"/>
              <a:t>Eserada</a:t>
            </a:r>
            <a:r>
              <a:rPr lang="tr-TR" sz="1600" b="1" dirty="0"/>
              <a:t>  &amp; </a:t>
            </a:r>
            <a:r>
              <a:rPr lang="tr-TR" sz="1600" b="1" dirty="0" err="1"/>
              <a:t>Okolo</a:t>
            </a:r>
            <a:r>
              <a:rPr lang="tr-TR" sz="1600" b="1" dirty="0"/>
              <a:t>, 2019, s. 17).</a:t>
            </a:r>
          </a:p>
        </p:txBody>
      </p:sp>
    </p:spTree>
    <p:extLst>
      <p:ext uri="{BB962C8B-B14F-4D97-AF65-F5344CB8AC3E}">
        <p14:creationId xmlns:p14="http://schemas.microsoft.com/office/powerpoint/2010/main" val="1812753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9099C-FAE9-79F2-9B3B-BBD7F3BD6F1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1BD71FD-0B96-8E65-8673-54FE86D19259}"/>
              </a:ext>
            </a:extLst>
          </p:cNvPr>
          <p:cNvSpPr>
            <a:spLocks noGrp="1"/>
          </p:cNvSpPr>
          <p:nvPr>
            <p:ph type="title"/>
          </p:nvPr>
        </p:nvSpPr>
        <p:spPr>
          <a:xfrm>
            <a:off x="899585" y="195570"/>
            <a:ext cx="9734002" cy="600843"/>
          </a:xfrm>
        </p:spPr>
        <p:txBody>
          <a:bodyPr>
            <a:normAutofit/>
          </a:bodyPr>
          <a:lstStyle/>
          <a:p>
            <a:pPr algn="ctr"/>
            <a:r>
              <a:rPr lang="tr-TR" sz="2400" b="1" dirty="0">
                <a:solidFill>
                  <a:schemeClr val="tx1"/>
                </a:solidFill>
              </a:rPr>
              <a:t>OPAC: Sonuç ve Öneriler</a:t>
            </a:r>
            <a:endParaRPr lang="en-US" sz="2400" b="1" dirty="0"/>
          </a:p>
        </p:txBody>
      </p:sp>
      <p:sp>
        <p:nvSpPr>
          <p:cNvPr id="3" name="İçerik Yer Tutucusu 2">
            <a:extLst>
              <a:ext uri="{FF2B5EF4-FFF2-40B4-BE49-F238E27FC236}">
                <a16:creationId xmlns:a16="http://schemas.microsoft.com/office/drawing/2014/main" id="{EF5C1BCF-1A63-6FC0-1698-1734D029FD41}"/>
              </a:ext>
            </a:extLst>
          </p:cNvPr>
          <p:cNvSpPr>
            <a:spLocks noGrp="1"/>
          </p:cNvSpPr>
          <p:nvPr>
            <p:ph idx="1"/>
          </p:nvPr>
        </p:nvSpPr>
        <p:spPr>
          <a:xfrm>
            <a:off x="1002823" y="926684"/>
            <a:ext cx="9438005" cy="5331548"/>
          </a:xfrm>
        </p:spPr>
        <p:txBody>
          <a:bodyPr>
            <a:noAutofit/>
          </a:bodyPr>
          <a:lstStyle/>
          <a:p>
            <a:pPr marL="0" indent="0" algn="ctr">
              <a:buNone/>
            </a:pPr>
            <a:r>
              <a:rPr lang="tr-TR" b="1" u="sng" dirty="0"/>
              <a:t>Artan bilgi talepleri karşısında, kütüphaneler kaliteli, erişilebilir ve doğru bilgi sağlamalı</a:t>
            </a:r>
          </a:p>
          <a:p>
            <a:pPr marL="0" indent="0" algn="ctr">
              <a:buNone/>
            </a:pPr>
            <a:r>
              <a:rPr lang="tr-TR" b="1" u="sng" dirty="0"/>
              <a:t>Kütüphanelerin geleceği, dijital çağda bilgiye etkin erişimi garanti altına alan tam metin ve elektronik kaynakları destekleyen </a:t>
            </a:r>
            <a:r>
              <a:rPr lang="tr-TR" b="1" u="sng" dirty="0" err="1"/>
              <a:t>OPAC'larda</a:t>
            </a:r>
            <a:r>
              <a:rPr lang="tr-TR" b="1" u="sng" dirty="0"/>
              <a:t> yatmakta</a:t>
            </a:r>
          </a:p>
          <a:p>
            <a:pPr algn="just"/>
            <a:r>
              <a:rPr lang="tr-TR" b="1" dirty="0"/>
              <a:t>Kullanım kolaylığı, hız ve erişilebilirliğe önem vererek, çağdaş bilgi gereksinimlerini karşılamak için web tabanlı kataloglar benimsenmeli, personel eğitilmeli ve altyapılar geliştirmeli </a:t>
            </a:r>
            <a:r>
              <a:rPr lang="tr-TR" sz="1600" b="1" dirty="0"/>
              <a:t>(</a:t>
            </a:r>
            <a:r>
              <a:rPr lang="tr-TR" sz="1600" b="1" dirty="0" err="1"/>
              <a:t>Ukpanah</a:t>
            </a:r>
            <a:r>
              <a:rPr lang="tr-TR" sz="1600" b="1" dirty="0"/>
              <a:t> vd., 2019, </a:t>
            </a:r>
            <a:r>
              <a:rPr lang="tr-TR" sz="1600" b="1" dirty="0" err="1"/>
              <a:t>ss</a:t>
            </a:r>
            <a:r>
              <a:rPr lang="tr-TR" sz="1600" b="1" dirty="0"/>
              <a:t>. 18-19). </a:t>
            </a:r>
          </a:p>
          <a:p>
            <a:pPr algn="just"/>
            <a:r>
              <a:rPr lang="tr-TR" b="1" dirty="0"/>
              <a:t>Üniversite öğrencilerine OPAC kullanımı için gerekli bilgi ve becerilerin aşılanmasına yönelik çalışmalar yapılmalı</a:t>
            </a:r>
          </a:p>
          <a:p>
            <a:pPr algn="just"/>
            <a:r>
              <a:rPr lang="tr-TR" b="1" dirty="0"/>
              <a:t>Üniversiteler, OPAC kullanımını teşvik edecek yeterli güç kaynağı, internet bağlantısı vb. altyapılarla donatılmalı; OPAC kullanımını engelleyen zayıf güç kaynağı, bilgisayar sistemi eksikliği vb. sorunlar denetlenmeli </a:t>
            </a:r>
          </a:p>
          <a:p>
            <a:pPr algn="just"/>
            <a:r>
              <a:rPr lang="tr-TR" b="1" dirty="0"/>
              <a:t>Üniversite kütüphaneleri, </a:t>
            </a:r>
            <a:r>
              <a:rPr lang="tr-TR" b="1" dirty="0" err="1"/>
              <a:t>OPAC'ların</a:t>
            </a:r>
            <a:r>
              <a:rPr lang="tr-TR" b="1" dirty="0"/>
              <a:t> zorunlu kullanımını teşvik edecek politikalar geliştirmeli </a:t>
            </a:r>
            <a:r>
              <a:rPr lang="tr-TR" sz="1600" b="1" dirty="0"/>
              <a:t>(</a:t>
            </a:r>
            <a:r>
              <a:rPr lang="tr-TR" sz="1600" b="1" dirty="0" err="1"/>
              <a:t>Eserada</a:t>
            </a:r>
            <a:r>
              <a:rPr lang="tr-TR" sz="1600" b="1" dirty="0"/>
              <a:t>  &amp; </a:t>
            </a:r>
            <a:r>
              <a:rPr lang="tr-TR" sz="1600" b="1" dirty="0" err="1"/>
              <a:t>Okolo</a:t>
            </a:r>
            <a:r>
              <a:rPr lang="tr-TR" sz="1600" b="1" dirty="0"/>
              <a:t>, 2019, </a:t>
            </a:r>
            <a:r>
              <a:rPr lang="tr-TR" sz="1600" b="1" dirty="0" err="1"/>
              <a:t>ss</a:t>
            </a:r>
            <a:r>
              <a:rPr lang="tr-TR" sz="1600" b="1" dirty="0"/>
              <a:t>. 18-19)</a:t>
            </a:r>
            <a:endParaRPr lang="tr-TR" b="1" dirty="0"/>
          </a:p>
        </p:txBody>
      </p:sp>
    </p:spTree>
    <p:extLst>
      <p:ext uri="{BB962C8B-B14F-4D97-AF65-F5344CB8AC3E}">
        <p14:creationId xmlns:p14="http://schemas.microsoft.com/office/powerpoint/2010/main" val="1008675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84A59-B39C-F637-E31E-F4E8C3458E7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70F6276-D5A4-49E8-52FF-7C1CEAF47298}"/>
              </a:ext>
            </a:extLst>
          </p:cNvPr>
          <p:cNvSpPr>
            <a:spLocks noGrp="1"/>
          </p:cNvSpPr>
          <p:nvPr>
            <p:ph type="title"/>
          </p:nvPr>
        </p:nvSpPr>
        <p:spPr>
          <a:xfrm>
            <a:off x="899585" y="195570"/>
            <a:ext cx="9734002" cy="600843"/>
          </a:xfrm>
        </p:spPr>
        <p:txBody>
          <a:bodyPr>
            <a:normAutofit/>
          </a:bodyPr>
          <a:lstStyle/>
          <a:p>
            <a:pPr algn="ctr"/>
            <a:r>
              <a:rPr lang="tr-TR" sz="2400" b="1" dirty="0">
                <a:solidFill>
                  <a:schemeClr val="tx1"/>
                </a:solidFill>
              </a:rPr>
              <a:t>Toplu Katalog (</a:t>
            </a:r>
            <a:r>
              <a:rPr lang="tr-TR" sz="2400" b="1" dirty="0" err="1">
                <a:solidFill>
                  <a:schemeClr val="tx1"/>
                </a:solidFill>
              </a:rPr>
              <a:t>Union</a:t>
            </a:r>
            <a:r>
              <a:rPr lang="tr-TR" sz="2400" b="1" dirty="0">
                <a:solidFill>
                  <a:schemeClr val="tx1"/>
                </a:solidFill>
              </a:rPr>
              <a:t> </a:t>
            </a:r>
            <a:r>
              <a:rPr lang="tr-TR" sz="2400" b="1" dirty="0" err="1">
                <a:solidFill>
                  <a:schemeClr val="tx1"/>
                </a:solidFill>
              </a:rPr>
              <a:t>Catalog</a:t>
            </a:r>
            <a:r>
              <a:rPr lang="tr-TR" sz="2400" b="1" dirty="0">
                <a:solidFill>
                  <a:schemeClr val="tx1"/>
                </a:solidFill>
              </a:rPr>
              <a:t>): Kavram</a:t>
            </a:r>
            <a:endParaRPr lang="en-US" sz="2400" b="1" dirty="0"/>
          </a:p>
        </p:txBody>
      </p:sp>
      <p:sp>
        <p:nvSpPr>
          <p:cNvPr id="3" name="İçerik Yer Tutucusu 2">
            <a:extLst>
              <a:ext uri="{FF2B5EF4-FFF2-40B4-BE49-F238E27FC236}">
                <a16:creationId xmlns:a16="http://schemas.microsoft.com/office/drawing/2014/main" id="{630ABB32-96A5-8A6B-DCE4-29412787ACA5}"/>
              </a:ext>
            </a:extLst>
          </p:cNvPr>
          <p:cNvSpPr>
            <a:spLocks noGrp="1"/>
          </p:cNvSpPr>
          <p:nvPr>
            <p:ph idx="1"/>
          </p:nvPr>
        </p:nvSpPr>
        <p:spPr>
          <a:xfrm>
            <a:off x="1002823" y="926684"/>
            <a:ext cx="9438005" cy="5331548"/>
          </a:xfrm>
        </p:spPr>
        <p:txBody>
          <a:bodyPr>
            <a:noAutofit/>
          </a:bodyPr>
          <a:lstStyle/>
          <a:p>
            <a:pPr marL="0" indent="0" algn="just">
              <a:buNone/>
            </a:pPr>
            <a:r>
              <a:rPr lang="tr-TR" sz="1600" b="1" u="sng" dirty="0"/>
              <a:t>Tanımı</a:t>
            </a:r>
            <a:r>
              <a:rPr lang="tr-TR" sz="1600" b="1" dirty="0"/>
              <a:t>: Bir kütüphane sistemindeki tüm kütüphanelerin veya bir grup bağımsız kütüphanenin dermelerinin tamamının (</a:t>
            </a:r>
            <a:r>
              <a:rPr lang="en-US" sz="1600" b="1" dirty="0"/>
              <a:t>list of the holdings</a:t>
            </a:r>
            <a:r>
              <a:rPr lang="tr-TR" sz="1600" b="1" dirty="0"/>
              <a:t>)</a:t>
            </a:r>
            <a:r>
              <a:rPr lang="en-US" sz="1600" b="1" dirty="0"/>
              <a:t> </a:t>
            </a:r>
            <a:r>
              <a:rPr lang="tr-TR" sz="1600" b="1" dirty="0"/>
              <a:t>veya bir kısmının (</a:t>
            </a:r>
            <a:r>
              <a:rPr lang="en-US" sz="1600" b="1" dirty="0"/>
              <a:t>a portion</a:t>
            </a:r>
            <a:r>
              <a:rPr lang="tr-TR" sz="1600" b="1" dirty="0"/>
              <a:t>), her bir ögenin en az bir kopyasına sahip olan kütüphanelerin ad ve/veya konum simgesiyle belirtildiği liste. </a:t>
            </a:r>
          </a:p>
          <a:p>
            <a:pPr marL="0" indent="0" algn="just">
              <a:buNone/>
            </a:pPr>
            <a:r>
              <a:rPr lang="tr-TR" sz="1600" b="1" dirty="0"/>
              <a:t>Bir toplu kataloğun </a:t>
            </a:r>
            <a:r>
              <a:rPr lang="tr-TR" sz="1600" b="1" u="sng" dirty="0"/>
              <a:t>temel amacı </a:t>
            </a:r>
            <a:r>
              <a:rPr lang="tr-TR" sz="1600" b="1" dirty="0"/>
              <a:t>konumu (</a:t>
            </a:r>
            <a:r>
              <a:rPr lang="en-US" sz="1600" b="1" dirty="0"/>
              <a:t>location</a:t>
            </a:r>
            <a:r>
              <a:rPr lang="tr-TR" sz="1600" b="1" dirty="0"/>
              <a:t>)</a:t>
            </a:r>
            <a:r>
              <a:rPr lang="en-US" sz="1600" b="1" dirty="0"/>
              <a:t> </a:t>
            </a:r>
            <a:r>
              <a:rPr lang="tr-TR" sz="1600" b="1" dirty="0"/>
              <a:t>belirtmek olduğunda, her girdide (</a:t>
            </a:r>
            <a:r>
              <a:rPr lang="tr-TR" sz="1600" b="1" dirty="0" err="1"/>
              <a:t>entry</a:t>
            </a:r>
            <a:r>
              <a:rPr lang="tr-TR" sz="1600" b="1" dirty="0"/>
              <a:t>) verilen bibliyografik tanımlama (</a:t>
            </a:r>
            <a:r>
              <a:rPr lang="en-US" sz="1600" b="1" dirty="0"/>
              <a:t>bibliographic description</a:t>
            </a:r>
            <a:r>
              <a:rPr lang="tr-TR" sz="1600" b="1" dirty="0"/>
              <a:t>)</a:t>
            </a:r>
            <a:r>
              <a:rPr lang="en-US" sz="1600" b="1" dirty="0"/>
              <a:t> </a:t>
            </a:r>
            <a:r>
              <a:rPr lang="tr-TR" sz="1600" b="1" dirty="0"/>
              <a:t>en aza indirilebilir, ancak başka amaçlara da hizmet ettiğinde açıklama (</a:t>
            </a:r>
            <a:r>
              <a:rPr lang="en-US" sz="1600" b="1" dirty="0"/>
              <a:t>description</a:t>
            </a:r>
            <a:r>
              <a:rPr lang="tr-TR" sz="1600" b="1" dirty="0"/>
              <a:t>)</a:t>
            </a:r>
            <a:r>
              <a:rPr lang="en-US" sz="1600" b="1" dirty="0"/>
              <a:t> </a:t>
            </a:r>
            <a:r>
              <a:rPr lang="tr-TR" sz="1600" b="1" dirty="0"/>
              <a:t>daha eksiksiz olmalı </a:t>
            </a:r>
          </a:p>
          <a:p>
            <a:pPr marL="0" indent="0" algn="just">
              <a:buNone/>
            </a:pPr>
            <a:r>
              <a:rPr lang="tr-TR" sz="1600" b="1" u="sng" dirty="0"/>
              <a:t>Düzeni</a:t>
            </a:r>
            <a:r>
              <a:rPr lang="tr-TR" sz="1600" b="1" dirty="0"/>
              <a:t>: Bir toplu kataloğun düzeni normalde yazar veya başlığa göre alfabetiktir. </a:t>
            </a:r>
          </a:p>
          <a:p>
            <a:pPr marL="0" indent="0" algn="just">
              <a:buNone/>
            </a:pPr>
            <a:r>
              <a:rPr lang="tr-TR" sz="1600" b="1" u="sng" dirty="0"/>
              <a:t>Örnek</a:t>
            </a:r>
            <a:r>
              <a:rPr lang="tr-TR" sz="1600" b="1" dirty="0"/>
              <a:t>: IFLA, Ulusal Birleşik Kataloglar Rehberi’ni (</a:t>
            </a:r>
            <a:r>
              <a:rPr lang="en-US" sz="1600" b="1" dirty="0"/>
              <a:t>Directory of National Union Catalogues</a:t>
            </a:r>
            <a:r>
              <a:rPr lang="tr-TR" sz="1600" b="1" dirty="0"/>
              <a:t>)</a:t>
            </a:r>
            <a:r>
              <a:rPr lang="en-US" sz="1600" b="1" dirty="0"/>
              <a:t> </a:t>
            </a:r>
            <a:r>
              <a:rPr lang="tr-TR" sz="1600" b="1" dirty="0"/>
              <a:t>tutar. </a:t>
            </a:r>
          </a:p>
          <a:p>
            <a:pPr marL="0" indent="0" algn="just">
              <a:buNone/>
            </a:pPr>
            <a:r>
              <a:rPr lang="tr-TR" sz="1600" b="1" u="sng" dirty="0"/>
              <a:t>Diğer örnekler</a:t>
            </a:r>
            <a:r>
              <a:rPr lang="tr-TR" sz="1600" b="1" dirty="0"/>
              <a:t>: Ulusal Toplu Katalog (</a:t>
            </a:r>
            <a:r>
              <a:rPr lang="en-US" sz="1600" b="1" dirty="0"/>
              <a:t>National Union Catalog</a:t>
            </a:r>
            <a:r>
              <a:rPr lang="tr-TR" sz="1600" b="1" dirty="0"/>
              <a:t>), Ulusal El Yazması Koleksiyonları Toplu Kataloğu (</a:t>
            </a:r>
            <a:r>
              <a:rPr lang="en-US" sz="1600" b="1" dirty="0"/>
              <a:t>National Union Catalog of Manuscript Collections</a:t>
            </a:r>
            <a:r>
              <a:rPr lang="tr-TR" sz="1600" b="1" dirty="0"/>
              <a:t>), sanal toplu katalog (</a:t>
            </a:r>
            <a:r>
              <a:rPr lang="en-US" sz="1600" b="1" dirty="0"/>
              <a:t>virtual union catalog</a:t>
            </a:r>
            <a:r>
              <a:rPr lang="tr-TR" sz="1600" b="1" dirty="0"/>
              <a:t>)</a:t>
            </a:r>
            <a:r>
              <a:rPr lang="en-US" sz="1600" b="1" dirty="0"/>
              <a:t> </a:t>
            </a:r>
            <a:r>
              <a:rPr lang="tr-TR" sz="1600" b="1" dirty="0"/>
              <a:t>ve </a:t>
            </a:r>
            <a:r>
              <a:rPr lang="tr-TR" sz="1600" b="1" dirty="0" err="1"/>
              <a:t>WorldCat</a:t>
            </a:r>
            <a:r>
              <a:rPr lang="tr-TR" sz="1600" b="1" dirty="0"/>
              <a:t> (</a:t>
            </a:r>
            <a:r>
              <a:rPr lang="en-US" sz="1600" b="1" dirty="0"/>
              <a:t>Reitz, 20</a:t>
            </a:r>
            <a:r>
              <a:rPr lang="tr-TR" sz="1600" b="1" dirty="0"/>
              <a:t>14b</a:t>
            </a:r>
            <a:r>
              <a:rPr lang="en-US" sz="1600" b="1" dirty="0"/>
              <a:t>).</a:t>
            </a:r>
            <a:r>
              <a:rPr lang="tr-TR" sz="1600" b="1" dirty="0"/>
              <a:t> </a:t>
            </a:r>
          </a:p>
          <a:p>
            <a:pPr marL="0" indent="0" algn="just">
              <a:buNone/>
            </a:pPr>
            <a:r>
              <a:rPr lang="tr-TR" sz="1600" b="1" dirty="0"/>
              <a:t>Toplu kataloglar, belirli bir bölge veya konu alanındaki birden fazla kütüphanenin dermelerini listeleyen kapsamlı bibliyografik araçlardır; kaynak paylaşımını ve kütüphaneler arası ödünç verme hizmetlerini kolaylaştırır. </a:t>
            </a:r>
          </a:p>
          <a:p>
            <a:pPr marL="0" indent="0" algn="just">
              <a:buNone/>
            </a:pPr>
            <a:r>
              <a:rPr lang="tr-TR" sz="1600" b="1" u="sng" dirty="0"/>
              <a:t>Temel amaçları, </a:t>
            </a:r>
            <a:r>
              <a:rPr lang="tr-TR" sz="1600" b="1" dirty="0"/>
              <a:t>kullanıcıların katılımcı kütüphaneler arasında materyallere verimli bir şekilde ulaşmasını sağlayarak bilgiye erişimi artırmak ve kurumlar arası iş birliğini teşvik etmektir (</a:t>
            </a:r>
            <a:r>
              <a:rPr lang="en-US" sz="1600" b="1" dirty="0"/>
              <a:t>Olson &amp; Pletzke, 1974). </a:t>
            </a:r>
            <a:endParaRPr lang="tr-TR" b="1" dirty="0"/>
          </a:p>
        </p:txBody>
      </p:sp>
    </p:spTree>
    <p:extLst>
      <p:ext uri="{BB962C8B-B14F-4D97-AF65-F5344CB8AC3E}">
        <p14:creationId xmlns:p14="http://schemas.microsoft.com/office/powerpoint/2010/main" val="4002517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2C113-9A40-A4E4-6291-9CADA45BDF6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0A91EB0-25C2-E8A5-C45B-035171BC1954}"/>
              </a:ext>
            </a:extLst>
          </p:cNvPr>
          <p:cNvSpPr>
            <a:spLocks noGrp="1"/>
          </p:cNvSpPr>
          <p:nvPr>
            <p:ph type="title"/>
          </p:nvPr>
        </p:nvSpPr>
        <p:spPr>
          <a:xfrm>
            <a:off x="899585" y="195570"/>
            <a:ext cx="9734002" cy="600843"/>
          </a:xfrm>
        </p:spPr>
        <p:txBody>
          <a:bodyPr>
            <a:normAutofit/>
          </a:bodyPr>
          <a:lstStyle/>
          <a:p>
            <a:pPr algn="ctr"/>
            <a:r>
              <a:rPr lang="tr-TR" sz="2400" b="1" dirty="0">
                <a:solidFill>
                  <a:schemeClr val="tx1"/>
                </a:solidFill>
              </a:rPr>
              <a:t>Toplu Katalog (</a:t>
            </a:r>
            <a:r>
              <a:rPr lang="tr-TR" sz="2400" b="1" dirty="0" err="1">
                <a:solidFill>
                  <a:schemeClr val="tx1"/>
                </a:solidFill>
              </a:rPr>
              <a:t>Union</a:t>
            </a:r>
            <a:r>
              <a:rPr lang="tr-TR" sz="2400" b="1" dirty="0">
                <a:solidFill>
                  <a:schemeClr val="tx1"/>
                </a:solidFill>
              </a:rPr>
              <a:t> </a:t>
            </a:r>
            <a:r>
              <a:rPr lang="tr-TR" sz="2400" b="1" dirty="0" err="1">
                <a:solidFill>
                  <a:schemeClr val="tx1"/>
                </a:solidFill>
              </a:rPr>
              <a:t>Catalog</a:t>
            </a:r>
            <a:r>
              <a:rPr lang="tr-TR" sz="2400" b="1" dirty="0">
                <a:solidFill>
                  <a:schemeClr val="tx1"/>
                </a:solidFill>
              </a:rPr>
              <a:t>): Tarihsel Arka Plan</a:t>
            </a:r>
            <a:endParaRPr lang="en-US" sz="2400" b="1" dirty="0"/>
          </a:p>
        </p:txBody>
      </p:sp>
      <p:sp>
        <p:nvSpPr>
          <p:cNvPr id="3" name="İçerik Yer Tutucusu 2">
            <a:extLst>
              <a:ext uri="{FF2B5EF4-FFF2-40B4-BE49-F238E27FC236}">
                <a16:creationId xmlns:a16="http://schemas.microsoft.com/office/drawing/2014/main" id="{B9F08C58-B5E9-E43E-FCB3-A6F4536AF953}"/>
              </a:ext>
            </a:extLst>
          </p:cNvPr>
          <p:cNvSpPr>
            <a:spLocks noGrp="1"/>
          </p:cNvSpPr>
          <p:nvPr>
            <p:ph idx="1"/>
          </p:nvPr>
        </p:nvSpPr>
        <p:spPr>
          <a:xfrm>
            <a:off x="1002823" y="926684"/>
            <a:ext cx="9438005" cy="5331548"/>
          </a:xfrm>
        </p:spPr>
        <p:txBody>
          <a:bodyPr>
            <a:noAutofit/>
          </a:bodyPr>
          <a:lstStyle/>
          <a:p>
            <a:pPr marL="0" indent="0" algn="just">
              <a:buNone/>
            </a:pPr>
            <a:r>
              <a:rPr lang="en-US" b="1" dirty="0"/>
              <a:t>Olson </a:t>
            </a:r>
            <a:r>
              <a:rPr lang="tr-TR" b="1" dirty="0"/>
              <a:t>ve</a:t>
            </a:r>
            <a:r>
              <a:rPr lang="en-US" b="1" dirty="0"/>
              <a:t> Pletzke</a:t>
            </a:r>
            <a:r>
              <a:rPr lang="tr-TR" b="1" dirty="0"/>
              <a:t>’</a:t>
            </a:r>
            <a:r>
              <a:rPr lang="tr-TR" b="1" dirty="0" err="1"/>
              <a:t>nin</a:t>
            </a:r>
            <a:r>
              <a:rPr lang="tr-TR" b="1" dirty="0"/>
              <a:t> (1</a:t>
            </a:r>
            <a:r>
              <a:rPr lang="en-US" b="1" dirty="0"/>
              <a:t>974, s</a:t>
            </a:r>
            <a:r>
              <a:rPr lang="tr-TR" b="1" dirty="0"/>
              <a:t>s</a:t>
            </a:r>
            <a:r>
              <a:rPr lang="en-US" b="1" dirty="0"/>
              <a:t>. 1</a:t>
            </a:r>
            <a:r>
              <a:rPr lang="tr-TR" b="1" dirty="0"/>
              <a:t>4-25</a:t>
            </a:r>
            <a:r>
              <a:rPr lang="en-US" b="1" dirty="0"/>
              <a:t>)</a:t>
            </a:r>
            <a:r>
              <a:rPr lang="tr-TR" b="1" dirty="0"/>
              <a:t> açıklamalarına göre:</a:t>
            </a:r>
          </a:p>
          <a:p>
            <a:pPr algn="just"/>
            <a:r>
              <a:rPr lang="tr-TR" b="1" dirty="0"/>
              <a:t>Toplu katalogların gelişimi 19. yüzyılın sonlarında, 1895'te Prusya Devlet Kütüphanesi'nde kurulan ilk modern toplu katalogla başlar</a:t>
            </a:r>
          </a:p>
          <a:p>
            <a:pPr algn="just"/>
            <a:r>
              <a:rPr lang="tr-TR" b="1" dirty="0"/>
              <a:t>Amerika Birleşik Devletleri'nde, bölgesel ve toplu kataloglar, özellikle 1930'larda, geniş coğrafi alanlara yayılmış büyük hacimli bibliyografik verileri yönetme gereksinimi ile 20. yüzyılın başlarında önem kazanır.</a:t>
            </a:r>
          </a:p>
          <a:p>
            <a:pPr algn="just"/>
            <a:r>
              <a:rPr lang="tr-TR" b="1" dirty="0"/>
              <a:t>Birden fazla bölgesel katalog mu yoksa merkezi bir ulusal katalog mu tutulması gerektiği konusundaki tartışmalar, bölgesel temas ve çoğaltma maliyetlerini vurgulayan tartışmalarla devam eder.</a:t>
            </a:r>
          </a:p>
          <a:p>
            <a:pPr algn="just"/>
            <a:r>
              <a:rPr lang="tr-TR" b="1" dirty="0"/>
              <a:t>Toplu katalogların hedefleri, geleneksel olarak materyallerin yerini saptamak, satın alımları koordine etmek ve tekrarlanan satın alımları önlemek, bibliyografik kayıtları standartlaştırmak, bibliyografik ve konu analizlerini desteklemektir.</a:t>
            </a:r>
          </a:p>
          <a:p>
            <a:pPr algn="just"/>
            <a:r>
              <a:rPr lang="tr-TR" b="1" dirty="0"/>
              <a:t>Prosedürler, genellikle çoğaltma, güncelleme ve maliyet yönetimi gibi zorluklarla birlikte, kayıtların kataloglanması, düzenlenmesi ve korunmasını içerir.</a:t>
            </a:r>
          </a:p>
        </p:txBody>
      </p:sp>
    </p:spTree>
    <p:extLst>
      <p:ext uri="{BB962C8B-B14F-4D97-AF65-F5344CB8AC3E}">
        <p14:creationId xmlns:p14="http://schemas.microsoft.com/office/powerpoint/2010/main" val="2061884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1EAFD-35A9-0642-5413-47BB26F29EB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C27B6B3-AE0B-67EA-36BB-FD458735BAF0}"/>
              </a:ext>
            </a:extLst>
          </p:cNvPr>
          <p:cNvSpPr>
            <a:spLocks noGrp="1"/>
          </p:cNvSpPr>
          <p:nvPr>
            <p:ph type="title"/>
          </p:nvPr>
        </p:nvSpPr>
        <p:spPr>
          <a:xfrm>
            <a:off x="899585" y="195570"/>
            <a:ext cx="9734002" cy="600843"/>
          </a:xfrm>
        </p:spPr>
        <p:txBody>
          <a:bodyPr>
            <a:normAutofit/>
          </a:bodyPr>
          <a:lstStyle/>
          <a:p>
            <a:pPr algn="ctr"/>
            <a:r>
              <a:rPr lang="tr-TR" sz="2400" b="1" dirty="0">
                <a:solidFill>
                  <a:schemeClr val="tx1"/>
                </a:solidFill>
              </a:rPr>
              <a:t>Toplu Katalog (</a:t>
            </a:r>
            <a:r>
              <a:rPr lang="tr-TR" sz="2400" b="1" dirty="0" err="1">
                <a:solidFill>
                  <a:schemeClr val="tx1"/>
                </a:solidFill>
              </a:rPr>
              <a:t>Union</a:t>
            </a:r>
            <a:r>
              <a:rPr lang="tr-TR" sz="2400" b="1" dirty="0">
                <a:solidFill>
                  <a:schemeClr val="tx1"/>
                </a:solidFill>
              </a:rPr>
              <a:t> </a:t>
            </a:r>
            <a:r>
              <a:rPr lang="tr-TR" sz="2400" b="1" dirty="0" err="1">
                <a:solidFill>
                  <a:schemeClr val="tx1"/>
                </a:solidFill>
              </a:rPr>
              <a:t>Catalog</a:t>
            </a:r>
            <a:r>
              <a:rPr lang="tr-TR" sz="2400" b="1" dirty="0">
                <a:solidFill>
                  <a:schemeClr val="tx1"/>
                </a:solidFill>
              </a:rPr>
              <a:t>): Tarihsel Arka Plan</a:t>
            </a:r>
            <a:endParaRPr lang="en-US" sz="2400" b="1" dirty="0"/>
          </a:p>
        </p:txBody>
      </p:sp>
      <p:sp>
        <p:nvSpPr>
          <p:cNvPr id="3" name="İçerik Yer Tutucusu 2">
            <a:extLst>
              <a:ext uri="{FF2B5EF4-FFF2-40B4-BE49-F238E27FC236}">
                <a16:creationId xmlns:a16="http://schemas.microsoft.com/office/drawing/2014/main" id="{67C0D389-6652-20BB-530D-4B006B7B5CC8}"/>
              </a:ext>
            </a:extLst>
          </p:cNvPr>
          <p:cNvSpPr>
            <a:spLocks noGrp="1"/>
          </p:cNvSpPr>
          <p:nvPr>
            <p:ph idx="1"/>
          </p:nvPr>
        </p:nvSpPr>
        <p:spPr>
          <a:xfrm>
            <a:off x="1002823" y="926684"/>
            <a:ext cx="9438005" cy="5331548"/>
          </a:xfrm>
        </p:spPr>
        <p:txBody>
          <a:bodyPr>
            <a:noAutofit/>
          </a:bodyPr>
          <a:lstStyle/>
          <a:p>
            <a:pPr algn="just"/>
            <a:r>
              <a:rPr lang="tr-TR" b="1" dirty="0"/>
              <a:t>Zamanla, OCLC gibi paylaşımlı kataloglama sistemleri vb. teknolojik gelişmeler, toplu katalogları fiziksel kart dosyalarından dijital veri tabanlarına dönüştürerek maliyetleri azaltmış ve erişilebilirliği artırmıştır. </a:t>
            </a:r>
          </a:p>
          <a:p>
            <a:pPr algn="just"/>
            <a:r>
              <a:rPr lang="tr-TR" b="1" dirty="0"/>
              <a:t>Teknolojik gelişmelerle beraber, son eğilimler, geleneksel toplu kataloglar yerine entegre, ağ bağlantılı bibliyografik sistemlere doğru bir kayma olduğunu göstermektedir.</a:t>
            </a:r>
          </a:p>
          <a:p>
            <a:pPr algn="just"/>
            <a:endParaRPr lang="tr-TR" b="1" dirty="0"/>
          </a:p>
          <a:p>
            <a:pPr marL="0" indent="0" algn="just">
              <a:buNone/>
            </a:pPr>
            <a:r>
              <a:rPr lang="tr-TR" b="1" u="sng" dirty="0"/>
              <a:t>Özetle</a:t>
            </a:r>
            <a:r>
              <a:rPr lang="tr-TR" b="1" dirty="0"/>
              <a:t>, toplu kataloglar, kaynak paylaşımı ve iş birliğini hedefleyen manuel olarak tutulan bibliyografik listelerden, (daha verimli bibliyografik denetim için) teknolojiden yararlanan dijital, paylaşımlı sistemlere dönüştü. </a:t>
            </a:r>
          </a:p>
          <a:p>
            <a:pPr marL="0" indent="0" algn="just">
              <a:buNone/>
            </a:pPr>
            <a:r>
              <a:rPr lang="tr-TR" b="1" dirty="0"/>
              <a:t>Gelişimleri, kütüphane ağları içinde bölgesel iş birliği, maliyet ve teknolojik uygulanabilirlik arasında denge kurmaya yönelik devam eden çabaları yansıtmakta</a:t>
            </a:r>
          </a:p>
        </p:txBody>
      </p:sp>
    </p:spTree>
    <p:extLst>
      <p:ext uri="{BB962C8B-B14F-4D97-AF65-F5344CB8AC3E}">
        <p14:creationId xmlns:p14="http://schemas.microsoft.com/office/powerpoint/2010/main" val="3134530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428FA-C9EF-E2A9-06CB-D4964BF714A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4D759CF-C0AA-FD2C-4732-9B841C03C1FD}"/>
              </a:ext>
            </a:extLst>
          </p:cNvPr>
          <p:cNvSpPr>
            <a:spLocks noGrp="1"/>
          </p:cNvSpPr>
          <p:nvPr>
            <p:ph type="title"/>
          </p:nvPr>
        </p:nvSpPr>
        <p:spPr>
          <a:xfrm>
            <a:off x="899585" y="195570"/>
            <a:ext cx="8947421" cy="600843"/>
          </a:xfrm>
        </p:spPr>
        <p:txBody>
          <a:bodyPr>
            <a:normAutofit/>
          </a:bodyPr>
          <a:lstStyle/>
          <a:p>
            <a:pPr algn="ctr"/>
            <a:r>
              <a:rPr lang="tr-TR" sz="2400" b="1" dirty="0">
                <a:solidFill>
                  <a:schemeClr val="tx1"/>
                </a:solidFill>
              </a:rPr>
              <a:t>KAPSAM</a:t>
            </a:r>
            <a:endParaRPr lang="en-US" sz="2400" b="1" dirty="0"/>
          </a:p>
        </p:txBody>
      </p:sp>
      <p:sp>
        <p:nvSpPr>
          <p:cNvPr id="3" name="İçerik Yer Tutucusu 2">
            <a:extLst>
              <a:ext uri="{FF2B5EF4-FFF2-40B4-BE49-F238E27FC236}">
                <a16:creationId xmlns:a16="http://schemas.microsoft.com/office/drawing/2014/main" id="{216F1BFF-6B53-EEF7-16CA-040C9FCD4B6F}"/>
              </a:ext>
            </a:extLst>
          </p:cNvPr>
          <p:cNvSpPr>
            <a:spLocks noGrp="1"/>
          </p:cNvSpPr>
          <p:nvPr>
            <p:ph idx="1"/>
          </p:nvPr>
        </p:nvSpPr>
        <p:spPr>
          <a:xfrm>
            <a:off x="1338427" y="1058008"/>
            <a:ext cx="9060441" cy="4739677"/>
          </a:xfrm>
        </p:spPr>
        <p:txBody>
          <a:bodyPr>
            <a:noAutofit/>
          </a:bodyPr>
          <a:lstStyle/>
          <a:p>
            <a:pPr algn="just"/>
            <a:r>
              <a:rPr lang="tr-TR" sz="2000" b="1" dirty="0"/>
              <a:t>Giriş</a:t>
            </a:r>
          </a:p>
          <a:p>
            <a:pPr algn="just"/>
            <a:r>
              <a:rPr lang="tr-TR" sz="2000" b="1" dirty="0"/>
              <a:t>OPAC: Tanımı, gelişim evreleri ve özellikleri</a:t>
            </a:r>
          </a:p>
          <a:p>
            <a:pPr algn="just"/>
            <a:r>
              <a:rPr lang="tr-TR" sz="2000" b="1" dirty="0"/>
              <a:t>Geleneksel ve dijital katalogların karşılaştırılması</a:t>
            </a:r>
          </a:p>
          <a:p>
            <a:pPr algn="just"/>
            <a:r>
              <a:rPr lang="tr-TR" sz="2000" b="1" dirty="0" err="1"/>
              <a:t>OPAC’in</a:t>
            </a:r>
            <a:r>
              <a:rPr lang="tr-TR" sz="2000" b="1" dirty="0"/>
              <a:t> avantaj ve güçlükleri</a:t>
            </a:r>
          </a:p>
          <a:p>
            <a:pPr algn="just"/>
            <a:r>
              <a:rPr lang="tr-TR" sz="2000" b="1" dirty="0"/>
              <a:t>Toplu katalog kavramı ve tarihsel gelişimi</a:t>
            </a:r>
          </a:p>
          <a:p>
            <a:pPr algn="just"/>
            <a:r>
              <a:rPr lang="tr-TR" sz="2000" b="1" dirty="0"/>
              <a:t>Türkiye’deki ulusal toplu katalog uygulamaları (TO-KAT)</a:t>
            </a:r>
          </a:p>
          <a:p>
            <a:pPr algn="just"/>
            <a:r>
              <a:rPr lang="tr-TR" sz="2000" b="1" dirty="0"/>
              <a:t>Kütüphaneler arası ödünç verme sistemleri (ILL)</a:t>
            </a:r>
          </a:p>
          <a:p>
            <a:pPr algn="just"/>
            <a:r>
              <a:rPr lang="tr-TR" sz="2000" b="1" dirty="0"/>
              <a:t>Modern bilgi paylaşım sistemlerinin geleceği ve öneriler</a:t>
            </a:r>
          </a:p>
          <a:p>
            <a:pPr algn="just"/>
            <a:r>
              <a:rPr lang="tr-TR" sz="2000" b="1" dirty="0"/>
              <a:t>Sonuç ve Değerlendirme</a:t>
            </a:r>
          </a:p>
          <a:p>
            <a:pPr algn="just"/>
            <a:r>
              <a:rPr lang="tr-TR" sz="2000" b="1" dirty="0"/>
              <a:t>Kaynakça</a:t>
            </a:r>
          </a:p>
        </p:txBody>
      </p:sp>
    </p:spTree>
    <p:extLst>
      <p:ext uri="{BB962C8B-B14F-4D97-AF65-F5344CB8AC3E}">
        <p14:creationId xmlns:p14="http://schemas.microsoft.com/office/powerpoint/2010/main" val="24887635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C1733-66B8-9ECA-422C-F2B43E16608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FB2C2FD-68F6-7FF0-4377-AEA0D9C69936}"/>
              </a:ext>
            </a:extLst>
          </p:cNvPr>
          <p:cNvSpPr>
            <a:spLocks noGrp="1"/>
          </p:cNvSpPr>
          <p:nvPr>
            <p:ph type="title"/>
          </p:nvPr>
        </p:nvSpPr>
        <p:spPr>
          <a:xfrm>
            <a:off x="899585" y="195570"/>
            <a:ext cx="9734002" cy="600843"/>
          </a:xfrm>
        </p:spPr>
        <p:txBody>
          <a:bodyPr>
            <a:normAutofit/>
          </a:bodyPr>
          <a:lstStyle/>
          <a:p>
            <a:pPr algn="ctr"/>
            <a:r>
              <a:rPr lang="tr-TR" sz="2400" b="1" dirty="0">
                <a:solidFill>
                  <a:schemeClr val="tx1"/>
                </a:solidFill>
              </a:rPr>
              <a:t>Toplu Katalog (</a:t>
            </a:r>
            <a:r>
              <a:rPr lang="tr-TR" sz="2400" b="1" dirty="0" err="1">
                <a:solidFill>
                  <a:schemeClr val="tx1"/>
                </a:solidFill>
              </a:rPr>
              <a:t>Union</a:t>
            </a:r>
            <a:r>
              <a:rPr lang="tr-TR" sz="2400" b="1" dirty="0">
                <a:solidFill>
                  <a:schemeClr val="tx1"/>
                </a:solidFill>
              </a:rPr>
              <a:t> </a:t>
            </a:r>
            <a:r>
              <a:rPr lang="tr-TR" sz="2400" b="1" dirty="0" err="1">
                <a:solidFill>
                  <a:schemeClr val="tx1"/>
                </a:solidFill>
              </a:rPr>
              <a:t>Catalog</a:t>
            </a:r>
            <a:r>
              <a:rPr lang="tr-TR" sz="2400" b="1" dirty="0">
                <a:solidFill>
                  <a:schemeClr val="tx1"/>
                </a:solidFill>
              </a:rPr>
              <a:t>) Türkiye Örneği: TO-KAT</a:t>
            </a:r>
            <a:endParaRPr lang="en-US" sz="2400" b="1" dirty="0"/>
          </a:p>
        </p:txBody>
      </p:sp>
      <p:sp>
        <p:nvSpPr>
          <p:cNvPr id="3" name="İçerik Yer Tutucusu 2">
            <a:extLst>
              <a:ext uri="{FF2B5EF4-FFF2-40B4-BE49-F238E27FC236}">
                <a16:creationId xmlns:a16="http://schemas.microsoft.com/office/drawing/2014/main" id="{DA98D603-48D3-15AC-6AD4-C3837847B77E}"/>
              </a:ext>
            </a:extLst>
          </p:cNvPr>
          <p:cNvSpPr>
            <a:spLocks noGrp="1"/>
          </p:cNvSpPr>
          <p:nvPr>
            <p:ph idx="1"/>
          </p:nvPr>
        </p:nvSpPr>
        <p:spPr>
          <a:xfrm>
            <a:off x="1002823" y="926684"/>
            <a:ext cx="9438005" cy="5331548"/>
          </a:xfrm>
        </p:spPr>
        <p:txBody>
          <a:bodyPr>
            <a:noAutofit/>
          </a:bodyPr>
          <a:lstStyle/>
          <a:p>
            <a:pPr marL="0" indent="0" algn="just">
              <a:buNone/>
            </a:pPr>
            <a:r>
              <a:rPr lang="tr-TR" b="1" dirty="0"/>
              <a:t>2006 yılında Devlet Planlama Teşkilatı tarafından «Bilgi Toplumu Stratejisi» çerçevesinde hazırlanan Entegre e-Kütüphane Sistemi</a:t>
            </a:r>
          </a:p>
          <a:p>
            <a:pPr marL="0" indent="0" algn="just">
              <a:buNone/>
            </a:pPr>
            <a:r>
              <a:rPr lang="tr-TR" b="1" dirty="0"/>
              <a:t>Sistemle kütüphane hizmetleri ile katalog tarama ve içeriğe erişim hizmetlerinin elektronik ortamda sunulur olması öngörülmüş</a:t>
            </a:r>
          </a:p>
          <a:p>
            <a:pPr marL="0" indent="0" algn="just">
              <a:buNone/>
            </a:pPr>
            <a:r>
              <a:rPr lang="tr-TR" b="1" dirty="0"/>
              <a:t>DPT'nin eylem planında Entegre e-Kütüphane Sistemi Projesi’nin sahibi olarak Kültür ve Turizm Bakanlığı, ilgili kuruluşlar olarak ise Başbakanlık Devlet Arşivleri Genel Müdürlüğü, Milli Eğitim Bakanlığı, Yükseköğretim Kurulu, Türkiye Bilimsel ve Teknolojik Araştırma Kurumu - Ulusal Akademik Ağ ve Bilgi Merkezi (ULAKBİM) ile üniversiteler belirlenmiştir. </a:t>
            </a:r>
          </a:p>
          <a:p>
            <a:pPr marL="0" indent="0" algn="just">
              <a:buNone/>
            </a:pPr>
            <a:r>
              <a:rPr lang="tr-TR" b="1" dirty="0"/>
              <a:t>Kültür ve Turizm Bakanlığı ise çalışmanın yürütülmesinin sorumluluğunu Kütüphaneler ve Yayımlar Genel Müdürlüğü’ne vermiştir.</a:t>
            </a:r>
          </a:p>
          <a:p>
            <a:pPr marL="0" indent="0" algn="just">
              <a:buNone/>
            </a:pPr>
            <a:r>
              <a:rPr lang="tr-TR" b="1" dirty="0"/>
              <a:t>Ulusal Toplu Katalog (TO-KAT), Entegre E-Kütüphane Sisteminin altyapısını oluşturan, farklı kataloglara ve otomasyon sistemlerine sahip kütüphanelerin tek bir arayüzden taranabilmesine ve kayıt paylaşımına olanak sağlayan bibliyografik veri tabanıdır (Milli Kütüphane, 2019). </a:t>
            </a:r>
          </a:p>
        </p:txBody>
      </p:sp>
    </p:spTree>
    <p:extLst>
      <p:ext uri="{BB962C8B-B14F-4D97-AF65-F5344CB8AC3E}">
        <p14:creationId xmlns:p14="http://schemas.microsoft.com/office/powerpoint/2010/main" val="3300206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F7BC9-C607-6527-4FD7-C5A0B91CEDA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78475C2-39C4-4C0C-1424-7AC3FFF21875}"/>
              </a:ext>
            </a:extLst>
          </p:cNvPr>
          <p:cNvSpPr>
            <a:spLocks noGrp="1"/>
          </p:cNvSpPr>
          <p:nvPr>
            <p:ph type="title"/>
          </p:nvPr>
        </p:nvSpPr>
        <p:spPr>
          <a:xfrm>
            <a:off x="899585" y="195570"/>
            <a:ext cx="9734002" cy="600843"/>
          </a:xfrm>
        </p:spPr>
        <p:txBody>
          <a:bodyPr>
            <a:normAutofit/>
          </a:bodyPr>
          <a:lstStyle/>
          <a:p>
            <a:pPr algn="ctr"/>
            <a:r>
              <a:rPr lang="tr-TR" sz="2400" b="1" dirty="0">
                <a:solidFill>
                  <a:schemeClr val="tx1"/>
                </a:solidFill>
              </a:rPr>
              <a:t>Kütüphaneler Arası Ödünç Verme (ILL): Tanım</a:t>
            </a:r>
            <a:endParaRPr lang="en-US" sz="2400" b="1" dirty="0"/>
          </a:p>
        </p:txBody>
      </p:sp>
      <p:sp>
        <p:nvSpPr>
          <p:cNvPr id="3" name="İçerik Yer Tutucusu 2">
            <a:extLst>
              <a:ext uri="{FF2B5EF4-FFF2-40B4-BE49-F238E27FC236}">
                <a16:creationId xmlns:a16="http://schemas.microsoft.com/office/drawing/2014/main" id="{094F902E-759D-778C-CB27-642F70B5F276}"/>
              </a:ext>
            </a:extLst>
          </p:cNvPr>
          <p:cNvSpPr>
            <a:spLocks noGrp="1"/>
          </p:cNvSpPr>
          <p:nvPr>
            <p:ph idx="1"/>
          </p:nvPr>
        </p:nvSpPr>
        <p:spPr>
          <a:xfrm>
            <a:off x="1002823" y="926684"/>
            <a:ext cx="9438005" cy="5331548"/>
          </a:xfrm>
        </p:spPr>
        <p:txBody>
          <a:bodyPr>
            <a:noAutofit/>
          </a:bodyPr>
          <a:lstStyle/>
          <a:p>
            <a:pPr marL="0" indent="0" algn="just">
              <a:buNone/>
            </a:pPr>
            <a:r>
              <a:rPr lang="tr-TR" b="1" dirty="0"/>
              <a:t>Kütüphaneler Arası Ödünç Verme (ILL: </a:t>
            </a:r>
            <a:r>
              <a:rPr lang="tr-TR" b="1" dirty="0" err="1"/>
              <a:t>Interlibrary</a:t>
            </a:r>
            <a:r>
              <a:rPr lang="tr-TR" b="1" dirty="0"/>
              <a:t> </a:t>
            </a:r>
            <a:r>
              <a:rPr lang="tr-TR" b="1" dirty="0" err="1"/>
              <a:t>Loan</a:t>
            </a:r>
            <a:r>
              <a:rPr lang="tr-TR" b="1" dirty="0"/>
              <a:t>), kullanıcıların kendi kütüphane dermelerinde bulunmayan kitaplar, dergi makaleleri ve görsel-işitsel materyaller de dahil olmak üzere çeşitli materyalleri ödünç almalarına olanak tanıyan, kütüphaneler arasında bir kaynak paylaşım etkinliğidir (</a:t>
            </a:r>
            <a:r>
              <a:rPr lang="en-US" b="1" dirty="0"/>
              <a:t>Devi, 2014</a:t>
            </a:r>
            <a:r>
              <a:rPr lang="tr-TR" b="1" dirty="0"/>
              <a:t>, </a:t>
            </a:r>
            <a:r>
              <a:rPr lang="tr-TR" b="1" dirty="0" err="1"/>
              <a:t>ss</a:t>
            </a:r>
            <a:r>
              <a:rPr lang="tr-TR" b="1" dirty="0"/>
              <a:t>. 344-346). </a:t>
            </a:r>
          </a:p>
          <a:p>
            <a:pPr marL="0" indent="0" algn="just">
              <a:buNone/>
            </a:pPr>
            <a:r>
              <a:rPr lang="tr-TR" b="1" dirty="0"/>
              <a:t>Yerel ve uluslararası diğer kurumlarla iş birliği yaparak bilgiye erişimi genişletmede, araştırmaları desteklemede ve kütüphane dermelerini tamamlamada önemli rol oynar.</a:t>
            </a:r>
          </a:p>
          <a:p>
            <a:pPr marL="0" indent="0" algn="just">
              <a:buNone/>
            </a:pPr>
            <a:r>
              <a:rPr lang="tr-TR" b="1" dirty="0"/>
              <a:t>1990’larda bilgisayar ve telekomünikasyon teknolojilerinin gelişmesiyle kamuya açık erişim sistemleri yaygınlaşmış ve kütüphaneler üzerinde büyük etki yaratmıştır. </a:t>
            </a:r>
          </a:p>
          <a:p>
            <a:pPr marL="0" indent="0" algn="just">
              <a:buNone/>
            </a:pPr>
            <a:r>
              <a:rPr lang="tr-TR" b="1" dirty="0"/>
              <a:t>Bu teknolojiler, veri tabanlarını desteklemenin yanı sıra </a:t>
            </a:r>
            <a:r>
              <a:rPr lang="tr-TR" b="1" dirty="0" err="1"/>
              <a:t>gopher</a:t>
            </a:r>
            <a:r>
              <a:rPr lang="tr-TR" b="1" dirty="0"/>
              <a:t>, WAIS, WWW gibi bilgi hizmetlerinin temelini oluşturmuş ve sağlama, kataloglama, dolaşım, referans işlemleri ile entegre olmuştur. Kütüphaneler arası ödünç verme de bu kapsamdadır. </a:t>
            </a:r>
          </a:p>
          <a:p>
            <a:pPr marL="0" indent="0" algn="just">
              <a:buNone/>
            </a:pPr>
            <a:r>
              <a:rPr lang="tr-TR" b="1" dirty="0"/>
              <a:t>Artık birçok kütüphane ağlara bağlıdır ve bilgiler çeşitli biçimlerde saklanıp, ağlar üzerinden erişilebilir durumdadır (Demir, 2024, </a:t>
            </a:r>
            <a:r>
              <a:rPr lang="tr-TR" b="1" dirty="0" err="1"/>
              <a:t>ss</a:t>
            </a:r>
            <a:r>
              <a:rPr lang="tr-TR" b="1" dirty="0"/>
              <a:t>. 176-177).</a:t>
            </a:r>
          </a:p>
        </p:txBody>
      </p:sp>
    </p:spTree>
    <p:extLst>
      <p:ext uri="{BB962C8B-B14F-4D97-AF65-F5344CB8AC3E}">
        <p14:creationId xmlns:p14="http://schemas.microsoft.com/office/powerpoint/2010/main" val="42732438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C452E-2FE4-EEB7-CDE3-0CD06FE09B3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F5B680A-ABF9-EA79-F257-FAFF6EA15B4C}"/>
              </a:ext>
            </a:extLst>
          </p:cNvPr>
          <p:cNvSpPr>
            <a:spLocks noGrp="1"/>
          </p:cNvSpPr>
          <p:nvPr>
            <p:ph type="title"/>
          </p:nvPr>
        </p:nvSpPr>
        <p:spPr>
          <a:xfrm>
            <a:off x="899585" y="195570"/>
            <a:ext cx="9734002" cy="600843"/>
          </a:xfrm>
        </p:spPr>
        <p:txBody>
          <a:bodyPr>
            <a:normAutofit/>
          </a:bodyPr>
          <a:lstStyle/>
          <a:p>
            <a:pPr algn="ctr"/>
            <a:r>
              <a:rPr lang="tr-TR" sz="2400" b="1" dirty="0">
                <a:solidFill>
                  <a:schemeClr val="tx1"/>
                </a:solidFill>
              </a:rPr>
              <a:t>Kütüphaneler Arası Ödünç Verme (ILL): Amacı</a:t>
            </a:r>
            <a:endParaRPr lang="en-US" sz="2400" b="1" dirty="0"/>
          </a:p>
        </p:txBody>
      </p:sp>
      <p:sp>
        <p:nvSpPr>
          <p:cNvPr id="3" name="İçerik Yer Tutucusu 2">
            <a:extLst>
              <a:ext uri="{FF2B5EF4-FFF2-40B4-BE49-F238E27FC236}">
                <a16:creationId xmlns:a16="http://schemas.microsoft.com/office/drawing/2014/main" id="{24783202-22C2-BF1F-EF11-3C1775AAAC21}"/>
              </a:ext>
            </a:extLst>
          </p:cNvPr>
          <p:cNvSpPr>
            <a:spLocks noGrp="1"/>
          </p:cNvSpPr>
          <p:nvPr>
            <p:ph idx="1"/>
          </p:nvPr>
        </p:nvSpPr>
        <p:spPr>
          <a:xfrm>
            <a:off x="1002823" y="763226"/>
            <a:ext cx="9438005" cy="5331548"/>
          </a:xfrm>
        </p:spPr>
        <p:txBody>
          <a:bodyPr>
            <a:noAutofit/>
          </a:bodyPr>
          <a:lstStyle/>
          <a:p>
            <a:pPr marL="0" indent="0" algn="just">
              <a:buNone/>
            </a:pPr>
            <a:r>
              <a:rPr lang="en-US" b="1" dirty="0"/>
              <a:t>Devi</a:t>
            </a:r>
            <a:r>
              <a:rPr lang="tr-TR" b="1" dirty="0"/>
              <a:t>’</a:t>
            </a:r>
            <a:r>
              <a:rPr lang="tr-TR" b="1" dirty="0" err="1"/>
              <a:t>nin</a:t>
            </a:r>
            <a:r>
              <a:rPr lang="tr-TR" b="1" dirty="0"/>
              <a:t> (</a:t>
            </a:r>
            <a:r>
              <a:rPr lang="en-US" b="1" dirty="0"/>
              <a:t>2014</a:t>
            </a:r>
            <a:r>
              <a:rPr lang="tr-TR" b="1" dirty="0"/>
              <a:t>,</a:t>
            </a:r>
            <a:r>
              <a:rPr lang="en-US" b="1" dirty="0"/>
              <a:t> </a:t>
            </a:r>
            <a:r>
              <a:rPr lang="tr-TR" b="1" dirty="0" err="1"/>
              <a:t>ss</a:t>
            </a:r>
            <a:r>
              <a:rPr lang="tr-TR" b="1" dirty="0"/>
              <a:t>. 344-351) verdiği bilgilere göre,</a:t>
            </a:r>
          </a:p>
          <a:p>
            <a:pPr algn="just"/>
            <a:r>
              <a:rPr lang="tr-TR" b="1" u="sng" dirty="0"/>
              <a:t>Temel amacı</a:t>
            </a:r>
            <a:r>
              <a:rPr lang="tr-TR" b="1" dirty="0"/>
              <a:t>, yerel olarak sahip olunmayan materyalleri diğer kütüphanelerden sağlayarak kullanıcıların eğitim ve araştırma gereksinimlerini karşılamaktır.</a:t>
            </a:r>
          </a:p>
          <a:p>
            <a:pPr algn="just"/>
            <a:r>
              <a:rPr lang="tr-TR" b="1" u="sng" dirty="0"/>
              <a:t>Süreç</a:t>
            </a:r>
            <a:r>
              <a:rPr lang="tr-TR" b="1" dirty="0"/>
              <a:t>, detaylı bibliyografik bilgiler içeren formlar aracılığıyla talep gönderme/genellikle, materyaller ülke içinden veya yurt dışından talep edilebilir ve işlem süreleri, materyalin kaynağına ve türüne bağlı olarak aynı günden birkaç güne kadar değişebilir. Uluslararası talepler için ücret istenebilir.</a:t>
            </a:r>
          </a:p>
          <a:p>
            <a:pPr algn="just"/>
            <a:r>
              <a:rPr lang="tr-TR" b="1" dirty="0"/>
              <a:t>Genellikle </a:t>
            </a:r>
            <a:r>
              <a:rPr lang="tr-TR" b="1" u="sng" dirty="0"/>
              <a:t>kayıtlı tüm kütüphane kullanıcıları hizmetten yararlanır</a:t>
            </a:r>
            <a:r>
              <a:rPr lang="tr-TR" b="1" dirty="0"/>
              <a:t>; ancak nadir, kırılgan veya yüksek talep gören materyaller için kısıtlamalar uygulanabilir. Ödünç alınan materyallerin ödünç alma süreleri genellikle bir ila iki aydır. Zamanında iade edilmeyen, kaybolan veya hasar gören materyallerin masrafları talep edilir.</a:t>
            </a:r>
          </a:p>
          <a:p>
            <a:pPr algn="just"/>
            <a:r>
              <a:rPr lang="tr-TR" b="1" dirty="0"/>
              <a:t>Bölgesel veya uluslararası konsorsiyumlar vb. iş birlikleri, kaynak paylaşımını ve elektronik erişimi kolaylaştırır; kütüphanelerin materyalleri daha etkin/verimli ödünç alıp vermelerini ve otomatik sistemlerle süreçleri yönetmelerini sağlar.</a:t>
            </a:r>
          </a:p>
          <a:p>
            <a:pPr algn="just"/>
            <a:r>
              <a:rPr lang="tr-TR" b="1" dirty="0"/>
              <a:t>Bu ortaklıklar ayrıca ücret yönetimi, takibi ve kullanıcı taleplerinin de kolaylaştırılmasına yardımcı olur.</a:t>
            </a:r>
          </a:p>
        </p:txBody>
      </p:sp>
    </p:spTree>
    <p:extLst>
      <p:ext uri="{BB962C8B-B14F-4D97-AF65-F5344CB8AC3E}">
        <p14:creationId xmlns:p14="http://schemas.microsoft.com/office/powerpoint/2010/main" val="1706767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F57FC-D168-A0CD-CF36-D365FD3770F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0D2EDDC-3795-E6A9-5C5D-16913830E2AB}"/>
              </a:ext>
            </a:extLst>
          </p:cNvPr>
          <p:cNvSpPr>
            <a:spLocks noGrp="1"/>
          </p:cNvSpPr>
          <p:nvPr>
            <p:ph type="title"/>
          </p:nvPr>
        </p:nvSpPr>
        <p:spPr>
          <a:xfrm>
            <a:off x="919040" y="103157"/>
            <a:ext cx="9734002" cy="600843"/>
          </a:xfrm>
        </p:spPr>
        <p:txBody>
          <a:bodyPr>
            <a:normAutofit/>
          </a:bodyPr>
          <a:lstStyle/>
          <a:p>
            <a:pPr algn="ctr"/>
            <a:r>
              <a:rPr lang="tr-TR" sz="2400" b="1" dirty="0">
                <a:solidFill>
                  <a:schemeClr val="tx1"/>
                </a:solidFill>
              </a:rPr>
              <a:t>Kütüphaneler Arası Ödünç Verme (ILL): Sorunlar/Engeller/Çözüm</a:t>
            </a:r>
            <a:endParaRPr lang="en-US" sz="2400" b="1" dirty="0"/>
          </a:p>
        </p:txBody>
      </p:sp>
      <p:sp>
        <p:nvSpPr>
          <p:cNvPr id="3" name="İçerik Yer Tutucusu 2">
            <a:extLst>
              <a:ext uri="{FF2B5EF4-FFF2-40B4-BE49-F238E27FC236}">
                <a16:creationId xmlns:a16="http://schemas.microsoft.com/office/drawing/2014/main" id="{65047EDF-6636-810A-5598-4A74D80A6D12}"/>
              </a:ext>
            </a:extLst>
          </p:cNvPr>
          <p:cNvSpPr>
            <a:spLocks noGrp="1"/>
          </p:cNvSpPr>
          <p:nvPr>
            <p:ph idx="1"/>
          </p:nvPr>
        </p:nvSpPr>
        <p:spPr>
          <a:xfrm>
            <a:off x="1007686" y="704000"/>
            <a:ext cx="9438005" cy="5735746"/>
          </a:xfrm>
        </p:spPr>
        <p:txBody>
          <a:bodyPr>
            <a:noAutofit/>
          </a:bodyPr>
          <a:lstStyle/>
          <a:p>
            <a:pPr marL="0" indent="0" algn="just">
              <a:buNone/>
            </a:pPr>
            <a:r>
              <a:rPr lang="tr-TR" b="1" dirty="0" err="1"/>
              <a:t>ILL’nin</a:t>
            </a:r>
            <a:r>
              <a:rPr lang="tr-TR" b="1" dirty="0"/>
              <a:t> temel amacı, bilgiye erişimi en üst düzeye çıkarmak, tekrarı azaltmak, araştırma ve öğrenme fırsatlarını geliştirmektir. Teknolojik gelişmelere karşın, altyapısal sınırlamalar ve iş birliği kültürünün eksikliği, özellikle gelişmekte olan ülkelerde zorluklar yaratmaktadır.  </a:t>
            </a:r>
          </a:p>
          <a:p>
            <a:pPr marL="0" indent="0" algn="just">
              <a:buNone/>
            </a:pPr>
            <a:r>
              <a:rPr lang="tr-TR" b="1" u="sng" dirty="0"/>
              <a:t>Genel olarak sorunlar (</a:t>
            </a:r>
            <a:r>
              <a:rPr lang="en-US" b="1" u="sng" dirty="0"/>
              <a:t>Devi, 2014</a:t>
            </a:r>
            <a:r>
              <a:rPr lang="tr-TR" b="1" u="sng" dirty="0"/>
              <a:t>, </a:t>
            </a:r>
            <a:r>
              <a:rPr lang="tr-TR" b="1" u="sng" dirty="0" err="1"/>
              <a:t>ss</a:t>
            </a:r>
            <a:r>
              <a:rPr lang="tr-TR" b="1" u="sng" dirty="0"/>
              <a:t>. 353-357):</a:t>
            </a:r>
          </a:p>
          <a:p>
            <a:pPr algn="just"/>
            <a:r>
              <a:rPr lang="tr-TR" b="1" dirty="0"/>
              <a:t>Teknolojik engeller, yetersiz altyapı, telif hakkı kısıtlamaları ve kaynak paylaşımındaki isteksizlik vb.</a:t>
            </a:r>
          </a:p>
          <a:p>
            <a:pPr algn="just"/>
            <a:r>
              <a:rPr lang="tr-TR" b="1" dirty="0"/>
              <a:t>Kağıt tabanlı sistemlerden elektronik sistemlere geçiş kaynaklı uyumsuz formatlar, güvenlik endişeleri ve standardizasyon eksikliği gibi zorluklar</a:t>
            </a:r>
          </a:p>
          <a:p>
            <a:pPr algn="just"/>
            <a:r>
              <a:rPr lang="tr-TR" b="1" dirty="0"/>
              <a:t>Özellikle gelişmekte olan bölgelerde, politik, ekonomik ve </a:t>
            </a:r>
            <a:r>
              <a:rPr lang="tr-TR" b="1" dirty="0" err="1"/>
              <a:t>sosyo</a:t>
            </a:r>
            <a:r>
              <a:rPr lang="tr-TR" b="1" dirty="0"/>
              <a:t>-kültürel faktörler etkili kaynak paylaşımını engelleyebilir. </a:t>
            </a:r>
          </a:p>
          <a:p>
            <a:pPr marL="0" indent="0" algn="just">
              <a:buNone/>
            </a:pPr>
            <a:r>
              <a:rPr lang="tr-TR" b="1" u="sng" dirty="0"/>
              <a:t>Öneriler (</a:t>
            </a:r>
            <a:r>
              <a:rPr lang="en-US" b="1" u="sng" dirty="0"/>
              <a:t>Devi, 2014</a:t>
            </a:r>
            <a:r>
              <a:rPr lang="tr-TR" b="1" u="sng" dirty="0"/>
              <a:t>, (</a:t>
            </a:r>
            <a:r>
              <a:rPr lang="tr-TR" b="1" u="sng" dirty="0" err="1"/>
              <a:t>ss</a:t>
            </a:r>
            <a:r>
              <a:rPr lang="tr-TR" b="1" u="sng" dirty="0"/>
              <a:t>. 355-357):</a:t>
            </a:r>
          </a:p>
          <a:p>
            <a:pPr algn="just"/>
            <a:r>
              <a:rPr lang="tr-TR" b="1" dirty="0"/>
              <a:t>Katalogları sürekli güncellemek, net politikalar oluşturmak, telif hakkı uyumluluğunu sağlamak ve katılımcı kurumlar arasında iletişimi sürdürmek gibi çabalar ve sürdürülebilirlik ilkesi</a:t>
            </a:r>
          </a:p>
          <a:p>
            <a:pPr algn="just"/>
            <a:r>
              <a:rPr lang="tr-TR" b="1" dirty="0"/>
              <a:t>Doğru yönetim</a:t>
            </a:r>
            <a:r>
              <a:rPr lang="tr-TR" b="1"/>
              <a:t>, «zamanında </a:t>
            </a:r>
            <a:r>
              <a:rPr lang="tr-TR" b="1" dirty="0"/>
              <a:t>teslimat ve kaynakların korunması için </a:t>
            </a:r>
            <a:r>
              <a:rPr lang="tr-TR" b="1"/>
              <a:t>olmazsa olmaz»</a:t>
            </a:r>
            <a:endParaRPr lang="tr-TR" b="1" dirty="0"/>
          </a:p>
        </p:txBody>
      </p:sp>
    </p:spTree>
    <p:extLst>
      <p:ext uri="{BB962C8B-B14F-4D97-AF65-F5344CB8AC3E}">
        <p14:creationId xmlns:p14="http://schemas.microsoft.com/office/powerpoint/2010/main" val="488035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BBB6F-B2DC-E8C7-E7BF-E62854BB9AC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E5A79AD-4F5F-FE58-953E-C7D988BC9C23}"/>
              </a:ext>
            </a:extLst>
          </p:cNvPr>
          <p:cNvSpPr>
            <a:spLocks noGrp="1"/>
          </p:cNvSpPr>
          <p:nvPr>
            <p:ph type="title"/>
          </p:nvPr>
        </p:nvSpPr>
        <p:spPr>
          <a:xfrm>
            <a:off x="914177" y="325841"/>
            <a:ext cx="9734002" cy="600843"/>
          </a:xfrm>
        </p:spPr>
        <p:txBody>
          <a:bodyPr>
            <a:normAutofit/>
          </a:bodyPr>
          <a:lstStyle/>
          <a:p>
            <a:pPr algn="ctr"/>
            <a:r>
              <a:rPr lang="tr-TR" sz="2400" b="1" dirty="0">
                <a:solidFill>
                  <a:schemeClr val="tx1"/>
                </a:solidFill>
              </a:rPr>
              <a:t>SONUÇ VE DEĞERLENDİRME</a:t>
            </a:r>
            <a:endParaRPr lang="en-US" sz="2400" b="1" dirty="0"/>
          </a:p>
        </p:txBody>
      </p:sp>
      <p:sp>
        <p:nvSpPr>
          <p:cNvPr id="3" name="İçerik Yer Tutucusu 2">
            <a:extLst>
              <a:ext uri="{FF2B5EF4-FFF2-40B4-BE49-F238E27FC236}">
                <a16:creationId xmlns:a16="http://schemas.microsoft.com/office/drawing/2014/main" id="{24987D1D-D0AB-0CA1-1085-29E0BAA8C6DD}"/>
              </a:ext>
            </a:extLst>
          </p:cNvPr>
          <p:cNvSpPr>
            <a:spLocks noGrp="1"/>
          </p:cNvSpPr>
          <p:nvPr>
            <p:ph idx="1"/>
          </p:nvPr>
        </p:nvSpPr>
        <p:spPr>
          <a:xfrm>
            <a:off x="1002823" y="926684"/>
            <a:ext cx="9438005" cy="5371976"/>
          </a:xfrm>
        </p:spPr>
        <p:txBody>
          <a:bodyPr>
            <a:noAutofit/>
          </a:bodyPr>
          <a:lstStyle/>
          <a:p>
            <a:pPr marL="0" indent="0" algn="just">
              <a:buNone/>
            </a:pPr>
            <a:r>
              <a:rPr lang="tr-TR" sz="1700" b="1" dirty="0"/>
              <a:t>Bu derste, OPAC ve toplu katalog kavramlarının temel ilkeleri, gelişim süreçleri ve kullanım alanları kapsamlı şekilde ele alınmaktadır. Ders, bilgi erişimini kolaylaştıran teknolojik yeniliklerin, kütüphane hizmetlerine olan etkisini ve kullanıcıların bilgiye ulaşımını sağlayan sistemlerin evrimini anlamak açısından gereken bilgileri içermektedir. </a:t>
            </a:r>
          </a:p>
          <a:p>
            <a:pPr marL="0" indent="0" algn="just">
              <a:buNone/>
            </a:pPr>
            <a:r>
              <a:rPr lang="tr-TR" sz="1700" b="1" dirty="0"/>
              <a:t>Geleneksel kataloglama yöntemlerinden dijital </a:t>
            </a:r>
            <a:r>
              <a:rPr lang="tr-TR" sz="1700" b="1" dirty="0" err="1"/>
              <a:t>OPAC’lara</a:t>
            </a:r>
            <a:r>
              <a:rPr lang="tr-TR" sz="1700" b="1" dirty="0"/>
              <a:t> geçiş süreci, avantajları ve yaşanan güçlükler detaylı şekilde açıklanmıştır. </a:t>
            </a:r>
          </a:p>
          <a:p>
            <a:pPr marL="0" indent="0" algn="just">
              <a:buNone/>
            </a:pPr>
            <a:r>
              <a:rPr lang="tr-TR" sz="1700" b="1" dirty="0"/>
              <a:t>Toplu katalogların tarihsel gelişimi ve Türkiye örneğiyle de desteklenen içerik, kaynak paylaşımını ve iş birliğini teşvik eden sistemlerin önemini vurgulamaktadır. </a:t>
            </a:r>
          </a:p>
          <a:p>
            <a:pPr marL="0" indent="0" algn="just">
              <a:buNone/>
            </a:pPr>
            <a:r>
              <a:rPr lang="tr-TR" sz="1700" b="1" dirty="0"/>
              <a:t>Kütüphaneler arası ödünç verme sistemleri, kaynakların maliyet etkin, işlevsel kullanımını teşvik ederek, bilgi paylaşımını artırmakta ve araştırma ortamlarını güçlendirmektedir. Bu süreçte, altyapı geliştirme, personel eğitimi ve politikaların güçlendirilmesi gibi ögeler, sistemlerin sürdürülebilirliği ve etkinliği açısından oldukça önemlidir.</a:t>
            </a:r>
          </a:p>
          <a:p>
            <a:pPr marL="0" indent="0" algn="just">
              <a:buNone/>
            </a:pPr>
            <a:r>
              <a:rPr lang="tr-TR" sz="1700" b="1" dirty="0"/>
              <a:t>Bu bilgiler ışığında, kütüphane ve bilgi bilimleri alanında teknolojik gelişmelerin kullanıcı odaklı, erişilebilir ve sürdürülebilir hizmetlerin temelini oluşturduğunu görmek olasıdır.</a:t>
            </a:r>
          </a:p>
          <a:p>
            <a:pPr marL="0" indent="0" algn="just">
              <a:buNone/>
            </a:pPr>
            <a:r>
              <a:rPr lang="tr-TR" sz="1700" b="1" dirty="0"/>
              <a:t>Gelecekte, dijital ve entegre katalog sistemlerinin daha etkin kullanımı ve altyapı geliştirmeleri ile kütüphanelerin bilgi toplumuna katkısı artacaktır. </a:t>
            </a:r>
            <a:endParaRPr lang="tr-TR" b="1" dirty="0"/>
          </a:p>
        </p:txBody>
      </p:sp>
    </p:spTree>
    <p:extLst>
      <p:ext uri="{BB962C8B-B14F-4D97-AF65-F5344CB8AC3E}">
        <p14:creationId xmlns:p14="http://schemas.microsoft.com/office/powerpoint/2010/main" val="830403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72E86-841D-7A93-202D-74C66C2A67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F1E47FC-B33D-8191-618F-58D9B839B55E}"/>
              </a:ext>
            </a:extLst>
          </p:cNvPr>
          <p:cNvSpPr>
            <a:spLocks noGrp="1"/>
          </p:cNvSpPr>
          <p:nvPr>
            <p:ph type="title"/>
          </p:nvPr>
        </p:nvSpPr>
        <p:spPr>
          <a:xfrm>
            <a:off x="1434417" y="132735"/>
            <a:ext cx="8596668" cy="565355"/>
          </a:xfrm>
        </p:spPr>
        <p:txBody>
          <a:bodyPr>
            <a:normAutofit fontScale="90000"/>
          </a:bodyPr>
          <a:lstStyle/>
          <a:p>
            <a:pPr algn="ctr"/>
            <a:r>
              <a:rPr lang="tr-TR" b="1" dirty="0"/>
              <a:t>Kaynakça</a:t>
            </a:r>
            <a:endParaRPr lang="en-US" b="1" dirty="0"/>
          </a:p>
        </p:txBody>
      </p:sp>
      <p:sp>
        <p:nvSpPr>
          <p:cNvPr id="3" name="İçerik Yer Tutucusu 2">
            <a:extLst>
              <a:ext uri="{FF2B5EF4-FFF2-40B4-BE49-F238E27FC236}">
                <a16:creationId xmlns:a16="http://schemas.microsoft.com/office/drawing/2014/main" id="{A8CF00E1-E9E8-C5E7-47AA-ABA42FFFBE2B}"/>
              </a:ext>
            </a:extLst>
          </p:cNvPr>
          <p:cNvSpPr>
            <a:spLocks noGrp="1"/>
          </p:cNvSpPr>
          <p:nvPr>
            <p:ph idx="1"/>
          </p:nvPr>
        </p:nvSpPr>
        <p:spPr>
          <a:xfrm>
            <a:off x="711747" y="737417"/>
            <a:ext cx="10221724" cy="5853071"/>
          </a:xfrm>
        </p:spPr>
        <p:txBody>
          <a:bodyPr>
            <a:normAutofit fontScale="92500" lnSpcReduction="10000"/>
          </a:bodyPr>
          <a:lstStyle/>
          <a:p>
            <a:endParaRPr lang="tr-TR" sz="1100" b="1" dirty="0"/>
          </a:p>
          <a:p>
            <a:r>
              <a:rPr lang="tr-TR" sz="1100" b="1" dirty="0"/>
              <a:t>Demir, G. (2024). </a:t>
            </a:r>
            <a:r>
              <a:rPr lang="tr-TR" sz="1100" b="1" i="1" dirty="0"/>
              <a:t>Kütüphane ve bilgi merkezlerinde inovasyon ve yapay zeka</a:t>
            </a:r>
            <a:r>
              <a:rPr lang="tr-TR" sz="1100" b="1" dirty="0"/>
              <a:t>. Ankara: BİDGE Yayınları.</a:t>
            </a:r>
          </a:p>
          <a:p>
            <a:r>
              <a:rPr lang="en-US" sz="1100" b="1" dirty="0"/>
              <a:t>Devi, </a:t>
            </a:r>
            <a:r>
              <a:rPr lang="tr-TR" sz="1100" b="1" dirty="0"/>
              <a:t>T. </a:t>
            </a:r>
            <a:r>
              <a:rPr lang="en-US" sz="1100" b="1" dirty="0"/>
              <a:t>S</a:t>
            </a:r>
            <a:r>
              <a:rPr lang="tr-TR" sz="1100" b="1" dirty="0"/>
              <a:t>. </a:t>
            </a:r>
            <a:r>
              <a:rPr lang="en-US" sz="1100" b="1" dirty="0"/>
              <a:t> (2014). Concept, issues and importance of Interlibrary Loan Service in UNISWA Libraries</a:t>
            </a:r>
            <a:r>
              <a:rPr lang="tr-TR" sz="1100" b="1" dirty="0"/>
              <a:t>.</a:t>
            </a:r>
            <a:r>
              <a:rPr lang="en-US" sz="1100" b="1" dirty="0"/>
              <a:t> </a:t>
            </a:r>
            <a:r>
              <a:rPr lang="en-US" sz="1100" b="1" i="1" dirty="0"/>
              <a:t>An International</a:t>
            </a:r>
            <a:r>
              <a:rPr lang="tr-TR" sz="1100" b="1" i="1" dirty="0"/>
              <a:t> </a:t>
            </a:r>
            <a:r>
              <a:rPr lang="en-US" sz="1100" b="1" i="1" dirty="0"/>
              <a:t>Journal of</a:t>
            </a:r>
            <a:r>
              <a:rPr lang="tr-TR" sz="1100" b="1" i="1" dirty="0"/>
              <a:t> </a:t>
            </a:r>
            <a:r>
              <a:rPr lang="en-US" sz="1100" b="1" i="1" dirty="0"/>
              <a:t>Humanities and Social</a:t>
            </a:r>
            <a:r>
              <a:rPr lang="tr-TR" sz="1100" b="1" i="1" dirty="0"/>
              <a:t> </a:t>
            </a:r>
            <a:r>
              <a:rPr lang="en-US" sz="1100" b="1" i="1" dirty="0"/>
              <a:t>Sciences</a:t>
            </a:r>
            <a:r>
              <a:rPr lang="tr-TR" sz="1100" b="1" dirty="0"/>
              <a:t>, 1(2), 341–357.</a:t>
            </a:r>
            <a:endParaRPr lang="en-US" sz="1100" b="1" dirty="0"/>
          </a:p>
          <a:p>
            <a:r>
              <a:rPr lang="tr-TR" sz="1100" b="1" dirty="0" err="1"/>
              <a:t>Eserada</a:t>
            </a:r>
            <a:r>
              <a:rPr lang="tr-TR" sz="1100" b="1" dirty="0"/>
              <a:t>, R. E.  &amp; </a:t>
            </a:r>
            <a:r>
              <a:rPr lang="tr-TR" sz="1100" b="1" dirty="0" err="1"/>
              <a:t>Okolo</a:t>
            </a:r>
            <a:r>
              <a:rPr lang="tr-TR" sz="1100" b="1" dirty="0"/>
              <a:t>, S. E. (2019). </a:t>
            </a:r>
            <a:r>
              <a:rPr lang="tr-TR" sz="1100" b="1" dirty="0" err="1"/>
              <a:t>Use</a:t>
            </a:r>
            <a:r>
              <a:rPr lang="tr-TR" sz="1100" b="1" dirty="0"/>
              <a:t> of Online </a:t>
            </a:r>
            <a:r>
              <a:rPr lang="tr-TR" sz="1100" b="1" dirty="0" err="1"/>
              <a:t>Public</a:t>
            </a:r>
            <a:r>
              <a:rPr lang="tr-TR" sz="1100" b="1" dirty="0"/>
              <a:t> Access </a:t>
            </a:r>
            <a:r>
              <a:rPr lang="tr-TR" sz="1100" b="1" dirty="0" err="1"/>
              <a:t>Catalogue</a:t>
            </a:r>
            <a:r>
              <a:rPr lang="tr-TR" sz="1100" b="1" dirty="0"/>
              <a:t> (OPAC) in </a:t>
            </a:r>
            <a:r>
              <a:rPr lang="tr-TR" sz="1100" b="1" dirty="0" err="1"/>
              <a:t>selected</a:t>
            </a:r>
            <a:r>
              <a:rPr lang="tr-TR" sz="1100" b="1" dirty="0"/>
              <a:t> </a:t>
            </a:r>
            <a:r>
              <a:rPr lang="tr-TR" sz="1100" b="1" dirty="0" err="1"/>
              <a:t>university</a:t>
            </a:r>
            <a:r>
              <a:rPr lang="tr-TR" sz="1100" b="1" dirty="0"/>
              <a:t> </a:t>
            </a:r>
            <a:r>
              <a:rPr lang="tr-TR" sz="1100" b="1" dirty="0" err="1"/>
              <a:t>libraries</a:t>
            </a:r>
            <a:r>
              <a:rPr lang="tr-TR" sz="1100" b="1" dirty="0"/>
              <a:t> in South- South </a:t>
            </a:r>
            <a:r>
              <a:rPr lang="tr-TR" sz="1100" b="1" dirty="0" err="1"/>
              <a:t>Nigeria</a:t>
            </a:r>
            <a:r>
              <a:rPr lang="tr-TR" sz="1100" b="1" dirty="0"/>
              <a:t>. </a:t>
            </a:r>
            <a:r>
              <a:rPr lang="tr-TR" sz="1100" b="1" i="1" dirty="0"/>
              <a:t>Library </a:t>
            </a:r>
            <a:r>
              <a:rPr lang="tr-TR" sz="1100" b="1" i="1" dirty="0" err="1"/>
              <a:t>Philosophy</a:t>
            </a:r>
            <a:r>
              <a:rPr lang="tr-TR" sz="1100" b="1" i="1" dirty="0"/>
              <a:t> </a:t>
            </a:r>
            <a:r>
              <a:rPr lang="tr-TR" sz="1100" b="1" i="1" dirty="0" err="1"/>
              <a:t>and</a:t>
            </a:r>
            <a:r>
              <a:rPr lang="tr-TR" sz="1100" b="1" i="1" dirty="0"/>
              <a:t> </a:t>
            </a:r>
            <a:r>
              <a:rPr lang="tr-TR" sz="1100" b="1" i="1" dirty="0" err="1"/>
              <a:t>Practice</a:t>
            </a:r>
            <a:r>
              <a:rPr lang="tr-TR" sz="1100" b="1" i="1" dirty="0"/>
              <a:t> </a:t>
            </a:r>
            <a:r>
              <a:rPr lang="tr-TR" sz="1100" b="1" dirty="0"/>
              <a:t>(e-</a:t>
            </a:r>
            <a:r>
              <a:rPr lang="tr-TR" sz="1100" b="1" dirty="0" err="1"/>
              <a:t>journal</a:t>
            </a:r>
            <a:r>
              <a:rPr lang="tr-TR" sz="1100" b="1" dirty="0"/>
              <a:t>). 2586. </a:t>
            </a:r>
            <a:r>
              <a:rPr lang="tr-TR" sz="1100" b="1" dirty="0">
                <a:hlinkClick r:id="rId2"/>
              </a:rPr>
              <a:t>https://digitalcommons.unl.edu/libphilprac/2586</a:t>
            </a:r>
            <a:endParaRPr lang="tr-TR" sz="1100" b="1" dirty="0"/>
          </a:p>
          <a:p>
            <a:r>
              <a:rPr lang="en-US" sz="1100" b="1" dirty="0"/>
              <a:t>Gavit, B. K. (2019). Web based library services. </a:t>
            </a:r>
            <a:r>
              <a:rPr lang="en-US" sz="1100" b="1" i="1" dirty="0"/>
              <a:t>Library</a:t>
            </a:r>
            <a:r>
              <a:rPr lang="tr-TR" sz="1100" b="1" i="1" dirty="0"/>
              <a:t> </a:t>
            </a:r>
            <a:r>
              <a:rPr lang="en-US" sz="1100" b="1" i="1" dirty="0"/>
              <a:t>Philosophy and Practice</a:t>
            </a:r>
            <a:r>
              <a:rPr lang="en-US" sz="1100" b="1" dirty="0"/>
              <a:t>, 1-7.</a:t>
            </a:r>
            <a:r>
              <a:rPr lang="tr-TR" sz="1100" b="1" dirty="0"/>
              <a:t> </a:t>
            </a:r>
            <a:r>
              <a:rPr lang="tr-TR" sz="1100" b="1" dirty="0">
                <a:hlinkClick r:id="rId3"/>
              </a:rPr>
              <a:t>https://www.researchgate.net/publication/364356502_INFORMATION_RETRIEVAL_ROLE_OF_OPAC_IN_THE_UTILIZATION_OF_LIBRARY_RESOURCES_BY_STUDENTS</a:t>
            </a:r>
            <a:endParaRPr lang="tr-TR" sz="1100" b="1" dirty="0"/>
          </a:p>
          <a:p>
            <a:r>
              <a:rPr lang="en-US" sz="1100" b="1" dirty="0" err="1"/>
              <a:t>Igere</a:t>
            </a:r>
            <a:r>
              <a:rPr lang="en-US" sz="1100" b="1" dirty="0"/>
              <a:t>, M</a:t>
            </a:r>
            <a:r>
              <a:rPr lang="tr-TR" sz="1100" b="1" dirty="0"/>
              <a:t>. </a:t>
            </a:r>
            <a:r>
              <a:rPr lang="en-US" sz="1100" b="1" dirty="0"/>
              <a:t>(2022). </a:t>
            </a:r>
            <a:r>
              <a:rPr lang="tr-TR" sz="1100" b="1" i="1" dirty="0"/>
              <a:t>I</a:t>
            </a:r>
            <a:r>
              <a:rPr lang="en-US" sz="1100" b="1" i="1" dirty="0" err="1"/>
              <a:t>nformation</a:t>
            </a:r>
            <a:r>
              <a:rPr lang="en-US" sz="1100" b="1" i="1" dirty="0"/>
              <a:t> retrieval: </a:t>
            </a:r>
            <a:r>
              <a:rPr lang="tr-TR" sz="1100" b="1" i="1" dirty="0"/>
              <a:t>R</a:t>
            </a:r>
            <a:r>
              <a:rPr lang="en-US" sz="1100" b="1" i="1" dirty="0"/>
              <a:t>ole of </a:t>
            </a:r>
            <a:r>
              <a:rPr lang="tr-TR" sz="1100" b="1" i="1" dirty="0"/>
              <a:t>OPAC </a:t>
            </a:r>
            <a:r>
              <a:rPr lang="en-US" sz="1100" b="1" i="1" dirty="0"/>
              <a:t>in the utilization of library resources by students</a:t>
            </a:r>
            <a:r>
              <a:rPr lang="en-US" sz="1100" b="1" dirty="0"/>
              <a:t>. </a:t>
            </a:r>
            <a:r>
              <a:rPr lang="tr-TR" sz="1100" b="1" dirty="0"/>
              <a:t>(</a:t>
            </a:r>
            <a:r>
              <a:rPr lang="en-US" sz="1100" b="1" dirty="0"/>
              <a:t>2</a:t>
            </a:r>
            <a:r>
              <a:rPr lang="tr-TR" sz="1100" b="1" dirty="0"/>
              <a:t>), </a:t>
            </a:r>
            <a:r>
              <a:rPr lang="en-US" sz="1100" b="1" dirty="0"/>
              <a:t>182-192. </a:t>
            </a:r>
            <a:r>
              <a:rPr lang="en-US" sz="1100" b="1" dirty="0">
                <a:hlinkClick r:id="rId3"/>
              </a:rPr>
              <a:t>https://www.researchgate.net/publication/364356502_INFORMATION_RETRIEVAL_ROLE_OF_OPAC_IN_THE_UTILIZATION_OF_LIBRARY_RESOURCES_BY_STUDENTS</a:t>
            </a:r>
            <a:endParaRPr lang="tr-TR" sz="1100" b="1" dirty="0"/>
          </a:p>
          <a:p>
            <a:r>
              <a:rPr lang="en-US" sz="1100" b="1" dirty="0"/>
              <a:t>Joudrey, D. N., Taylor, A. G. </a:t>
            </a:r>
            <a:r>
              <a:rPr lang="en-US" sz="1100" b="1" dirty="0" err="1"/>
              <a:t>ve</a:t>
            </a:r>
            <a:r>
              <a:rPr lang="en-US" sz="1100" b="1" dirty="0"/>
              <a:t> Wisser, K. M. (2018). </a:t>
            </a:r>
            <a:r>
              <a:rPr lang="en-US" sz="1100" b="1" i="1" dirty="0"/>
              <a:t>The</a:t>
            </a:r>
            <a:r>
              <a:rPr lang="tr-TR" sz="1100" b="1" i="1" dirty="0"/>
              <a:t> </a:t>
            </a:r>
            <a:r>
              <a:rPr lang="en-US" sz="1100" b="1" i="1" dirty="0"/>
              <a:t>organization of information </a:t>
            </a:r>
            <a:r>
              <a:rPr lang="en-US" sz="1100" b="1" dirty="0"/>
              <a:t>(4th ed.). California Libraries</a:t>
            </a:r>
            <a:r>
              <a:rPr lang="tr-TR" sz="1100" b="1" dirty="0"/>
              <a:t> </a:t>
            </a:r>
            <a:r>
              <a:rPr lang="en-US" sz="1100" b="1" dirty="0"/>
              <a:t>Unlimited</a:t>
            </a:r>
            <a:r>
              <a:rPr lang="tr-TR" sz="1100" b="1" dirty="0"/>
              <a:t>.</a:t>
            </a:r>
          </a:p>
          <a:p>
            <a:r>
              <a:rPr lang="en-US" sz="1100" b="1" dirty="0"/>
              <a:t>Madhusudhan, M. </a:t>
            </a:r>
            <a:r>
              <a:rPr lang="en-US" sz="1100" b="1" dirty="0" err="1"/>
              <a:t>ve</a:t>
            </a:r>
            <a:r>
              <a:rPr lang="en-US" sz="1100" b="1" dirty="0"/>
              <a:t> Aggarwal, S. (2011). Web-based</a:t>
            </a:r>
            <a:r>
              <a:rPr lang="tr-TR" sz="1100" b="1" dirty="0"/>
              <a:t> </a:t>
            </a:r>
            <a:r>
              <a:rPr lang="en-US" sz="1100" b="1" dirty="0"/>
              <a:t>online public access catalogues of IIT libraries in India: An</a:t>
            </a:r>
            <a:r>
              <a:rPr lang="tr-TR" sz="1100" b="1" dirty="0"/>
              <a:t> </a:t>
            </a:r>
            <a:r>
              <a:rPr lang="en-US" sz="1100" b="1" dirty="0"/>
              <a:t>evaluative study. </a:t>
            </a:r>
            <a:r>
              <a:rPr lang="en-US" sz="1100" b="1" i="1" dirty="0"/>
              <a:t>Program</a:t>
            </a:r>
            <a:r>
              <a:rPr lang="en-US" sz="1100" b="1" dirty="0"/>
              <a:t>, 45(4), 415-438.</a:t>
            </a:r>
            <a:endParaRPr lang="tr-TR" sz="1100" b="1" dirty="0"/>
          </a:p>
          <a:p>
            <a:r>
              <a:rPr lang="tr-TR" sz="1100" b="1" dirty="0"/>
              <a:t>Milli Kütüphane (2019). </a:t>
            </a:r>
            <a:r>
              <a:rPr lang="tr-TR" sz="1100" b="1" i="1" dirty="0"/>
              <a:t>Ulusal Toplu Katalog (TO-KAT).</a:t>
            </a:r>
            <a:r>
              <a:rPr lang="tr-TR" sz="1100" b="1" dirty="0"/>
              <a:t> </a:t>
            </a:r>
            <a:r>
              <a:rPr lang="tr-TR" sz="1100" b="1" dirty="0">
                <a:hlinkClick r:id="rId4"/>
              </a:rPr>
              <a:t>https://www.millikutuphane.gov.tr/page/ULUSAL-TOPLU-KATALOG--TO-KAT-</a:t>
            </a:r>
            <a:endParaRPr lang="tr-TR" sz="1100" b="1" dirty="0"/>
          </a:p>
          <a:p>
            <a:r>
              <a:rPr lang="en-US" sz="1100" b="1" dirty="0" err="1"/>
              <a:t>Nahotko</a:t>
            </a:r>
            <a:r>
              <a:rPr lang="en-US" sz="1100" b="1" dirty="0"/>
              <a:t>, M. (2020). OPAC development as the genre</a:t>
            </a:r>
            <a:r>
              <a:rPr lang="tr-TR" sz="1100" b="1" dirty="0"/>
              <a:t> </a:t>
            </a:r>
            <a:r>
              <a:rPr lang="en-US" sz="1100" b="1" dirty="0"/>
              <a:t>transition process, PART 1: OPAC generations historical</a:t>
            </a:r>
            <a:r>
              <a:rPr lang="tr-TR" sz="1100" b="1" dirty="0"/>
              <a:t> </a:t>
            </a:r>
            <a:r>
              <a:rPr lang="en-US" sz="1100" b="1" dirty="0"/>
              <a:t>development. </a:t>
            </a:r>
            <a:r>
              <a:rPr lang="en-US" sz="1100" b="1" i="1" dirty="0"/>
              <a:t>Annals of Library and Information Studies</a:t>
            </a:r>
            <a:r>
              <a:rPr lang="en-US" sz="1100" b="1" dirty="0"/>
              <a:t>, 67, 107-117.</a:t>
            </a:r>
            <a:endParaRPr lang="tr-TR" sz="1100" b="1" dirty="0"/>
          </a:p>
          <a:p>
            <a:r>
              <a:rPr lang="tr-TR" sz="1100" b="1" dirty="0" err="1"/>
              <a:t>Olson</a:t>
            </a:r>
            <a:r>
              <a:rPr lang="tr-TR" sz="1100" b="1" dirty="0"/>
              <a:t>, P. E. &amp; </a:t>
            </a:r>
            <a:r>
              <a:rPr lang="tr-TR" sz="1100" b="1" dirty="0" err="1"/>
              <a:t>Pletzke</a:t>
            </a:r>
            <a:r>
              <a:rPr lang="tr-TR" sz="1100" b="1" dirty="0"/>
              <a:t>, C. J. (1974). </a:t>
            </a:r>
            <a:r>
              <a:rPr lang="en-US" sz="1100" b="1" i="1" dirty="0"/>
              <a:t>Analysis of the Midwest Medical Union Catalog</a:t>
            </a:r>
            <a:r>
              <a:rPr lang="tr-TR" sz="1100" b="1" i="1" dirty="0"/>
              <a:t>: </a:t>
            </a:r>
            <a:r>
              <a:rPr lang="en-US" sz="1100" b="1" i="1" dirty="0"/>
              <a:t>Progress Report Number One.</a:t>
            </a:r>
            <a:r>
              <a:rPr lang="tr-TR" sz="1100" b="1" i="1" dirty="0"/>
              <a:t> </a:t>
            </a:r>
            <a:r>
              <a:rPr lang="tr-TR" sz="1100" b="1" dirty="0">
                <a:hlinkClick r:id="rId5"/>
              </a:rPr>
              <a:t>https://files.eric.ed.gov/fulltext/ED092149.pdf</a:t>
            </a:r>
            <a:endParaRPr lang="tr-TR" sz="1100" b="1" dirty="0"/>
          </a:p>
          <a:p>
            <a:r>
              <a:rPr lang="tr-TR" sz="1100" b="1" dirty="0"/>
              <a:t>Özel, N. ve Çakmak, T. (2011). Çevrimiçi kütüphane kataloglarına yönelik kullanıcı beklentileri: Ankara Üniversitesi ve Hacettepe Üniversitesi kütüphaneleri örneği. </a:t>
            </a:r>
            <a:r>
              <a:rPr lang="tr-TR" sz="1100" b="1" i="1" dirty="0"/>
              <a:t>Bilgi Dünyası</a:t>
            </a:r>
            <a:r>
              <a:rPr lang="tr-TR" sz="1100" b="1" dirty="0"/>
              <a:t>, 12(1), 30-45.</a:t>
            </a:r>
          </a:p>
          <a:p>
            <a:r>
              <a:rPr lang="en-US" sz="1100" b="1" dirty="0"/>
              <a:t>Reitz, J. (20</a:t>
            </a:r>
            <a:r>
              <a:rPr lang="tr-TR" sz="1100" b="1" dirty="0"/>
              <a:t>14a</a:t>
            </a:r>
            <a:r>
              <a:rPr lang="en-US" sz="1100" b="1" dirty="0"/>
              <a:t>). OPAC. </a:t>
            </a:r>
            <a:r>
              <a:rPr lang="en-US" sz="1100" b="1" i="1" dirty="0"/>
              <a:t>ODLIS: Online Dictionary for</a:t>
            </a:r>
            <a:r>
              <a:rPr lang="tr-TR" sz="1100" b="1" i="1" dirty="0"/>
              <a:t> </a:t>
            </a:r>
            <a:r>
              <a:rPr lang="en-US" sz="1100" b="1" i="1" dirty="0"/>
              <a:t>Library and Information Science </a:t>
            </a:r>
            <a:r>
              <a:rPr lang="en-US" sz="1100" b="1" dirty="0" err="1"/>
              <a:t>içinde</a:t>
            </a:r>
            <a:r>
              <a:rPr lang="en-US" sz="1100" b="1" dirty="0"/>
              <a:t>.</a:t>
            </a:r>
            <a:r>
              <a:rPr lang="tr-TR" sz="1100" b="1" dirty="0"/>
              <a:t> </a:t>
            </a:r>
            <a:r>
              <a:rPr lang="tr-TR" sz="1100" b="1" dirty="0">
                <a:hlinkClick r:id="rId6"/>
              </a:rPr>
              <a:t>https://odlis.abc-clio.com/odlis_o.html</a:t>
            </a:r>
            <a:endParaRPr lang="tr-TR" sz="1100" b="1" dirty="0"/>
          </a:p>
          <a:p>
            <a:r>
              <a:rPr lang="en-US" sz="1100" b="1" dirty="0"/>
              <a:t>Reitz, J. (20</a:t>
            </a:r>
            <a:r>
              <a:rPr lang="tr-TR" sz="1100" b="1" dirty="0"/>
              <a:t>14b</a:t>
            </a:r>
            <a:r>
              <a:rPr lang="en-US" sz="1100" b="1" dirty="0"/>
              <a:t>).</a:t>
            </a:r>
            <a:r>
              <a:rPr lang="tr-TR" sz="1100" b="1" dirty="0"/>
              <a:t> </a:t>
            </a:r>
            <a:r>
              <a:rPr lang="tr-TR" sz="1100" b="1" dirty="0" err="1"/>
              <a:t>Union</a:t>
            </a:r>
            <a:r>
              <a:rPr lang="tr-TR" sz="1100" b="1" dirty="0"/>
              <a:t> </a:t>
            </a:r>
            <a:r>
              <a:rPr lang="tr-TR" sz="1100" b="1" dirty="0" err="1"/>
              <a:t>Catalog</a:t>
            </a:r>
            <a:r>
              <a:rPr lang="tr-TR" sz="1100" b="1" dirty="0"/>
              <a:t>. </a:t>
            </a:r>
            <a:r>
              <a:rPr lang="en-US" sz="1100" b="1" i="1" dirty="0"/>
              <a:t>ODLIS: Online Dictionary for</a:t>
            </a:r>
            <a:r>
              <a:rPr lang="tr-TR" sz="1100" b="1" i="1" dirty="0"/>
              <a:t> </a:t>
            </a:r>
            <a:r>
              <a:rPr lang="en-US" sz="1100" b="1" i="1" dirty="0"/>
              <a:t>Library and Information Science </a:t>
            </a:r>
            <a:r>
              <a:rPr lang="en-US" sz="1100" b="1" dirty="0" err="1"/>
              <a:t>içinde</a:t>
            </a:r>
            <a:r>
              <a:rPr lang="tr-TR" sz="1100" b="1" dirty="0"/>
              <a:t>. </a:t>
            </a:r>
            <a:r>
              <a:rPr lang="tr-TR" sz="1100" b="1" dirty="0">
                <a:hlinkClick r:id="rId7"/>
              </a:rPr>
              <a:t>https://odlis.abc-clio.com/odlis_u.html</a:t>
            </a:r>
            <a:endParaRPr lang="tr-TR" sz="1100" b="1" dirty="0"/>
          </a:p>
          <a:p>
            <a:r>
              <a:rPr lang="tr-TR" sz="1100" b="1" dirty="0" err="1"/>
              <a:t>Ukpanah</a:t>
            </a:r>
            <a:r>
              <a:rPr lang="tr-TR" sz="1100" b="1" dirty="0"/>
              <a:t>, M., </a:t>
            </a:r>
            <a:r>
              <a:rPr lang="tr-TR" sz="1100" b="1" dirty="0" err="1"/>
              <a:t>Onobrakpor</a:t>
            </a:r>
            <a:r>
              <a:rPr lang="tr-TR" sz="1100" b="1" dirty="0"/>
              <a:t>, U. D. &amp; </a:t>
            </a:r>
            <a:r>
              <a:rPr lang="tr-TR" sz="1100" b="1" dirty="0" err="1"/>
              <a:t>Ebong</a:t>
            </a:r>
            <a:r>
              <a:rPr lang="tr-TR" sz="1100" b="1" dirty="0"/>
              <a:t>, M. D. (2019). </a:t>
            </a:r>
            <a:r>
              <a:rPr lang="tr-TR" sz="1100" b="1" i="1" dirty="0"/>
              <a:t>Online </a:t>
            </a:r>
            <a:r>
              <a:rPr lang="tr-TR" sz="1100" b="1" i="1" dirty="0" err="1"/>
              <a:t>Public</a:t>
            </a:r>
            <a:r>
              <a:rPr lang="tr-TR" sz="1100" b="1" i="1" dirty="0"/>
              <a:t> Access </a:t>
            </a:r>
            <a:r>
              <a:rPr lang="tr-TR" sz="1100" b="1" i="1" dirty="0" err="1"/>
              <a:t>Catalogue</a:t>
            </a:r>
            <a:r>
              <a:rPr lang="tr-TR" sz="1100" b="1" i="1" dirty="0"/>
              <a:t> (OPAC): </a:t>
            </a:r>
            <a:r>
              <a:rPr lang="tr-TR" sz="1100" b="1" i="1" dirty="0" err="1"/>
              <a:t>Enhancing</a:t>
            </a:r>
            <a:r>
              <a:rPr lang="tr-TR" sz="1100" b="1" i="1" dirty="0"/>
              <a:t> Information </a:t>
            </a:r>
            <a:r>
              <a:rPr lang="tr-TR" sz="1100" b="1" i="1" dirty="0" err="1"/>
              <a:t>Retrieval</a:t>
            </a:r>
            <a:r>
              <a:rPr lang="tr-TR" sz="1100" b="1" i="1" dirty="0"/>
              <a:t> in Modern Libraries. </a:t>
            </a:r>
            <a:r>
              <a:rPr lang="tr-TR" sz="1100" b="1" i="1" dirty="0">
                <a:hlinkClick r:id="rId8"/>
              </a:rPr>
              <a:t>https://www.researchgate.net/publication/377089325_ONLINE_PUBLIC_ACCESS_CATALOGUE_OPAC_ENHANCING_INFORMATION_RETRIEVAL_IN_MODERN_LIBRARIES</a:t>
            </a:r>
            <a:endParaRPr lang="tr-TR" sz="1100" b="1" i="1" dirty="0"/>
          </a:p>
          <a:p>
            <a:r>
              <a:rPr lang="en-US" sz="1100" b="1" dirty="0"/>
              <a:t>Wells, D. (2020). Online public access catalogues and library</a:t>
            </a:r>
            <a:r>
              <a:rPr lang="tr-TR" sz="1100" b="1" dirty="0"/>
              <a:t> </a:t>
            </a:r>
            <a:r>
              <a:rPr lang="en-US" sz="1100" b="1" dirty="0"/>
              <a:t>discovery systems. B. Hjørland </a:t>
            </a:r>
            <a:r>
              <a:rPr lang="en-US" sz="1100" b="1" dirty="0" err="1"/>
              <a:t>ve</a:t>
            </a:r>
            <a:r>
              <a:rPr lang="en-US" sz="1100" b="1" dirty="0"/>
              <a:t> C. </a:t>
            </a:r>
            <a:r>
              <a:rPr lang="en-US" sz="1100" b="1" dirty="0" err="1"/>
              <a:t>Gnoli</a:t>
            </a:r>
            <a:r>
              <a:rPr lang="en-US" sz="1100" b="1" dirty="0"/>
              <a:t> (Ed.). </a:t>
            </a:r>
            <a:r>
              <a:rPr lang="en-US" sz="1100" b="1" i="1" dirty="0"/>
              <a:t>Encyclopedia of</a:t>
            </a:r>
            <a:r>
              <a:rPr lang="tr-TR" sz="1100" b="1" i="1" dirty="0"/>
              <a:t> </a:t>
            </a:r>
            <a:r>
              <a:rPr lang="en-US" sz="1100" b="1" i="1" dirty="0"/>
              <a:t>Knowledge Organization</a:t>
            </a:r>
            <a:r>
              <a:rPr lang="en-US" sz="1100" b="1" dirty="0"/>
              <a:t> </a:t>
            </a:r>
            <a:r>
              <a:rPr lang="en-US" sz="1100" b="1" dirty="0" err="1"/>
              <a:t>içinde</a:t>
            </a:r>
            <a:r>
              <a:rPr lang="en-US" sz="1100" b="1" dirty="0"/>
              <a:t>. </a:t>
            </a:r>
            <a:r>
              <a:rPr lang="en-US" sz="1100" b="1" dirty="0">
                <a:hlinkClick r:id="rId9"/>
              </a:rPr>
              <a:t>https://www.isko.org/cyclo/opac</a:t>
            </a:r>
            <a:endParaRPr lang="tr-TR" sz="1100" b="1" dirty="0"/>
          </a:p>
          <a:p>
            <a:r>
              <a:rPr lang="tr-TR" sz="1100" b="1" dirty="0" err="1"/>
              <a:t>Woodbine</a:t>
            </a:r>
            <a:r>
              <a:rPr lang="tr-TR" sz="1100" b="1" dirty="0"/>
              <a:t> Carnegie </a:t>
            </a:r>
            <a:r>
              <a:rPr lang="tr-TR" sz="1100" b="1" dirty="0" err="1"/>
              <a:t>Public</a:t>
            </a:r>
            <a:r>
              <a:rPr lang="tr-TR" sz="1100" b="1" dirty="0"/>
              <a:t> Library (2015). </a:t>
            </a:r>
            <a:r>
              <a:rPr lang="en-US" sz="1100" b="1" i="1" dirty="0"/>
              <a:t>OPAC: Our Online Card Catalog</a:t>
            </a:r>
            <a:r>
              <a:rPr lang="tr-TR" sz="1100" b="1" dirty="0"/>
              <a:t>. </a:t>
            </a:r>
            <a:r>
              <a:rPr lang="tr-TR" sz="1100" b="1" dirty="0">
                <a:hlinkClick r:id="rId10"/>
              </a:rPr>
              <a:t>https://www.woodbinepubliclibrary.org/online-library-catalog.html</a:t>
            </a:r>
            <a:endParaRPr lang="tr-TR" sz="1100" b="1" dirty="0"/>
          </a:p>
        </p:txBody>
      </p:sp>
    </p:spTree>
    <p:extLst>
      <p:ext uri="{BB962C8B-B14F-4D97-AF65-F5344CB8AC3E}">
        <p14:creationId xmlns:p14="http://schemas.microsoft.com/office/powerpoint/2010/main" val="1079201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899585" y="195570"/>
            <a:ext cx="8947421" cy="600843"/>
          </a:xfrm>
        </p:spPr>
        <p:txBody>
          <a:bodyPr>
            <a:normAutofit/>
          </a:bodyPr>
          <a:lstStyle/>
          <a:p>
            <a:pPr algn="ctr"/>
            <a:r>
              <a:rPr lang="tr-TR" sz="2400" b="1" dirty="0">
                <a:solidFill>
                  <a:schemeClr val="tx1"/>
                </a:solidFill>
              </a:rPr>
              <a:t>GİRİŞ</a:t>
            </a:r>
            <a:endParaRPr lang="en-US" sz="2400"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1002823" y="926684"/>
            <a:ext cx="9438005" cy="5120155"/>
          </a:xfrm>
        </p:spPr>
        <p:txBody>
          <a:bodyPr>
            <a:noAutofit/>
          </a:bodyPr>
          <a:lstStyle/>
          <a:p>
            <a:pPr marL="0" indent="0" algn="just">
              <a:buNone/>
            </a:pPr>
            <a:r>
              <a:rPr lang="tr-TR" sz="2000" b="1" dirty="0"/>
              <a:t>Gelişen bilgi teknolojileri ve dijitalleşme süreci, kütüphane hizmetlerinin yapısını köklü biçimde dönüştürmüş ve kullanıcıların bilgiye erişim biçimlerini yeni boyutlara taşımıştır. </a:t>
            </a:r>
          </a:p>
          <a:p>
            <a:pPr marL="0" indent="0" algn="just">
              <a:buNone/>
            </a:pPr>
            <a:r>
              <a:rPr lang="tr-TR" sz="2000" b="1" dirty="0"/>
              <a:t>Bu bağlamda, çevrimiçi kamu erişim katalogları (OPAC: Online </a:t>
            </a:r>
            <a:r>
              <a:rPr lang="tr-TR" sz="2000" b="1" dirty="0" err="1"/>
              <a:t>Public</a:t>
            </a:r>
            <a:r>
              <a:rPr lang="tr-TR" sz="2000" b="1" dirty="0"/>
              <a:t> Access </a:t>
            </a:r>
            <a:r>
              <a:rPr lang="tr-TR" sz="2000" b="1" dirty="0" err="1"/>
              <a:t>Catalog</a:t>
            </a:r>
            <a:r>
              <a:rPr lang="tr-TR" sz="2000" b="1" dirty="0"/>
              <a:t>), kütüphane kataloglarının dijital ortamda erişilebilir duruma gelmesiyle kullanıcıların bilgi kaynaklarına ulaşımını kolaylaştıran temel araçlar olmuştur.</a:t>
            </a:r>
          </a:p>
          <a:p>
            <a:pPr marL="0" indent="0" algn="just">
              <a:buNone/>
            </a:pPr>
            <a:r>
              <a:rPr lang="tr-TR" sz="2000" b="1" dirty="0"/>
              <a:t>Ayrıca, toplu kataloglar (</a:t>
            </a:r>
            <a:r>
              <a:rPr lang="tr-TR" sz="2000" b="1" dirty="0" err="1"/>
              <a:t>union</a:t>
            </a:r>
            <a:r>
              <a:rPr lang="tr-TR" sz="2000" b="1" dirty="0"/>
              <a:t> </a:t>
            </a:r>
            <a:r>
              <a:rPr lang="tr-TR" sz="2000" b="1" dirty="0" err="1"/>
              <a:t>catalog</a:t>
            </a:r>
            <a:r>
              <a:rPr lang="tr-TR" sz="2000" b="1" dirty="0"/>
              <a:t>) ve kütüphaneler arası ödünç verme (ILL: </a:t>
            </a:r>
            <a:r>
              <a:rPr lang="tr-TR" sz="2000" b="1" dirty="0" err="1"/>
              <a:t>Interlibrary</a:t>
            </a:r>
            <a:r>
              <a:rPr lang="tr-TR" sz="2000" b="1" dirty="0"/>
              <a:t> </a:t>
            </a:r>
            <a:r>
              <a:rPr lang="tr-TR" sz="2000" b="1" dirty="0" err="1"/>
              <a:t>Loan</a:t>
            </a:r>
            <a:r>
              <a:rPr lang="tr-TR" sz="2000" b="1" dirty="0"/>
              <a:t>) işlemleri, kütüphane kaynaklarının ortak kullanımını ve bilgi paylaşımını teşvik ederek, bilgi erişiminde küresel ölçekte iş birliği ve verimliliği sağlamaktadır. </a:t>
            </a:r>
          </a:p>
          <a:p>
            <a:pPr marL="0" indent="0" algn="just">
              <a:buNone/>
            </a:pPr>
            <a:r>
              <a:rPr lang="tr-TR" sz="2000" b="1" dirty="0"/>
              <a:t>Bu derste, </a:t>
            </a:r>
            <a:r>
              <a:rPr lang="tr-TR" sz="2000" b="1" dirty="0" err="1"/>
              <a:t>OPAC’ların</a:t>
            </a:r>
            <a:r>
              <a:rPr lang="tr-TR" sz="2000" b="1" dirty="0"/>
              <a:t> gelişim evreleri, temel özellikleri ve avantajları ile birlikte, toplu katalogların tarihsel gelişimi ve günümüzdeki uygulamaları, ayrıca kaynak paylaşımını güçlendiren kütüphaneler arası ödünç verme sistemleri detaylı biçimde incelenecektir.</a:t>
            </a:r>
          </a:p>
        </p:txBody>
      </p:sp>
    </p:spTree>
    <p:extLst>
      <p:ext uri="{BB962C8B-B14F-4D97-AF65-F5344CB8AC3E}">
        <p14:creationId xmlns:p14="http://schemas.microsoft.com/office/powerpoint/2010/main" val="4088613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6932B-2FE2-32E5-F16E-62A3315FBEC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62F7390-5BF8-A453-4AE5-54CFBDC71F32}"/>
              </a:ext>
            </a:extLst>
          </p:cNvPr>
          <p:cNvSpPr>
            <a:spLocks noGrp="1"/>
          </p:cNvSpPr>
          <p:nvPr>
            <p:ph type="title"/>
          </p:nvPr>
        </p:nvSpPr>
        <p:spPr>
          <a:xfrm>
            <a:off x="899585" y="195570"/>
            <a:ext cx="8947421" cy="600843"/>
          </a:xfrm>
        </p:spPr>
        <p:txBody>
          <a:bodyPr>
            <a:normAutofit/>
          </a:bodyPr>
          <a:lstStyle/>
          <a:p>
            <a:pPr algn="ctr"/>
            <a:r>
              <a:rPr lang="tr-TR" sz="2400" b="1" dirty="0">
                <a:solidFill>
                  <a:schemeClr val="tx1"/>
                </a:solidFill>
              </a:rPr>
              <a:t>OPAC- KATALOG- KAVRAMLAR</a:t>
            </a:r>
            <a:endParaRPr lang="en-US" sz="2400" b="1" dirty="0"/>
          </a:p>
        </p:txBody>
      </p:sp>
      <p:sp>
        <p:nvSpPr>
          <p:cNvPr id="3" name="İçerik Yer Tutucusu 2">
            <a:extLst>
              <a:ext uri="{FF2B5EF4-FFF2-40B4-BE49-F238E27FC236}">
                <a16:creationId xmlns:a16="http://schemas.microsoft.com/office/drawing/2014/main" id="{72E03CD2-F5FD-BAC9-F63B-FA6A75078654}"/>
              </a:ext>
            </a:extLst>
          </p:cNvPr>
          <p:cNvSpPr>
            <a:spLocks noGrp="1"/>
          </p:cNvSpPr>
          <p:nvPr>
            <p:ph idx="1"/>
          </p:nvPr>
        </p:nvSpPr>
        <p:spPr>
          <a:xfrm>
            <a:off x="1002823" y="926684"/>
            <a:ext cx="9438005" cy="5120155"/>
          </a:xfrm>
        </p:spPr>
        <p:txBody>
          <a:bodyPr>
            <a:noAutofit/>
          </a:bodyPr>
          <a:lstStyle/>
          <a:p>
            <a:pPr marL="0" indent="0" algn="just">
              <a:buNone/>
            </a:pPr>
            <a:r>
              <a:rPr lang="tr-TR" b="1" u="sng" dirty="0"/>
              <a:t>Kütüphane Kataloğu Kavramı: </a:t>
            </a:r>
            <a:r>
              <a:rPr lang="tr-TR" b="1" dirty="0"/>
              <a:t>Kütüphane kataloğu, basılı ve dijital materyaller de dahil olmak üzere, bir kütüphane veya sistemdeki bibliyografik ögelerin kapsamlı bir kaydıdır. </a:t>
            </a:r>
          </a:p>
          <a:p>
            <a:pPr marL="0" indent="0" algn="just">
              <a:buNone/>
            </a:pPr>
            <a:r>
              <a:rPr lang="tr-TR" b="1" dirty="0"/>
              <a:t>Özellikle büyük dermeler için temel bir kaynak görevi görür ve birden fazla erişim noktası aracılığıyla kaynak bulmayı kolaylaştırır. Tarihsel olarak fiziksel kartlardan dijital sistemlere evrilmiştir (</a:t>
            </a:r>
            <a:r>
              <a:rPr lang="tr-TR" b="1" dirty="0" err="1"/>
              <a:t>Ukpanah</a:t>
            </a:r>
            <a:r>
              <a:rPr lang="tr-TR" b="1" dirty="0"/>
              <a:t> vd., 2019, </a:t>
            </a:r>
            <a:r>
              <a:rPr lang="tr-TR" b="1" dirty="0" err="1"/>
              <a:t>ss</a:t>
            </a:r>
            <a:r>
              <a:rPr lang="tr-TR" b="1" dirty="0"/>
              <a:t>. 18-19). </a:t>
            </a:r>
          </a:p>
          <a:p>
            <a:pPr marL="0" indent="0" algn="just">
              <a:buNone/>
            </a:pPr>
            <a:r>
              <a:rPr lang="tr-TR" b="1" u="sng" dirty="0"/>
              <a:t>Zorluklar:</a:t>
            </a:r>
            <a:r>
              <a:rPr lang="tr-TR" b="1" dirty="0"/>
              <a:t> Bilgi ve iletişim teknolojilerinin gelişimi, geleneksel kütüphane hizmetlerinin dijital boyut kazanması ve bilgi patlaması vb. koşullarda dermelerin erişilebilirliğini sağlama (OPAC çözüm için geliştirilmiştir). Kataloglar, kullanıcıların ilgili kaynakları bulmaları için önem taşıyan araçlardır; ancak geleneksel kataloglama, erişimi bireysel kütüphanelerle sınırlar ve evrensel erişim gereksinimini vurgular (</a:t>
            </a:r>
            <a:r>
              <a:rPr lang="tr-TR" b="1" dirty="0" err="1"/>
              <a:t>Ukpanah</a:t>
            </a:r>
            <a:r>
              <a:rPr lang="tr-TR" b="1" dirty="0"/>
              <a:t> vd., 2019, s. 18).  </a:t>
            </a:r>
          </a:p>
          <a:p>
            <a:pPr marL="0" indent="0" algn="just">
              <a:buNone/>
            </a:pPr>
            <a:r>
              <a:rPr lang="tr-TR" b="1" u="sng" dirty="0"/>
              <a:t>Çözüm:</a:t>
            </a:r>
            <a:r>
              <a:rPr lang="tr-TR" b="1" dirty="0"/>
              <a:t> </a:t>
            </a:r>
            <a:r>
              <a:rPr lang="tr-TR" b="1" u="sng" dirty="0"/>
              <a:t>Çevrimiçi Kamu Erişim Kataloğu (OPAC: Online </a:t>
            </a:r>
            <a:r>
              <a:rPr lang="tr-TR" b="1" u="sng" dirty="0" err="1"/>
              <a:t>Public</a:t>
            </a:r>
            <a:r>
              <a:rPr lang="tr-TR" b="1" u="sng" dirty="0"/>
              <a:t> Access </a:t>
            </a:r>
            <a:r>
              <a:rPr lang="tr-TR" b="1" u="sng" dirty="0" err="1"/>
              <a:t>Catalogue</a:t>
            </a:r>
            <a:r>
              <a:rPr lang="tr-TR" b="1" u="sng" dirty="0"/>
              <a:t>)</a:t>
            </a:r>
            <a:r>
              <a:rPr lang="tr-TR" b="1" dirty="0"/>
              <a:t>, </a:t>
            </a:r>
            <a:r>
              <a:rPr lang="tr-TR" b="1" dirty="0" err="1"/>
              <a:t>ODLIS’e</a:t>
            </a:r>
            <a:r>
              <a:rPr lang="tr-TR" b="1" dirty="0"/>
              <a:t> göre (</a:t>
            </a:r>
            <a:r>
              <a:rPr lang="tr-TR" b="1" dirty="0" err="1"/>
              <a:t>Reitz</a:t>
            </a:r>
            <a:r>
              <a:rPr lang="tr-TR" b="1" dirty="0"/>
              <a:t>, 2014a) kullanıcıların kütüphane materyallerine erişimini sağlayan, bibliyografik kayıtlar içeren ve genellikle referans masasının yakınında konumlandırılan bir veri tabanıdır. </a:t>
            </a:r>
          </a:p>
        </p:txBody>
      </p:sp>
    </p:spTree>
    <p:extLst>
      <p:ext uri="{BB962C8B-B14F-4D97-AF65-F5344CB8AC3E}">
        <p14:creationId xmlns:p14="http://schemas.microsoft.com/office/powerpoint/2010/main" val="4189142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61D39-15AD-DE64-D108-9ACDECB8FAF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32BECE8-51EB-BC9D-9FEB-CEB6A5A8EF90}"/>
              </a:ext>
            </a:extLst>
          </p:cNvPr>
          <p:cNvSpPr>
            <a:spLocks noGrp="1"/>
          </p:cNvSpPr>
          <p:nvPr>
            <p:ph type="title"/>
          </p:nvPr>
        </p:nvSpPr>
        <p:spPr>
          <a:xfrm>
            <a:off x="899585" y="195570"/>
            <a:ext cx="8947421" cy="600843"/>
          </a:xfrm>
        </p:spPr>
        <p:txBody>
          <a:bodyPr>
            <a:normAutofit/>
          </a:bodyPr>
          <a:lstStyle/>
          <a:p>
            <a:pPr algn="ctr"/>
            <a:r>
              <a:rPr lang="tr-TR" sz="2400" b="1" dirty="0">
                <a:solidFill>
                  <a:schemeClr val="tx1"/>
                </a:solidFill>
              </a:rPr>
              <a:t>OPAC- KATALOG-KAVRAMLAR</a:t>
            </a:r>
            <a:endParaRPr lang="en-US" sz="2400" b="1" dirty="0"/>
          </a:p>
        </p:txBody>
      </p:sp>
      <p:sp>
        <p:nvSpPr>
          <p:cNvPr id="3" name="İçerik Yer Tutucusu 2">
            <a:extLst>
              <a:ext uri="{FF2B5EF4-FFF2-40B4-BE49-F238E27FC236}">
                <a16:creationId xmlns:a16="http://schemas.microsoft.com/office/drawing/2014/main" id="{30F02DB6-8D4F-1CF8-D51D-6726E9F9739A}"/>
              </a:ext>
            </a:extLst>
          </p:cNvPr>
          <p:cNvSpPr>
            <a:spLocks noGrp="1"/>
          </p:cNvSpPr>
          <p:nvPr>
            <p:ph idx="1"/>
          </p:nvPr>
        </p:nvSpPr>
        <p:spPr>
          <a:xfrm>
            <a:off x="1002823" y="926684"/>
            <a:ext cx="9438005" cy="5522754"/>
          </a:xfrm>
        </p:spPr>
        <p:txBody>
          <a:bodyPr>
            <a:noAutofit/>
          </a:bodyPr>
          <a:lstStyle/>
          <a:p>
            <a:pPr marL="0" indent="0" algn="just">
              <a:buNone/>
            </a:pPr>
            <a:r>
              <a:rPr lang="tr-TR" b="1" u="sng" dirty="0"/>
              <a:t>Bir Kütüphane Kataloğunun Amaçları:</a:t>
            </a:r>
            <a:r>
              <a:rPr lang="tr-TR" b="1" dirty="0"/>
              <a:t> 1876'da </a:t>
            </a:r>
            <a:r>
              <a:rPr lang="tr-TR" b="1" dirty="0" err="1"/>
              <a:t>Cutter</a:t>
            </a:r>
            <a:r>
              <a:rPr lang="tr-TR" b="1" dirty="0"/>
              <a:t> ile ortaya çıkan katalogların amaçları, kaynakların tanımlanması, sıralanması ve değerlendirilmesidir. </a:t>
            </a:r>
          </a:p>
          <a:p>
            <a:pPr marL="0" indent="0" algn="just">
              <a:buNone/>
            </a:pPr>
            <a:r>
              <a:rPr lang="tr-TR" b="1" dirty="0"/>
              <a:t>FRBR (</a:t>
            </a:r>
            <a:r>
              <a:rPr lang="en-US" b="1" dirty="0"/>
              <a:t>Functional</a:t>
            </a:r>
            <a:r>
              <a:rPr lang="tr-TR" b="1" dirty="0"/>
              <a:t> </a:t>
            </a:r>
            <a:r>
              <a:rPr lang="en-US" b="1" dirty="0"/>
              <a:t>Requirements for Bibliographic Records</a:t>
            </a:r>
            <a:r>
              <a:rPr lang="tr-TR" b="1" dirty="0"/>
              <a:t>/Bibliyografik Kayıtlar için İşlevsel Gereksinimler</a:t>
            </a:r>
            <a:r>
              <a:rPr lang="en-US" b="1" dirty="0"/>
              <a:t>)</a:t>
            </a:r>
            <a:r>
              <a:rPr lang="tr-TR" b="1" dirty="0"/>
              <a:t> gibi modern standartlar, kaynak keşfini ve erişimini iyileştirmeyi amaçlar; Dört işlev ile genişletilir: </a:t>
            </a:r>
          </a:p>
          <a:p>
            <a:pPr algn="just"/>
            <a:r>
              <a:rPr lang="tr-TR" b="1" dirty="0"/>
              <a:t>Bulma (</a:t>
            </a:r>
            <a:r>
              <a:rPr lang="tr-TR" b="1" dirty="0" err="1"/>
              <a:t>find</a:t>
            </a:r>
            <a:r>
              <a:rPr lang="tr-TR" b="1" dirty="0"/>
              <a:t>)</a:t>
            </a:r>
          </a:p>
          <a:p>
            <a:pPr algn="just"/>
            <a:r>
              <a:rPr lang="tr-TR" b="1" dirty="0"/>
              <a:t>Tanımlama (</a:t>
            </a:r>
            <a:r>
              <a:rPr lang="en-US" b="1" dirty="0"/>
              <a:t>identify</a:t>
            </a:r>
            <a:r>
              <a:rPr lang="tr-TR" b="1" dirty="0"/>
              <a:t>)</a:t>
            </a:r>
            <a:endParaRPr lang="en-US" b="1" dirty="0"/>
          </a:p>
          <a:p>
            <a:pPr algn="just"/>
            <a:r>
              <a:rPr lang="tr-TR" b="1" dirty="0"/>
              <a:t>Seçme (</a:t>
            </a:r>
            <a:r>
              <a:rPr lang="tr-TR" b="1" dirty="0" err="1"/>
              <a:t>select</a:t>
            </a:r>
            <a:r>
              <a:rPr lang="tr-TR" b="1" dirty="0"/>
              <a:t>)</a:t>
            </a:r>
          </a:p>
          <a:p>
            <a:pPr algn="just"/>
            <a:r>
              <a:rPr lang="tr-TR" b="1" dirty="0"/>
              <a:t>Edinme (</a:t>
            </a:r>
            <a:r>
              <a:rPr lang="en-US" b="1" dirty="0"/>
              <a:t>obtain</a:t>
            </a:r>
            <a:r>
              <a:rPr lang="tr-TR" b="1" dirty="0"/>
              <a:t>) (</a:t>
            </a:r>
            <a:r>
              <a:rPr lang="tr-TR" b="1" dirty="0" err="1"/>
              <a:t>Ukpanah</a:t>
            </a:r>
            <a:r>
              <a:rPr lang="tr-TR" b="1" dirty="0"/>
              <a:t> vd., 2019, </a:t>
            </a:r>
            <a:r>
              <a:rPr lang="tr-TR" b="1" dirty="0" err="1"/>
              <a:t>ss</a:t>
            </a:r>
            <a:r>
              <a:rPr lang="tr-TR" b="1" dirty="0"/>
              <a:t>. 10-11).</a:t>
            </a:r>
          </a:p>
          <a:p>
            <a:pPr marL="0" indent="0" algn="just">
              <a:buNone/>
            </a:pPr>
            <a:r>
              <a:rPr lang="tr-TR" b="1" dirty="0"/>
              <a:t>OPAC, kullanıcıların bibliyografik kayıtları bağımsız olarak doğrudan aramasına ve erişimini sağlayan bilgisayar tabanlı bir katalogdur. </a:t>
            </a:r>
          </a:p>
          <a:p>
            <a:pPr marL="0" indent="0" algn="just">
              <a:buNone/>
            </a:pPr>
            <a:r>
              <a:rPr lang="tr-TR" b="1" dirty="0"/>
              <a:t>BT alanındaki gelişmeler temelini atmıştır; manuel kart kataloglarının yerini almış ve kayıt oluşturma için MARC gibi standartları benimsemiştir. </a:t>
            </a:r>
          </a:p>
          <a:p>
            <a:pPr marL="0" indent="0" algn="just">
              <a:buNone/>
            </a:pPr>
            <a:r>
              <a:rPr lang="tr-TR" b="1" dirty="0" err="1"/>
              <a:t>OPAC'lar</a:t>
            </a:r>
            <a:r>
              <a:rPr lang="tr-TR" b="1" dirty="0"/>
              <a:t>, tarama, gelişmiş arama, filtreler ve multimedya entegrasyonu gibi özelliklerle uzaktan erişilebilen dinamik ve kullanıcı dostu arayüzler sunar (</a:t>
            </a:r>
            <a:r>
              <a:rPr lang="tr-TR" b="1" dirty="0" err="1"/>
              <a:t>Ukpanah</a:t>
            </a:r>
            <a:r>
              <a:rPr lang="tr-TR" b="1" dirty="0"/>
              <a:t> vd., 2019, </a:t>
            </a:r>
            <a:r>
              <a:rPr lang="tr-TR" b="1" dirty="0" err="1"/>
              <a:t>ss</a:t>
            </a:r>
            <a:r>
              <a:rPr lang="tr-TR" b="1" dirty="0"/>
              <a:t>. 11-13).</a:t>
            </a:r>
            <a:endParaRPr lang="tr-TR" sz="1500" b="1" dirty="0"/>
          </a:p>
        </p:txBody>
      </p:sp>
    </p:spTree>
    <p:extLst>
      <p:ext uri="{BB962C8B-B14F-4D97-AF65-F5344CB8AC3E}">
        <p14:creationId xmlns:p14="http://schemas.microsoft.com/office/powerpoint/2010/main" val="3812097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CADA1-C259-7C50-4D2C-39ACD969932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92278C0-FDF9-70FD-479E-C2C2D18EFBC4}"/>
              </a:ext>
            </a:extLst>
          </p:cNvPr>
          <p:cNvSpPr>
            <a:spLocks noGrp="1"/>
          </p:cNvSpPr>
          <p:nvPr>
            <p:ph type="title"/>
          </p:nvPr>
        </p:nvSpPr>
        <p:spPr>
          <a:xfrm>
            <a:off x="899585" y="195570"/>
            <a:ext cx="8947421" cy="600843"/>
          </a:xfrm>
        </p:spPr>
        <p:txBody>
          <a:bodyPr>
            <a:normAutofit/>
          </a:bodyPr>
          <a:lstStyle/>
          <a:p>
            <a:pPr algn="ctr"/>
            <a:r>
              <a:rPr lang="tr-TR" sz="2400" b="1" dirty="0">
                <a:solidFill>
                  <a:schemeClr val="tx1"/>
                </a:solidFill>
              </a:rPr>
              <a:t>Gelişim Evreleri ile OPAC</a:t>
            </a:r>
            <a:endParaRPr lang="en-US" sz="2400" b="1" dirty="0"/>
          </a:p>
        </p:txBody>
      </p:sp>
      <p:sp>
        <p:nvSpPr>
          <p:cNvPr id="3" name="İçerik Yer Tutucusu 2">
            <a:extLst>
              <a:ext uri="{FF2B5EF4-FFF2-40B4-BE49-F238E27FC236}">
                <a16:creationId xmlns:a16="http://schemas.microsoft.com/office/drawing/2014/main" id="{AED6DBAC-FB97-C333-514D-63680A0C6388}"/>
              </a:ext>
            </a:extLst>
          </p:cNvPr>
          <p:cNvSpPr>
            <a:spLocks noGrp="1"/>
          </p:cNvSpPr>
          <p:nvPr>
            <p:ph idx="1"/>
          </p:nvPr>
        </p:nvSpPr>
        <p:spPr>
          <a:xfrm>
            <a:off x="1002823" y="926684"/>
            <a:ext cx="9438005" cy="5120155"/>
          </a:xfrm>
        </p:spPr>
        <p:txBody>
          <a:bodyPr>
            <a:noAutofit/>
          </a:bodyPr>
          <a:lstStyle/>
          <a:p>
            <a:pPr algn="just"/>
            <a:r>
              <a:rPr lang="tr-TR" b="1" dirty="0"/>
              <a:t>Kullanıcıların bilgiye erişimini kolaylaştıran katalog sistemleri, teknolojik ilerlemeler ile sürekli evrim geçirdi. </a:t>
            </a:r>
          </a:p>
          <a:p>
            <a:pPr algn="just"/>
            <a:r>
              <a:rPr lang="tr-TR" b="1" dirty="0"/>
              <a:t>Bu gelişmeler, başlangıçta fiziksel kart kataloglarından dijital ve çevrimiçi kataloglara kadar uzanan süreçte, kullanıcı odaklı ve etkileşimli hizmetlerin ortaya çıkmasına zemin hazırladı. </a:t>
            </a:r>
          </a:p>
          <a:p>
            <a:pPr algn="just"/>
            <a:r>
              <a:rPr lang="tr-TR" b="1" dirty="0"/>
              <a:t>Özellikle kamuya açık çevrimiçi kataloglar (OPAC), bilgi erişiminde kütüphanelerin işlevlerini genişletti ve kullanıcıların gereksinimlerine uygun çok boyutlu ve erişilebilir platformlara dönüştü. </a:t>
            </a:r>
          </a:p>
          <a:p>
            <a:pPr algn="just"/>
            <a:r>
              <a:rPr lang="tr-TR" b="1" dirty="0"/>
              <a:t>Kart kataloglarına göre veri erişimini hızlandırdı, hata olasılığını azalttı ve çeşitli kaynaklara ulaşımı kolaylaştırdı. </a:t>
            </a:r>
          </a:p>
          <a:p>
            <a:pPr algn="just"/>
            <a:r>
              <a:rPr lang="tr-TR" b="1" dirty="0"/>
              <a:t>İlk dönemlerde kullanılan kitap ve kart katalogları, maliyet ve erişim sorunları nedeniyle yerlerini bilgisayar tabanlı kataloglara bırakmıştır (</a:t>
            </a:r>
            <a:r>
              <a:rPr lang="tr-TR" b="1" dirty="0" err="1"/>
              <a:t>Husain</a:t>
            </a:r>
            <a:r>
              <a:rPr lang="tr-TR" b="1" dirty="0"/>
              <a:t> ve Alam Ansari, 2006; Özel ve Çakmak, 2012). </a:t>
            </a:r>
            <a:endParaRPr lang="tr-TR" sz="1500" b="1" dirty="0"/>
          </a:p>
        </p:txBody>
      </p:sp>
    </p:spTree>
    <p:extLst>
      <p:ext uri="{BB962C8B-B14F-4D97-AF65-F5344CB8AC3E}">
        <p14:creationId xmlns:p14="http://schemas.microsoft.com/office/powerpoint/2010/main" val="1497847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8A583-55B5-3075-316D-0E559942FFF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F30E895-F61E-842B-84FB-7F2FBC2349A2}"/>
              </a:ext>
            </a:extLst>
          </p:cNvPr>
          <p:cNvSpPr>
            <a:spLocks noGrp="1"/>
          </p:cNvSpPr>
          <p:nvPr>
            <p:ph type="title"/>
          </p:nvPr>
        </p:nvSpPr>
        <p:spPr>
          <a:xfrm>
            <a:off x="3647702" y="259480"/>
            <a:ext cx="3942802" cy="600843"/>
          </a:xfrm>
        </p:spPr>
        <p:txBody>
          <a:bodyPr>
            <a:normAutofit/>
          </a:bodyPr>
          <a:lstStyle/>
          <a:p>
            <a:pPr algn="just"/>
            <a:r>
              <a:rPr lang="tr-TR" sz="2400" b="1" dirty="0">
                <a:solidFill>
                  <a:schemeClr val="tx1"/>
                </a:solidFill>
              </a:rPr>
              <a:t>Gelişim Evreleri ile OPAC</a:t>
            </a:r>
          </a:p>
        </p:txBody>
      </p:sp>
      <p:sp>
        <p:nvSpPr>
          <p:cNvPr id="3" name="İçerik Yer Tutucusu 2">
            <a:extLst>
              <a:ext uri="{FF2B5EF4-FFF2-40B4-BE49-F238E27FC236}">
                <a16:creationId xmlns:a16="http://schemas.microsoft.com/office/drawing/2014/main" id="{320CC80B-4666-CE25-81C8-462467C4929B}"/>
              </a:ext>
            </a:extLst>
          </p:cNvPr>
          <p:cNvSpPr>
            <a:spLocks noGrp="1"/>
          </p:cNvSpPr>
          <p:nvPr>
            <p:ph idx="1"/>
          </p:nvPr>
        </p:nvSpPr>
        <p:spPr>
          <a:xfrm>
            <a:off x="1002823" y="926684"/>
            <a:ext cx="9438005" cy="5120155"/>
          </a:xfrm>
        </p:spPr>
        <p:txBody>
          <a:bodyPr>
            <a:noAutofit/>
          </a:bodyPr>
          <a:lstStyle/>
          <a:p>
            <a:pPr algn="just"/>
            <a:r>
              <a:rPr lang="tr-TR" b="1" dirty="0"/>
              <a:t>1960’ların sonlarından itibaren geliştirilen bilgisayar tabanlı kataloglar (1970’lerde Ohio </a:t>
            </a:r>
            <a:r>
              <a:rPr lang="tr-TR" b="1" dirty="0" err="1"/>
              <a:t>State</a:t>
            </a:r>
            <a:r>
              <a:rPr lang="tr-TR" b="1" dirty="0"/>
              <a:t> Üniversitesi ve Dallas Halk Kütüphanesi’nde kullanılmaya başlandı) </a:t>
            </a:r>
          </a:p>
          <a:p>
            <a:pPr algn="just"/>
            <a:r>
              <a:rPr lang="tr-TR" b="1" dirty="0"/>
              <a:t>Bu kataloglar, arama ve erişim açısından ilk kuşak </a:t>
            </a:r>
            <a:r>
              <a:rPr lang="tr-TR" b="1" dirty="0" err="1"/>
              <a:t>OPAC’lar</a:t>
            </a:r>
            <a:r>
              <a:rPr lang="tr-TR" b="1" dirty="0"/>
              <a:t> olarak sınırlı özelliklere sahip </a:t>
            </a:r>
          </a:p>
          <a:p>
            <a:pPr algn="just"/>
            <a:r>
              <a:rPr lang="tr-TR" b="1" dirty="0"/>
              <a:t>Yazar, başlık ve konu gibi bilgilerle sınırlı arama; kullanıcı dostu değil (</a:t>
            </a:r>
            <a:r>
              <a:rPr lang="tr-TR" b="1" dirty="0" err="1"/>
              <a:t>Joudrey</a:t>
            </a:r>
            <a:r>
              <a:rPr lang="tr-TR" b="1" dirty="0"/>
              <a:t>, Taylor ve </a:t>
            </a:r>
            <a:r>
              <a:rPr lang="tr-TR" b="1" dirty="0" err="1"/>
              <a:t>Wisser</a:t>
            </a:r>
            <a:r>
              <a:rPr lang="tr-TR" b="1" dirty="0"/>
              <a:t>, 2018, s. 148; </a:t>
            </a:r>
            <a:r>
              <a:rPr lang="tr-TR" b="1" dirty="0" err="1"/>
              <a:t>Nahotko</a:t>
            </a:r>
            <a:r>
              <a:rPr lang="tr-TR" b="1" dirty="0"/>
              <a:t>, 2020, s. 111). </a:t>
            </a:r>
          </a:p>
          <a:p>
            <a:pPr algn="just"/>
            <a:r>
              <a:rPr lang="tr-TR" b="1" dirty="0"/>
              <a:t>1980’lerde katalogların işlevleri genişletildi; anahtar sözcük ve </a:t>
            </a:r>
            <a:r>
              <a:rPr lang="tr-TR" b="1" dirty="0" err="1"/>
              <a:t>Boolean</a:t>
            </a:r>
            <a:r>
              <a:rPr lang="tr-TR" b="1" dirty="0"/>
              <a:t> arama yetenekleri eklendi ve web teknolojileriyle entegrasyon başladı (</a:t>
            </a:r>
            <a:r>
              <a:rPr lang="tr-TR" b="1" dirty="0" err="1"/>
              <a:t>Wells</a:t>
            </a:r>
            <a:r>
              <a:rPr lang="tr-TR" b="1" dirty="0"/>
              <a:t>, 2020). </a:t>
            </a:r>
          </a:p>
          <a:p>
            <a:pPr algn="just"/>
            <a:r>
              <a:rPr lang="tr-TR" b="1" dirty="0" err="1"/>
              <a:t>OPAC’lar</a:t>
            </a:r>
            <a:r>
              <a:rPr lang="tr-TR" b="1" dirty="0"/>
              <a:t>, Web 2.0 teknolojilerinin etkisiyle “Kütüphane 2.0” dönemine geçti; </a:t>
            </a:r>
          </a:p>
          <a:p>
            <a:pPr algn="just"/>
            <a:r>
              <a:rPr lang="tr-TR" b="1" dirty="0"/>
              <a:t>Kullanıcıların katılımı ve etkileşimi arttı. </a:t>
            </a:r>
          </a:p>
        </p:txBody>
      </p:sp>
    </p:spTree>
    <p:extLst>
      <p:ext uri="{BB962C8B-B14F-4D97-AF65-F5344CB8AC3E}">
        <p14:creationId xmlns:p14="http://schemas.microsoft.com/office/powerpoint/2010/main" val="2741133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BD20F-4D5A-DF8B-E37F-3CFD641BDEB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332B775-7187-4B7D-3582-EBB76961B3A6}"/>
              </a:ext>
            </a:extLst>
          </p:cNvPr>
          <p:cNvSpPr>
            <a:spLocks noGrp="1"/>
          </p:cNvSpPr>
          <p:nvPr>
            <p:ph type="title"/>
          </p:nvPr>
        </p:nvSpPr>
        <p:spPr>
          <a:xfrm>
            <a:off x="3647702" y="259480"/>
            <a:ext cx="3942802" cy="600843"/>
          </a:xfrm>
        </p:spPr>
        <p:txBody>
          <a:bodyPr>
            <a:normAutofit/>
          </a:bodyPr>
          <a:lstStyle/>
          <a:p>
            <a:pPr algn="just"/>
            <a:r>
              <a:rPr lang="tr-TR" sz="2400" b="1" dirty="0">
                <a:solidFill>
                  <a:schemeClr val="tx1"/>
                </a:solidFill>
              </a:rPr>
              <a:t>Gelişim Evreleri ile OPAC</a:t>
            </a:r>
          </a:p>
        </p:txBody>
      </p:sp>
      <p:sp>
        <p:nvSpPr>
          <p:cNvPr id="3" name="İçerik Yer Tutucusu 2">
            <a:extLst>
              <a:ext uri="{FF2B5EF4-FFF2-40B4-BE49-F238E27FC236}">
                <a16:creationId xmlns:a16="http://schemas.microsoft.com/office/drawing/2014/main" id="{F17390AF-16F6-CB77-9803-F7BD98FB1F38}"/>
              </a:ext>
            </a:extLst>
          </p:cNvPr>
          <p:cNvSpPr>
            <a:spLocks noGrp="1"/>
          </p:cNvSpPr>
          <p:nvPr>
            <p:ph idx="1"/>
          </p:nvPr>
        </p:nvSpPr>
        <p:spPr>
          <a:xfrm>
            <a:off x="1002823" y="926684"/>
            <a:ext cx="9438005" cy="2424495"/>
          </a:xfrm>
        </p:spPr>
        <p:txBody>
          <a:bodyPr>
            <a:noAutofit/>
          </a:bodyPr>
          <a:lstStyle/>
          <a:p>
            <a:pPr algn="just"/>
            <a:r>
              <a:rPr lang="tr-TR" sz="1500" b="1" dirty="0"/>
              <a:t>OPAC 2.0, görüş, oylama, etiketleme ve kitap önerme gibi özellikler ekleyerek katalogların kullanıcı merkezli ve etkileşimli duruma gelmesini sağladı (Özel ve Çakmak, 2012). </a:t>
            </a:r>
          </a:p>
          <a:p>
            <a:pPr algn="just"/>
            <a:r>
              <a:rPr lang="tr-TR" sz="1500" b="1" dirty="0"/>
              <a:t>1990’larda üçüncü kuşak </a:t>
            </a:r>
            <a:r>
              <a:rPr lang="tr-TR" sz="1500" b="1" dirty="0" err="1"/>
              <a:t>OPAC’lar</a:t>
            </a:r>
            <a:r>
              <a:rPr lang="tr-TR" sz="1500" b="1" dirty="0"/>
              <a:t>, grafik arayüzler ve gelişmiş hizmetler ile donatıldı, web erişimi sağlandı ve dünya genelinde erişilebilir oldu. </a:t>
            </a:r>
          </a:p>
          <a:p>
            <a:pPr algn="just"/>
            <a:r>
              <a:rPr lang="tr-TR" sz="1500" b="1" dirty="0"/>
              <a:t>Bu sistemler, kullanıcılara herhangi bir yerden ve herhangi bir zamanda erişim olanağı sunmaktadır (</a:t>
            </a:r>
            <a:r>
              <a:rPr lang="tr-TR" sz="1500" b="1" dirty="0" err="1"/>
              <a:t>Madhusudhan</a:t>
            </a:r>
            <a:r>
              <a:rPr lang="tr-TR" sz="1500" b="1" dirty="0"/>
              <a:t> ve </a:t>
            </a:r>
            <a:r>
              <a:rPr lang="tr-TR" sz="1500" b="1" dirty="0" err="1"/>
              <a:t>Aggarwal</a:t>
            </a:r>
            <a:r>
              <a:rPr lang="tr-TR" sz="1500" b="1" dirty="0"/>
              <a:t>, 2011; </a:t>
            </a:r>
            <a:r>
              <a:rPr lang="tr-TR" sz="1500" b="1" dirty="0" err="1"/>
              <a:t>Gavit</a:t>
            </a:r>
            <a:r>
              <a:rPr lang="tr-TR" sz="1500" b="1" dirty="0"/>
              <a:t>, 2019, s. 4). </a:t>
            </a:r>
          </a:p>
          <a:p>
            <a:pPr marL="0" indent="0" algn="just">
              <a:buNone/>
            </a:pPr>
            <a:r>
              <a:rPr lang="tr-TR" sz="1500" b="1" u="sng" dirty="0"/>
              <a:t>Sonuç olarak, </a:t>
            </a:r>
            <a:r>
              <a:rPr lang="tr-TR" sz="1500" b="1" dirty="0"/>
              <a:t>her gelişim aşamasıyla kataloglar daha işlevsel, kullanıcı odaklı ve çok boyutlu duruma geldi.</a:t>
            </a:r>
          </a:p>
        </p:txBody>
      </p:sp>
      <p:pic>
        <p:nvPicPr>
          <p:cNvPr id="1028" name="Picture 4" descr="Picture">
            <a:extLst>
              <a:ext uri="{FF2B5EF4-FFF2-40B4-BE49-F238E27FC236}">
                <a16:creationId xmlns:a16="http://schemas.microsoft.com/office/drawing/2014/main" id="{9C5106EF-3D2D-5DF1-7F40-A7118A2E18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0362" y="3169595"/>
            <a:ext cx="4007795" cy="2133600"/>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a:extLst>
              <a:ext uri="{FF2B5EF4-FFF2-40B4-BE49-F238E27FC236}">
                <a16:creationId xmlns:a16="http://schemas.microsoft.com/office/drawing/2014/main" id="{AB296459-2C3F-97BD-99FC-89B5153168F8}"/>
              </a:ext>
            </a:extLst>
          </p:cNvPr>
          <p:cNvSpPr txBox="1"/>
          <p:nvPr/>
        </p:nvSpPr>
        <p:spPr>
          <a:xfrm>
            <a:off x="3458182" y="5515742"/>
            <a:ext cx="3720830" cy="307777"/>
          </a:xfrm>
          <a:prstGeom prst="rect">
            <a:avLst/>
          </a:prstGeom>
          <a:noFill/>
        </p:spPr>
        <p:txBody>
          <a:bodyPr wrap="square">
            <a:spAutoFit/>
          </a:bodyPr>
          <a:lstStyle/>
          <a:p>
            <a:r>
              <a:rPr lang="tr-TR" sz="1400" b="1" dirty="0"/>
              <a:t>(</a:t>
            </a:r>
            <a:r>
              <a:rPr lang="tr-TR" sz="1400" b="1" dirty="0" err="1"/>
              <a:t>Woodbine</a:t>
            </a:r>
            <a:r>
              <a:rPr lang="tr-TR" sz="1400" b="1" dirty="0"/>
              <a:t> Carnegie </a:t>
            </a:r>
            <a:r>
              <a:rPr lang="tr-TR" sz="1400" b="1" dirty="0" err="1"/>
              <a:t>Public</a:t>
            </a:r>
            <a:r>
              <a:rPr lang="tr-TR" sz="1400" b="1" dirty="0"/>
              <a:t> Library, 2015). </a:t>
            </a:r>
          </a:p>
        </p:txBody>
      </p:sp>
    </p:spTree>
    <p:extLst>
      <p:ext uri="{BB962C8B-B14F-4D97-AF65-F5344CB8AC3E}">
        <p14:creationId xmlns:p14="http://schemas.microsoft.com/office/powerpoint/2010/main" val="1538750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F1F60-032A-FA79-FA2C-6204B835F13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4F2AD3E-0CB2-586B-6764-95B7FF3B6AAC}"/>
              </a:ext>
            </a:extLst>
          </p:cNvPr>
          <p:cNvSpPr>
            <a:spLocks noGrp="1"/>
          </p:cNvSpPr>
          <p:nvPr>
            <p:ph type="title"/>
          </p:nvPr>
        </p:nvSpPr>
        <p:spPr>
          <a:xfrm>
            <a:off x="899585" y="195570"/>
            <a:ext cx="8947421" cy="600843"/>
          </a:xfrm>
        </p:spPr>
        <p:txBody>
          <a:bodyPr>
            <a:normAutofit/>
          </a:bodyPr>
          <a:lstStyle/>
          <a:p>
            <a:pPr algn="ctr"/>
            <a:r>
              <a:rPr lang="tr-TR" sz="2400" b="1" dirty="0">
                <a:solidFill>
                  <a:schemeClr val="tx1"/>
                </a:solidFill>
              </a:rPr>
              <a:t>OPAC 2.0 ve SOSYAL KATALOG</a:t>
            </a:r>
            <a:endParaRPr lang="en-US" sz="2400" b="1" dirty="0"/>
          </a:p>
        </p:txBody>
      </p:sp>
      <p:sp>
        <p:nvSpPr>
          <p:cNvPr id="3" name="İçerik Yer Tutucusu 2">
            <a:extLst>
              <a:ext uri="{FF2B5EF4-FFF2-40B4-BE49-F238E27FC236}">
                <a16:creationId xmlns:a16="http://schemas.microsoft.com/office/drawing/2014/main" id="{7BB137AD-B861-B89F-22D3-09BB6953090A}"/>
              </a:ext>
            </a:extLst>
          </p:cNvPr>
          <p:cNvSpPr>
            <a:spLocks noGrp="1"/>
          </p:cNvSpPr>
          <p:nvPr>
            <p:ph idx="1"/>
          </p:nvPr>
        </p:nvSpPr>
        <p:spPr>
          <a:xfrm>
            <a:off x="1002823" y="926684"/>
            <a:ext cx="9438005" cy="4588899"/>
          </a:xfrm>
        </p:spPr>
        <p:txBody>
          <a:bodyPr>
            <a:noAutofit/>
          </a:bodyPr>
          <a:lstStyle/>
          <a:p>
            <a:pPr marL="0" indent="0" algn="just">
              <a:buNone/>
            </a:pPr>
            <a:r>
              <a:rPr lang="tr-TR" sz="1600" b="1" dirty="0"/>
              <a:t>OPAC 2.0, geleneksel katalogların geliştirilmiş bir formudur; zenginleştirilmiş içerik, çok yönlü gezinme, sosyal entegrasyon ve kişiselleştirilmiş hizmetler gibi kullanıcı deneyimini iyileştirmek için gelişmiş özellikler içeren «yeni nesil veya "üçüncü nesil» bir kütüphane kataloğudur. Bir anlamda, web arama motorlarına benzer. </a:t>
            </a:r>
          </a:p>
          <a:p>
            <a:pPr marL="0" indent="0" algn="just">
              <a:buNone/>
            </a:pPr>
            <a:r>
              <a:rPr lang="tr-TR" sz="1600" b="1" dirty="0"/>
              <a:t>Sosyal kataloglama, etiketleme, incelemeler, yorumlar ve sosyal paylaşım özellikleri aracılığıyla katalog kayıtlarına «kullanıcı katılımını ve katkısını» içerir; kullanıcı etkileşimine ve iş birliğine dayalı bilgi organizasyonunu teşvik eder. Kullanıcılar arasındaki etkileşimi ve sosyal ağ özelliklerinin katalog arayüzüne entegre edilmesini vurgular.</a:t>
            </a:r>
          </a:p>
          <a:p>
            <a:pPr marL="0" indent="0" algn="just">
              <a:buNone/>
            </a:pPr>
            <a:r>
              <a:rPr lang="tr-TR" sz="1600" b="1" dirty="0"/>
              <a:t>OPAC 2.0, yeni nesil katalogların karakteristik özelliği olan daha geniş bir teknolojik ve işlevsel geliştirme kümesini kapsarken, </a:t>
            </a:r>
          </a:p>
          <a:p>
            <a:pPr marL="0" indent="0" algn="just">
              <a:buNone/>
            </a:pPr>
            <a:r>
              <a:rPr lang="tr-TR" sz="1600" b="1" dirty="0"/>
              <a:t>Sosyal kataloglama özellikle kullanıcı yorumları, etiketleme ve sosyal paylaşım gibi sosyal ve kullanıcı tarafından oluşturulan yönlere odaklanarak kullanıcıları kataloğun içeriğine ve organizasyonuna aktif olarak dahil eder (</a:t>
            </a:r>
            <a:r>
              <a:rPr lang="tr-TR" sz="1600" b="1" dirty="0" err="1"/>
              <a:t>Ukpanah</a:t>
            </a:r>
            <a:r>
              <a:rPr lang="tr-TR" sz="1600" b="1" dirty="0"/>
              <a:t> vd., 2019, </a:t>
            </a:r>
            <a:r>
              <a:rPr lang="tr-TR" sz="1600" b="1" dirty="0" err="1"/>
              <a:t>ss</a:t>
            </a:r>
            <a:r>
              <a:rPr lang="tr-TR" sz="1600" b="1" dirty="0"/>
              <a:t>. 94, 97-98).</a:t>
            </a:r>
          </a:p>
          <a:p>
            <a:pPr marL="0" indent="0" algn="just">
              <a:buNone/>
            </a:pPr>
            <a:r>
              <a:rPr lang="tr-TR" sz="1600" b="1" dirty="0"/>
              <a:t>OPAC 2.0 kataloğun teknolojik evrimini ifade ederken, sosyal kataloglama bu evrim içindeki katılımcı, topluluk odaklı özellikleri vurgular.</a:t>
            </a:r>
          </a:p>
          <a:p>
            <a:pPr marL="0" indent="0" algn="just">
              <a:buNone/>
            </a:pPr>
            <a:endParaRPr lang="tr-TR" sz="1500" b="1" dirty="0"/>
          </a:p>
        </p:txBody>
      </p:sp>
    </p:spTree>
    <p:extLst>
      <p:ext uri="{BB962C8B-B14F-4D97-AF65-F5344CB8AC3E}">
        <p14:creationId xmlns:p14="http://schemas.microsoft.com/office/powerpoint/2010/main" val="3592450176"/>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7031</TotalTime>
  <Words>4216</Words>
  <Application>Microsoft Office PowerPoint</Application>
  <PresentationFormat>Geniş ekran</PresentationFormat>
  <Paragraphs>201</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Arial</vt:lpstr>
      <vt:lpstr>Trebuchet MS</vt:lpstr>
      <vt:lpstr>Wingdings 3</vt:lpstr>
      <vt:lpstr>Yüzeyler</vt:lpstr>
      <vt:lpstr>BİLGİ HİZMETLERİ 7. HAFTA  Kütüphane Katalogları ve  Kaynak Paylaşım Sistemleri:  OPAC, Toplu Kataloglar ve  Kütüphaneler Arası  Ödünç Verme Süreçleri </vt:lpstr>
      <vt:lpstr>KAPSAM</vt:lpstr>
      <vt:lpstr>GİRİŞ</vt:lpstr>
      <vt:lpstr>OPAC- KATALOG- KAVRAMLAR</vt:lpstr>
      <vt:lpstr>OPAC- KATALOG-KAVRAMLAR</vt:lpstr>
      <vt:lpstr>Gelişim Evreleri ile OPAC</vt:lpstr>
      <vt:lpstr>Gelişim Evreleri ile OPAC</vt:lpstr>
      <vt:lpstr>Gelişim Evreleri ile OPAC</vt:lpstr>
      <vt:lpstr>OPAC 2.0 ve SOSYAL KATALOG</vt:lpstr>
      <vt:lpstr>OPAC 2.0 ve SOSYAL KATALOG</vt:lpstr>
      <vt:lpstr>OPAC Özellikleri ve Erişim Uçları</vt:lpstr>
      <vt:lpstr>Geleneksel Kütüphane Sistemlerine Göre Avantajları</vt:lpstr>
      <vt:lpstr>Geleneksel Kütüphane Sistemlerine Göre Avantajları</vt:lpstr>
      <vt:lpstr>Yaşanabilen Güçlükler</vt:lpstr>
      <vt:lpstr>Yaşanabilen Güçlükler</vt:lpstr>
      <vt:lpstr>OPAC: Sonuç ve Öneriler</vt:lpstr>
      <vt:lpstr>Toplu Katalog (Union Catalog): Kavram</vt:lpstr>
      <vt:lpstr>Toplu Katalog (Union Catalog): Tarihsel Arka Plan</vt:lpstr>
      <vt:lpstr>Toplu Katalog (Union Catalog): Tarihsel Arka Plan</vt:lpstr>
      <vt:lpstr>Toplu Katalog (Union Catalog) Türkiye Örneği: TO-KAT</vt:lpstr>
      <vt:lpstr>Kütüphaneler Arası Ödünç Verme (ILL): Tanım</vt:lpstr>
      <vt:lpstr>Kütüphaneler Arası Ödünç Verme (ILL): Amacı</vt:lpstr>
      <vt:lpstr>Kütüphaneler Arası Ödünç Verme (ILL): Sorunlar/Engeller/Çözüm</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27</cp:revision>
  <dcterms:created xsi:type="dcterms:W3CDTF">2025-07-04T07:41:44Z</dcterms:created>
  <dcterms:modified xsi:type="dcterms:W3CDTF">2025-08-11T17:22:38Z</dcterms:modified>
</cp:coreProperties>
</file>