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3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12F1432-9BAE-4B41-BEA3-FD0DF9713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28600"/>
            <a:ext cx="933520" cy="9332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Hakem</cp:lastModifiedBy>
  <cp:revision>3</cp:revision>
  <dcterms:created xsi:type="dcterms:W3CDTF">2006-08-16T00:00:00Z</dcterms:created>
  <dcterms:modified xsi:type="dcterms:W3CDTF">2026-05-20T15:37:04Z</dcterms:modified>
</cp:coreProperties>
</file>