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9" r:id="rId2"/>
  </p:sldMasterIdLst>
  <p:notesMasterIdLst>
    <p:notesMasterId r:id="rId27"/>
  </p:notesMasterIdLst>
  <p:sldIdLst>
    <p:sldId id="256" r:id="rId3"/>
    <p:sldId id="283" r:id="rId4"/>
    <p:sldId id="262" r:id="rId5"/>
    <p:sldId id="282" r:id="rId6"/>
    <p:sldId id="279" r:id="rId7"/>
    <p:sldId id="280" r:id="rId8"/>
    <p:sldId id="263" r:id="rId9"/>
    <p:sldId id="264" r:id="rId10"/>
    <p:sldId id="265" r:id="rId11"/>
    <p:sldId id="266" r:id="rId12"/>
    <p:sldId id="267" r:id="rId13"/>
    <p:sldId id="285" r:id="rId14"/>
    <p:sldId id="276" r:id="rId15"/>
    <p:sldId id="277" r:id="rId16"/>
    <p:sldId id="268" r:id="rId17"/>
    <p:sldId id="269" r:id="rId18"/>
    <p:sldId id="270" r:id="rId19"/>
    <p:sldId id="271" r:id="rId20"/>
    <p:sldId id="272" r:id="rId21"/>
    <p:sldId id="273" r:id="rId22"/>
    <p:sldId id="274" r:id="rId23"/>
    <p:sldId id="281" r:id="rId24"/>
    <p:sldId id="284" r:id="rId25"/>
    <p:sldId id="259"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üler Demir" initials="GD" lastIdx="2" clrIdx="0">
    <p:extLst>
      <p:ext uri="{19B8F6BF-5375-455C-9EA6-DF929625EA0E}">
        <p15:presenceInfo xmlns:p15="http://schemas.microsoft.com/office/powerpoint/2012/main" userId="51ad5cf4d18398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EC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715" autoAdjust="0"/>
    <p:restoredTop sz="82987" autoAdjust="0"/>
  </p:normalViewPr>
  <p:slideViewPr>
    <p:cSldViewPr snapToGrid="0">
      <p:cViewPr varScale="1">
        <p:scale>
          <a:sx n="87" d="100"/>
          <a:sy n="87" d="100"/>
        </p:scale>
        <p:origin x="753" y="39"/>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9" d="100"/>
          <a:sy n="79" d="100"/>
        </p:scale>
        <p:origin x="1701"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üler Demir" userId="51ad5cf4d1839854" providerId="LiveId" clId="{A7370B96-75E1-4694-89C6-49FC0A02983A}"/>
    <pc:docChg chg="undo redo custSel addSld delSld modSld sldOrd">
      <pc:chgData name="Güler Demir" userId="51ad5cf4d1839854" providerId="LiveId" clId="{A7370B96-75E1-4694-89C6-49FC0A02983A}" dt="2025-08-09T14:47:05.344" v="3852" actId="20577"/>
      <pc:docMkLst>
        <pc:docMk/>
      </pc:docMkLst>
      <pc:sldChg chg="modSp mod">
        <pc:chgData name="Güler Demir" userId="51ad5cf4d1839854" providerId="LiveId" clId="{A7370B96-75E1-4694-89C6-49FC0A02983A}" dt="2025-08-08T16:37:15.698" v="3625" actId="6549"/>
        <pc:sldMkLst>
          <pc:docMk/>
          <pc:sldMk cId="951358384" sldId="256"/>
        </pc:sldMkLst>
        <pc:spChg chg="mod">
          <ac:chgData name="Güler Demir" userId="51ad5cf4d1839854" providerId="LiveId" clId="{A7370B96-75E1-4694-89C6-49FC0A02983A}" dt="2025-08-08T16:37:15.698" v="3625" actId="6549"/>
          <ac:spMkLst>
            <pc:docMk/>
            <pc:sldMk cId="951358384" sldId="256"/>
            <ac:spMk id="2" creationId="{00000000-0000-0000-0000-000000000000}"/>
          </ac:spMkLst>
        </pc:spChg>
      </pc:sldChg>
      <pc:sldChg chg="modSp mod ord">
        <pc:chgData name="Güler Demir" userId="51ad5cf4d1839854" providerId="LiveId" clId="{A7370B96-75E1-4694-89C6-49FC0A02983A}" dt="2025-08-09T09:52:23.874" v="3823" actId="6549"/>
        <pc:sldMkLst>
          <pc:docMk/>
          <pc:sldMk cId="2053632720" sldId="259"/>
        </pc:sldMkLst>
        <pc:spChg chg="mod">
          <ac:chgData name="Güler Demir" userId="51ad5cf4d1839854" providerId="LiveId" clId="{A7370B96-75E1-4694-89C6-49FC0A02983A}" dt="2025-08-09T09:52:23.874" v="3823" actId="6549"/>
          <ac:spMkLst>
            <pc:docMk/>
            <pc:sldMk cId="2053632720" sldId="259"/>
            <ac:spMk id="3" creationId="{00000000-0000-0000-0000-000000000000}"/>
          </ac:spMkLst>
        </pc:spChg>
      </pc:sldChg>
      <pc:sldChg chg="del">
        <pc:chgData name="Güler Demir" userId="51ad5cf4d1839854" providerId="LiveId" clId="{A7370B96-75E1-4694-89C6-49FC0A02983A}" dt="2025-07-25T19:12:58.108" v="45" actId="47"/>
        <pc:sldMkLst>
          <pc:docMk/>
          <pc:sldMk cId="1632662317" sldId="260"/>
        </pc:sldMkLst>
      </pc:sldChg>
      <pc:sldChg chg="del">
        <pc:chgData name="Güler Demir" userId="51ad5cf4d1839854" providerId="LiveId" clId="{A7370B96-75E1-4694-89C6-49FC0A02983A}" dt="2025-07-25T19:13:01.069" v="49" actId="47"/>
        <pc:sldMkLst>
          <pc:docMk/>
          <pc:sldMk cId="1670514564" sldId="261"/>
        </pc:sldMkLst>
      </pc:sldChg>
      <pc:sldChg chg="delSp modSp mod">
        <pc:chgData name="Güler Demir" userId="51ad5cf4d1839854" providerId="LiveId" clId="{A7370B96-75E1-4694-89C6-49FC0A02983A}" dt="2025-08-09T09:21:16.994" v="3630" actId="6549"/>
        <pc:sldMkLst>
          <pc:docMk/>
          <pc:sldMk cId="2061053331" sldId="262"/>
        </pc:sldMkLst>
        <pc:spChg chg="mod">
          <ac:chgData name="Güler Demir" userId="51ad5cf4d1839854" providerId="LiveId" clId="{A7370B96-75E1-4694-89C6-49FC0A02983A}" dt="2025-08-08T12:55:21.026" v="2834" actId="14100"/>
          <ac:spMkLst>
            <pc:docMk/>
            <pc:sldMk cId="2061053331" sldId="262"/>
            <ac:spMk id="2" creationId="{9067B573-6444-E9F9-AA20-E4613AE7AAB5}"/>
          </ac:spMkLst>
        </pc:spChg>
        <pc:spChg chg="mod">
          <ac:chgData name="Güler Demir" userId="51ad5cf4d1839854" providerId="LiveId" clId="{A7370B96-75E1-4694-89C6-49FC0A02983A}" dt="2025-08-09T09:21:16.994" v="3630" actId="6549"/>
          <ac:spMkLst>
            <pc:docMk/>
            <pc:sldMk cId="2061053331" sldId="262"/>
            <ac:spMk id="3" creationId="{CD334BBD-1458-D974-D21D-3CB454BEB198}"/>
          </ac:spMkLst>
        </pc:spChg>
      </pc:sldChg>
      <pc:sldChg chg="del">
        <pc:chgData name="Güler Demir" userId="51ad5cf4d1839854" providerId="LiveId" clId="{A7370B96-75E1-4694-89C6-49FC0A02983A}" dt="2025-07-25T19:13:00.897" v="48" actId="47"/>
        <pc:sldMkLst>
          <pc:docMk/>
          <pc:sldMk cId="2214118342" sldId="263"/>
        </pc:sldMkLst>
      </pc:sldChg>
      <pc:sldChg chg="modSp add mod">
        <pc:chgData name="Güler Demir" userId="51ad5cf4d1839854" providerId="LiveId" clId="{A7370B96-75E1-4694-89C6-49FC0A02983A}" dt="2025-08-09T14:43:01.570" v="3834" actId="12"/>
        <pc:sldMkLst>
          <pc:docMk/>
          <pc:sldMk cId="3719239285" sldId="263"/>
        </pc:sldMkLst>
        <pc:spChg chg="mod">
          <ac:chgData name="Güler Demir" userId="51ad5cf4d1839854" providerId="LiveId" clId="{A7370B96-75E1-4694-89C6-49FC0A02983A}" dt="2025-08-08T12:41:13.233" v="2716" actId="6549"/>
          <ac:spMkLst>
            <pc:docMk/>
            <pc:sldMk cId="3719239285" sldId="263"/>
            <ac:spMk id="2" creationId="{24539E4D-8C70-FE7E-222A-673C5060CD64}"/>
          </ac:spMkLst>
        </pc:spChg>
        <pc:spChg chg="mod">
          <ac:chgData name="Güler Demir" userId="51ad5cf4d1839854" providerId="LiveId" clId="{A7370B96-75E1-4694-89C6-49FC0A02983A}" dt="2025-08-09T14:43:01.570" v="3834" actId="12"/>
          <ac:spMkLst>
            <pc:docMk/>
            <pc:sldMk cId="3719239285" sldId="263"/>
            <ac:spMk id="3" creationId="{D7C319A2-D40C-7964-0DA5-D1192B8A7834}"/>
          </ac:spMkLst>
        </pc:spChg>
      </pc:sldChg>
      <pc:sldChg chg="del">
        <pc:chgData name="Güler Demir" userId="51ad5cf4d1839854" providerId="LiveId" clId="{A7370B96-75E1-4694-89C6-49FC0A02983A}" dt="2025-07-25T19:13:00.561" v="46" actId="47"/>
        <pc:sldMkLst>
          <pc:docMk/>
          <pc:sldMk cId="3535601651" sldId="264"/>
        </pc:sldMkLst>
      </pc:sldChg>
      <pc:sldChg chg="modSp add mod">
        <pc:chgData name="Güler Demir" userId="51ad5cf4d1839854" providerId="LiveId" clId="{A7370B96-75E1-4694-89C6-49FC0A02983A}" dt="2025-08-09T14:43:42.924" v="3840" actId="20577"/>
        <pc:sldMkLst>
          <pc:docMk/>
          <pc:sldMk cId="4238868765" sldId="264"/>
        </pc:sldMkLst>
        <pc:spChg chg="mod">
          <ac:chgData name="Güler Demir" userId="51ad5cf4d1839854" providerId="LiveId" clId="{A7370B96-75E1-4694-89C6-49FC0A02983A}" dt="2025-08-09T14:43:42.924" v="3840" actId="20577"/>
          <ac:spMkLst>
            <pc:docMk/>
            <pc:sldMk cId="4238868765" sldId="264"/>
            <ac:spMk id="3" creationId="{3C9B86D4-C87B-F6D9-BFA4-067E8A029AD7}"/>
          </ac:spMkLst>
        </pc:spChg>
      </pc:sldChg>
      <pc:sldChg chg="addSp delSp modSp add mod">
        <pc:chgData name="Güler Demir" userId="51ad5cf4d1839854" providerId="LiveId" clId="{A7370B96-75E1-4694-89C6-49FC0A02983A}" dt="2025-08-09T09:50:07.584" v="3812" actId="20577"/>
        <pc:sldMkLst>
          <pc:docMk/>
          <pc:sldMk cId="1359927673" sldId="265"/>
        </pc:sldMkLst>
        <pc:spChg chg="mod">
          <ac:chgData name="Güler Demir" userId="51ad5cf4d1839854" providerId="LiveId" clId="{A7370B96-75E1-4694-89C6-49FC0A02983A}" dt="2025-08-09T09:50:07.584" v="3812" actId="20577"/>
          <ac:spMkLst>
            <pc:docMk/>
            <pc:sldMk cId="1359927673" sldId="265"/>
            <ac:spMk id="3" creationId="{53E30EA4-3636-1BE6-D15B-C23D5949F36E}"/>
          </ac:spMkLst>
        </pc:spChg>
        <pc:spChg chg="add mod">
          <ac:chgData name="Güler Demir" userId="51ad5cf4d1839854" providerId="LiveId" clId="{A7370B96-75E1-4694-89C6-49FC0A02983A}" dt="2025-08-09T09:34:26.629" v="3664" actId="14100"/>
          <ac:spMkLst>
            <pc:docMk/>
            <pc:sldMk cId="1359927673" sldId="265"/>
            <ac:spMk id="4" creationId="{6729A130-418E-C410-043D-86D90B9D41FD}"/>
          </ac:spMkLst>
        </pc:spChg>
        <pc:spChg chg="add mod">
          <ac:chgData name="Güler Demir" userId="51ad5cf4d1839854" providerId="LiveId" clId="{A7370B96-75E1-4694-89C6-49FC0A02983A}" dt="2025-07-26T14:48:14.234" v="2605" actId="14100"/>
          <ac:spMkLst>
            <pc:docMk/>
            <pc:sldMk cId="1359927673" sldId="265"/>
            <ac:spMk id="7" creationId="{3E0E8B80-5BD9-BD23-FB1F-92550C3688E7}"/>
          </ac:spMkLst>
        </pc:spChg>
        <pc:spChg chg="add mod">
          <ac:chgData name="Güler Demir" userId="51ad5cf4d1839854" providerId="LiveId" clId="{A7370B96-75E1-4694-89C6-49FC0A02983A}" dt="2025-07-26T14:48:29.430" v="2609" actId="14100"/>
          <ac:spMkLst>
            <pc:docMk/>
            <pc:sldMk cId="1359927673" sldId="265"/>
            <ac:spMk id="11" creationId="{4066CDCF-CA26-6F6D-5E82-D32C679074CE}"/>
          </ac:spMkLst>
        </pc:spChg>
        <pc:picChg chg="add mod">
          <ac:chgData name="Güler Demir" userId="51ad5cf4d1839854" providerId="LiveId" clId="{A7370B96-75E1-4694-89C6-49FC0A02983A}" dt="2025-08-09T09:34:28.964" v="3665" actId="14100"/>
          <ac:picMkLst>
            <pc:docMk/>
            <pc:sldMk cId="1359927673" sldId="265"/>
            <ac:picMk id="6" creationId="{332C5848-360E-296B-D325-AA0E13337C8C}"/>
          </ac:picMkLst>
        </pc:picChg>
      </pc:sldChg>
      <pc:sldChg chg="del">
        <pc:chgData name="Güler Demir" userId="51ad5cf4d1839854" providerId="LiveId" clId="{A7370B96-75E1-4694-89C6-49FC0A02983A}" dt="2025-07-25T19:13:00.694" v="47" actId="47"/>
        <pc:sldMkLst>
          <pc:docMk/>
          <pc:sldMk cId="1751334992" sldId="266"/>
        </pc:sldMkLst>
      </pc:sldChg>
      <pc:sldChg chg="modSp add mod">
        <pc:chgData name="Güler Demir" userId="51ad5cf4d1839854" providerId="LiveId" clId="{A7370B96-75E1-4694-89C6-49FC0A02983A}" dt="2025-08-09T14:44:22.189" v="3841" actId="20577"/>
        <pc:sldMkLst>
          <pc:docMk/>
          <pc:sldMk cId="1808728161" sldId="266"/>
        </pc:sldMkLst>
        <pc:spChg chg="mod">
          <ac:chgData name="Güler Demir" userId="51ad5cf4d1839854" providerId="LiveId" clId="{A7370B96-75E1-4694-89C6-49FC0A02983A}" dt="2025-08-09T14:44:22.189" v="3841" actId="20577"/>
          <ac:spMkLst>
            <pc:docMk/>
            <pc:sldMk cId="1808728161" sldId="266"/>
            <ac:spMk id="3" creationId="{89488F22-A0A3-8440-5B24-DCBDDF6FFA33}"/>
          </ac:spMkLst>
        </pc:spChg>
      </pc:sldChg>
      <pc:sldChg chg="del">
        <pc:chgData name="Güler Demir" userId="51ad5cf4d1839854" providerId="LiveId" clId="{A7370B96-75E1-4694-89C6-49FC0A02983A}" dt="2025-07-25T19:13:01.272" v="50" actId="47"/>
        <pc:sldMkLst>
          <pc:docMk/>
          <pc:sldMk cId="1998958333" sldId="267"/>
        </pc:sldMkLst>
      </pc:sldChg>
      <pc:sldChg chg="modSp add mod">
        <pc:chgData name="Güler Demir" userId="51ad5cf4d1839854" providerId="LiveId" clId="{A7370B96-75E1-4694-89C6-49FC0A02983A}" dt="2025-08-09T14:44:34.674" v="3843" actId="255"/>
        <pc:sldMkLst>
          <pc:docMk/>
          <pc:sldMk cId="3541991949" sldId="267"/>
        </pc:sldMkLst>
        <pc:spChg chg="mod">
          <ac:chgData name="Güler Demir" userId="51ad5cf4d1839854" providerId="LiveId" clId="{A7370B96-75E1-4694-89C6-49FC0A02983A}" dt="2025-08-09T14:44:34.674" v="3843" actId="255"/>
          <ac:spMkLst>
            <pc:docMk/>
            <pc:sldMk cId="3541991949" sldId="267"/>
            <ac:spMk id="3" creationId="{9968246A-778B-8D8E-58EB-44BB097A0C43}"/>
          </ac:spMkLst>
        </pc:spChg>
      </pc:sldChg>
      <pc:sldChg chg="modSp add mod">
        <pc:chgData name="Güler Demir" userId="51ad5cf4d1839854" providerId="LiveId" clId="{A7370B96-75E1-4694-89C6-49FC0A02983A}" dt="2025-08-09T14:45:54.694" v="3849" actId="14100"/>
        <pc:sldMkLst>
          <pc:docMk/>
          <pc:sldMk cId="1227201838" sldId="268"/>
        </pc:sldMkLst>
        <pc:spChg chg="mod">
          <ac:chgData name="Güler Demir" userId="51ad5cf4d1839854" providerId="LiveId" clId="{A7370B96-75E1-4694-89C6-49FC0A02983A}" dt="2025-07-26T11:48:11.491" v="1028" actId="122"/>
          <ac:spMkLst>
            <pc:docMk/>
            <pc:sldMk cId="1227201838" sldId="268"/>
            <ac:spMk id="2" creationId="{000EBC72-A930-FD26-CE46-1DFB3468168D}"/>
          </ac:spMkLst>
        </pc:spChg>
        <pc:spChg chg="mod">
          <ac:chgData name="Güler Demir" userId="51ad5cf4d1839854" providerId="LiveId" clId="{A7370B96-75E1-4694-89C6-49FC0A02983A}" dt="2025-08-09T14:45:54.694" v="3849" actId="14100"/>
          <ac:spMkLst>
            <pc:docMk/>
            <pc:sldMk cId="1227201838" sldId="268"/>
            <ac:spMk id="3" creationId="{2DBB7A06-87C6-29DC-2CF9-BAE8B11AB49F}"/>
          </ac:spMkLst>
        </pc:spChg>
      </pc:sldChg>
      <pc:sldChg chg="del">
        <pc:chgData name="Güler Demir" userId="51ad5cf4d1839854" providerId="LiveId" clId="{A7370B96-75E1-4694-89C6-49FC0A02983A}" dt="2025-07-25T19:13:01.444" v="51" actId="47"/>
        <pc:sldMkLst>
          <pc:docMk/>
          <pc:sldMk cId="2509749626" sldId="268"/>
        </pc:sldMkLst>
      </pc:sldChg>
      <pc:sldChg chg="del">
        <pc:chgData name="Güler Demir" userId="51ad5cf4d1839854" providerId="LiveId" clId="{A7370B96-75E1-4694-89C6-49FC0A02983A}" dt="2025-07-25T19:13:01.648" v="52" actId="47"/>
        <pc:sldMkLst>
          <pc:docMk/>
          <pc:sldMk cId="1035208881" sldId="269"/>
        </pc:sldMkLst>
      </pc:sldChg>
      <pc:sldChg chg="modSp add mod">
        <pc:chgData name="Güler Demir" userId="51ad5cf4d1839854" providerId="LiveId" clId="{A7370B96-75E1-4694-89C6-49FC0A02983A}" dt="2025-08-08T12:46:33.358" v="2747" actId="14100"/>
        <pc:sldMkLst>
          <pc:docMk/>
          <pc:sldMk cId="2834531737" sldId="269"/>
        </pc:sldMkLst>
        <pc:spChg chg="mod">
          <ac:chgData name="Güler Demir" userId="51ad5cf4d1839854" providerId="LiveId" clId="{A7370B96-75E1-4694-89C6-49FC0A02983A}" dt="2025-08-08T12:46:33.358" v="2747" actId="14100"/>
          <ac:spMkLst>
            <pc:docMk/>
            <pc:sldMk cId="2834531737" sldId="269"/>
            <ac:spMk id="3" creationId="{932E4978-5975-8127-C804-D9C408A6ADEF}"/>
          </ac:spMkLst>
        </pc:spChg>
      </pc:sldChg>
      <pc:sldChg chg="del">
        <pc:chgData name="Güler Demir" userId="51ad5cf4d1839854" providerId="LiveId" clId="{A7370B96-75E1-4694-89C6-49FC0A02983A}" dt="2025-07-25T19:13:01.851" v="53" actId="47"/>
        <pc:sldMkLst>
          <pc:docMk/>
          <pc:sldMk cId="1701914987" sldId="270"/>
        </pc:sldMkLst>
      </pc:sldChg>
      <pc:sldChg chg="addSp modSp add mod">
        <pc:chgData name="Güler Demir" userId="51ad5cf4d1839854" providerId="LiveId" clId="{A7370B96-75E1-4694-89C6-49FC0A02983A}" dt="2025-08-09T09:51:44.076" v="3818" actId="113"/>
        <pc:sldMkLst>
          <pc:docMk/>
          <pc:sldMk cId="3686302732" sldId="270"/>
        </pc:sldMkLst>
        <pc:spChg chg="mod">
          <ac:chgData name="Güler Demir" userId="51ad5cf4d1839854" providerId="LiveId" clId="{A7370B96-75E1-4694-89C6-49FC0A02983A}" dt="2025-08-09T09:51:44.076" v="3818" actId="113"/>
          <ac:spMkLst>
            <pc:docMk/>
            <pc:sldMk cId="3686302732" sldId="270"/>
            <ac:spMk id="3" creationId="{4C8E34F3-33A5-F39D-DDCD-A65CE6CE4108}"/>
          </ac:spMkLst>
        </pc:spChg>
        <pc:picChg chg="add mod">
          <ac:chgData name="Güler Demir" userId="51ad5cf4d1839854" providerId="LiveId" clId="{A7370B96-75E1-4694-89C6-49FC0A02983A}" dt="2025-08-08T12:46:50.590" v="2748" actId="1076"/>
          <ac:picMkLst>
            <pc:docMk/>
            <pc:sldMk cId="3686302732" sldId="270"/>
            <ac:picMk id="1028" creationId="{A9CE4704-0159-C433-1EFF-9DD4DB0CA641}"/>
          </ac:picMkLst>
        </pc:picChg>
      </pc:sldChg>
      <pc:sldChg chg="modSp add mod ord">
        <pc:chgData name="Güler Demir" userId="51ad5cf4d1839854" providerId="LiveId" clId="{A7370B96-75E1-4694-89C6-49FC0A02983A}" dt="2025-08-09T09:51:54.099" v="3819" actId="6549"/>
        <pc:sldMkLst>
          <pc:docMk/>
          <pc:sldMk cId="2333041372" sldId="271"/>
        </pc:sldMkLst>
        <pc:spChg chg="mod">
          <ac:chgData name="Güler Demir" userId="51ad5cf4d1839854" providerId="LiveId" clId="{A7370B96-75E1-4694-89C6-49FC0A02983A}" dt="2025-08-09T09:51:54.099" v="3819" actId="6549"/>
          <ac:spMkLst>
            <pc:docMk/>
            <pc:sldMk cId="2333041372" sldId="271"/>
            <ac:spMk id="3" creationId="{B87D5FD1-2BB1-D63C-6DDB-1001CA997BC2}"/>
          </ac:spMkLst>
        </pc:spChg>
      </pc:sldChg>
      <pc:sldChg chg="del">
        <pc:chgData name="Güler Demir" userId="51ad5cf4d1839854" providerId="LiveId" clId="{A7370B96-75E1-4694-89C6-49FC0A02983A}" dt="2025-07-25T19:13:02.023" v="54" actId="47"/>
        <pc:sldMkLst>
          <pc:docMk/>
          <pc:sldMk cId="3733843832" sldId="271"/>
        </pc:sldMkLst>
      </pc:sldChg>
      <pc:sldChg chg="add del">
        <pc:chgData name="Güler Demir" userId="51ad5cf4d1839854" providerId="LiveId" clId="{A7370B96-75E1-4694-89C6-49FC0A02983A}" dt="2025-07-26T12:48:46.052" v="1536" actId="2696"/>
        <pc:sldMkLst>
          <pc:docMk/>
          <pc:sldMk cId="334875189" sldId="272"/>
        </pc:sldMkLst>
      </pc:sldChg>
      <pc:sldChg chg="del">
        <pc:chgData name="Güler Demir" userId="51ad5cf4d1839854" providerId="LiveId" clId="{A7370B96-75E1-4694-89C6-49FC0A02983A}" dt="2025-07-25T19:13:02.210" v="55" actId="47"/>
        <pc:sldMkLst>
          <pc:docMk/>
          <pc:sldMk cId="509778924" sldId="272"/>
        </pc:sldMkLst>
      </pc:sldChg>
      <pc:sldChg chg="modSp add mod">
        <pc:chgData name="Güler Demir" userId="51ad5cf4d1839854" providerId="LiveId" clId="{A7370B96-75E1-4694-89C6-49FC0A02983A}" dt="2025-08-08T12:48:28.581" v="2760" actId="12"/>
        <pc:sldMkLst>
          <pc:docMk/>
          <pc:sldMk cId="3788740892" sldId="272"/>
        </pc:sldMkLst>
        <pc:spChg chg="mod">
          <ac:chgData name="Güler Demir" userId="51ad5cf4d1839854" providerId="LiveId" clId="{A7370B96-75E1-4694-89C6-49FC0A02983A}" dt="2025-08-08T12:48:28.581" v="2760" actId="12"/>
          <ac:spMkLst>
            <pc:docMk/>
            <pc:sldMk cId="3788740892" sldId="272"/>
            <ac:spMk id="3" creationId="{6D4A3EF2-F865-2679-BDB9-5BAB758226B2}"/>
          </ac:spMkLst>
        </pc:spChg>
      </pc:sldChg>
      <pc:sldChg chg="modSp add mod">
        <pc:chgData name="Güler Demir" userId="51ad5cf4d1839854" providerId="LiveId" clId="{A7370B96-75E1-4694-89C6-49FC0A02983A}" dt="2025-08-08T12:49:26.047" v="2770" actId="12"/>
        <pc:sldMkLst>
          <pc:docMk/>
          <pc:sldMk cId="2093657175" sldId="273"/>
        </pc:sldMkLst>
        <pc:spChg chg="mod">
          <ac:chgData name="Güler Demir" userId="51ad5cf4d1839854" providerId="LiveId" clId="{A7370B96-75E1-4694-89C6-49FC0A02983A}" dt="2025-08-08T12:49:26.047" v="2770" actId="12"/>
          <ac:spMkLst>
            <pc:docMk/>
            <pc:sldMk cId="2093657175" sldId="273"/>
            <ac:spMk id="3" creationId="{D7A1BD9E-91DE-72AE-A18E-664A0ED526CF}"/>
          </ac:spMkLst>
        </pc:spChg>
      </pc:sldChg>
      <pc:sldChg chg="del">
        <pc:chgData name="Güler Demir" userId="51ad5cf4d1839854" providerId="LiveId" clId="{A7370B96-75E1-4694-89C6-49FC0A02983A}" dt="2025-07-25T19:13:02.413" v="56" actId="47"/>
        <pc:sldMkLst>
          <pc:docMk/>
          <pc:sldMk cId="2865930140" sldId="273"/>
        </pc:sldMkLst>
      </pc:sldChg>
      <pc:sldChg chg="del">
        <pc:chgData name="Güler Demir" userId="51ad5cf4d1839854" providerId="LiveId" clId="{A7370B96-75E1-4694-89C6-49FC0A02983A}" dt="2025-07-25T19:13:02.585" v="57" actId="47"/>
        <pc:sldMkLst>
          <pc:docMk/>
          <pc:sldMk cId="255094323" sldId="274"/>
        </pc:sldMkLst>
      </pc:sldChg>
      <pc:sldChg chg="modSp add mod">
        <pc:chgData name="Güler Demir" userId="51ad5cf4d1839854" providerId="LiveId" clId="{A7370B96-75E1-4694-89C6-49FC0A02983A}" dt="2025-08-08T12:51:41.917" v="2804" actId="15"/>
        <pc:sldMkLst>
          <pc:docMk/>
          <pc:sldMk cId="2488546575" sldId="274"/>
        </pc:sldMkLst>
        <pc:spChg chg="mod">
          <ac:chgData name="Güler Demir" userId="51ad5cf4d1839854" providerId="LiveId" clId="{A7370B96-75E1-4694-89C6-49FC0A02983A}" dt="2025-08-08T12:51:41.917" v="2804" actId="15"/>
          <ac:spMkLst>
            <pc:docMk/>
            <pc:sldMk cId="2488546575" sldId="274"/>
            <ac:spMk id="3" creationId="{ED70B41F-066F-54FD-696A-4CB4C2AD5DE7}"/>
          </ac:spMkLst>
        </pc:spChg>
      </pc:sldChg>
      <pc:sldChg chg="modSp add del mod">
        <pc:chgData name="Güler Demir" userId="51ad5cf4d1839854" providerId="LiveId" clId="{A7370B96-75E1-4694-89C6-49FC0A02983A}" dt="2025-07-26T13:15:09.698" v="1839" actId="2696"/>
        <pc:sldMkLst>
          <pc:docMk/>
          <pc:sldMk cId="876779665" sldId="275"/>
        </pc:sldMkLst>
      </pc:sldChg>
      <pc:sldChg chg="del">
        <pc:chgData name="Güler Demir" userId="51ad5cf4d1839854" providerId="LiveId" clId="{A7370B96-75E1-4694-89C6-49FC0A02983A}" dt="2025-07-25T19:13:02.820" v="58" actId="47"/>
        <pc:sldMkLst>
          <pc:docMk/>
          <pc:sldMk cId="3912191222" sldId="275"/>
        </pc:sldMkLst>
      </pc:sldChg>
      <pc:sldChg chg="modSp add mod ord">
        <pc:chgData name="Güler Demir" userId="51ad5cf4d1839854" providerId="LiveId" clId="{A7370B96-75E1-4694-89C6-49FC0A02983A}" dt="2025-08-09T14:45:05.810" v="3846" actId="255"/>
        <pc:sldMkLst>
          <pc:docMk/>
          <pc:sldMk cId="1233160952" sldId="276"/>
        </pc:sldMkLst>
        <pc:spChg chg="mod">
          <ac:chgData name="Güler Demir" userId="51ad5cf4d1839854" providerId="LiveId" clId="{A7370B96-75E1-4694-89C6-49FC0A02983A}" dt="2025-08-09T14:45:05.810" v="3846" actId="255"/>
          <ac:spMkLst>
            <pc:docMk/>
            <pc:sldMk cId="1233160952" sldId="276"/>
            <ac:spMk id="3" creationId="{E17ED814-3CE2-CE2F-D65D-DEB677031E40}"/>
          </ac:spMkLst>
        </pc:spChg>
      </pc:sldChg>
      <pc:sldChg chg="del">
        <pc:chgData name="Güler Demir" userId="51ad5cf4d1839854" providerId="LiveId" clId="{A7370B96-75E1-4694-89C6-49FC0A02983A}" dt="2025-07-25T19:13:05.359" v="61" actId="47"/>
        <pc:sldMkLst>
          <pc:docMk/>
          <pc:sldMk cId="1591617626" sldId="276"/>
        </pc:sldMkLst>
      </pc:sldChg>
      <pc:sldChg chg="del">
        <pc:chgData name="Güler Demir" userId="51ad5cf4d1839854" providerId="LiveId" clId="{A7370B96-75E1-4694-89C6-49FC0A02983A}" dt="2025-07-25T19:13:02.991" v="59" actId="47"/>
        <pc:sldMkLst>
          <pc:docMk/>
          <pc:sldMk cId="554532472" sldId="277"/>
        </pc:sldMkLst>
      </pc:sldChg>
      <pc:sldChg chg="modSp add mod ord">
        <pc:chgData name="Güler Demir" userId="51ad5cf4d1839854" providerId="LiveId" clId="{A7370B96-75E1-4694-89C6-49FC0A02983A}" dt="2025-08-09T09:37:56.887" v="3721" actId="6549"/>
        <pc:sldMkLst>
          <pc:docMk/>
          <pc:sldMk cId="2516224783" sldId="277"/>
        </pc:sldMkLst>
        <pc:spChg chg="mod">
          <ac:chgData name="Güler Demir" userId="51ad5cf4d1839854" providerId="LiveId" clId="{A7370B96-75E1-4694-89C6-49FC0A02983A}" dt="2025-08-08T12:45:52.850" v="2746" actId="1076"/>
          <ac:spMkLst>
            <pc:docMk/>
            <pc:sldMk cId="2516224783" sldId="277"/>
            <ac:spMk id="2" creationId="{3EAE5CEC-DB91-D68F-C2AF-0E03FC26A53F}"/>
          </ac:spMkLst>
        </pc:spChg>
        <pc:spChg chg="mod">
          <ac:chgData name="Güler Demir" userId="51ad5cf4d1839854" providerId="LiveId" clId="{A7370B96-75E1-4694-89C6-49FC0A02983A}" dt="2025-08-09T09:37:56.887" v="3721" actId="6549"/>
          <ac:spMkLst>
            <pc:docMk/>
            <pc:sldMk cId="2516224783" sldId="277"/>
            <ac:spMk id="3" creationId="{00E4AFBC-7809-C53B-31E4-7FA353EB37C9}"/>
          </ac:spMkLst>
        </pc:spChg>
      </pc:sldChg>
      <pc:sldChg chg="modSp add del mod">
        <pc:chgData name="Güler Demir" userId="51ad5cf4d1839854" providerId="LiveId" clId="{A7370B96-75E1-4694-89C6-49FC0A02983A}" dt="2025-07-26T14:27:01.672" v="2328" actId="2696"/>
        <pc:sldMkLst>
          <pc:docMk/>
          <pc:sldMk cId="1116127666" sldId="278"/>
        </pc:sldMkLst>
      </pc:sldChg>
      <pc:sldChg chg="del">
        <pc:chgData name="Güler Demir" userId="51ad5cf4d1839854" providerId="LiveId" clId="{A7370B96-75E1-4694-89C6-49FC0A02983A}" dt="2025-07-25T19:13:04.088" v="60" actId="47"/>
        <pc:sldMkLst>
          <pc:docMk/>
          <pc:sldMk cId="1485348747" sldId="278"/>
        </pc:sldMkLst>
      </pc:sldChg>
      <pc:sldChg chg="modSp add mod">
        <pc:chgData name="Güler Demir" userId="51ad5cf4d1839854" providerId="LiveId" clId="{A7370B96-75E1-4694-89C6-49FC0A02983A}" dt="2025-08-08T12:42:47.409" v="2732" actId="6549"/>
        <pc:sldMkLst>
          <pc:docMk/>
          <pc:sldMk cId="4134400400" sldId="279"/>
        </pc:sldMkLst>
        <pc:spChg chg="mod">
          <ac:chgData name="Güler Demir" userId="51ad5cf4d1839854" providerId="LiveId" clId="{A7370B96-75E1-4694-89C6-49FC0A02983A}" dt="2025-08-08T12:39:20.312" v="2708" actId="1076"/>
          <ac:spMkLst>
            <pc:docMk/>
            <pc:sldMk cId="4134400400" sldId="279"/>
            <ac:spMk id="2" creationId="{F1658455-EC36-30BB-DEEB-0B60E1E94B3C}"/>
          </ac:spMkLst>
        </pc:spChg>
        <pc:spChg chg="mod">
          <ac:chgData name="Güler Demir" userId="51ad5cf4d1839854" providerId="LiveId" clId="{A7370B96-75E1-4694-89C6-49FC0A02983A}" dt="2025-08-08T12:42:47.409" v="2732" actId="6549"/>
          <ac:spMkLst>
            <pc:docMk/>
            <pc:sldMk cId="4134400400" sldId="279"/>
            <ac:spMk id="3" creationId="{70A5E956-ADE6-0534-B4ED-7E1AADDBBD6B}"/>
          </ac:spMkLst>
        </pc:spChg>
      </pc:sldChg>
      <pc:sldChg chg="add del">
        <pc:chgData name="Güler Demir" userId="51ad5cf4d1839854" providerId="LiveId" clId="{A7370B96-75E1-4694-89C6-49FC0A02983A}" dt="2025-07-26T14:27:10.916" v="2329" actId="2696"/>
        <pc:sldMkLst>
          <pc:docMk/>
          <pc:sldMk cId="1116343265" sldId="280"/>
        </pc:sldMkLst>
      </pc:sldChg>
      <pc:sldChg chg="addSp modSp add mod">
        <pc:chgData name="Güler Demir" userId="51ad5cf4d1839854" providerId="LiveId" clId="{A7370B96-75E1-4694-89C6-49FC0A02983A}" dt="2025-08-09T14:42:14.391" v="3824" actId="14100"/>
        <pc:sldMkLst>
          <pc:docMk/>
          <pc:sldMk cId="3600689707" sldId="280"/>
        </pc:sldMkLst>
        <pc:spChg chg="mod">
          <ac:chgData name="Güler Demir" userId="51ad5cf4d1839854" providerId="LiveId" clId="{A7370B96-75E1-4694-89C6-49FC0A02983A}" dt="2025-08-09T14:42:14.391" v="3824" actId="14100"/>
          <ac:spMkLst>
            <pc:docMk/>
            <pc:sldMk cId="3600689707" sldId="280"/>
            <ac:spMk id="3" creationId="{76F6DEEB-FE6A-5B58-3FDD-124ED0866608}"/>
          </ac:spMkLst>
        </pc:spChg>
        <pc:spChg chg="add mod">
          <ac:chgData name="Güler Demir" userId="51ad5cf4d1839854" providerId="LiveId" clId="{A7370B96-75E1-4694-89C6-49FC0A02983A}" dt="2025-08-09T09:33:50.957" v="3658" actId="14100"/>
          <ac:spMkLst>
            <pc:docMk/>
            <pc:sldMk cId="3600689707" sldId="280"/>
            <ac:spMk id="6" creationId="{6F9B197A-98AE-0823-EE10-CAC409CA5AE8}"/>
          </ac:spMkLst>
        </pc:spChg>
        <pc:picChg chg="add mod">
          <ac:chgData name="Güler Demir" userId="51ad5cf4d1839854" providerId="LiveId" clId="{A7370B96-75E1-4694-89C6-49FC0A02983A}" dt="2025-08-09T09:33:41.335" v="3656" actId="1076"/>
          <ac:picMkLst>
            <pc:docMk/>
            <pc:sldMk cId="3600689707" sldId="280"/>
            <ac:picMk id="4" creationId="{33646771-644F-AECA-8CAC-E3351BB28658}"/>
          </ac:picMkLst>
        </pc:picChg>
      </pc:sldChg>
      <pc:sldChg chg="modSp add mod">
        <pc:chgData name="Güler Demir" userId="51ad5cf4d1839854" providerId="LiveId" clId="{A7370B96-75E1-4694-89C6-49FC0A02983A}" dt="2025-08-08T12:53:09.506" v="2824" actId="20577"/>
        <pc:sldMkLst>
          <pc:docMk/>
          <pc:sldMk cId="1297789338" sldId="281"/>
        </pc:sldMkLst>
        <pc:spChg chg="mod">
          <ac:chgData name="Güler Demir" userId="51ad5cf4d1839854" providerId="LiveId" clId="{A7370B96-75E1-4694-89C6-49FC0A02983A}" dt="2025-08-08T12:53:09.506" v="2824" actId="20577"/>
          <ac:spMkLst>
            <pc:docMk/>
            <pc:sldMk cId="1297789338" sldId="281"/>
            <ac:spMk id="2" creationId="{9E1BE749-0A91-14C3-FE7D-541EE529745F}"/>
          </ac:spMkLst>
        </pc:spChg>
        <pc:spChg chg="mod">
          <ac:chgData name="Güler Demir" userId="51ad5cf4d1839854" providerId="LiveId" clId="{A7370B96-75E1-4694-89C6-49FC0A02983A}" dt="2025-07-26T14:58:22.714" v="2695" actId="20577"/>
          <ac:spMkLst>
            <pc:docMk/>
            <pc:sldMk cId="1297789338" sldId="281"/>
            <ac:spMk id="3" creationId="{4A6413E6-677D-BC17-3307-3E9EBD9AF040}"/>
          </ac:spMkLst>
        </pc:spChg>
      </pc:sldChg>
      <pc:sldChg chg="add del">
        <pc:chgData name="Güler Demir" userId="51ad5cf4d1839854" providerId="LiveId" clId="{A7370B96-75E1-4694-89C6-49FC0A02983A}" dt="2025-07-26T14:26:55.959" v="2327" actId="2696"/>
        <pc:sldMkLst>
          <pc:docMk/>
          <pc:sldMk cId="3375794798" sldId="281"/>
        </pc:sldMkLst>
      </pc:sldChg>
      <pc:sldChg chg="modSp add mod">
        <pc:chgData name="Güler Demir" userId="51ad5cf4d1839854" providerId="LiveId" clId="{A7370B96-75E1-4694-89C6-49FC0A02983A}" dt="2025-08-09T09:22:17.917" v="3636" actId="6549"/>
        <pc:sldMkLst>
          <pc:docMk/>
          <pc:sldMk cId="2471001890" sldId="282"/>
        </pc:sldMkLst>
        <pc:spChg chg="mod">
          <ac:chgData name="Güler Demir" userId="51ad5cf4d1839854" providerId="LiveId" clId="{A7370B96-75E1-4694-89C6-49FC0A02983A}" dt="2025-08-09T09:22:17.917" v="3636" actId="6549"/>
          <ac:spMkLst>
            <pc:docMk/>
            <pc:sldMk cId="2471001890" sldId="282"/>
            <ac:spMk id="3" creationId="{17FB7593-EE45-9351-9A17-BE675738591F}"/>
          </ac:spMkLst>
        </pc:spChg>
      </pc:sldChg>
      <pc:sldChg chg="modSp add mod ord">
        <pc:chgData name="Güler Demir" userId="51ad5cf4d1839854" providerId="LiveId" clId="{A7370B96-75E1-4694-89C6-49FC0A02983A}" dt="2025-08-08T18:06:52.884" v="3629" actId="1076"/>
        <pc:sldMkLst>
          <pc:docMk/>
          <pc:sldMk cId="583814894" sldId="283"/>
        </pc:sldMkLst>
        <pc:spChg chg="mod">
          <ac:chgData name="Güler Demir" userId="51ad5cf4d1839854" providerId="LiveId" clId="{A7370B96-75E1-4694-89C6-49FC0A02983A}" dt="2025-08-08T13:08:31.744" v="3112" actId="1076"/>
          <ac:spMkLst>
            <pc:docMk/>
            <pc:sldMk cId="583814894" sldId="283"/>
            <ac:spMk id="2" creationId="{0196E34E-133C-3CDF-CA59-96A88C5AECEA}"/>
          </ac:spMkLst>
        </pc:spChg>
        <pc:spChg chg="mod">
          <ac:chgData name="Güler Demir" userId="51ad5cf4d1839854" providerId="LiveId" clId="{A7370B96-75E1-4694-89C6-49FC0A02983A}" dt="2025-08-08T18:06:52.884" v="3629" actId="1076"/>
          <ac:spMkLst>
            <pc:docMk/>
            <pc:sldMk cId="583814894" sldId="283"/>
            <ac:spMk id="3" creationId="{CF9D89BF-C284-46D3-DF49-0595EF2F5526}"/>
          </ac:spMkLst>
        </pc:spChg>
      </pc:sldChg>
      <pc:sldChg chg="modSp add mod">
        <pc:chgData name="Güler Demir" userId="51ad5cf4d1839854" providerId="LiveId" clId="{A7370B96-75E1-4694-89C6-49FC0A02983A}" dt="2025-08-09T14:47:05.344" v="3852" actId="20577"/>
        <pc:sldMkLst>
          <pc:docMk/>
          <pc:sldMk cId="1063841182" sldId="284"/>
        </pc:sldMkLst>
        <pc:spChg chg="mod">
          <ac:chgData name="Güler Demir" userId="51ad5cf4d1839854" providerId="LiveId" clId="{A7370B96-75E1-4694-89C6-49FC0A02983A}" dt="2025-08-08T13:09:36.234" v="3139" actId="20577"/>
          <ac:spMkLst>
            <pc:docMk/>
            <pc:sldMk cId="1063841182" sldId="284"/>
            <ac:spMk id="2" creationId="{D24B2BDD-A453-31A8-FE39-62E7C92D5E78}"/>
          </ac:spMkLst>
        </pc:spChg>
        <pc:spChg chg="mod">
          <ac:chgData name="Güler Demir" userId="51ad5cf4d1839854" providerId="LiveId" clId="{A7370B96-75E1-4694-89C6-49FC0A02983A}" dt="2025-08-09T14:47:05.344" v="3852" actId="20577"/>
          <ac:spMkLst>
            <pc:docMk/>
            <pc:sldMk cId="1063841182" sldId="284"/>
            <ac:spMk id="3" creationId="{28553839-06D2-C1B6-9C0D-8D9042C0EB97}"/>
          </ac:spMkLst>
        </pc:spChg>
      </pc:sldChg>
      <pc:sldChg chg="modSp add mod">
        <pc:chgData name="Güler Demir" userId="51ad5cf4d1839854" providerId="LiveId" clId="{A7370B96-75E1-4694-89C6-49FC0A02983A}" dt="2025-08-09T14:44:47.944" v="3845" actId="6549"/>
        <pc:sldMkLst>
          <pc:docMk/>
          <pc:sldMk cId="2708255462" sldId="285"/>
        </pc:sldMkLst>
        <pc:spChg chg="mod">
          <ac:chgData name="Güler Demir" userId="51ad5cf4d1839854" providerId="LiveId" clId="{A7370B96-75E1-4694-89C6-49FC0A02983A}" dt="2025-08-09T14:44:47.944" v="3845" actId="6549"/>
          <ac:spMkLst>
            <pc:docMk/>
            <pc:sldMk cId="2708255462" sldId="285"/>
            <ac:spMk id="3" creationId="{C9F08606-070A-4144-DFB4-A8CE0766FF99}"/>
          </ac:spMkLst>
        </pc:spChg>
      </pc:sldChg>
    </pc:docChg>
  </pc:docChgLst>
  <pc:docChgLst>
    <pc:chgData name="Güler Demir" userId="51ad5cf4d1839854" providerId="LiveId" clId="{22D4ABAE-09BA-41AD-B85B-2EF781DCCC37}"/>
    <pc:docChg chg="undo redo custSel addSld delSld modSld sldOrd">
      <pc:chgData name="Güler Demir" userId="51ad5cf4d1839854" providerId="LiveId" clId="{22D4ABAE-09BA-41AD-B85B-2EF781DCCC37}" dt="2025-07-25T19:06:21.584" v="2730" actId="122"/>
      <pc:docMkLst>
        <pc:docMk/>
      </pc:docMkLst>
      <pc:sldChg chg="modSp mod">
        <pc:chgData name="Güler Demir" userId="51ad5cf4d1839854" providerId="LiveId" clId="{22D4ABAE-09BA-41AD-B85B-2EF781DCCC37}" dt="2025-07-25T17:00:15.314" v="1368" actId="6549"/>
        <pc:sldMkLst>
          <pc:docMk/>
          <pc:sldMk cId="951358384" sldId="256"/>
        </pc:sldMkLst>
        <pc:spChg chg="mod">
          <ac:chgData name="Güler Demir" userId="51ad5cf4d1839854" providerId="LiveId" clId="{22D4ABAE-09BA-41AD-B85B-2EF781DCCC37}" dt="2025-07-25T17:00:15.314" v="1368" actId="6549"/>
          <ac:spMkLst>
            <pc:docMk/>
            <pc:sldMk cId="951358384" sldId="256"/>
            <ac:spMk id="2" creationId="{00000000-0000-0000-0000-000000000000}"/>
          </ac:spMkLst>
        </pc:spChg>
      </pc:sldChg>
      <pc:sldChg chg="del">
        <pc:chgData name="Güler Demir" userId="51ad5cf4d1839854" providerId="LiveId" clId="{22D4ABAE-09BA-41AD-B85B-2EF781DCCC37}" dt="2025-07-25T14:15:27.613" v="1" actId="47"/>
        <pc:sldMkLst>
          <pc:docMk/>
          <pc:sldMk cId="2988615369" sldId="258"/>
        </pc:sldMkLst>
      </pc:sldChg>
      <pc:sldChg chg="modSp mod ord">
        <pc:chgData name="Güler Demir" userId="51ad5cf4d1839854" providerId="LiveId" clId="{22D4ABAE-09BA-41AD-B85B-2EF781DCCC37}" dt="2025-07-25T18:52:17.190" v="2622" actId="114"/>
        <pc:sldMkLst>
          <pc:docMk/>
          <pc:sldMk cId="2053632720" sldId="259"/>
        </pc:sldMkLst>
        <pc:spChg chg="mod">
          <ac:chgData name="Güler Demir" userId="51ad5cf4d1839854" providerId="LiveId" clId="{22D4ABAE-09BA-41AD-B85B-2EF781DCCC37}" dt="2025-07-25T18:52:17.190" v="2622" actId="114"/>
          <ac:spMkLst>
            <pc:docMk/>
            <pc:sldMk cId="2053632720" sldId="259"/>
            <ac:spMk id="3" creationId="{00000000-0000-0000-0000-000000000000}"/>
          </ac:spMkLst>
        </pc:spChg>
      </pc:sldChg>
      <pc:sldChg chg="modSp mod">
        <pc:chgData name="Güler Demir" userId="51ad5cf4d1839854" providerId="LiveId" clId="{22D4ABAE-09BA-41AD-B85B-2EF781DCCC37}" dt="2025-07-25T14:57:08.787" v="367" actId="6549"/>
        <pc:sldMkLst>
          <pc:docMk/>
          <pc:sldMk cId="1632662317" sldId="260"/>
        </pc:sldMkLst>
      </pc:sldChg>
      <pc:sldChg chg="modSp add mod ord">
        <pc:chgData name="Güler Demir" userId="51ad5cf4d1839854" providerId="LiveId" clId="{22D4ABAE-09BA-41AD-B85B-2EF781DCCC37}" dt="2025-07-25T17:18:30.543" v="1591" actId="20577"/>
        <pc:sldMkLst>
          <pc:docMk/>
          <pc:sldMk cId="1670514564" sldId="261"/>
        </pc:sldMkLst>
      </pc:sldChg>
      <pc:sldChg chg="del">
        <pc:chgData name="Güler Demir" userId="51ad5cf4d1839854" providerId="LiveId" clId="{22D4ABAE-09BA-41AD-B85B-2EF781DCCC37}" dt="2025-07-25T14:15:27.863" v="2" actId="47"/>
        <pc:sldMkLst>
          <pc:docMk/>
          <pc:sldMk cId="2622949257" sldId="261"/>
        </pc:sldMkLst>
      </pc:sldChg>
      <pc:sldChg chg="addSp modSp add mod">
        <pc:chgData name="Güler Demir" userId="51ad5cf4d1839854" providerId="LiveId" clId="{22D4ABAE-09BA-41AD-B85B-2EF781DCCC37}" dt="2025-07-25T19:06:21.584" v="2730" actId="122"/>
        <pc:sldMkLst>
          <pc:docMk/>
          <pc:sldMk cId="2061053331" sldId="262"/>
        </pc:sldMkLst>
        <pc:spChg chg="mod">
          <ac:chgData name="Güler Demir" userId="51ad5cf4d1839854" providerId="LiveId" clId="{22D4ABAE-09BA-41AD-B85B-2EF781DCCC37}" dt="2025-07-25T19:06:21.584" v="2730" actId="122"/>
          <ac:spMkLst>
            <pc:docMk/>
            <pc:sldMk cId="2061053331" sldId="262"/>
            <ac:spMk id="2" creationId="{9067B573-6444-E9F9-AA20-E4613AE7AAB5}"/>
          </ac:spMkLst>
        </pc:spChg>
        <pc:spChg chg="mod">
          <ac:chgData name="Güler Demir" userId="51ad5cf4d1839854" providerId="LiveId" clId="{22D4ABAE-09BA-41AD-B85B-2EF781DCCC37}" dt="2025-07-25T19:06:04.172" v="2728" actId="122"/>
          <ac:spMkLst>
            <pc:docMk/>
            <pc:sldMk cId="2061053331" sldId="262"/>
            <ac:spMk id="3" creationId="{CD334BBD-1458-D974-D21D-3CB454BEB198}"/>
          </ac:spMkLst>
        </pc:spChg>
      </pc:sldChg>
      <pc:sldChg chg="del">
        <pc:chgData name="Güler Demir" userId="51ad5cf4d1839854" providerId="LiveId" clId="{22D4ABAE-09BA-41AD-B85B-2EF781DCCC37}" dt="2025-07-25T14:15:28.222" v="4" actId="47"/>
        <pc:sldMkLst>
          <pc:docMk/>
          <pc:sldMk cId="3643270047" sldId="262"/>
        </pc:sldMkLst>
      </pc:sldChg>
      <pc:sldChg chg="del">
        <pc:chgData name="Güler Demir" userId="51ad5cf4d1839854" providerId="LiveId" clId="{22D4ABAE-09BA-41AD-B85B-2EF781DCCC37}" dt="2025-07-25T14:15:28.019" v="3" actId="47"/>
        <pc:sldMkLst>
          <pc:docMk/>
          <pc:sldMk cId="248742030" sldId="263"/>
        </pc:sldMkLst>
      </pc:sldChg>
      <pc:sldChg chg="addSp delSp modSp add mod">
        <pc:chgData name="Güler Demir" userId="51ad5cf4d1839854" providerId="LiveId" clId="{22D4ABAE-09BA-41AD-B85B-2EF781DCCC37}" dt="2025-07-25T18:47:21.803" v="2573" actId="6549"/>
        <pc:sldMkLst>
          <pc:docMk/>
          <pc:sldMk cId="2214118342" sldId="263"/>
        </pc:sldMkLst>
      </pc:sldChg>
      <pc:sldChg chg="addSp delSp modSp add mod ord">
        <pc:chgData name="Güler Demir" userId="51ad5cf4d1839854" providerId="LiveId" clId="{22D4ABAE-09BA-41AD-B85B-2EF781DCCC37}" dt="2025-07-25T16:45:19.707" v="1236" actId="1076"/>
        <pc:sldMkLst>
          <pc:docMk/>
          <pc:sldMk cId="3535601651" sldId="264"/>
        </pc:sldMkLst>
      </pc:sldChg>
      <pc:sldChg chg="del">
        <pc:chgData name="Güler Demir" userId="51ad5cf4d1839854" providerId="LiveId" clId="{22D4ABAE-09BA-41AD-B85B-2EF781DCCC37}" dt="2025-07-25T14:15:28.395" v="5" actId="47"/>
        <pc:sldMkLst>
          <pc:docMk/>
          <pc:sldMk cId="3579052761" sldId="264"/>
        </pc:sldMkLst>
      </pc:sldChg>
      <pc:sldChg chg="delSp modSp add del mod ord">
        <pc:chgData name="Güler Demir" userId="51ad5cf4d1839854" providerId="LiveId" clId="{22D4ABAE-09BA-41AD-B85B-2EF781DCCC37}" dt="2025-07-25T18:47:32.452" v="2574" actId="2696"/>
        <pc:sldMkLst>
          <pc:docMk/>
          <pc:sldMk cId="232206907" sldId="265"/>
        </pc:sldMkLst>
      </pc:sldChg>
      <pc:sldChg chg="del">
        <pc:chgData name="Güler Demir" userId="51ad5cf4d1839854" providerId="LiveId" clId="{22D4ABAE-09BA-41AD-B85B-2EF781DCCC37}" dt="2025-07-25T14:15:29.160" v="9" actId="47"/>
        <pc:sldMkLst>
          <pc:docMk/>
          <pc:sldMk cId="2516170478" sldId="265"/>
        </pc:sldMkLst>
      </pc:sldChg>
      <pc:sldChg chg="addSp modSp add mod ord">
        <pc:chgData name="Güler Demir" userId="51ad5cf4d1839854" providerId="LiveId" clId="{22D4ABAE-09BA-41AD-B85B-2EF781DCCC37}" dt="2025-07-25T18:45:38.646" v="2536"/>
        <pc:sldMkLst>
          <pc:docMk/>
          <pc:sldMk cId="1751334992" sldId="266"/>
        </pc:sldMkLst>
      </pc:sldChg>
      <pc:sldChg chg="modSp add mod">
        <pc:chgData name="Güler Demir" userId="51ad5cf4d1839854" providerId="LiveId" clId="{22D4ABAE-09BA-41AD-B85B-2EF781DCCC37}" dt="2025-07-25T16:57:52.808" v="1340" actId="14100"/>
        <pc:sldMkLst>
          <pc:docMk/>
          <pc:sldMk cId="1998958333" sldId="267"/>
        </pc:sldMkLst>
      </pc:sldChg>
      <pc:sldChg chg="del">
        <pc:chgData name="Güler Demir" userId="51ad5cf4d1839854" providerId="LiveId" clId="{22D4ABAE-09BA-41AD-B85B-2EF781DCCC37}" dt="2025-07-25T14:15:28.588" v="6" actId="47"/>
        <pc:sldMkLst>
          <pc:docMk/>
          <pc:sldMk cId="4182613657" sldId="267"/>
        </pc:sldMkLst>
      </pc:sldChg>
      <pc:sldChg chg="modSp add mod">
        <pc:chgData name="Güler Demir" userId="51ad5cf4d1839854" providerId="LiveId" clId="{22D4ABAE-09BA-41AD-B85B-2EF781DCCC37}" dt="2025-07-25T17:18:15.096" v="1589" actId="20577"/>
        <pc:sldMkLst>
          <pc:docMk/>
          <pc:sldMk cId="2509749626" sldId="268"/>
        </pc:sldMkLst>
      </pc:sldChg>
      <pc:sldChg chg="del">
        <pc:chgData name="Güler Demir" userId="51ad5cf4d1839854" providerId="LiveId" clId="{22D4ABAE-09BA-41AD-B85B-2EF781DCCC37}" dt="2025-07-25T14:15:28.989" v="8" actId="47"/>
        <pc:sldMkLst>
          <pc:docMk/>
          <pc:sldMk cId="4069610959" sldId="268"/>
        </pc:sldMkLst>
      </pc:sldChg>
      <pc:sldChg chg="modSp add mod">
        <pc:chgData name="Güler Demir" userId="51ad5cf4d1839854" providerId="LiveId" clId="{22D4ABAE-09BA-41AD-B85B-2EF781DCCC37}" dt="2025-07-25T17:14:07.264" v="1561" actId="20577"/>
        <pc:sldMkLst>
          <pc:docMk/>
          <pc:sldMk cId="1035208881" sldId="269"/>
        </pc:sldMkLst>
      </pc:sldChg>
      <pc:sldChg chg="del">
        <pc:chgData name="Güler Demir" userId="51ad5cf4d1839854" providerId="LiveId" clId="{22D4ABAE-09BA-41AD-B85B-2EF781DCCC37}" dt="2025-07-25T14:15:29.895" v="11" actId="47"/>
        <pc:sldMkLst>
          <pc:docMk/>
          <pc:sldMk cId="3344766644" sldId="269"/>
        </pc:sldMkLst>
      </pc:sldChg>
      <pc:sldChg chg="del">
        <pc:chgData name="Güler Demir" userId="51ad5cf4d1839854" providerId="LiveId" clId="{22D4ABAE-09BA-41AD-B85B-2EF781DCCC37}" dt="2025-07-25T14:15:27.378" v="0" actId="47"/>
        <pc:sldMkLst>
          <pc:docMk/>
          <pc:sldMk cId="1420453401" sldId="270"/>
        </pc:sldMkLst>
      </pc:sldChg>
      <pc:sldChg chg="modSp add mod">
        <pc:chgData name="Güler Demir" userId="51ad5cf4d1839854" providerId="LiveId" clId="{22D4ABAE-09BA-41AD-B85B-2EF781DCCC37}" dt="2025-07-25T17:28:26.638" v="1643" actId="20577"/>
        <pc:sldMkLst>
          <pc:docMk/>
          <pc:sldMk cId="1701914987" sldId="270"/>
        </pc:sldMkLst>
      </pc:sldChg>
      <pc:sldChg chg="del">
        <pc:chgData name="Güler Demir" userId="51ad5cf4d1839854" providerId="LiveId" clId="{22D4ABAE-09BA-41AD-B85B-2EF781DCCC37}" dt="2025-07-25T14:15:28.770" v="7" actId="47"/>
        <pc:sldMkLst>
          <pc:docMk/>
          <pc:sldMk cId="2880719131" sldId="271"/>
        </pc:sldMkLst>
      </pc:sldChg>
      <pc:sldChg chg="addSp delSp modSp add mod">
        <pc:chgData name="Güler Demir" userId="51ad5cf4d1839854" providerId="LiveId" clId="{22D4ABAE-09BA-41AD-B85B-2EF781DCCC37}" dt="2025-07-25T17:45:00.533" v="1902" actId="14100"/>
        <pc:sldMkLst>
          <pc:docMk/>
          <pc:sldMk cId="3733843832" sldId="271"/>
        </pc:sldMkLst>
      </pc:sldChg>
      <pc:sldChg chg="modSp add mod">
        <pc:chgData name="Güler Demir" userId="51ad5cf4d1839854" providerId="LiveId" clId="{22D4ABAE-09BA-41AD-B85B-2EF781DCCC37}" dt="2025-07-25T17:51:45.909" v="2004" actId="20577"/>
        <pc:sldMkLst>
          <pc:docMk/>
          <pc:sldMk cId="509778924" sldId="272"/>
        </pc:sldMkLst>
      </pc:sldChg>
      <pc:sldChg chg="del">
        <pc:chgData name="Güler Demir" userId="51ad5cf4d1839854" providerId="LiveId" clId="{22D4ABAE-09BA-41AD-B85B-2EF781DCCC37}" dt="2025-07-25T14:15:29.364" v="10" actId="47"/>
        <pc:sldMkLst>
          <pc:docMk/>
          <pc:sldMk cId="3025657415" sldId="272"/>
        </pc:sldMkLst>
      </pc:sldChg>
      <pc:sldChg chg="modSp add mod">
        <pc:chgData name="Güler Demir" userId="51ad5cf4d1839854" providerId="LiveId" clId="{22D4ABAE-09BA-41AD-B85B-2EF781DCCC37}" dt="2025-07-25T18:05:08.374" v="2059" actId="6549"/>
        <pc:sldMkLst>
          <pc:docMk/>
          <pc:sldMk cId="2865930140" sldId="273"/>
        </pc:sldMkLst>
      </pc:sldChg>
      <pc:sldChg chg="del">
        <pc:chgData name="Güler Demir" userId="51ad5cf4d1839854" providerId="LiveId" clId="{22D4ABAE-09BA-41AD-B85B-2EF781DCCC37}" dt="2025-07-25T14:15:30.115" v="12" actId="47"/>
        <pc:sldMkLst>
          <pc:docMk/>
          <pc:sldMk cId="3671853562" sldId="273"/>
        </pc:sldMkLst>
      </pc:sldChg>
      <pc:sldChg chg="modSp add mod">
        <pc:chgData name="Güler Demir" userId="51ad5cf4d1839854" providerId="LiveId" clId="{22D4ABAE-09BA-41AD-B85B-2EF781DCCC37}" dt="2025-07-25T18:10:24.942" v="2174" actId="6549"/>
        <pc:sldMkLst>
          <pc:docMk/>
          <pc:sldMk cId="255094323" sldId="274"/>
        </pc:sldMkLst>
      </pc:sldChg>
      <pc:sldChg chg="del">
        <pc:chgData name="Güler Demir" userId="51ad5cf4d1839854" providerId="LiveId" clId="{22D4ABAE-09BA-41AD-B85B-2EF781DCCC37}" dt="2025-07-25T14:15:30.302" v="13" actId="47"/>
        <pc:sldMkLst>
          <pc:docMk/>
          <pc:sldMk cId="3189390810" sldId="274"/>
        </pc:sldMkLst>
      </pc:sldChg>
      <pc:sldChg chg="del">
        <pc:chgData name="Güler Demir" userId="51ad5cf4d1839854" providerId="LiveId" clId="{22D4ABAE-09BA-41AD-B85B-2EF781DCCC37}" dt="2025-07-25T14:15:30.505" v="14" actId="47"/>
        <pc:sldMkLst>
          <pc:docMk/>
          <pc:sldMk cId="2916493566" sldId="275"/>
        </pc:sldMkLst>
      </pc:sldChg>
      <pc:sldChg chg="addSp modSp add mod">
        <pc:chgData name="Güler Demir" userId="51ad5cf4d1839854" providerId="LiveId" clId="{22D4ABAE-09BA-41AD-B85B-2EF781DCCC37}" dt="2025-07-25T18:20:37.784" v="2368" actId="6549"/>
        <pc:sldMkLst>
          <pc:docMk/>
          <pc:sldMk cId="3912191222" sldId="275"/>
        </pc:sldMkLst>
      </pc:sldChg>
      <pc:sldChg chg="modSp add mod">
        <pc:chgData name="Güler Demir" userId="51ad5cf4d1839854" providerId="LiveId" clId="{22D4ABAE-09BA-41AD-B85B-2EF781DCCC37}" dt="2025-07-25T18:43:03.812" v="2534" actId="6549"/>
        <pc:sldMkLst>
          <pc:docMk/>
          <pc:sldMk cId="1591617626" sldId="276"/>
        </pc:sldMkLst>
      </pc:sldChg>
      <pc:sldChg chg="del">
        <pc:chgData name="Güler Demir" userId="51ad5cf4d1839854" providerId="LiveId" clId="{22D4ABAE-09BA-41AD-B85B-2EF781DCCC37}" dt="2025-07-25T14:15:30.771" v="15" actId="47"/>
        <pc:sldMkLst>
          <pc:docMk/>
          <pc:sldMk cId="2896014113" sldId="276"/>
        </pc:sldMkLst>
      </pc:sldChg>
      <pc:sldChg chg="modSp add mod ord">
        <pc:chgData name="Güler Demir" userId="51ad5cf4d1839854" providerId="LiveId" clId="{22D4ABAE-09BA-41AD-B85B-2EF781DCCC37}" dt="2025-07-25T19:01:27.513" v="2684" actId="20577"/>
        <pc:sldMkLst>
          <pc:docMk/>
          <pc:sldMk cId="554532472" sldId="277"/>
        </pc:sldMkLst>
      </pc:sldChg>
      <pc:sldChg chg="del">
        <pc:chgData name="Güler Demir" userId="51ad5cf4d1839854" providerId="LiveId" clId="{22D4ABAE-09BA-41AD-B85B-2EF781DCCC37}" dt="2025-07-25T14:15:31.193" v="16" actId="47"/>
        <pc:sldMkLst>
          <pc:docMk/>
          <pc:sldMk cId="2495040497" sldId="277"/>
        </pc:sldMkLst>
      </pc:sldChg>
      <pc:sldChg chg="addSp delSp modSp add mod ord">
        <pc:chgData name="Güler Demir" userId="51ad5cf4d1839854" providerId="LiveId" clId="{22D4ABAE-09BA-41AD-B85B-2EF781DCCC37}" dt="2025-07-25T19:01:53.841" v="2686"/>
        <pc:sldMkLst>
          <pc:docMk/>
          <pc:sldMk cId="1485348747" sldId="278"/>
        </pc:sldMkLst>
      </pc:sldChg>
      <pc:sldChg chg="del">
        <pc:chgData name="Güler Demir" userId="51ad5cf4d1839854" providerId="LiveId" clId="{22D4ABAE-09BA-41AD-B85B-2EF781DCCC37}" dt="2025-07-25T14:15:31.757" v="17" actId="47"/>
        <pc:sldMkLst>
          <pc:docMk/>
          <pc:sldMk cId="3136241400" sldId="278"/>
        </pc:sldMkLst>
      </pc:sldChg>
      <pc:sldChg chg="del">
        <pc:chgData name="Güler Demir" userId="51ad5cf4d1839854" providerId="LiveId" clId="{22D4ABAE-09BA-41AD-B85B-2EF781DCCC37}" dt="2025-07-25T14:15:33.496" v="18" actId="47"/>
        <pc:sldMkLst>
          <pc:docMk/>
          <pc:sldMk cId="1457631776" sldId="279"/>
        </pc:sldMkLst>
      </pc:sldChg>
    </pc:docChg>
  </pc:docChgLst>
  <pc:docChgLst>
    <pc:chgData name="Güler Demir" userId="51ad5cf4d1839854" providerId="LiveId" clId="{31EABDE5-AFD6-4D07-8D01-AF1694BA0622}"/>
    <pc:docChg chg="undo custSel addSld modSld sldOrd">
      <pc:chgData name="Güler Demir" userId="51ad5cf4d1839854" providerId="LiveId" clId="{31EABDE5-AFD6-4D07-8D01-AF1694BA0622}" dt="2025-07-25T14:04:36.982" v="892" actId="27636"/>
      <pc:docMkLst>
        <pc:docMk/>
      </pc:docMkLst>
      <pc:sldChg chg="addSp delSp modSp mod modClrScheme chgLayout">
        <pc:chgData name="Güler Demir" userId="51ad5cf4d1839854" providerId="LiveId" clId="{31EABDE5-AFD6-4D07-8D01-AF1694BA0622}" dt="2025-07-25T13:29:35.236" v="351" actId="20577"/>
        <pc:sldMkLst>
          <pc:docMk/>
          <pc:sldMk cId="951358384" sldId="256"/>
        </pc:sldMkLst>
        <pc:spChg chg="mod ord">
          <ac:chgData name="Güler Demir" userId="51ad5cf4d1839854" providerId="LiveId" clId="{31EABDE5-AFD6-4D07-8D01-AF1694BA0622}" dt="2025-07-25T13:29:35.236" v="351" actId="20577"/>
          <ac:spMkLst>
            <pc:docMk/>
            <pc:sldMk cId="951358384" sldId="256"/>
            <ac:spMk id="2" creationId="{00000000-0000-0000-0000-000000000000}"/>
          </ac:spMkLst>
        </pc:spChg>
        <pc:spChg chg="mod ord">
          <ac:chgData name="Güler Demir" userId="51ad5cf4d1839854" providerId="LiveId" clId="{31EABDE5-AFD6-4D07-8D01-AF1694BA0622}" dt="2025-07-25T13:03:08.108" v="6" actId="6264"/>
          <ac:spMkLst>
            <pc:docMk/>
            <pc:sldMk cId="951358384" sldId="256"/>
            <ac:spMk id="3" creationId="{00000000-0000-0000-0000-000000000000}"/>
          </ac:spMkLst>
        </pc:spChg>
      </pc:sldChg>
      <pc:sldChg chg="modSp mod">
        <pc:chgData name="Güler Demir" userId="51ad5cf4d1839854" providerId="LiveId" clId="{31EABDE5-AFD6-4D07-8D01-AF1694BA0622}" dt="2025-07-25T14:04:36.982" v="892" actId="27636"/>
        <pc:sldMkLst>
          <pc:docMk/>
          <pc:sldMk cId="2053632720" sldId="259"/>
        </pc:sldMkLst>
        <pc:spChg chg="mod">
          <ac:chgData name="Güler Demir" userId="51ad5cf4d1839854" providerId="LiveId" clId="{31EABDE5-AFD6-4D07-8D01-AF1694BA0622}" dt="2025-07-25T14:04:36.982" v="892" actId="27636"/>
          <ac:spMkLst>
            <pc:docMk/>
            <pc:sldMk cId="2053632720" sldId="259"/>
            <ac:spMk id="3" creationId="{00000000-0000-0000-0000-000000000000}"/>
          </ac:spMkLst>
        </pc:spChg>
      </pc:sldChg>
      <pc:sldChg chg="modSp mod">
        <pc:chgData name="Güler Demir" userId="51ad5cf4d1839854" providerId="LiveId" clId="{31EABDE5-AFD6-4D07-8D01-AF1694BA0622}" dt="2025-07-25T13:05:20.355" v="43" actId="20577"/>
        <pc:sldMkLst>
          <pc:docMk/>
          <pc:sldMk cId="2516170478" sldId="265"/>
        </pc:sldMkLst>
      </pc:sldChg>
      <pc:sldChg chg="modSp mod">
        <pc:chgData name="Güler Demir" userId="51ad5cf4d1839854" providerId="LiveId" clId="{31EABDE5-AFD6-4D07-8D01-AF1694BA0622}" dt="2025-07-25T13:36:38.677" v="463" actId="20577"/>
        <pc:sldMkLst>
          <pc:docMk/>
          <pc:sldMk cId="3344766644" sldId="269"/>
        </pc:sldMkLst>
      </pc:sldChg>
      <pc:sldChg chg="addSp modSp add mod">
        <pc:chgData name="Güler Demir" userId="51ad5cf4d1839854" providerId="LiveId" clId="{31EABDE5-AFD6-4D07-8D01-AF1694BA0622}" dt="2025-07-25T13:27:57.260" v="313" actId="6549"/>
        <pc:sldMkLst>
          <pc:docMk/>
          <pc:sldMk cId="3025657415" sldId="272"/>
        </pc:sldMkLst>
      </pc:sldChg>
      <pc:sldChg chg="modSp add mod">
        <pc:chgData name="Güler Demir" userId="51ad5cf4d1839854" providerId="LiveId" clId="{31EABDE5-AFD6-4D07-8D01-AF1694BA0622}" dt="2025-07-25T13:42:29.284" v="569" actId="6549"/>
        <pc:sldMkLst>
          <pc:docMk/>
          <pc:sldMk cId="3671853562" sldId="273"/>
        </pc:sldMkLst>
      </pc:sldChg>
      <pc:sldChg chg="modSp add mod ord">
        <pc:chgData name="Güler Demir" userId="51ad5cf4d1839854" providerId="LiveId" clId="{31EABDE5-AFD6-4D07-8D01-AF1694BA0622}" dt="2025-07-25T13:49:52.341" v="702" actId="20578"/>
        <pc:sldMkLst>
          <pc:docMk/>
          <pc:sldMk cId="3189390810" sldId="274"/>
        </pc:sldMkLst>
      </pc:sldChg>
      <pc:sldChg chg="modSp add mod">
        <pc:chgData name="Güler Demir" userId="51ad5cf4d1839854" providerId="LiveId" clId="{31EABDE5-AFD6-4D07-8D01-AF1694BA0622}" dt="2025-07-25T13:52:21.290" v="716" actId="20577"/>
        <pc:sldMkLst>
          <pc:docMk/>
          <pc:sldMk cId="2916493566" sldId="275"/>
        </pc:sldMkLst>
      </pc:sldChg>
      <pc:sldChg chg="modSp add mod">
        <pc:chgData name="Güler Demir" userId="51ad5cf4d1839854" providerId="LiveId" clId="{31EABDE5-AFD6-4D07-8D01-AF1694BA0622}" dt="2025-07-25T13:52:34.047" v="723" actId="20577"/>
        <pc:sldMkLst>
          <pc:docMk/>
          <pc:sldMk cId="2896014113" sldId="276"/>
        </pc:sldMkLst>
      </pc:sldChg>
      <pc:sldChg chg="modSp add mod">
        <pc:chgData name="Güler Demir" userId="51ad5cf4d1839854" providerId="LiveId" clId="{31EABDE5-AFD6-4D07-8D01-AF1694BA0622}" dt="2025-07-25T13:53:52.427" v="754" actId="6549"/>
        <pc:sldMkLst>
          <pc:docMk/>
          <pc:sldMk cId="2495040497" sldId="277"/>
        </pc:sldMkLst>
      </pc:sldChg>
      <pc:sldChg chg="modSp add mod">
        <pc:chgData name="Güler Demir" userId="51ad5cf4d1839854" providerId="LiveId" clId="{31EABDE5-AFD6-4D07-8D01-AF1694BA0622}" dt="2025-07-25T13:57:09.045" v="806" actId="20577"/>
        <pc:sldMkLst>
          <pc:docMk/>
          <pc:sldMk cId="3136241400" sldId="278"/>
        </pc:sldMkLst>
      </pc:sldChg>
      <pc:sldChg chg="modSp add mod">
        <pc:chgData name="Güler Demir" userId="51ad5cf4d1839854" providerId="LiveId" clId="{31EABDE5-AFD6-4D07-8D01-AF1694BA0622}" dt="2025-07-25T14:02:18.442" v="838" actId="20577"/>
        <pc:sldMkLst>
          <pc:docMk/>
          <pc:sldMk cId="1457631776" sldId="27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2B81B0-DD59-459F-945D-F6F6F9C809B4}" type="datetimeFigureOut">
              <a:rPr lang="tr-TR" smtClean="0"/>
              <a:t>9.08.2025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1FD66A-A771-4A6A-BBA1-FAAB4F2C421A}" type="slidenum">
              <a:rPr lang="tr-TR" smtClean="0"/>
              <a:t>‹#›</a:t>
            </a:fld>
            <a:endParaRPr lang="tr-TR"/>
          </a:p>
        </p:txBody>
      </p:sp>
    </p:spTree>
    <p:extLst>
      <p:ext uri="{BB962C8B-B14F-4D97-AF65-F5344CB8AC3E}">
        <p14:creationId xmlns:p14="http://schemas.microsoft.com/office/powerpoint/2010/main" val="20772425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831FD66A-A771-4A6A-BBA1-FAAB4F2C421A}" type="slidenum">
              <a:rPr lang="tr-TR" smtClean="0"/>
              <a:t>1</a:t>
            </a:fld>
            <a:endParaRPr lang="tr-TR" dirty="0"/>
          </a:p>
        </p:txBody>
      </p:sp>
    </p:spTree>
    <p:extLst>
      <p:ext uri="{BB962C8B-B14F-4D97-AF65-F5344CB8AC3E}">
        <p14:creationId xmlns:p14="http://schemas.microsoft.com/office/powerpoint/2010/main" val="23997517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0C871-2AA6-4DA7-D56C-A3FBCBBCC5A2}"/>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387CDEC0-E423-AC2B-7FA8-64C1A5B10178}"/>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4066A738-034D-8540-37CC-390116CEA4AA}"/>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57F718E5-D8BB-3E21-080F-A60CA2EC46BB}"/>
              </a:ext>
            </a:extLst>
          </p:cNvPr>
          <p:cNvSpPr>
            <a:spLocks noGrp="1"/>
          </p:cNvSpPr>
          <p:nvPr>
            <p:ph type="sldNum" sz="quarter" idx="5"/>
          </p:nvPr>
        </p:nvSpPr>
        <p:spPr/>
        <p:txBody>
          <a:bodyPr/>
          <a:lstStyle/>
          <a:p>
            <a:fld id="{831FD66A-A771-4A6A-BBA1-FAAB4F2C421A}" type="slidenum">
              <a:rPr lang="tr-TR" smtClean="0"/>
              <a:t>14</a:t>
            </a:fld>
            <a:endParaRPr lang="tr-TR"/>
          </a:p>
        </p:txBody>
      </p:sp>
    </p:spTree>
    <p:extLst>
      <p:ext uri="{BB962C8B-B14F-4D97-AF65-F5344CB8AC3E}">
        <p14:creationId xmlns:p14="http://schemas.microsoft.com/office/powerpoint/2010/main" val="14136205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49C09A-3BC1-114C-35AC-AA08A1CCD111}"/>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40A068E8-33F4-8A68-2659-E4CB5F9BDE6F}"/>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5D8C5C1B-6C73-3117-15A6-B8DE47A0905E}"/>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07404667-C0E6-E9D3-5940-15E1E6FE8F6A}"/>
              </a:ext>
            </a:extLst>
          </p:cNvPr>
          <p:cNvSpPr>
            <a:spLocks noGrp="1"/>
          </p:cNvSpPr>
          <p:nvPr>
            <p:ph type="sldNum" sz="quarter" idx="5"/>
          </p:nvPr>
        </p:nvSpPr>
        <p:spPr/>
        <p:txBody>
          <a:bodyPr/>
          <a:lstStyle/>
          <a:p>
            <a:fld id="{831FD66A-A771-4A6A-BBA1-FAAB4F2C421A}" type="slidenum">
              <a:rPr lang="tr-TR" smtClean="0"/>
              <a:t>15</a:t>
            </a:fld>
            <a:endParaRPr lang="tr-TR"/>
          </a:p>
        </p:txBody>
      </p:sp>
    </p:spTree>
    <p:extLst>
      <p:ext uri="{BB962C8B-B14F-4D97-AF65-F5344CB8AC3E}">
        <p14:creationId xmlns:p14="http://schemas.microsoft.com/office/powerpoint/2010/main" val="11111083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064985-719D-A374-7DDA-54CFD1D58572}"/>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D5AB2E6C-68E5-05BE-3247-96CD863AED98}"/>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3835C58F-DEA8-C6D5-369D-EB925DDA2B45}"/>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F9E356F2-88DB-E3EE-090C-FBF4F6206C39}"/>
              </a:ext>
            </a:extLst>
          </p:cNvPr>
          <p:cNvSpPr>
            <a:spLocks noGrp="1"/>
          </p:cNvSpPr>
          <p:nvPr>
            <p:ph type="sldNum" sz="quarter" idx="5"/>
          </p:nvPr>
        </p:nvSpPr>
        <p:spPr/>
        <p:txBody>
          <a:bodyPr/>
          <a:lstStyle/>
          <a:p>
            <a:fld id="{831FD66A-A771-4A6A-BBA1-FAAB4F2C421A}" type="slidenum">
              <a:rPr lang="tr-TR" smtClean="0"/>
              <a:t>16</a:t>
            </a:fld>
            <a:endParaRPr lang="tr-TR"/>
          </a:p>
        </p:txBody>
      </p:sp>
    </p:spTree>
    <p:extLst>
      <p:ext uri="{BB962C8B-B14F-4D97-AF65-F5344CB8AC3E}">
        <p14:creationId xmlns:p14="http://schemas.microsoft.com/office/powerpoint/2010/main" val="14134651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761970-9DEB-B3D0-C799-4FA1A9F5B779}"/>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9D12EC09-D5E4-E7B5-D307-FB75E222C092}"/>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84E26116-829A-40DA-5477-DF854DB6C705}"/>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8F208913-596D-020C-74A1-FCBA6D95A56D}"/>
              </a:ext>
            </a:extLst>
          </p:cNvPr>
          <p:cNvSpPr>
            <a:spLocks noGrp="1"/>
          </p:cNvSpPr>
          <p:nvPr>
            <p:ph type="sldNum" sz="quarter" idx="5"/>
          </p:nvPr>
        </p:nvSpPr>
        <p:spPr/>
        <p:txBody>
          <a:bodyPr/>
          <a:lstStyle/>
          <a:p>
            <a:fld id="{831FD66A-A771-4A6A-BBA1-FAAB4F2C421A}" type="slidenum">
              <a:rPr lang="tr-TR" smtClean="0"/>
              <a:t>17</a:t>
            </a:fld>
            <a:endParaRPr lang="tr-TR"/>
          </a:p>
        </p:txBody>
      </p:sp>
    </p:spTree>
    <p:extLst>
      <p:ext uri="{BB962C8B-B14F-4D97-AF65-F5344CB8AC3E}">
        <p14:creationId xmlns:p14="http://schemas.microsoft.com/office/powerpoint/2010/main" val="28739148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E31A9C-4AD4-D80B-A7CD-515250630D47}"/>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1FA03C85-72BA-7432-1492-FDB43CA123E7}"/>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2DC29309-370C-3266-E007-E38AC7E0A5DA}"/>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F5415C33-82FC-65DC-4496-3376126538E6}"/>
              </a:ext>
            </a:extLst>
          </p:cNvPr>
          <p:cNvSpPr>
            <a:spLocks noGrp="1"/>
          </p:cNvSpPr>
          <p:nvPr>
            <p:ph type="sldNum" sz="quarter" idx="5"/>
          </p:nvPr>
        </p:nvSpPr>
        <p:spPr/>
        <p:txBody>
          <a:bodyPr/>
          <a:lstStyle/>
          <a:p>
            <a:fld id="{831FD66A-A771-4A6A-BBA1-FAAB4F2C421A}" type="slidenum">
              <a:rPr lang="tr-TR" smtClean="0"/>
              <a:t>18</a:t>
            </a:fld>
            <a:endParaRPr lang="tr-TR"/>
          </a:p>
        </p:txBody>
      </p:sp>
    </p:spTree>
    <p:extLst>
      <p:ext uri="{BB962C8B-B14F-4D97-AF65-F5344CB8AC3E}">
        <p14:creationId xmlns:p14="http://schemas.microsoft.com/office/powerpoint/2010/main" val="22711505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D23BC8-E63B-DCF7-D5D4-D48D83C44F93}"/>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7B6BBC07-1A24-3983-70E8-292769AFEE20}"/>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4C1D7BB4-4CE8-337D-2539-299A6B16AB0C}"/>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3C227566-2947-F253-741A-F04F7E0449A3}"/>
              </a:ext>
            </a:extLst>
          </p:cNvPr>
          <p:cNvSpPr>
            <a:spLocks noGrp="1"/>
          </p:cNvSpPr>
          <p:nvPr>
            <p:ph type="sldNum" sz="quarter" idx="5"/>
          </p:nvPr>
        </p:nvSpPr>
        <p:spPr/>
        <p:txBody>
          <a:bodyPr/>
          <a:lstStyle/>
          <a:p>
            <a:fld id="{831FD66A-A771-4A6A-BBA1-FAAB4F2C421A}" type="slidenum">
              <a:rPr lang="tr-TR" smtClean="0"/>
              <a:t>19</a:t>
            </a:fld>
            <a:endParaRPr lang="tr-TR"/>
          </a:p>
        </p:txBody>
      </p:sp>
    </p:spTree>
    <p:extLst>
      <p:ext uri="{BB962C8B-B14F-4D97-AF65-F5344CB8AC3E}">
        <p14:creationId xmlns:p14="http://schemas.microsoft.com/office/powerpoint/2010/main" val="9189930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1E4BAB-7BCA-AE8F-590D-C686DAEED6AC}"/>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8561FD0C-650A-2BE4-668D-105F42A021EF}"/>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EB5D97E4-135C-4E09-51FD-474EE3B7626B}"/>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44FD8445-04E8-69A8-4E7E-8E888CF687F6}"/>
              </a:ext>
            </a:extLst>
          </p:cNvPr>
          <p:cNvSpPr>
            <a:spLocks noGrp="1"/>
          </p:cNvSpPr>
          <p:nvPr>
            <p:ph type="sldNum" sz="quarter" idx="5"/>
          </p:nvPr>
        </p:nvSpPr>
        <p:spPr/>
        <p:txBody>
          <a:bodyPr/>
          <a:lstStyle/>
          <a:p>
            <a:fld id="{831FD66A-A771-4A6A-BBA1-FAAB4F2C421A}" type="slidenum">
              <a:rPr lang="tr-TR" smtClean="0"/>
              <a:t>20</a:t>
            </a:fld>
            <a:endParaRPr lang="tr-TR"/>
          </a:p>
        </p:txBody>
      </p:sp>
    </p:spTree>
    <p:extLst>
      <p:ext uri="{BB962C8B-B14F-4D97-AF65-F5344CB8AC3E}">
        <p14:creationId xmlns:p14="http://schemas.microsoft.com/office/powerpoint/2010/main" val="17036987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B71986-E9B7-9EBA-1013-CC9DF05BE7C3}"/>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859027B6-AE79-2D62-5447-8F55188B51E4}"/>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D15C4DE1-6569-67BF-E9A4-6A87D7554710}"/>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371421CD-A08D-A227-7B03-6F21DD17E9FE}"/>
              </a:ext>
            </a:extLst>
          </p:cNvPr>
          <p:cNvSpPr>
            <a:spLocks noGrp="1"/>
          </p:cNvSpPr>
          <p:nvPr>
            <p:ph type="sldNum" sz="quarter" idx="5"/>
          </p:nvPr>
        </p:nvSpPr>
        <p:spPr/>
        <p:txBody>
          <a:bodyPr/>
          <a:lstStyle/>
          <a:p>
            <a:fld id="{831FD66A-A771-4A6A-BBA1-FAAB4F2C421A}" type="slidenum">
              <a:rPr lang="tr-TR" smtClean="0"/>
              <a:t>21</a:t>
            </a:fld>
            <a:endParaRPr lang="tr-TR"/>
          </a:p>
        </p:txBody>
      </p:sp>
    </p:spTree>
    <p:extLst>
      <p:ext uri="{BB962C8B-B14F-4D97-AF65-F5344CB8AC3E}">
        <p14:creationId xmlns:p14="http://schemas.microsoft.com/office/powerpoint/2010/main" val="2968540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0DEC6-D0FC-BCDD-F232-6EA6AC713DCD}"/>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BDB2E177-2D7F-7A04-1963-E1336F936491}"/>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AA474842-ABF1-41B3-E20D-01E1B6508905}"/>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C135F029-0A79-4833-6052-B77802FE1510}"/>
              </a:ext>
            </a:extLst>
          </p:cNvPr>
          <p:cNvSpPr>
            <a:spLocks noGrp="1"/>
          </p:cNvSpPr>
          <p:nvPr>
            <p:ph type="sldNum" sz="quarter" idx="5"/>
          </p:nvPr>
        </p:nvSpPr>
        <p:spPr/>
        <p:txBody>
          <a:bodyPr/>
          <a:lstStyle/>
          <a:p>
            <a:fld id="{831FD66A-A771-4A6A-BBA1-FAAB4F2C421A}" type="slidenum">
              <a:rPr lang="tr-TR" smtClean="0"/>
              <a:t>22</a:t>
            </a:fld>
            <a:endParaRPr lang="tr-TR"/>
          </a:p>
        </p:txBody>
      </p:sp>
    </p:spTree>
    <p:extLst>
      <p:ext uri="{BB962C8B-B14F-4D97-AF65-F5344CB8AC3E}">
        <p14:creationId xmlns:p14="http://schemas.microsoft.com/office/powerpoint/2010/main" val="31340838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4E944-5124-00E6-FA0B-E83B9A2CC9E1}"/>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5D7F6008-CE2B-3184-1CD8-F3FA241FC8ED}"/>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6854D5E5-2640-C794-9696-286A520558A5}"/>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08D565E2-05AF-5343-66CA-E6064EA44C7F}"/>
              </a:ext>
            </a:extLst>
          </p:cNvPr>
          <p:cNvSpPr>
            <a:spLocks noGrp="1"/>
          </p:cNvSpPr>
          <p:nvPr>
            <p:ph type="sldNum" sz="quarter" idx="5"/>
          </p:nvPr>
        </p:nvSpPr>
        <p:spPr/>
        <p:txBody>
          <a:bodyPr/>
          <a:lstStyle/>
          <a:p>
            <a:fld id="{831FD66A-A771-4A6A-BBA1-FAAB4F2C421A}" type="slidenum">
              <a:rPr lang="tr-TR" smtClean="0"/>
              <a:t>23</a:t>
            </a:fld>
            <a:endParaRPr lang="tr-TR"/>
          </a:p>
        </p:txBody>
      </p:sp>
    </p:spTree>
    <p:extLst>
      <p:ext uri="{BB962C8B-B14F-4D97-AF65-F5344CB8AC3E}">
        <p14:creationId xmlns:p14="http://schemas.microsoft.com/office/powerpoint/2010/main" val="813501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68101B-CB70-4FC2-28F9-1342851C6329}"/>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1422AD46-CE88-F8B3-AEF5-2BC4522984DD}"/>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9B983831-8FFA-B4DB-7B8D-5E31B87141BA}"/>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FF8268FF-0A6C-894D-B7E4-DFD3FB16E27D}"/>
              </a:ext>
            </a:extLst>
          </p:cNvPr>
          <p:cNvSpPr>
            <a:spLocks noGrp="1"/>
          </p:cNvSpPr>
          <p:nvPr>
            <p:ph type="sldNum" sz="quarter" idx="5"/>
          </p:nvPr>
        </p:nvSpPr>
        <p:spPr/>
        <p:txBody>
          <a:bodyPr/>
          <a:lstStyle/>
          <a:p>
            <a:fld id="{831FD66A-A771-4A6A-BBA1-FAAB4F2C421A}" type="slidenum">
              <a:rPr lang="tr-TR" smtClean="0"/>
              <a:t>2</a:t>
            </a:fld>
            <a:endParaRPr lang="tr-TR"/>
          </a:p>
        </p:txBody>
      </p:sp>
    </p:spTree>
    <p:extLst>
      <p:ext uri="{BB962C8B-B14F-4D97-AF65-F5344CB8AC3E}">
        <p14:creationId xmlns:p14="http://schemas.microsoft.com/office/powerpoint/2010/main" val="7486496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831FD66A-A771-4A6A-BBA1-FAAB4F2C421A}" type="slidenum">
              <a:rPr lang="tr-TR" smtClean="0"/>
              <a:t>24</a:t>
            </a:fld>
            <a:endParaRPr lang="tr-TR"/>
          </a:p>
        </p:txBody>
      </p:sp>
    </p:spTree>
    <p:extLst>
      <p:ext uri="{BB962C8B-B14F-4D97-AF65-F5344CB8AC3E}">
        <p14:creationId xmlns:p14="http://schemas.microsoft.com/office/powerpoint/2010/main" val="4593801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831FD66A-A771-4A6A-BBA1-FAAB4F2C421A}" type="slidenum">
              <a:rPr lang="tr-TR" smtClean="0"/>
              <a:t>3</a:t>
            </a:fld>
            <a:endParaRPr lang="tr-TR"/>
          </a:p>
        </p:txBody>
      </p:sp>
    </p:spTree>
    <p:extLst>
      <p:ext uri="{BB962C8B-B14F-4D97-AF65-F5344CB8AC3E}">
        <p14:creationId xmlns:p14="http://schemas.microsoft.com/office/powerpoint/2010/main" val="23942512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F7AA8-1A54-930F-4E24-CB9D023B2E52}"/>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A01AD07F-E5A9-F514-D510-915BE0CB0665}"/>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D7DF0717-F93C-4AE1-40F9-958800C638CB}"/>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3028B5F3-104C-4FCE-F26F-E4CDEAE28002}"/>
              </a:ext>
            </a:extLst>
          </p:cNvPr>
          <p:cNvSpPr>
            <a:spLocks noGrp="1"/>
          </p:cNvSpPr>
          <p:nvPr>
            <p:ph type="sldNum" sz="quarter" idx="5"/>
          </p:nvPr>
        </p:nvSpPr>
        <p:spPr/>
        <p:txBody>
          <a:bodyPr/>
          <a:lstStyle/>
          <a:p>
            <a:fld id="{831FD66A-A771-4A6A-BBA1-FAAB4F2C421A}" type="slidenum">
              <a:rPr lang="tr-TR" smtClean="0"/>
              <a:t>4</a:t>
            </a:fld>
            <a:endParaRPr lang="tr-TR"/>
          </a:p>
        </p:txBody>
      </p:sp>
    </p:spTree>
    <p:extLst>
      <p:ext uri="{BB962C8B-B14F-4D97-AF65-F5344CB8AC3E}">
        <p14:creationId xmlns:p14="http://schemas.microsoft.com/office/powerpoint/2010/main" val="35170456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A7E55-E18D-9F03-2736-1D3253E15878}"/>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9BC98979-12BE-6669-ED1C-0C4A227B6801}"/>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032243FF-DD07-F32F-49CE-637C66D97D43}"/>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88E24182-1EBF-4BE8-AB32-864532B58D71}"/>
              </a:ext>
            </a:extLst>
          </p:cNvPr>
          <p:cNvSpPr>
            <a:spLocks noGrp="1"/>
          </p:cNvSpPr>
          <p:nvPr>
            <p:ph type="sldNum" sz="quarter" idx="5"/>
          </p:nvPr>
        </p:nvSpPr>
        <p:spPr/>
        <p:txBody>
          <a:bodyPr/>
          <a:lstStyle/>
          <a:p>
            <a:fld id="{831FD66A-A771-4A6A-BBA1-FAAB4F2C421A}" type="slidenum">
              <a:rPr lang="tr-TR" smtClean="0"/>
              <a:t>5</a:t>
            </a:fld>
            <a:endParaRPr lang="tr-TR"/>
          </a:p>
        </p:txBody>
      </p:sp>
    </p:spTree>
    <p:extLst>
      <p:ext uri="{BB962C8B-B14F-4D97-AF65-F5344CB8AC3E}">
        <p14:creationId xmlns:p14="http://schemas.microsoft.com/office/powerpoint/2010/main" val="37870074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702CFD-1E15-7AE3-E4B5-D38397B45274}"/>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B272B6DE-C457-3167-CD08-89E1E4B869C8}"/>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A0443A72-76FE-B811-BFDA-AE0EE44D48A7}"/>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65A3A96E-9007-BAC2-E035-68AEC57EA56F}"/>
              </a:ext>
            </a:extLst>
          </p:cNvPr>
          <p:cNvSpPr>
            <a:spLocks noGrp="1"/>
          </p:cNvSpPr>
          <p:nvPr>
            <p:ph type="sldNum" sz="quarter" idx="5"/>
          </p:nvPr>
        </p:nvSpPr>
        <p:spPr/>
        <p:txBody>
          <a:bodyPr/>
          <a:lstStyle/>
          <a:p>
            <a:fld id="{831FD66A-A771-4A6A-BBA1-FAAB4F2C421A}" type="slidenum">
              <a:rPr lang="tr-TR" smtClean="0"/>
              <a:t>6</a:t>
            </a:fld>
            <a:endParaRPr lang="tr-TR"/>
          </a:p>
        </p:txBody>
      </p:sp>
    </p:spTree>
    <p:extLst>
      <p:ext uri="{BB962C8B-B14F-4D97-AF65-F5344CB8AC3E}">
        <p14:creationId xmlns:p14="http://schemas.microsoft.com/office/powerpoint/2010/main" val="30739489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831FD66A-A771-4A6A-BBA1-FAAB4F2C421A}" type="slidenum">
              <a:rPr lang="tr-TR" smtClean="0"/>
              <a:t>11</a:t>
            </a:fld>
            <a:endParaRPr lang="tr-TR"/>
          </a:p>
        </p:txBody>
      </p:sp>
    </p:spTree>
    <p:extLst>
      <p:ext uri="{BB962C8B-B14F-4D97-AF65-F5344CB8AC3E}">
        <p14:creationId xmlns:p14="http://schemas.microsoft.com/office/powerpoint/2010/main" val="7765209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F8BBB-7D16-7BD2-08BB-DC68E636F2C8}"/>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6CFFFF68-A8F4-3533-D946-A585A2C7D782}"/>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51C39058-4A78-53F9-59AD-A21B3049D265}"/>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45D6787D-F646-E8EF-66D3-9C7EA13976EE}"/>
              </a:ext>
            </a:extLst>
          </p:cNvPr>
          <p:cNvSpPr>
            <a:spLocks noGrp="1"/>
          </p:cNvSpPr>
          <p:nvPr>
            <p:ph type="sldNum" sz="quarter" idx="5"/>
          </p:nvPr>
        </p:nvSpPr>
        <p:spPr/>
        <p:txBody>
          <a:bodyPr/>
          <a:lstStyle/>
          <a:p>
            <a:fld id="{831FD66A-A771-4A6A-BBA1-FAAB4F2C421A}" type="slidenum">
              <a:rPr lang="tr-TR" smtClean="0"/>
              <a:t>12</a:t>
            </a:fld>
            <a:endParaRPr lang="tr-TR"/>
          </a:p>
        </p:txBody>
      </p:sp>
    </p:spTree>
    <p:extLst>
      <p:ext uri="{BB962C8B-B14F-4D97-AF65-F5344CB8AC3E}">
        <p14:creationId xmlns:p14="http://schemas.microsoft.com/office/powerpoint/2010/main" val="35709678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06610-F47F-C919-C251-5E352217C614}"/>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B5FF235B-442C-EE21-6A8A-40D2E602E270}"/>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B7981C47-D550-4354-C3E5-C158DA91E1CA}"/>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E9F45AC2-C51B-7176-D7FD-37AFBED434D9}"/>
              </a:ext>
            </a:extLst>
          </p:cNvPr>
          <p:cNvSpPr>
            <a:spLocks noGrp="1"/>
          </p:cNvSpPr>
          <p:nvPr>
            <p:ph type="sldNum" sz="quarter" idx="5"/>
          </p:nvPr>
        </p:nvSpPr>
        <p:spPr/>
        <p:txBody>
          <a:bodyPr/>
          <a:lstStyle/>
          <a:p>
            <a:fld id="{831FD66A-A771-4A6A-BBA1-FAAB4F2C421A}" type="slidenum">
              <a:rPr lang="tr-TR" smtClean="0"/>
              <a:t>13</a:t>
            </a:fld>
            <a:endParaRPr lang="tr-TR"/>
          </a:p>
        </p:txBody>
      </p:sp>
    </p:spTree>
    <p:extLst>
      <p:ext uri="{BB962C8B-B14F-4D97-AF65-F5344CB8AC3E}">
        <p14:creationId xmlns:p14="http://schemas.microsoft.com/office/powerpoint/2010/main" val="21106224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F1D5ED-3130-2159-D524-4C09A7714D5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0309A89-6753-67C5-0A2E-4C025FF689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5194D39-13BA-7A4E-3F06-F3C3C6E3B7DD}"/>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477ABA55-841E-DB68-8BB4-371C1386C60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CAB86DF-5B40-8849-8095-EDC895DCF615}"/>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3818917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6B0428-EC2E-99A6-EF7E-4B4B1F84FD8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76D83A8-17AD-46EE-26D2-1305808B8A57}"/>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43FA6C4-22AA-C8AD-517B-85A39ED08186}"/>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CFA43D08-018A-E2F2-6431-1001CD1B52F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C17BE3-C17B-A728-C31E-5080EE728B7B}"/>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4536094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3E6375-9C40-6AC9-B5F7-23A721BA7320}"/>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46E3418-26E0-7DCD-B814-AE990F0594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188003AE-4F1C-7951-86AC-DFA4A484885E}"/>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F1F42E6A-AB1A-0DB7-5BBA-21CD252194D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0EF4CE-5856-78DC-63E0-9A5FAB55116A}"/>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132852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430971-59D0-8093-46D6-A59D9B12744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A2066A1-6829-38E4-5911-5A9D465B7669}"/>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0B48F81E-0EA6-9BF3-1D81-0E8B46B82FF1}"/>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5E1C2B94-E903-E864-BDC4-AE0B4F2CC96C}"/>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6" name="Alt Bilgi Yer Tutucusu 5">
            <a:extLst>
              <a:ext uri="{FF2B5EF4-FFF2-40B4-BE49-F238E27FC236}">
                <a16:creationId xmlns:a16="http://schemas.microsoft.com/office/drawing/2014/main" id="{2D503E30-26FF-A456-DE9D-C6107D5C72F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A38C3DF-3EC0-F561-A31E-95AE52E15B09}"/>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6397156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A00173-8E43-84CC-F186-297357D0F96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57A90D2-DC0F-4FEE-B58F-261AE0F429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C9E182E-B311-1A58-2DFC-204E445C9D56}"/>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54F759B-03D2-C7D2-3ED8-FF0CE81A24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F4D4CE8C-9492-E00A-D29F-3D6D0AB49152}"/>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D87179FB-0642-5551-9DA3-67D8ABD73458}"/>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8" name="Alt Bilgi Yer Tutucusu 7">
            <a:extLst>
              <a:ext uri="{FF2B5EF4-FFF2-40B4-BE49-F238E27FC236}">
                <a16:creationId xmlns:a16="http://schemas.microsoft.com/office/drawing/2014/main" id="{E676E8F7-ECB4-278F-D6CE-5C304CDE4ED4}"/>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8C6C279-CD4B-3D0F-59A2-F1076DDEE1E9}"/>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1458321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E08182-F75E-78BA-E6F1-D07062613A6C}"/>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F3D1228-2489-E2FF-BBDE-581C1949A9D7}"/>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4" name="Alt Bilgi Yer Tutucusu 3">
            <a:extLst>
              <a:ext uri="{FF2B5EF4-FFF2-40B4-BE49-F238E27FC236}">
                <a16:creationId xmlns:a16="http://schemas.microsoft.com/office/drawing/2014/main" id="{7916A64F-9EEA-D75B-6423-FBE25A90169B}"/>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402D3F07-BF51-3D4C-AB5B-AAF2BB5D50D8}"/>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3891748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4D84A12-4011-EB33-EE23-657AB24ABE66}"/>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3" name="Alt Bilgi Yer Tutucusu 2">
            <a:extLst>
              <a:ext uri="{FF2B5EF4-FFF2-40B4-BE49-F238E27FC236}">
                <a16:creationId xmlns:a16="http://schemas.microsoft.com/office/drawing/2014/main" id="{50B22520-C111-976C-32E4-B99C1E2DE87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733FAE02-7568-990F-B18F-9D544C388140}"/>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21643065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7DAD05-B594-E5DE-CA43-710CB6EA0AB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9CBBFDC-20A5-B6A6-6685-68DB5AC0FC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0D7EDE-39B9-39BA-F845-1585D79B1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06ED1D2-C8E1-40ED-C8BC-CFFC54966485}"/>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6" name="Alt Bilgi Yer Tutucusu 5">
            <a:extLst>
              <a:ext uri="{FF2B5EF4-FFF2-40B4-BE49-F238E27FC236}">
                <a16:creationId xmlns:a16="http://schemas.microsoft.com/office/drawing/2014/main" id="{F53D82F1-1242-0C0D-3286-61D85E77B34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3036348-6F45-9660-1E3C-300E96E0BC0C}"/>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1988614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2C43E9-6C7F-A95A-5746-3A95837D999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0C98C6E-BE43-3C38-C818-1D30B30FB7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116562DD-540F-C674-F269-3C1B908608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AB70B42-448B-12E6-7C16-49EC208E0121}"/>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6" name="Alt Bilgi Yer Tutucusu 5">
            <a:extLst>
              <a:ext uri="{FF2B5EF4-FFF2-40B4-BE49-F238E27FC236}">
                <a16:creationId xmlns:a16="http://schemas.microsoft.com/office/drawing/2014/main" id="{629EC5F8-B01A-9127-94ED-182F5B059D7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A79F3E0-266F-0B0F-38F1-9E11B08E15CF}"/>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5253887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31CD2C-F22F-1952-3869-6B79A820E66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13C96867-29AE-F58C-B6FF-4B84BBA9C73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5BD2912-080C-3880-4D9E-AFD03882643C}"/>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7E0C6DBB-8C82-A625-A78D-1285159D7DE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6D92634-5BC3-A509-C505-CCE76BE3A7AE}"/>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4229136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99C61BD-D955-0D44-B50A-A2EEFF4EFDFC}"/>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AE2FAD9E-F913-C099-3923-ED7644BC49B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01EB02A-15F0-FA4B-678D-44B2812B0D40}"/>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3F1874D0-46CB-3B4B-8540-A798C11E5A6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EFC58E6-60EE-ACD4-213B-2E0C4D54BAD5}"/>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89825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8/9/2025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8/9/2025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8/9/2025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8/9/2025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DAD3D040-8A03-0025-C265-38041E375A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0FF5920-3238-1F52-B316-2D6481273C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B201503-130B-8B00-7A55-59E03BFCAD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6AA44AFE-510D-CCCF-FC32-57430691A7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E5BDE315-AD56-D085-6739-3017106406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84596D-1394-4CBF-960C-F591751A2A86}" type="slidenum">
              <a:rPr lang="tr-TR" smtClean="0"/>
              <a:t>‹#›</a:t>
            </a:fld>
            <a:endParaRPr lang="tr-TR"/>
          </a:p>
        </p:txBody>
      </p:sp>
    </p:spTree>
    <p:extLst>
      <p:ext uri="{BB962C8B-B14F-4D97-AF65-F5344CB8AC3E}">
        <p14:creationId xmlns:p14="http://schemas.microsoft.com/office/powerpoint/2010/main" val="1900948828"/>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gulerdemir@kastamonu.edu.t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hyperlink" Target="https://journalism.university/fundamentals-of-development-and-communication/newcombs-model-communication-social-equilibrium/" TargetMode="External"/><Relationship Id="rId3" Type="http://schemas.openxmlformats.org/officeDocument/2006/relationships/hyperlink" Target="https://www.researchgate.net/publication/369039230_Iletisim_Sureclerine_Iliskin_Modeller" TargetMode="External"/><Relationship Id="rId7" Type="http://schemas.openxmlformats.org/officeDocument/2006/relationships/hyperlink" Target="https://www.ilimge.com/iletisim-faaliyetlerinde-toplumsal-gruplarin-onemi-riley-ve-riley"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hyperlink" Target="https://www.communicationtheory.org/types-of-communication-models-briefly-explained/" TargetMode="External"/><Relationship Id="rId5" Type="http://schemas.openxmlformats.org/officeDocument/2006/relationships/hyperlink" Target="https://www.communicationtheory.org/the-newcomb%E2%80%99s-model/" TargetMode="External"/><Relationship Id="rId4" Type="http://schemas.openxmlformats.org/officeDocument/2006/relationships/hyperlink" Target="https://www.communicationtheory.org/riley-riley-model-of-communication/" TargetMode="External"/><Relationship Id="rId9" Type="http://schemas.openxmlformats.org/officeDocument/2006/relationships/hyperlink" Target="https://rahmanjmc.wordpress.com/2015/02/09/osgood-schramm-model-of-communication/"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97283" y="662530"/>
            <a:ext cx="8288511" cy="2941684"/>
          </a:xfrm>
        </p:spPr>
        <p:txBody>
          <a:bodyPr/>
          <a:lstStyle/>
          <a:p>
            <a:pPr algn="ctr"/>
            <a:r>
              <a:rPr lang="tr-TR" sz="3600" b="1" dirty="0"/>
              <a:t>MEDYA VE İLETİŞİM </a:t>
            </a:r>
            <a:br>
              <a:rPr lang="tr-TR" sz="3600" b="1" dirty="0"/>
            </a:br>
            <a:r>
              <a:rPr lang="tr-TR" sz="3600" b="1" dirty="0"/>
              <a:t>6. </a:t>
            </a:r>
            <a:r>
              <a:rPr lang="tr-TR" sz="3600" b="1"/>
              <a:t>HAFTA </a:t>
            </a:r>
            <a:br>
              <a:rPr lang="tr-TR" sz="3600" b="1" dirty="0"/>
            </a:br>
            <a:r>
              <a:rPr lang="tr-TR" sz="3600" b="1" dirty="0"/>
              <a:t>TEMEL MEDYA VE İLETİŞİM KURAMLARI: </a:t>
            </a:r>
            <a:br>
              <a:rPr lang="tr-TR" sz="3600" b="1" dirty="0"/>
            </a:br>
            <a:r>
              <a:rPr lang="tr-TR" sz="3600" b="1" dirty="0"/>
              <a:t>ETKİLEŞİMLİ MODELLER</a:t>
            </a:r>
            <a:endParaRPr lang="en-US" sz="3600" b="1" dirty="0"/>
          </a:p>
        </p:txBody>
      </p:sp>
      <p:sp>
        <p:nvSpPr>
          <p:cNvPr id="3" name="Alt Başlık 2"/>
          <p:cNvSpPr>
            <a:spLocks noGrp="1"/>
          </p:cNvSpPr>
          <p:nvPr>
            <p:ph type="subTitle" idx="1"/>
          </p:nvPr>
        </p:nvSpPr>
        <p:spPr>
          <a:xfrm>
            <a:off x="1507067" y="4364731"/>
            <a:ext cx="7868945" cy="1462863"/>
          </a:xfrm>
        </p:spPr>
        <p:txBody>
          <a:bodyPr>
            <a:normAutofit fontScale="25000" lnSpcReduction="20000"/>
          </a:bodyPr>
          <a:lstStyle/>
          <a:p>
            <a:r>
              <a:rPr lang="tr-TR" sz="5600" b="1" dirty="0"/>
              <a:t>GÜLER DEMİR</a:t>
            </a:r>
          </a:p>
          <a:p>
            <a:r>
              <a:rPr lang="tr-TR" sz="5600" b="1" dirty="0"/>
              <a:t>Kastamonu Üniversitesi</a:t>
            </a:r>
          </a:p>
          <a:p>
            <a:r>
              <a:rPr lang="tr-TR" sz="5600" b="1" dirty="0"/>
              <a:t>İnsan ve Toplum Bilimleri Fakültesi</a:t>
            </a:r>
          </a:p>
          <a:p>
            <a:r>
              <a:rPr lang="tr-TR" sz="5600" b="1" dirty="0"/>
              <a:t>Bilgi ve Belge Yönetimi Bölümü</a:t>
            </a:r>
          </a:p>
          <a:p>
            <a:r>
              <a:rPr lang="tr-TR" sz="5600" b="1" dirty="0">
                <a:hlinkClick r:id="rId3"/>
              </a:rPr>
              <a:t>gulerdemir@kastamonu.edu.tr</a:t>
            </a:r>
            <a:endParaRPr lang="tr-TR" sz="5600" b="1" dirty="0"/>
          </a:p>
          <a:p>
            <a:endParaRPr lang="en-US"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A7C216-9CC0-EBBA-6819-4FCFA31B88E5}"/>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59DF490-B0A4-E41D-F88A-33402E6086EC}"/>
              </a:ext>
            </a:extLst>
          </p:cNvPr>
          <p:cNvSpPr>
            <a:spLocks noGrp="1"/>
          </p:cNvSpPr>
          <p:nvPr>
            <p:ph type="title"/>
          </p:nvPr>
        </p:nvSpPr>
        <p:spPr>
          <a:xfrm>
            <a:off x="213544" y="299883"/>
            <a:ext cx="11148014" cy="751403"/>
          </a:xfrm>
        </p:spPr>
        <p:txBody>
          <a:bodyPr>
            <a:normAutofit/>
          </a:bodyPr>
          <a:lstStyle/>
          <a:p>
            <a:pPr algn="just"/>
            <a:r>
              <a:rPr lang="en-US" b="1" dirty="0"/>
              <a:t>Osgood </a:t>
            </a:r>
            <a:r>
              <a:rPr lang="tr-TR" b="1" dirty="0"/>
              <a:t>ve</a:t>
            </a:r>
            <a:r>
              <a:rPr lang="en-US" b="1" dirty="0"/>
              <a:t> Schramm’</a:t>
            </a:r>
            <a:r>
              <a:rPr lang="tr-TR" b="1" dirty="0" err="1"/>
              <a:t>ın</a:t>
            </a:r>
            <a:r>
              <a:rPr lang="tr-TR" b="1" dirty="0"/>
              <a:t> Dairesel (</a:t>
            </a:r>
            <a:r>
              <a:rPr lang="en-US" b="1" dirty="0"/>
              <a:t>Circular</a:t>
            </a:r>
            <a:r>
              <a:rPr lang="tr-TR" b="1" dirty="0"/>
              <a:t>)</a:t>
            </a:r>
            <a:r>
              <a:rPr lang="en-US" b="1" dirty="0"/>
              <a:t> Model</a:t>
            </a:r>
            <a:r>
              <a:rPr lang="tr-TR" b="1" dirty="0"/>
              <a:t>i</a:t>
            </a:r>
            <a:r>
              <a:rPr lang="en-US" b="1" dirty="0"/>
              <a:t> </a:t>
            </a:r>
            <a:endParaRPr lang="tr-TR" b="1" dirty="0"/>
          </a:p>
        </p:txBody>
      </p:sp>
      <p:sp>
        <p:nvSpPr>
          <p:cNvPr id="3" name="İçerik Yer Tutucusu 2">
            <a:extLst>
              <a:ext uri="{FF2B5EF4-FFF2-40B4-BE49-F238E27FC236}">
                <a16:creationId xmlns:a16="http://schemas.microsoft.com/office/drawing/2014/main" id="{89488F22-A0A3-8440-5B24-DCBDDF6FFA33}"/>
              </a:ext>
            </a:extLst>
          </p:cNvPr>
          <p:cNvSpPr>
            <a:spLocks noGrp="1"/>
          </p:cNvSpPr>
          <p:nvPr>
            <p:ph idx="1"/>
          </p:nvPr>
        </p:nvSpPr>
        <p:spPr>
          <a:xfrm>
            <a:off x="448365" y="1256309"/>
            <a:ext cx="10572890" cy="5007606"/>
          </a:xfrm>
        </p:spPr>
        <p:txBody>
          <a:bodyPr>
            <a:noAutofit/>
          </a:bodyPr>
          <a:lstStyle/>
          <a:p>
            <a:pPr marL="0" indent="0" algn="just">
              <a:buNone/>
            </a:pPr>
            <a:endParaRPr lang="tr-TR" sz="2000" b="1" u="sng" dirty="0"/>
          </a:p>
          <a:p>
            <a:pPr marL="0" indent="0" algn="just">
              <a:buNone/>
            </a:pPr>
            <a:r>
              <a:rPr lang="tr-TR" sz="2000" b="1" u="sng" dirty="0"/>
              <a:t>Modelin Temel İlkeleri (</a:t>
            </a:r>
            <a:r>
              <a:rPr lang="en-US" sz="2000" b="1" dirty="0"/>
              <a:t>Can Yaşar, 2017, s. </a:t>
            </a:r>
            <a:r>
              <a:rPr lang="tr-TR" sz="2000" b="1" dirty="0"/>
              <a:t>106</a:t>
            </a:r>
            <a:r>
              <a:rPr lang="en-US" sz="2000" b="1" dirty="0"/>
              <a:t>)</a:t>
            </a:r>
            <a:r>
              <a:rPr lang="tr-TR" sz="2000" b="1" dirty="0"/>
              <a:t>:</a:t>
            </a:r>
            <a:endParaRPr lang="tr-TR" sz="2000" b="1" u="sng" dirty="0"/>
          </a:p>
          <a:p>
            <a:pPr algn="just"/>
            <a:r>
              <a:rPr lang="tr-TR" sz="2000" b="1" u="sng" dirty="0"/>
              <a:t>Dairesel ve etkileşimlidir</a:t>
            </a:r>
            <a:r>
              <a:rPr lang="tr-TR" sz="2000" b="1" dirty="0"/>
              <a:t>: İletişim doğrusal değil, iki taraf birbirine mesaj gönderebilir ve alabilir; sürekli bir döngü halinde gerçekleşir.</a:t>
            </a:r>
          </a:p>
          <a:p>
            <a:pPr algn="just"/>
            <a:r>
              <a:rPr lang="tr-TR" sz="2000" b="1" u="sng" dirty="0"/>
              <a:t>Eşit ve karşılıklıdır</a:t>
            </a:r>
            <a:r>
              <a:rPr lang="tr-TR" sz="2000" b="1" dirty="0"/>
              <a:t>: Her iki taraf da hem mesaj gönderen hem de alan konumundadır, iletişim eşit katılımcılar arasında olur.</a:t>
            </a:r>
          </a:p>
          <a:p>
            <a:pPr algn="just"/>
            <a:r>
              <a:rPr lang="tr-TR" sz="2000" b="1" u="sng" dirty="0"/>
              <a:t>Yorumlama özelliği</a:t>
            </a:r>
            <a:r>
              <a:rPr lang="tr-TR" sz="2000" b="1" dirty="0"/>
              <a:t>: Mesajlar alınırken mutlaka anlamlandırma ve yorumlama süreci gerekir. Bu, iletişimin önemli bir parçasıdır.</a:t>
            </a:r>
          </a:p>
          <a:p>
            <a:pPr algn="just"/>
            <a:r>
              <a:rPr lang="tr-TR" sz="2000" b="1" u="sng" dirty="0"/>
              <a:t>Üç aşamalıdır</a:t>
            </a:r>
            <a:r>
              <a:rPr lang="tr-TR" sz="2000" b="1" dirty="0"/>
              <a:t>: Kodlama (mesajı biçimlendirme), kod çözme (mesajı anlama) ve yorumlama (anlamlandırma) adımlarından oluşur.</a:t>
            </a:r>
          </a:p>
        </p:txBody>
      </p:sp>
    </p:spTree>
    <p:extLst>
      <p:ext uri="{BB962C8B-B14F-4D97-AF65-F5344CB8AC3E}">
        <p14:creationId xmlns:p14="http://schemas.microsoft.com/office/powerpoint/2010/main" val="18087281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76B644-61E0-030D-3829-93C0D529FEC8}"/>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6028DBF-6D94-5532-3E63-89035EF5AE1B}"/>
              </a:ext>
            </a:extLst>
          </p:cNvPr>
          <p:cNvSpPr>
            <a:spLocks noGrp="1"/>
          </p:cNvSpPr>
          <p:nvPr>
            <p:ph type="title"/>
          </p:nvPr>
        </p:nvSpPr>
        <p:spPr>
          <a:xfrm>
            <a:off x="213544" y="299883"/>
            <a:ext cx="11148014" cy="751403"/>
          </a:xfrm>
        </p:spPr>
        <p:txBody>
          <a:bodyPr>
            <a:normAutofit/>
          </a:bodyPr>
          <a:lstStyle/>
          <a:p>
            <a:pPr algn="just"/>
            <a:r>
              <a:rPr lang="en-US" b="1" dirty="0"/>
              <a:t>Osgood </a:t>
            </a:r>
            <a:r>
              <a:rPr lang="tr-TR" b="1" dirty="0"/>
              <a:t>ve</a:t>
            </a:r>
            <a:r>
              <a:rPr lang="en-US" b="1" dirty="0"/>
              <a:t> Schramm’</a:t>
            </a:r>
            <a:r>
              <a:rPr lang="tr-TR" b="1" dirty="0" err="1"/>
              <a:t>ın</a:t>
            </a:r>
            <a:r>
              <a:rPr lang="tr-TR" b="1" dirty="0"/>
              <a:t> Dairesel (</a:t>
            </a:r>
            <a:r>
              <a:rPr lang="en-US" b="1" dirty="0"/>
              <a:t>Circular</a:t>
            </a:r>
            <a:r>
              <a:rPr lang="tr-TR" b="1" dirty="0"/>
              <a:t>)</a:t>
            </a:r>
            <a:r>
              <a:rPr lang="en-US" b="1" dirty="0"/>
              <a:t> Model</a:t>
            </a:r>
            <a:r>
              <a:rPr lang="tr-TR" b="1" dirty="0"/>
              <a:t>i</a:t>
            </a:r>
            <a:r>
              <a:rPr lang="en-US" b="1" dirty="0"/>
              <a:t> </a:t>
            </a:r>
            <a:endParaRPr lang="tr-TR" b="1" dirty="0"/>
          </a:p>
        </p:txBody>
      </p:sp>
      <p:sp>
        <p:nvSpPr>
          <p:cNvPr id="3" name="İçerik Yer Tutucusu 2">
            <a:extLst>
              <a:ext uri="{FF2B5EF4-FFF2-40B4-BE49-F238E27FC236}">
                <a16:creationId xmlns:a16="http://schemas.microsoft.com/office/drawing/2014/main" id="{9968246A-778B-8D8E-58EB-44BB097A0C43}"/>
              </a:ext>
            </a:extLst>
          </p:cNvPr>
          <p:cNvSpPr>
            <a:spLocks noGrp="1"/>
          </p:cNvSpPr>
          <p:nvPr>
            <p:ph idx="1"/>
          </p:nvPr>
        </p:nvSpPr>
        <p:spPr>
          <a:xfrm>
            <a:off x="338856" y="993488"/>
            <a:ext cx="10572890" cy="5408152"/>
          </a:xfrm>
        </p:spPr>
        <p:txBody>
          <a:bodyPr>
            <a:noAutofit/>
          </a:bodyPr>
          <a:lstStyle/>
          <a:p>
            <a:pPr marL="0" indent="0" algn="just">
              <a:buNone/>
            </a:pPr>
            <a:r>
              <a:rPr lang="tr-TR" b="1" u="sng" dirty="0"/>
              <a:t>Güçlü Yönleri:</a:t>
            </a:r>
          </a:p>
          <a:p>
            <a:pPr algn="just"/>
            <a:r>
              <a:rPr lang="tr-TR" b="1" dirty="0"/>
              <a:t>Geri bildirimi gösterir: İletişimde geri bildirimin nasıl işlediğini ve döngüsel iletişimi açıkça anlatır.</a:t>
            </a:r>
          </a:p>
          <a:p>
            <a:pPr algn="just"/>
            <a:r>
              <a:rPr lang="tr-TR" b="1" dirty="0"/>
              <a:t>İletişimin karmaşıklığını kabul eder: İnsanların mesajı hem gönderirken hem de alırken aktif ve bilinçli olduğunu vurgular.</a:t>
            </a:r>
          </a:p>
          <a:p>
            <a:pPr algn="just"/>
            <a:r>
              <a:rPr lang="tr-TR" b="1" dirty="0"/>
              <a:t>İnsanları aktif katılımcı görür: İnsanlar pasif değil, iletişimde aktif rol alır ve mesajı anlamlandırmada aktif rol oynar.</a:t>
            </a:r>
          </a:p>
          <a:p>
            <a:pPr marL="0" indent="0" algn="just">
              <a:buNone/>
            </a:pPr>
            <a:r>
              <a:rPr lang="tr-TR" b="1" u="sng" dirty="0"/>
              <a:t>Zayıf Yönleri:</a:t>
            </a:r>
          </a:p>
          <a:p>
            <a:pPr algn="just"/>
            <a:r>
              <a:rPr lang="tr-TR" b="1" dirty="0"/>
              <a:t>Güç dengesini dikkate almaz: İletişimde güç ve otorite farklılıklarını göz ardı eder. Otorite sahibi ile dinleyici arasındaki eşitlik bu modelde tam yansıtılmaz.</a:t>
            </a:r>
          </a:p>
          <a:p>
            <a:pPr algn="just"/>
            <a:r>
              <a:rPr lang="tr-TR" b="1" dirty="0"/>
              <a:t>Kitle iletişimi için uygun değil: Çok kişili veya büyük kitlelere yönelik iletişimde, modelin dairesel ve bire bir yapısı yeterince uygulanabilir değildir.</a:t>
            </a:r>
          </a:p>
          <a:p>
            <a:pPr algn="just"/>
            <a:r>
              <a:rPr lang="tr-TR" b="1" dirty="0"/>
              <a:t>Gelişmiş iletişim durumlarını tam yansıtmada yetersiz: Güç, zaman ve denetim gibi alanlardaki farklılıkları dikkate almaz (</a:t>
            </a:r>
            <a:r>
              <a:rPr lang="en-US" b="1" dirty="0"/>
              <a:t>Can Yaşar, 2017, s. </a:t>
            </a:r>
            <a:r>
              <a:rPr lang="tr-TR" b="1" dirty="0"/>
              <a:t>106</a:t>
            </a:r>
            <a:r>
              <a:rPr lang="en-US" b="1" dirty="0"/>
              <a:t>).</a:t>
            </a:r>
            <a:endParaRPr lang="tr-TR" b="1" dirty="0"/>
          </a:p>
        </p:txBody>
      </p:sp>
    </p:spTree>
    <p:extLst>
      <p:ext uri="{BB962C8B-B14F-4D97-AF65-F5344CB8AC3E}">
        <p14:creationId xmlns:p14="http://schemas.microsoft.com/office/powerpoint/2010/main" val="35419919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61558F-71C4-B216-C174-1F1788406D3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618321E-54D1-2DF3-F9EB-76601A9441B8}"/>
              </a:ext>
            </a:extLst>
          </p:cNvPr>
          <p:cNvSpPr>
            <a:spLocks noGrp="1"/>
          </p:cNvSpPr>
          <p:nvPr>
            <p:ph type="title"/>
          </p:nvPr>
        </p:nvSpPr>
        <p:spPr>
          <a:xfrm>
            <a:off x="213544" y="299883"/>
            <a:ext cx="11148014" cy="751403"/>
          </a:xfrm>
        </p:spPr>
        <p:txBody>
          <a:bodyPr>
            <a:normAutofit/>
          </a:bodyPr>
          <a:lstStyle/>
          <a:p>
            <a:pPr algn="just"/>
            <a:r>
              <a:rPr lang="en-US" b="1" dirty="0"/>
              <a:t>Osgood </a:t>
            </a:r>
            <a:r>
              <a:rPr lang="tr-TR" b="1" dirty="0"/>
              <a:t>ve</a:t>
            </a:r>
            <a:r>
              <a:rPr lang="en-US" b="1" dirty="0"/>
              <a:t> Schramm’</a:t>
            </a:r>
            <a:r>
              <a:rPr lang="tr-TR" b="1" dirty="0" err="1"/>
              <a:t>ın</a:t>
            </a:r>
            <a:r>
              <a:rPr lang="tr-TR" b="1" dirty="0"/>
              <a:t> Dairesel (</a:t>
            </a:r>
            <a:r>
              <a:rPr lang="en-US" b="1" dirty="0"/>
              <a:t>Circular</a:t>
            </a:r>
            <a:r>
              <a:rPr lang="tr-TR" b="1" dirty="0"/>
              <a:t>)</a:t>
            </a:r>
            <a:r>
              <a:rPr lang="en-US" b="1" dirty="0"/>
              <a:t> Model</a:t>
            </a:r>
            <a:r>
              <a:rPr lang="tr-TR" b="1" dirty="0"/>
              <a:t>i</a:t>
            </a:r>
            <a:r>
              <a:rPr lang="en-US" b="1" dirty="0"/>
              <a:t> </a:t>
            </a:r>
            <a:endParaRPr lang="tr-TR" b="1" dirty="0"/>
          </a:p>
        </p:txBody>
      </p:sp>
      <p:sp>
        <p:nvSpPr>
          <p:cNvPr id="3" name="İçerik Yer Tutucusu 2">
            <a:extLst>
              <a:ext uri="{FF2B5EF4-FFF2-40B4-BE49-F238E27FC236}">
                <a16:creationId xmlns:a16="http://schemas.microsoft.com/office/drawing/2014/main" id="{C9F08606-070A-4144-DFB4-A8CE0766FF99}"/>
              </a:ext>
            </a:extLst>
          </p:cNvPr>
          <p:cNvSpPr>
            <a:spLocks noGrp="1"/>
          </p:cNvSpPr>
          <p:nvPr>
            <p:ph idx="1"/>
          </p:nvPr>
        </p:nvSpPr>
        <p:spPr>
          <a:xfrm>
            <a:off x="338856" y="993488"/>
            <a:ext cx="10572890" cy="5408152"/>
          </a:xfrm>
        </p:spPr>
        <p:txBody>
          <a:bodyPr>
            <a:noAutofit/>
          </a:bodyPr>
          <a:lstStyle/>
          <a:p>
            <a:pPr marL="0" indent="0" algn="just">
              <a:buNone/>
            </a:pPr>
            <a:r>
              <a:rPr lang="tr-TR" sz="2000" b="1" dirty="0"/>
              <a:t>Kısaca:</a:t>
            </a:r>
          </a:p>
          <a:p>
            <a:pPr algn="just"/>
            <a:r>
              <a:rPr lang="tr-TR" sz="2000" b="1" dirty="0" err="1"/>
              <a:t>Osgood-Schramm</a:t>
            </a:r>
            <a:r>
              <a:rPr lang="tr-TR" sz="2000" b="1" dirty="0"/>
              <a:t> Modeli, iletişimin iki yönlü ve aktif bir süreç olduğunu vurgular.</a:t>
            </a:r>
          </a:p>
          <a:p>
            <a:pPr algn="just"/>
            <a:r>
              <a:rPr lang="tr-TR" sz="2000" b="1" dirty="0"/>
              <a:t>Mesajların karşılıklı kodlanması, çözülmesi ve yorumlanmasıyla sürekli bir döngü halinde gerçekleştiğini gösterir. </a:t>
            </a:r>
          </a:p>
          <a:p>
            <a:pPr algn="just"/>
            <a:r>
              <a:rPr lang="tr-TR" sz="2000" b="1" dirty="0"/>
              <a:t>Bu model, iletişimin karmaşık ve dinamik doğasını anlamak için güçlü bir araçtır. </a:t>
            </a:r>
          </a:p>
          <a:p>
            <a:pPr algn="just"/>
            <a:r>
              <a:rPr lang="tr-TR" sz="2000" b="1" dirty="0"/>
              <a:t>Ancak güç farklılıkları ve büyük iletişim ortamlarında sınırlı kalabilir.</a:t>
            </a:r>
          </a:p>
          <a:p>
            <a:pPr algn="just"/>
            <a:r>
              <a:rPr lang="tr-TR" sz="2000" b="1" dirty="0"/>
              <a:t>İletişimin karşılıklı ve aktif bir süreç olduğunu vurgulaması ile öne çıkar.</a:t>
            </a:r>
          </a:p>
        </p:txBody>
      </p:sp>
    </p:spTree>
    <p:extLst>
      <p:ext uri="{BB962C8B-B14F-4D97-AF65-F5344CB8AC3E}">
        <p14:creationId xmlns:p14="http://schemas.microsoft.com/office/powerpoint/2010/main" val="27082554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9550B2-27F5-07D6-9BAC-D7A599DCE51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1E2AFEAE-B869-911B-7908-2C3E2954216F}"/>
              </a:ext>
            </a:extLst>
          </p:cNvPr>
          <p:cNvSpPr>
            <a:spLocks noGrp="1"/>
          </p:cNvSpPr>
          <p:nvPr>
            <p:ph type="title"/>
          </p:nvPr>
        </p:nvSpPr>
        <p:spPr>
          <a:xfrm>
            <a:off x="213544" y="299883"/>
            <a:ext cx="11148014" cy="751403"/>
          </a:xfrm>
        </p:spPr>
        <p:txBody>
          <a:bodyPr>
            <a:normAutofit/>
          </a:bodyPr>
          <a:lstStyle/>
          <a:p>
            <a:pPr algn="ctr"/>
            <a:r>
              <a:rPr lang="en-US" b="1" dirty="0"/>
              <a:t>Westley </a:t>
            </a:r>
            <a:r>
              <a:rPr lang="en-US" b="1" dirty="0" err="1"/>
              <a:t>ve</a:t>
            </a:r>
            <a:r>
              <a:rPr lang="en-US" b="1" dirty="0"/>
              <a:t> </a:t>
            </a:r>
            <a:r>
              <a:rPr lang="en-US" b="1" dirty="0" err="1"/>
              <a:t>McLean’in</a:t>
            </a:r>
            <a:r>
              <a:rPr lang="en-US" b="1" dirty="0"/>
              <a:t> </a:t>
            </a:r>
            <a:r>
              <a:rPr lang="en-US" b="1" dirty="0" err="1"/>
              <a:t>Modeli</a:t>
            </a:r>
            <a:r>
              <a:rPr lang="en-US" b="1" dirty="0"/>
              <a:t> </a:t>
            </a:r>
          </a:p>
        </p:txBody>
      </p:sp>
      <p:sp>
        <p:nvSpPr>
          <p:cNvPr id="3" name="İçerik Yer Tutucusu 2">
            <a:extLst>
              <a:ext uri="{FF2B5EF4-FFF2-40B4-BE49-F238E27FC236}">
                <a16:creationId xmlns:a16="http://schemas.microsoft.com/office/drawing/2014/main" id="{E17ED814-3CE2-CE2F-D65D-DEB677031E40}"/>
              </a:ext>
            </a:extLst>
          </p:cNvPr>
          <p:cNvSpPr>
            <a:spLocks noGrp="1"/>
          </p:cNvSpPr>
          <p:nvPr>
            <p:ph idx="1"/>
          </p:nvPr>
        </p:nvSpPr>
        <p:spPr>
          <a:xfrm>
            <a:off x="410036" y="998963"/>
            <a:ext cx="10572890" cy="5408152"/>
          </a:xfrm>
        </p:spPr>
        <p:txBody>
          <a:bodyPr>
            <a:noAutofit/>
          </a:bodyPr>
          <a:lstStyle/>
          <a:p>
            <a:pPr marL="0" indent="0" algn="just">
              <a:buNone/>
            </a:pPr>
            <a:r>
              <a:rPr lang="tr-TR" b="1" dirty="0" err="1"/>
              <a:t>Westley</a:t>
            </a:r>
            <a:r>
              <a:rPr lang="tr-TR" b="1" dirty="0"/>
              <a:t> ve </a:t>
            </a:r>
            <a:r>
              <a:rPr lang="tr-TR" b="1" dirty="0" err="1"/>
              <a:t>MacLean</a:t>
            </a:r>
            <a:r>
              <a:rPr lang="tr-TR" b="1" dirty="0"/>
              <a:t> modeli, özellikle medya veya büyük gruplar gibi kitle iletişiminde iletişimin nasıl işlediğini anlamanın bir yoludur. Mesajların iletilmesinde yer alan farklı aktörlerin rollerine odaklanarak önceki fikirler üzerine inşa edilmiştir.</a:t>
            </a:r>
          </a:p>
          <a:p>
            <a:pPr marL="0" indent="0" algn="just">
              <a:buNone/>
            </a:pPr>
            <a:r>
              <a:rPr lang="tr-TR" b="1" u="sng" dirty="0"/>
              <a:t>Ana Bileşenler:</a:t>
            </a:r>
          </a:p>
          <a:p>
            <a:pPr algn="just"/>
            <a:r>
              <a:rPr lang="tr-TR" b="1" dirty="0"/>
              <a:t>A. Kaynak (Source): Mesajı oluşturan ve gönderen kişi veya kurum. Örneğin, bir haber muhabiri veya şirket sözcüsü.</a:t>
            </a:r>
          </a:p>
          <a:p>
            <a:pPr algn="just"/>
            <a:r>
              <a:rPr lang="tr-TR" b="1" dirty="0"/>
              <a:t>B. Alıcı (</a:t>
            </a:r>
            <a:r>
              <a:rPr lang="tr-TR" b="1" dirty="0" err="1"/>
              <a:t>Receiver</a:t>
            </a:r>
            <a:r>
              <a:rPr lang="tr-TR" b="1" dirty="0"/>
              <a:t>): İzleyiciler veya okuyucular gibi mesajı alan ve yorumlayan kişi veya kitle.</a:t>
            </a:r>
          </a:p>
          <a:p>
            <a:pPr algn="just"/>
            <a:r>
              <a:rPr lang="tr-TR" b="1" dirty="0"/>
              <a:t>C. Kanal veya Kapı Bekçisi (Channel </a:t>
            </a:r>
            <a:r>
              <a:rPr lang="tr-TR" b="1" dirty="0" err="1"/>
              <a:t>or</a:t>
            </a:r>
            <a:r>
              <a:rPr lang="tr-TR" b="1" dirty="0"/>
              <a:t> </a:t>
            </a:r>
            <a:r>
              <a:rPr lang="tr-TR" b="1" dirty="0" err="1"/>
              <a:t>Gatekeeper</a:t>
            </a:r>
            <a:r>
              <a:rPr lang="tr-TR" b="1" dirty="0"/>
              <a:t>): Mesajlar alıcıya ulaşmadan önce filtreleyen veya seçen aracı. Bu, hangi bilgilerin paylaşılacağına karar veren bir gazeteci, editör veya medya kuruluşu olabilir. </a:t>
            </a:r>
          </a:p>
          <a:p>
            <a:pPr algn="just"/>
            <a:r>
              <a:rPr lang="tr-TR" b="1" dirty="0" err="1"/>
              <a:t>X.Yönelim</a:t>
            </a:r>
            <a:r>
              <a:rPr lang="tr-TR" b="1" dirty="0"/>
              <a:t> Nesnesi (Object of </a:t>
            </a:r>
            <a:r>
              <a:rPr lang="tr-TR" b="1" dirty="0" err="1"/>
              <a:t>Orientation</a:t>
            </a:r>
            <a:r>
              <a:rPr lang="tr-TR" b="1" dirty="0"/>
              <a:t>): Tartışılan konu veya özne, örneğin toplumsal bir sorun, ürün veya olay. Mesajın anlamı, alıcının sosyal veya kültürel geçmişine bağlıdır (</a:t>
            </a:r>
            <a:r>
              <a:rPr lang="en-US" b="1" dirty="0"/>
              <a:t>Bucur</a:t>
            </a:r>
            <a:r>
              <a:rPr lang="tr-TR" b="1" dirty="0"/>
              <a:t> ve </a:t>
            </a:r>
            <a:r>
              <a:rPr lang="en-US" b="1" dirty="0"/>
              <a:t>Ban, </a:t>
            </a:r>
            <a:r>
              <a:rPr lang="tr-TR" b="1" dirty="0"/>
              <a:t>2</a:t>
            </a:r>
            <a:r>
              <a:rPr lang="en-US" b="1" dirty="0"/>
              <a:t>019</a:t>
            </a:r>
            <a:r>
              <a:rPr lang="tr-TR" b="1" dirty="0"/>
              <a:t>, </a:t>
            </a:r>
            <a:r>
              <a:rPr lang="tr-TR" b="1" dirty="0" err="1"/>
              <a:t>ss</a:t>
            </a:r>
            <a:r>
              <a:rPr lang="tr-TR" b="1" dirty="0"/>
              <a:t>. 25-28).</a:t>
            </a:r>
          </a:p>
        </p:txBody>
      </p:sp>
    </p:spTree>
    <p:extLst>
      <p:ext uri="{BB962C8B-B14F-4D97-AF65-F5344CB8AC3E}">
        <p14:creationId xmlns:p14="http://schemas.microsoft.com/office/powerpoint/2010/main" val="12331609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9454E7-1FD5-F3C0-48F4-3AAD74E012D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EAE5CEC-DB91-D68F-C2AF-0E03FC26A53F}"/>
              </a:ext>
            </a:extLst>
          </p:cNvPr>
          <p:cNvSpPr>
            <a:spLocks noGrp="1"/>
          </p:cNvSpPr>
          <p:nvPr>
            <p:ph type="title"/>
          </p:nvPr>
        </p:nvSpPr>
        <p:spPr>
          <a:xfrm>
            <a:off x="213544" y="195643"/>
            <a:ext cx="11148014" cy="751403"/>
          </a:xfrm>
        </p:spPr>
        <p:txBody>
          <a:bodyPr>
            <a:normAutofit/>
          </a:bodyPr>
          <a:lstStyle/>
          <a:p>
            <a:pPr algn="ctr"/>
            <a:r>
              <a:rPr lang="en-US" b="1" dirty="0"/>
              <a:t>Westley </a:t>
            </a:r>
            <a:r>
              <a:rPr lang="en-US" b="1" dirty="0" err="1"/>
              <a:t>ve</a:t>
            </a:r>
            <a:r>
              <a:rPr lang="en-US" b="1" dirty="0"/>
              <a:t> </a:t>
            </a:r>
            <a:r>
              <a:rPr lang="en-US" b="1" dirty="0" err="1"/>
              <a:t>McLean’in</a:t>
            </a:r>
            <a:r>
              <a:rPr lang="en-US" b="1" dirty="0"/>
              <a:t> </a:t>
            </a:r>
            <a:r>
              <a:rPr lang="en-US" b="1" dirty="0" err="1"/>
              <a:t>Modeli</a:t>
            </a:r>
            <a:r>
              <a:rPr lang="en-US" b="1" dirty="0"/>
              <a:t> </a:t>
            </a:r>
          </a:p>
        </p:txBody>
      </p:sp>
      <p:sp>
        <p:nvSpPr>
          <p:cNvPr id="3" name="İçerik Yer Tutucusu 2">
            <a:extLst>
              <a:ext uri="{FF2B5EF4-FFF2-40B4-BE49-F238E27FC236}">
                <a16:creationId xmlns:a16="http://schemas.microsoft.com/office/drawing/2014/main" id="{00E4AFBC-7809-C53B-31E4-7FA353EB37C9}"/>
              </a:ext>
            </a:extLst>
          </p:cNvPr>
          <p:cNvSpPr>
            <a:spLocks noGrp="1"/>
          </p:cNvSpPr>
          <p:nvPr>
            <p:ph idx="1"/>
          </p:nvPr>
        </p:nvSpPr>
        <p:spPr>
          <a:xfrm>
            <a:off x="415512" y="878503"/>
            <a:ext cx="10572890" cy="5408152"/>
          </a:xfrm>
        </p:spPr>
        <p:txBody>
          <a:bodyPr>
            <a:noAutofit/>
          </a:bodyPr>
          <a:lstStyle/>
          <a:p>
            <a:pPr marL="0" indent="0" algn="just">
              <a:buNone/>
            </a:pPr>
            <a:r>
              <a:rPr lang="tr-TR" sz="1600" b="1" u="sng" dirty="0"/>
              <a:t>Nasıl Çalışır:</a:t>
            </a:r>
          </a:p>
          <a:p>
            <a:pPr marL="0" indent="0" algn="just">
              <a:buNone/>
            </a:pPr>
            <a:r>
              <a:rPr lang="tr-TR" sz="1600" b="1" dirty="0"/>
              <a:t>Kaynak (A), nesne (X) hakkında bir mesaj oluşturur.</a:t>
            </a:r>
          </a:p>
          <a:p>
            <a:pPr marL="0" indent="0" algn="just">
              <a:buNone/>
            </a:pPr>
            <a:r>
              <a:rPr lang="tr-TR" sz="1600" b="1" dirty="0"/>
              <a:t>Kanal (C), bu mesajı alıcıya (B) iletmeden önce filtreler veya değiştirir.</a:t>
            </a:r>
          </a:p>
          <a:p>
            <a:pPr marL="0" indent="0" algn="just">
              <a:buNone/>
            </a:pPr>
            <a:r>
              <a:rPr lang="tr-TR" sz="1600" b="1" dirty="0"/>
              <a:t>Alıcı, mesajı kendi sosyal bağlamına göre yorumlar.</a:t>
            </a:r>
          </a:p>
          <a:p>
            <a:pPr marL="0" indent="0" algn="just">
              <a:buNone/>
            </a:pPr>
            <a:r>
              <a:rPr lang="tr-TR" sz="1600" b="1" dirty="0"/>
              <a:t>B'den A'ya (veya C'ye) gelen geri bildirim, gönderenin gerektiğinde mesajı düzenlemesine olanak tanır.</a:t>
            </a:r>
          </a:p>
          <a:p>
            <a:pPr marL="0" indent="0" algn="just">
              <a:buNone/>
            </a:pPr>
            <a:endParaRPr lang="tr-TR" sz="1600" b="1" dirty="0"/>
          </a:p>
          <a:p>
            <a:pPr marL="0" indent="0" algn="just">
              <a:buNone/>
            </a:pPr>
            <a:r>
              <a:rPr lang="tr-TR" sz="1600" b="1" u="sng" dirty="0"/>
              <a:t>Önemli Noktalar:</a:t>
            </a:r>
          </a:p>
          <a:p>
            <a:pPr marL="0" indent="0" algn="just">
              <a:buNone/>
            </a:pPr>
            <a:r>
              <a:rPr lang="tr-TR" sz="1600" b="1" dirty="0"/>
              <a:t>Model, hangi bilgilerin halka ulaşacağını etkileyen kapıcının (C) rolünü vurgular.</a:t>
            </a:r>
          </a:p>
          <a:p>
            <a:pPr marL="0" indent="0" algn="just">
              <a:buNone/>
            </a:pPr>
            <a:r>
              <a:rPr lang="tr-TR" sz="1600" b="1" dirty="0"/>
              <a:t>Geri bildirim, gönderenin mesajın nasıl alındığını ve yorumlandığını anlamasına yardımcı olduğu için çok önemlidir.</a:t>
            </a:r>
          </a:p>
          <a:p>
            <a:pPr marL="0" indent="0" algn="just">
              <a:buNone/>
            </a:pPr>
            <a:r>
              <a:rPr lang="tr-TR" sz="1600" b="1" dirty="0"/>
              <a:t>Model hem bireysel hem de kitle iletişimi için geçerlidir.</a:t>
            </a:r>
          </a:p>
          <a:p>
            <a:pPr marL="0" indent="0" algn="just">
              <a:buNone/>
            </a:pPr>
            <a:r>
              <a:rPr lang="tr-TR" sz="1600" b="1" dirty="0"/>
              <a:t>Sektörden Örnek:</a:t>
            </a:r>
          </a:p>
          <a:p>
            <a:pPr marL="0" indent="0" algn="just">
              <a:buNone/>
            </a:pPr>
            <a:r>
              <a:rPr lang="tr-TR" sz="1600" b="1" dirty="0"/>
              <a:t>Bir kalite yöneticisinin (A) bir toplantı sırasında üretimdeki sorunları bildirdiğini düşünün. Mesaj bir sunum kanalından (PowerPoint gibi C) geçer ve personel (B) tarafından yorumlanır. Personelden gelen geri bildirimler, yöneticinin mesajın ne kadar iyi karşılandığını ve hangi eylemlerin gerekli olduğunu anlamasına yardımcı olur (</a:t>
            </a:r>
            <a:r>
              <a:rPr lang="en-US" sz="1600" b="1" dirty="0"/>
              <a:t>Bucur</a:t>
            </a:r>
            <a:r>
              <a:rPr lang="tr-TR" sz="1600" b="1" dirty="0"/>
              <a:t> ve </a:t>
            </a:r>
            <a:r>
              <a:rPr lang="en-US" sz="1600" b="1" dirty="0"/>
              <a:t>Ban, </a:t>
            </a:r>
            <a:r>
              <a:rPr lang="tr-TR" sz="1600" b="1" dirty="0"/>
              <a:t>2</a:t>
            </a:r>
            <a:r>
              <a:rPr lang="en-US" sz="1600" b="1" dirty="0"/>
              <a:t>019</a:t>
            </a:r>
            <a:r>
              <a:rPr lang="tr-TR" sz="1600" b="1" dirty="0"/>
              <a:t>, s. 28).</a:t>
            </a:r>
            <a:endParaRPr lang="tr-TR" sz="2000" b="1" dirty="0"/>
          </a:p>
        </p:txBody>
      </p:sp>
    </p:spTree>
    <p:extLst>
      <p:ext uri="{BB962C8B-B14F-4D97-AF65-F5344CB8AC3E}">
        <p14:creationId xmlns:p14="http://schemas.microsoft.com/office/powerpoint/2010/main" val="25162247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F6ACDD-2258-1CD7-0D5C-45C7929E14B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00EBC72-A930-FD26-CE46-1DFB3468168D}"/>
              </a:ext>
            </a:extLst>
          </p:cNvPr>
          <p:cNvSpPr>
            <a:spLocks noGrp="1"/>
          </p:cNvSpPr>
          <p:nvPr>
            <p:ph type="title"/>
          </p:nvPr>
        </p:nvSpPr>
        <p:spPr>
          <a:xfrm>
            <a:off x="213544" y="299883"/>
            <a:ext cx="11148014" cy="751403"/>
          </a:xfrm>
        </p:spPr>
        <p:txBody>
          <a:bodyPr>
            <a:normAutofit/>
          </a:bodyPr>
          <a:lstStyle/>
          <a:p>
            <a:pPr algn="ctr"/>
            <a:r>
              <a:rPr lang="en-US" b="1" dirty="0"/>
              <a:t>Riley </a:t>
            </a:r>
            <a:r>
              <a:rPr lang="en-US" b="1" dirty="0" err="1"/>
              <a:t>ve</a:t>
            </a:r>
            <a:r>
              <a:rPr lang="en-US" b="1" dirty="0"/>
              <a:t> </a:t>
            </a:r>
            <a:r>
              <a:rPr lang="en-US" b="1" dirty="0" err="1"/>
              <a:t>Riley'nin</a:t>
            </a:r>
            <a:r>
              <a:rPr lang="en-US" b="1" dirty="0"/>
              <a:t> </a:t>
            </a:r>
            <a:r>
              <a:rPr lang="en-US" b="1" dirty="0" err="1"/>
              <a:t>Sosyolojik</a:t>
            </a:r>
            <a:r>
              <a:rPr lang="en-US" b="1" dirty="0"/>
              <a:t> </a:t>
            </a:r>
            <a:r>
              <a:rPr lang="en-US" b="1" dirty="0" err="1"/>
              <a:t>Modeli</a:t>
            </a:r>
            <a:endParaRPr lang="en-US" b="1" dirty="0"/>
          </a:p>
        </p:txBody>
      </p:sp>
      <p:sp>
        <p:nvSpPr>
          <p:cNvPr id="3" name="İçerik Yer Tutucusu 2">
            <a:extLst>
              <a:ext uri="{FF2B5EF4-FFF2-40B4-BE49-F238E27FC236}">
                <a16:creationId xmlns:a16="http://schemas.microsoft.com/office/drawing/2014/main" id="{2DBB7A06-87C6-29DC-2CF9-BAE8B11AB49F}"/>
              </a:ext>
            </a:extLst>
          </p:cNvPr>
          <p:cNvSpPr>
            <a:spLocks noGrp="1"/>
          </p:cNvSpPr>
          <p:nvPr>
            <p:ph idx="1"/>
          </p:nvPr>
        </p:nvSpPr>
        <p:spPr>
          <a:xfrm>
            <a:off x="448365" y="1256309"/>
            <a:ext cx="10436828" cy="5408152"/>
          </a:xfrm>
        </p:spPr>
        <p:txBody>
          <a:bodyPr>
            <a:noAutofit/>
          </a:bodyPr>
          <a:lstStyle/>
          <a:p>
            <a:pPr marL="0" indent="0" algn="just">
              <a:buNone/>
            </a:pPr>
            <a:r>
              <a:rPr lang="tr-TR" b="1" dirty="0"/>
              <a:t>İletişim çalışmalarındaki egemen yaklaşımlar psikoloji temelli olup bireysel çerçevede ele alındığından yaklaşımların pek çoğunda iletişim sürecini etkileyen toplumsal yapı, sistem ve kodları göz ardı ettiği gerekçesiyle eleştirilmiştir. </a:t>
            </a:r>
          </a:p>
          <a:p>
            <a:pPr marL="0" indent="0" algn="just">
              <a:buNone/>
            </a:pPr>
            <a:r>
              <a:rPr lang="tr-TR" b="1" dirty="0"/>
              <a:t>Egemen yaklaşımlardaki bu durum John W. </a:t>
            </a:r>
            <a:r>
              <a:rPr lang="tr-TR" b="1" dirty="0" err="1"/>
              <a:t>Riley</a:t>
            </a:r>
            <a:r>
              <a:rPr lang="tr-TR" b="1" dirty="0"/>
              <a:t> ve </a:t>
            </a:r>
            <a:r>
              <a:rPr lang="tr-TR" b="1" dirty="0" err="1"/>
              <a:t>Mathilda</a:t>
            </a:r>
            <a:r>
              <a:rPr lang="tr-TR" b="1" dirty="0"/>
              <a:t> White </a:t>
            </a:r>
            <a:r>
              <a:rPr lang="tr-TR" b="1" dirty="0" err="1"/>
              <a:t>Riley</a:t>
            </a:r>
            <a:r>
              <a:rPr lang="tr-TR" b="1" dirty="0"/>
              <a:t> tarafından irdelenerek, “iletişimin daha derin bir kavrayışa gereksinim duyduğu” ifadesi ortaya konmuştur. </a:t>
            </a:r>
          </a:p>
          <a:p>
            <a:pPr marL="0" indent="0" algn="just">
              <a:buNone/>
            </a:pPr>
            <a:r>
              <a:rPr lang="tr-TR" b="1" dirty="0"/>
              <a:t>John W. </a:t>
            </a:r>
            <a:r>
              <a:rPr lang="tr-TR" b="1" dirty="0" err="1"/>
              <a:t>Riley</a:t>
            </a:r>
            <a:r>
              <a:rPr lang="tr-TR" b="1" dirty="0"/>
              <a:t> ile </a:t>
            </a:r>
            <a:r>
              <a:rPr lang="tr-TR" b="1" dirty="0" err="1"/>
              <a:t>Mathilda</a:t>
            </a:r>
            <a:r>
              <a:rPr lang="tr-TR" b="1" dirty="0"/>
              <a:t> </a:t>
            </a:r>
            <a:r>
              <a:rPr lang="tr-TR" b="1" dirty="0" err="1"/>
              <a:t>Riley’in</a:t>
            </a:r>
            <a:r>
              <a:rPr lang="tr-TR" b="1" dirty="0"/>
              <a:t> 1959 yılında kaleme aldığı </a:t>
            </a:r>
            <a:r>
              <a:rPr lang="en-US" b="1" u="sng" dirty="0"/>
              <a:t>"</a:t>
            </a:r>
            <a:r>
              <a:rPr lang="en-US" b="1" u="sng" dirty="0" err="1"/>
              <a:t>Kitle</a:t>
            </a:r>
            <a:r>
              <a:rPr lang="en-US" b="1" u="sng" dirty="0"/>
              <a:t> </a:t>
            </a:r>
            <a:r>
              <a:rPr lang="en-US" b="1" u="sng" dirty="0" err="1"/>
              <a:t>İletişimi</a:t>
            </a:r>
            <a:r>
              <a:rPr lang="en-US" b="1" u="sng" dirty="0"/>
              <a:t> </a:t>
            </a:r>
            <a:r>
              <a:rPr lang="en-US" b="1" u="sng" dirty="0" err="1"/>
              <a:t>ve</a:t>
            </a:r>
            <a:r>
              <a:rPr lang="en-US" b="1" u="sng" dirty="0"/>
              <a:t> </a:t>
            </a:r>
            <a:r>
              <a:rPr lang="en-US" b="1" u="sng" dirty="0" err="1"/>
              <a:t>Toplumsal</a:t>
            </a:r>
            <a:r>
              <a:rPr lang="en-US" b="1" u="sng" dirty="0"/>
              <a:t> </a:t>
            </a:r>
            <a:r>
              <a:rPr lang="en-US" b="1" u="sng" dirty="0" err="1"/>
              <a:t>Sistem</a:t>
            </a:r>
            <a:r>
              <a:rPr lang="en-US" b="1" u="sng" dirty="0"/>
              <a:t>" (Sociology Today)</a:t>
            </a:r>
            <a:r>
              <a:rPr lang="en-US" b="1" dirty="0"/>
              <a:t> </a:t>
            </a:r>
            <a:r>
              <a:rPr lang="tr-TR" b="1" dirty="0"/>
              <a:t>konulu makaleleri, sosyolojik anlayışa doğru yaklaşımda önemli bir adımdır. </a:t>
            </a:r>
          </a:p>
          <a:p>
            <a:pPr marL="0" indent="0" algn="just">
              <a:buNone/>
            </a:pPr>
            <a:endParaRPr lang="tr-TR" b="1" dirty="0"/>
          </a:p>
          <a:p>
            <a:pPr marL="0" indent="0" algn="just">
              <a:buNone/>
            </a:pPr>
            <a:r>
              <a:rPr lang="tr-TR" b="1" dirty="0" err="1"/>
              <a:t>Riley</a:t>
            </a:r>
            <a:r>
              <a:rPr lang="tr-TR" b="1" dirty="0"/>
              <a:t> ve </a:t>
            </a:r>
            <a:r>
              <a:rPr lang="tr-TR" b="1" dirty="0" err="1"/>
              <a:t>Riley’nin</a:t>
            </a:r>
            <a:r>
              <a:rPr lang="tr-TR" b="1" dirty="0"/>
              <a:t> iletişim modelinde iletişim yalnızca bireysel ve psikolojik bir süreç olmaktan çıkmış, toplumsal sistemler içerisinde bir süreç olarak değerlendirilmeye başlanmıştır. İletişim sürecinde toplumsal grupların önemine odaklanılan modelde </a:t>
            </a:r>
            <a:r>
              <a:rPr lang="tr-TR" b="1" dirty="0" err="1"/>
              <a:t>Riley</a:t>
            </a:r>
            <a:r>
              <a:rPr lang="tr-TR" b="1" dirty="0"/>
              <a:t> ve </a:t>
            </a:r>
            <a:r>
              <a:rPr lang="tr-TR" b="1" dirty="0" err="1"/>
              <a:t>Riley</a:t>
            </a:r>
            <a:r>
              <a:rPr lang="tr-TR" b="1" dirty="0"/>
              <a:t>, toplumsal grupları birincil ve ikincil olarak ayrılmaktadır. Bu grupların iletişim sürecinde aktif bir rol oynadıkları belirtilmektedir (</a:t>
            </a:r>
            <a:r>
              <a:rPr lang="tr-TR" b="1" dirty="0" err="1"/>
              <a:t>Güsün</a:t>
            </a:r>
            <a:r>
              <a:rPr lang="tr-TR" b="1" dirty="0"/>
              <a:t>, </a:t>
            </a:r>
            <a:r>
              <a:rPr lang="tr-TR" b="1" dirty="0" err="1"/>
              <a:t>t.y</a:t>
            </a:r>
            <a:r>
              <a:rPr lang="tr-TR" b="1" dirty="0"/>
              <a:t>.).</a:t>
            </a:r>
          </a:p>
        </p:txBody>
      </p:sp>
    </p:spTree>
    <p:extLst>
      <p:ext uri="{BB962C8B-B14F-4D97-AF65-F5344CB8AC3E}">
        <p14:creationId xmlns:p14="http://schemas.microsoft.com/office/powerpoint/2010/main" val="12272018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D04299-5DE5-FD4E-C3F3-38F74457FCE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E0E14C2-B87B-8C3E-B036-878EC6E2CA2D}"/>
              </a:ext>
            </a:extLst>
          </p:cNvPr>
          <p:cNvSpPr>
            <a:spLocks noGrp="1"/>
          </p:cNvSpPr>
          <p:nvPr>
            <p:ph type="title"/>
          </p:nvPr>
        </p:nvSpPr>
        <p:spPr>
          <a:xfrm>
            <a:off x="213544" y="299883"/>
            <a:ext cx="11148014" cy="751403"/>
          </a:xfrm>
        </p:spPr>
        <p:txBody>
          <a:bodyPr>
            <a:normAutofit/>
          </a:bodyPr>
          <a:lstStyle/>
          <a:p>
            <a:pPr algn="ctr"/>
            <a:r>
              <a:rPr lang="en-US" b="1" dirty="0"/>
              <a:t>Riley </a:t>
            </a:r>
            <a:r>
              <a:rPr lang="en-US" b="1" dirty="0" err="1"/>
              <a:t>ve</a:t>
            </a:r>
            <a:r>
              <a:rPr lang="en-US" b="1" dirty="0"/>
              <a:t> </a:t>
            </a:r>
            <a:r>
              <a:rPr lang="en-US" b="1" dirty="0" err="1"/>
              <a:t>Riley'nin</a:t>
            </a:r>
            <a:r>
              <a:rPr lang="en-US" b="1" dirty="0"/>
              <a:t> </a:t>
            </a:r>
            <a:r>
              <a:rPr lang="en-US" b="1" dirty="0" err="1"/>
              <a:t>Sosyolojik</a:t>
            </a:r>
            <a:r>
              <a:rPr lang="en-US" b="1" dirty="0"/>
              <a:t> </a:t>
            </a:r>
            <a:r>
              <a:rPr lang="en-US" b="1" dirty="0" err="1"/>
              <a:t>Modeli</a:t>
            </a:r>
            <a:endParaRPr lang="en-US" b="1" dirty="0"/>
          </a:p>
        </p:txBody>
      </p:sp>
      <p:sp>
        <p:nvSpPr>
          <p:cNvPr id="3" name="İçerik Yer Tutucusu 2">
            <a:extLst>
              <a:ext uri="{FF2B5EF4-FFF2-40B4-BE49-F238E27FC236}">
                <a16:creationId xmlns:a16="http://schemas.microsoft.com/office/drawing/2014/main" id="{932E4978-5975-8127-C804-D9C408A6ADEF}"/>
              </a:ext>
            </a:extLst>
          </p:cNvPr>
          <p:cNvSpPr>
            <a:spLocks noGrp="1"/>
          </p:cNvSpPr>
          <p:nvPr>
            <p:ph idx="1"/>
          </p:nvPr>
        </p:nvSpPr>
        <p:spPr>
          <a:xfrm>
            <a:off x="448365" y="1256309"/>
            <a:ext cx="10572890" cy="5221147"/>
          </a:xfrm>
        </p:spPr>
        <p:txBody>
          <a:bodyPr>
            <a:noAutofit/>
          </a:bodyPr>
          <a:lstStyle/>
          <a:p>
            <a:pPr marL="0" indent="0" algn="just">
              <a:buNone/>
            </a:pPr>
            <a:r>
              <a:rPr lang="tr-TR" sz="2000" b="1" dirty="0" err="1"/>
              <a:t>Brunswickli</a:t>
            </a:r>
            <a:r>
              <a:rPr lang="tr-TR" sz="2000" b="1" dirty="0"/>
              <a:t> sosyolog eşler John W. ve </a:t>
            </a:r>
            <a:r>
              <a:rPr lang="tr-TR" sz="2000" b="1" dirty="0" err="1"/>
              <a:t>Matilda</a:t>
            </a:r>
            <a:r>
              <a:rPr lang="tr-TR" sz="2000" b="1" dirty="0"/>
              <a:t> White </a:t>
            </a:r>
            <a:r>
              <a:rPr lang="tr-TR" sz="2000" b="1" dirty="0" err="1"/>
              <a:t>Riley’in</a:t>
            </a:r>
            <a:r>
              <a:rPr lang="tr-TR" sz="2000" b="1" dirty="0"/>
              <a:t> fikirlerinin temeli Aristoteles ve </a:t>
            </a:r>
            <a:r>
              <a:rPr lang="tr-TR" sz="2000" b="1" dirty="0" err="1"/>
              <a:t>Lasswell'in</a:t>
            </a:r>
            <a:r>
              <a:rPr lang="tr-TR" sz="2000" b="1" dirty="0"/>
              <a:t> çalışmalarına dayanır ve iletişimde sosyolojik bakış açısının önemine dikkat çekerler. Modele göre,</a:t>
            </a:r>
          </a:p>
          <a:p>
            <a:pPr marL="0" indent="0" algn="just">
              <a:buNone/>
            </a:pPr>
            <a:endParaRPr lang="tr-TR" sz="2000" b="1" dirty="0"/>
          </a:p>
          <a:p>
            <a:pPr algn="just"/>
            <a:r>
              <a:rPr lang="tr-TR" sz="2000" b="1" dirty="0"/>
              <a:t>Büyük Sosyal Yapı (</a:t>
            </a:r>
            <a:r>
              <a:rPr lang="tr-TR" sz="2000" b="1" dirty="0" err="1"/>
              <a:t>Larger</a:t>
            </a:r>
            <a:r>
              <a:rPr lang="tr-TR" sz="2000" b="1" dirty="0"/>
              <a:t> </a:t>
            </a:r>
            <a:r>
              <a:rPr lang="tr-TR" sz="2000" b="1" dirty="0" err="1"/>
              <a:t>Social</a:t>
            </a:r>
            <a:r>
              <a:rPr lang="tr-TR" sz="2000" b="1" dirty="0"/>
              <a:t> </a:t>
            </a:r>
            <a:r>
              <a:rPr lang="tr-TR" sz="2000" b="1" dirty="0" err="1"/>
              <a:t>Structure</a:t>
            </a:r>
            <a:r>
              <a:rPr lang="tr-TR" sz="2000" b="1" dirty="0"/>
              <a:t>) 1, İletişimci (Communicator), Birincil Grup (</a:t>
            </a:r>
            <a:r>
              <a:rPr lang="tr-TR" sz="2000" b="1" dirty="0" err="1"/>
              <a:t>Primary</a:t>
            </a:r>
            <a:r>
              <a:rPr lang="tr-TR" sz="2000" b="1" dirty="0"/>
              <a:t> </a:t>
            </a:r>
            <a:r>
              <a:rPr lang="tr-TR" sz="2000" b="1" dirty="0" err="1"/>
              <a:t>Group</a:t>
            </a:r>
            <a:r>
              <a:rPr lang="tr-TR" sz="2000" b="1" dirty="0"/>
              <a:t>)  a1 ve a2'yi içerir. İletişimci (c), büyük sosyal grup 1'i temsil eder.</a:t>
            </a:r>
          </a:p>
          <a:p>
            <a:pPr algn="just"/>
            <a:r>
              <a:rPr lang="tr-TR" sz="2000" b="1" dirty="0"/>
              <a:t>Büyük Sosyal Yapı 2, Alıcı (</a:t>
            </a:r>
            <a:r>
              <a:rPr lang="tr-TR" sz="2000" b="1" dirty="0" err="1"/>
              <a:t>Receiver</a:t>
            </a:r>
            <a:r>
              <a:rPr lang="tr-TR" sz="2000" b="1" dirty="0"/>
              <a:t>), Birincil Grup b1 ve b2'yi içerir. Alıcı (R), büyük sosyal grup 2'yi temsil eder.</a:t>
            </a:r>
          </a:p>
          <a:p>
            <a:pPr algn="just"/>
            <a:r>
              <a:rPr lang="tr-TR" sz="2000" b="1" dirty="0"/>
              <a:t>Büyük Sosyal Grup 1 ve büyük sosyal grup 2, Genel Sosyal Sistem’in (</a:t>
            </a:r>
            <a:r>
              <a:rPr lang="tr-TR" sz="2000" b="1" dirty="0" err="1"/>
              <a:t>Over</a:t>
            </a:r>
            <a:r>
              <a:rPr lang="tr-TR" sz="2000" b="1" dirty="0"/>
              <a:t> </a:t>
            </a:r>
            <a:r>
              <a:rPr lang="tr-TR" sz="2000" b="1" dirty="0" err="1"/>
              <a:t>All</a:t>
            </a:r>
            <a:r>
              <a:rPr lang="tr-TR" sz="2000" b="1" dirty="0"/>
              <a:t> </a:t>
            </a:r>
            <a:r>
              <a:rPr lang="tr-TR" sz="2000" b="1" dirty="0" err="1"/>
              <a:t>Social</a:t>
            </a:r>
            <a:r>
              <a:rPr lang="tr-TR" sz="2000" b="1" dirty="0"/>
              <a:t> </a:t>
            </a:r>
            <a:r>
              <a:rPr lang="tr-TR" sz="2000" b="1" dirty="0" err="1"/>
              <a:t>System</a:t>
            </a:r>
            <a:r>
              <a:rPr lang="tr-TR" sz="2000" b="1" dirty="0"/>
              <a:t>) altındadır (</a:t>
            </a:r>
            <a:r>
              <a:rPr lang="en-US" sz="2000" b="1" dirty="0"/>
              <a:t>Communication Theory</a:t>
            </a:r>
            <a:r>
              <a:rPr lang="tr-TR" sz="2000" b="1" dirty="0"/>
              <a:t>, </a:t>
            </a:r>
            <a:r>
              <a:rPr lang="tr-TR" sz="2000" b="1" dirty="0" err="1"/>
              <a:t>t.y</a:t>
            </a:r>
            <a:r>
              <a:rPr lang="tr-TR" sz="2000" b="1" dirty="0"/>
              <a:t>. a.). </a:t>
            </a:r>
          </a:p>
        </p:txBody>
      </p:sp>
    </p:spTree>
    <p:extLst>
      <p:ext uri="{BB962C8B-B14F-4D97-AF65-F5344CB8AC3E}">
        <p14:creationId xmlns:p14="http://schemas.microsoft.com/office/powerpoint/2010/main" val="28345317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8F4A73-05F3-A2F6-7C0E-285F3F49ADB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71A2980-1125-BD18-A769-84ECF79A0ED0}"/>
              </a:ext>
            </a:extLst>
          </p:cNvPr>
          <p:cNvSpPr>
            <a:spLocks noGrp="1"/>
          </p:cNvSpPr>
          <p:nvPr>
            <p:ph type="title"/>
          </p:nvPr>
        </p:nvSpPr>
        <p:spPr>
          <a:xfrm>
            <a:off x="213544" y="299883"/>
            <a:ext cx="11148014" cy="751403"/>
          </a:xfrm>
        </p:spPr>
        <p:txBody>
          <a:bodyPr>
            <a:normAutofit/>
          </a:bodyPr>
          <a:lstStyle/>
          <a:p>
            <a:pPr algn="ctr"/>
            <a:r>
              <a:rPr lang="en-US" b="1" dirty="0"/>
              <a:t>Riley </a:t>
            </a:r>
            <a:r>
              <a:rPr lang="en-US" b="1" dirty="0" err="1"/>
              <a:t>ve</a:t>
            </a:r>
            <a:r>
              <a:rPr lang="en-US" b="1" dirty="0"/>
              <a:t> </a:t>
            </a:r>
            <a:r>
              <a:rPr lang="en-US" b="1" dirty="0" err="1"/>
              <a:t>Riley'nin</a:t>
            </a:r>
            <a:r>
              <a:rPr lang="en-US" b="1" dirty="0"/>
              <a:t> </a:t>
            </a:r>
            <a:r>
              <a:rPr lang="en-US" b="1" dirty="0" err="1"/>
              <a:t>Sosyolojik</a:t>
            </a:r>
            <a:r>
              <a:rPr lang="en-US" b="1" dirty="0"/>
              <a:t> </a:t>
            </a:r>
            <a:r>
              <a:rPr lang="en-US" b="1" dirty="0" err="1"/>
              <a:t>Modeli</a:t>
            </a:r>
            <a:endParaRPr lang="en-US" b="1" dirty="0"/>
          </a:p>
        </p:txBody>
      </p:sp>
      <p:sp>
        <p:nvSpPr>
          <p:cNvPr id="3" name="İçerik Yer Tutucusu 2">
            <a:extLst>
              <a:ext uri="{FF2B5EF4-FFF2-40B4-BE49-F238E27FC236}">
                <a16:creationId xmlns:a16="http://schemas.microsoft.com/office/drawing/2014/main" id="{4C8E34F3-33A5-F39D-DDCD-A65CE6CE4108}"/>
              </a:ext>
            </a:extLst>
          </p:cNvPr>
          <p:cNvSpPr>
            <a:spLocks noGrp="1"/>
          </p:cNvSpPr>
          <p:nvPr>
            <p:ph idx="1"/>
          </p:nvPr>
        </p:nvSpPr>
        <p:spPr>
          <a:xfrm>
            <a:off x="448365" y="1256309"/>
            <a:ext cx="10572890" cy="5408152"/>
          </a:xfrm>
        </p:spPr>
        <p:txBody>
          <a:bodyPr>
            <a:noAutofit/>
          </a:bodyPr>
          <a:lstStyle/>
          <a:p>
            <a:pPr marL="0" indent="0" algn="just">
              <a:buNone/>
            </a:pPr>
            <a:endParaRPr lang="tr-TR" sz="2000" b="1" dirty="0"/>
          </a:p>
          <a:p>
            <a:pPr marL="0" indent="0" algn="just">
              <a:buNone/>
            </a:pPr>
            <a:endParaRPr lang="tr-TR" sz="2000" b="1" dirty="0"/>
          </a:p>
          <a:p>
            <a:pPr marL="0" indent="0" algn="just">
              <a:buNone/>
            </a:pPr>
            <a:endParaRPr lang="tr-TR" sz="2000" b="1" dirty="0"/>
          </a:p>
          <a:p>
            <a:pPr marL="0" indent="0" algn="just">
              <a:buNone/>
            </a:pPr>
            <a:endParaRPr lang="tr-TR" sz="2000" b="1" dirty="0"/>
          </a:p>
          <a:p>
            <a:pPr marL="0" indent="0" algn="just">
              <a:buNone/>
            </a:pPr>
            <a:endParaRPr lang="tr-TR" sz="2000" b="1" dirty="0"/>
          </a:p>
          <a:p>
            <a:pPr marL="0" indent="0" algn="just">
              <a:buNone/>
            </a:pPr>
            <a:endParaRPr lang="tr-TR" sz="2000" b="1" dirty="0"/>
          </a:p>
          <a:p>
            <a:pPr marL="0" indent="0" algn="just">
              <a:buNone/>
            </a:pPr>
            <a:endParaRPr lang="tr-TR" sz="2000" b="1" dirty="0"/>
          </a:p>
          <a:p>
            <a:pPr marL="0" indent="0" algn="just">
              <a:buNone/>
            </a:pPr>
            <a:endParaRPr lang="tr-TR" sz="2000" b="1" dirty="0"/>
          </a:p>
          <a:p>
            <a:pPr marL="0" indent="0" algn="just">
              <a:buNone/>
            </a:pPr>
            <a:endParaRPr lang="tr-TR" sz="2000" b="1" dirty="0"/>
          </a:p>
          <a:p>
            <a:pPr marL="0" indent="0" algn="ctr">
              <a:buNone/>
            </a:pPr>
            <a:endParaRPr lang="tr-TR" sz="2000" b="1" dirty="0"/>
          </a:p>
          <a:p>
            <a:pPr marL="0" indent="0" algn="ctr">
              <a:buNone/>
            </a:pPr>
            <a:endParaRPr lang="tr-TR" sz="2000" b="1" dirty="0"/>
          </a:p>
          <a:p>
            <a:pPr marL="0" indent="0" algn="ctr">
              <a:buNone/>
            </a:pPr>
            <a:r>
              <a:rPr lang="en-US" sz="1400" b="1" dirty="0"/>
              <a:t>The Riley and Riley Communication Model</a:t>
            </a:r>
            <a:r>
              <a:rPr lang="tr-TR" sz="1400" b="1" dirty="0"/>
              <a:t> (</a:t>
            </a:r>
            <a:r>
              <a:rPr lang="en-US" sz="1400" b="1" dirty="0"/>
              <a:t>Communication Theory</a:t>
            </a:r>
            <a:r>
              <a:rPr lang="tr-TR" sz="1400" b="1" dirty="0"/>
              <a:t>, </a:t>
            </a:r>
            <a:r>
              <a:rPr lang="tr-TR" sz="1400" b="1" dirty="0" err="1"/>
              <a:t>t.y</a:t>
            </a:r>
            <a:r>
              <a:rPr lang="tr-TR" sz="1400" b="1" dirty="0"/>
              <a:t>. a.).</a:t>
            </a:r>
          </a:p>
        </p:txBody>
      </p:sp>
      <p:pic>
        <p:nvPicPr>
          <p:cNvPr id="1028" name="Picture 4">
            <a:extLst>
              <a:ext uri="{FF2B5EF4-FFF2-40B4-BE49-F238E27FC236}">
                <a16:creationId xmlns:a16="http://schemas.microsoft.com/office/drawing/2014/main" id="{A9CE4704-0159-C433-1EFF-9DD4DB0CA6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1607" y="1161232"/>
            <a:ext cx="10572889" cy="49422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63027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54064-B5A7-025B-8EAE-3FA5F670BA6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EF154FD-E7DC-92EB-4EB8-FA8C5B1544E9}"/>
              </a:ext>
            </a:extLst>
          </p:cNvPr>
          <p:cNvSpPr>
            <a:spLocks noGrp="1"/>
          </p:cNvSpPr>
          <p:nvPr>
            <p:ph type="title"/>
          </p:nvPr>
        </p:nvSpPr>
        <p:spPr>
          <a:xfrm>
            <a:off x="213544" y="299883"/>
            <a:ext cx="11148014" cy="751403"/>
          </a:xfrm>
        </p:spPr>
        <p:txBody>
          <a:bodyPr>
            <a:normAutofit/>
          </a:bodyPr>
          <a:lstStyle/>
          <a:p>
            <a:pPr algn="ctr"/>
            <a:r>
              <a:rPr lang="en-US" b="1" dirty="0"/>
              <a:t>Riley </a:t>
            </a:r>
            <a:r>
              <a:rPr lang="en-US" b="1" dirty="0" err="1"/>
              <a:t>ve</a:t>
            </a:r>
            <a:r>
              <a:rPr lang="en-US" b="1" dirty="0"/>
              <a:t> </a:t>
            </a:r>
            <a:r>
              <a:rPr lang="en-US" b="1" dirty="0" err="1"/>
              <a:t>Riley'nin</a:t>
            </a:r>
            <a:r>
              <a:rPr lang="en-US" b="1" dirty="0"/>
              <a:t> </a:t>
            </a:r>
            <a:r>
              <a:rPr lang="en-US" b="1" dirty="0" err="1"/>
              <a:t>Sosyolojik</a:t>
            </a:r>
            <a:r>
              <a:rPr lang="en-US" b="1" dirty="0"/>
              <a:t> </a:t>
            </a:r>
            <a:r>
              <a:rPr lang="en-US" b="1" dirty="0" err="1"/>
              <a:t>Modeli</a:t>
            </a:r>
            <a:endParaRPr lang="en-US" b="1" dirty="0"/>
          </a:p>
        </p:txBody>
      </p:sp>
      <p:sp>
        <p:nvSpPr>
          <p:cNvPr id="3" name="İçerik Yer Tutucusu 2">
            <a:extLst>
              <a:ext uri="{FF2B5EF4-FFF2-40B4-BE49-F238E27FC236}">
                <a16:creationId xmlns:a16="http://schemas.microsoft.com/office/drawing/2014/main" id="{B87D5FD1-2BB1-D63C-6DDB-1001CA997BC2}"/>
              </a:ext>
            </a:extLst>
          </p:cNvPr>
          <p:cNvSpPr>
            <a:spLocks noGrp="1"/>
          </p:cNvSpPr>
          <p:nvPr>
            <p:ph idx="1"/>
          </p:nvPr>
        </p:nvSpPr>
        <p:spPr>
          <a:xfrm>
            <a:off x="448365" y="1256309"/>
            <a:ext cx="10572890" cy="5408152"/>
          </a:xfrm>
        </p:spPr>
        <p:txBody>
          <a:bodyPr>
            <a:noAutofit/>
          </a:bodyPr>
          <a:lstStyle/>
          <a:p>
            <a:pPr marL="0" indent="0" algn="just">
              <a:buNone/>
            </a:pPr>
            <a:r>
              <a:rPr lang="tr-TR" sz="2000" b="1" dirty="0"/>
              <a:t>Toplumsal gruplardan birincil ve ikincil gruplar iletişim sürecinde etkin ve önemli bir yere sahiptir. Birincil gruplar aile, akrabalar ve arkadaş grupları gibi yüz yüze ve samimi ilişkide bulunulan insanlardır. İkincil gruplar ise insanların daha çok resmi ve hukuki ilişkilerde bulundukları örgütsel kurum ve kuruluşlardır. </a:t>
            </a:r>
          </a:p>
          <a:p>
            <a:pPr marL="0" indent="0" algn="just">
              <a:buNone/>
            </a:pPr>
            <a:r>
              <a:rPr lang="tr-TR" sz="2000" b="1" dirty="0"/>
              <a:t>Toplumsal gruplar, insanların sahip oldukları değer ve düşünce yargıları ile normları, gelenek, görenek ve düşünce sistemlerini biçimlendirirler. Modelin en geniş boyutunda gönderici ve alıcı sadece birincil ve ikincil gruplarla etkileşim halinde bulunan aktörler değildir. Burada çok yönlü, geniş ve toplumsal bir faaliyetler bütününe dikkat çekilmektedir. </a:t>
            </a:r>
          </a:p>
          <a:p>
            <a:pPr marL="0" indent="0" algn="just">
              <a:buNone/>
            </a:pPr>
            <a:r>
              <a:rPr lang="tr-TR" sz="2000" b="1" dirty="0"/>
              <a:t>Toplumsal yapı, hem iletişimde bulunan gönderici ve alıcıyı hem de onların içinde yer aldıkları birincil ve ikincil grupları kapsar. Kitle iletişim süreci ile toplumsal yapı karşılıklı etkileşim içerisindedir. Medya hem bu toplumsal yapının bir parçası olarak ondan etkilenir hem de bu toplumsal yapıyı etkiler (</a:t>
            </a:r>
            <a:r>
              <a:rPr lang="tr-TR" sz="2000" b="1" dirty="0" err="1"/>
              <a:t>Yaylagül</a:t>
            </a:r>
            <a:r>
              <a:rPr lang="tr-TR" sz="2000" b="1" dirty="0"/>
              <a:t>, 2006, 56-60). </a:t>
            </a:r>
          </a:p>
        </p:txBody>
      </p:sp>
    </p:spTree>
    <p:extLst>
      <p:ext uri="{BB962C8B-B14F-4D97-AF65-F5344CB8AC3E}">
        <p14:creationId xmlns:p14="http://schemas.microsoft.com/office/powerpoint/2010/main" val="23330413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10A028-9933-39CD-7092-F3F4BF2D26E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BBBDC556-9678-E767-F870-B47CE189B9AD}"/>
              </a:ext>
            </a:extLst>
          </p:cNvPr>
          <p:cNvSpPr>
            <a:spLocks noGrp="1"/>
          </p:cNvSpPr>
          <p:nvPr>
            <p:ph type="title"/>
          </p:nvPr>
        </p:nvSpPr>
        <p:spPr>
          <a:xfrm>
            <a:off x="213544" y="299883"/>
            <a:ext cx="11148014" cy="751403"/>
          </a:xfrm>
        </p:spPr>
        <p:txBody>
          <a:bodyPr>
            <a:normAutofit/>
          </a:bodyPr>
          <a:lstStyle/>
          <a:p>
            <a:pPr algn="ctr"/>
            <a:r>
              <a:rPr lang="en-US" b="1" dirty="0"/>
              <a:t>Riley </a:t>
            </a:r>
            <a:r>
              <a:rPr lang="en-US" b="1" dirty="0" err="1"/>
              <a:t>ve</a:t>
            </a:r>
            <a:r>
              <a:rPr lang="en-US" b="1" dirty="0"/>
              <a:t> </a:t>
            </a:r>
            <a:r>
              <a:rPr lang="en-US" b="1" dirty="0" err="1"/>
              <a:t>Riley'nin</a:t>
            </a:r>
            <a:r>
              <a:rPr lang="en-US" b="1" dirty="0"/>
              <a:t> </a:t>
            </a:r>
            <a:r>
              <a:rPr lang="en-US" b="1" dirty="0" err="1"/>
              <a:t>Sosyolojik</a:t>
            </a:r>
            <a:r>
              <a:rPr lang="en-US" b="1" dirty="0"/>
              <a:t> </a:t>
            </a:r>
            <a:r>
              <a:rPr lang="en-US" b="1" dirty="0" err="1"/>
              <a:t>Modeli</a:t>
            </a:r>
            <a:endParaRPr lang="en-US" b="1" dirty="0"/>
          </a:p>
        </p:txBody>
      </p:sp>
      <p:sp>
        <p:nvSpPr>
          <p:cNvPr id="3" name="İçerik Yer Tutucusu 2">
            <a:extLst>
              <a:ext uri="{FF2B5EF4-FFF2-40B4-BE49-F238E27FC236}">
                <a16:creationId xmlns:a16="http://schemas.microsoft.com/office/drawing/2014/main" id="{6D4A3EF2-F865-2679-BDB9-5BAB758226B2}"/>
              </a:ext>
            </a:extLst>
          </p:cNvPr>
          <p:cNvSpPr>
            <a:spLocks noGrp="1"/>
          </p:cNvSpPr>
          <p:nvPr>
            <p:ph idx="1"/>
          </p:nvPr>
        </p:nvSpPr>
        <p:spPr>
          <a:xfrm>
            <a:off x="382659" y="1051286"/>
            <a:ext cx="10572890" cy="5408152"/>
          </a:xfrm>
        </p:spPr>
        <p:txBody>
          <a:bodyPr>
            <a:noAutofit/>
          </a:bodyPr>
          <a:lstStyle/>
          <a:p>
            <a:pPr marL="0" indent="0" algn="just">
              <a:buNone/>
            </a:pPr>
            <a:r>
              <a:rPr lang="tr-TR" sz="2000" b="1" u="sng" dirty="0"/>
              <a:t>Modeldeki Temel Fikir:</a:t>
            </a:r>
          </a:p>
          <a:p>
            <a:pPr marL="0" indent="0" algn="just">
              <a:buNone/>
            </a:pPr>
            <a:r>
              <a:rPr lang="tr-TR" sz="2000" b="1" dirty="0"/>
              <a:t>İletişimi iki kişi arasındaki bir «sohbet» gibi düşünün:</a:t>
            </a:r>
          </a:p>
          <a:p>
            <a:pPr algn="just"/>
            <a:r>
              <a:rPr lang="tr-TR" sz="2000" b="1" dirty="0"/>
              <a:t>Gönderen: Mesajı gönderen kişi</a:t>
            </a:r>
          </a:p>
          <a:p>
            <a:pPr algn="just"/>
            <a:r>
              <a:rPr lang="tr-TR" sz="2000" b="1" dirty="0"/>
              <a:t>Alıcı: Mesajı alan kişi</a:t>
            </a:r>
          </a:p>
          <a:p>
            <a:pPr marL="0" indent="0" algn="just">
              <a:buNone/>
            </a:pPr>
            <a:r>
              <a:rPr lang="tr-TR" sz="2000" b="1" u="sng" dirty="0"/>
              <a:t>Modelin Temel Kısımları: </a:t>
            </a:r>
          </a:p>
          <a:p>
            <a:pPr algn="just"/>
            <a:r>
              <a:rPr lang="tr-TR" sz="2000" b="1" dirty="0"/>
              <a:t>Mesaj: Paylaşılan bilgi veya fikir</a:t>
            </a:r>
          </a:p>
          <a:p>
            <a:pPr algn="just"/>
            <a:r>
              <a:rPr lang="tr-TR" sz="2000" b="1" dirty="0"/>
              <a:t>Kodlama: Gönderenin mesajı sözcüklere veya sembollere nasıl aktardığı</a:t>
            </a:r>
          </a:p>
          <a:p>
            <a:pPr algn="just"/>
            <a:r>
              <a:rPr lang="tr-TR" sz="2000" b="1" dirty="0"/>
              <a:t>Kod Çözme: Alıcının mesajı nasıl anladığı veya yorumladığı</a:t>
            </a:r>
          </a:p>
          <a:p>
            <a:pPr algn="just"/>
            <a:r>
              <a:rPr lang="tr-TR" sz="2000" b="1" dirty="0"/>
              <a:t>Geri Bildirim: Alıcının göndericiye anladığını gösteren veya açıklama isteyen yanıtı</a:t>
            </a:r>
          </a:p>
          <a:p>
            <a:pPr algn="just"/>
            <a:r>
              <a:rPr lang="tr-TR" sz="2000" b="1" dirty="0"/>
              <a:t>Gürültü: Anlamayı zorlaştıran herhangi bir dikkat dağıtıcı öge veya sorun (arka plan gürültüsü, yanlış anlamalar veya teknik sorunlar gibi).</a:t>
            </a:r>
          </a:p>
        </p:txBody>
      </p:sp>
    </p:spTree>
    <p:extLst>
      <p:ext uri="{BB962C8B-B14F-4D97-AF65-F5344CB8AC3E}">
        <p14:creationId xmlns:p14="http://schemas.microsoft.com/office/powerpoint/2010/main" val="3788740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5BBD8E-DAD5-1923-58B9-8970EAB51EA8}"/>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196E34E-133C-3CDF-CA59-96A88C5AECEA}"/>
              </a:ext>
            </a:extLst>
          </p:cNvPr>
          <p:cNvSpPr>
            <a:spLocks noGrp="1"/>
          </p:cNvSpPr>
          <p:nvPr>
            <p:ph type="title"/>
          </p:nvPr>
        </p:nvSpPr>
        <p:spPr>
          <a:xfrm>
            <a:off x="952107" y="146570"/>
            <a:ext cx="8596668" cy="565238"/>
          </a:xfrm>
        </p:spPr>
        <p:txBody>
          <a:bodyPr>
            <a:normAutofit fontScale="90000"/>
          </a:bodyPr>
          <a:lstStyle/>
          <a:p>
            <a:pPr algn="ctr"/>
            <a:r>
              <a:rPr lang="tr-TR" b="1" dirty="0"/>
              <a:t>KAPSAM</a:t>
            </a:r>
            <a:endParaRPr lang="en-US" b="1" dirty="0"/>
          </a:p>
        </p:txBody>
      </p:sp>
      <p:sp>
        <p:nvSpPr>
          <p:cNvPr id="3" name="İçerik Yer Tutucusu 2">
            <a:extLst>
              <a:ext uri="{FF2B5EF4-FFF2-40B4-BE49-F238E27FC236}">
                <a16:creationId xmlns:a16="http://schemas.microsoft.com/office/drawing/2014/main" id="{CF9D89BF-C284-46D3-DF49-0595EF2F5526}"/>
              </a:ext>
            </a:extLst>
          </p:cNvPr>
          <p:cNvSpPr>
            <a:spLocks noGrp="1"/>
          </p:cNvSpPr>
          <p:nvPr>
            <p:ph idx="1"/>
          </p:nvPr>
        </p:nvSpPr>
        <p:spPr>
          <a:xfrm>
            <a:off x="2304542" y="919876"/>
            <a:ext cx="7200837" cy="4177767"/>
          </a:xfrm>
        </p:spPr>
        <p:txBody>
          <a:bodyPr>
            <a:noAutofit/>
          </a:bodyPr>
          <a:lstStyle/>
          <a:p>
            <a:pPr algn="just"/>
            <a:r>
              <a:rPr lang="tr-TR" sz="2000" b="1" dirty="0"/>
              <a:t>Giriş</a:t>
            </a:r>
          </a:p>
          <a:p>
            <a:pPr algn="just"/>
            <a:r>
              <a:rPr lang="tr-TR" sz="2000" b="1" dirty="0"/>
              <a:t>Etkileşimli Modeller  </a:t>
            </a:r>
          </a:p>
          <a:p>
            <a:pPr algn="just"/>
            <a:r>
              <a:rPr lang="tr-TR" sz="2000" b="1" dirty="0" err="1"/>
              <a:t>Newcomb’un</a:t>
            </a:r>
            <a:r>
              <a:rPr lang="tr-TR" sz="2000" b="1" dirty="0"/>
              <a:t> Sosyal İlişki Modeli  </a:t>
            </a:r>
          </a:p>
          <a:p>
            <a:pPr algn="just"/>
            <a:r>
              <a:rPr lang="tr-TR" sz="2000" b="1" dirty="0" err="1"/>
              <a:t>Osgood</a:t>
            </a:r>
            <a:r>
              <a:rPr lang="tr-TR" sz="2000" b="1" dirty="0"/>
              <a:t> ve </a:t>
            </a:r>
            <a:r>
              <a:rPr lang="tr-TR" sz="2000" b="1" dirty="0" err="1"/>
              <a:t>Schramm’ın</a:t>
            </a:r>
            <a:r>
              <a:rPr lang="tr-TR" sz="2000" b="1" dirty="0"/>
              <a:t> Dairesel Modeli  </a:t>
            </a:r>
          </a:p>
          <a:p>
            <a:pPr algn="just"/>
            <a:r>
              <a:rPr lang="tr-TR" sz="2000" b="1" dirty="0" err="1"/>
              <a:t>Westley</a:t>
            </a:r>
            <a:r>
              <a:rPr lang="tr-TR" sz="2000" b="1" dirty="0"/>
              <a:t> ve </a:t>
            </a:r>
            <a:r>
              <a:rPr lang="tr-TR" sz="2000" b="1" dirty="0" err="1"/>
              <a:t>McLean’in</a:t>
            </a:r>
            <a:r>
              <a:rPr lang="tr-TR" sz="2000" b="1" dirty="0"/>
              <a:t> Kitle İletişimi Modeli  </a:t>
            </a:r>
          </a:p>
          <a:p>
            <a:pPr algn="just"/>
            <a:r>
              <a:rPr lang="tr-TR" sz="2000" b="1" dirty="0" err="1"/>
              <a:t>Riley</a:t>
            </a:r>
            <a:r>
              <a:rPr lang="tr-TR" sz="2000" b="1" dirty="0"/>
              <a:t> ve </a:t>
            </a:r>
            <a:r>
              <a:rPr lang="tr-TR" sz="2000" b="1" dirty="0" err="1"/>
              <a:t>Riley’nin</a:t>
            </a:r>
            <a:r>
              <a:rPr lang="tr-TR" sz="2000" b="1" dirty="0"/>
              <a:t> Sosyolojik Modeli  </a:t>
            </a:r>
          </a:p>
          <a:p>
            <a:pPr algn="just"/>
            <a:r>
              <a:rPr lang="tr-TR" sz="2000" b="1" dirty="0"/>
              <a:t>Etkileşimli Modellerin Değerlendirilmesi</a:t>
            </a:r>
          </a:p>
          <a:p>
            <a:pPr algn="just"/>
            <a:r>
              <a:rPr lang="tr-TR" sz="2000" b="1" dirty="0"/>
              <a:t>Sonuç ve Değerlendirme</a:t>
            </a:r>
          </a:p>
          <a:p>
            <a:pPr algn="just"/>
            <a:r>
              <a:rPr lang="tr-TR" sz="2000" b="1" dirty="0"/>
              <a:t>Kaynakça</a:t>
            </a:r>
          </a:p>
        </p:txBody>
      </p:sp>
    </p:spTree>
    <p:extLst>
      <p:ext uri="{BB962C8B-B14F-4D97-AF65-F5344CB8AC3E}">
        <p14:creationId xmlns:p14="http://schemas.microsoft.com/office/powerpoint/2010/main" val="5838148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448B41-3759-7143-D396-FB56492FE90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D7C22A5-E371-BB73-E9AE-60F94C698243}"/>
              </a:ext>
            </a:extLst>
          </p:cNvPr>
          <p:cNvSpPr>
            <a:spLocks noGrp="1"/>
          </p:cNvSpPr>
          <p:nvPr>
            <p:ph type="title"/>
          </p:nvPr>
        </p:nvSpPr>
        <p:spPr>
          <a:xfrm>
            <a:off x="213544" y="299883"/>
            <a:ext cx="11148014" cy="751403"/>
          </a:xfrm>
        </p:spPr>
        <p:txBody>
          <a:bodyPr>
            <a:normAutofit/>
          </a:bodyPr>
          <a:lstStyle/>
          <a:p>
            <a:pPr algn="ctr"/>
            <a:r>
              <a:rPr lang="en-US" b="1" dirty="0"/>
              <a:t>Riley </a:t>
            </a:r>
            <a:r>
              <a:rPr lang="en-US" b="1" dirty="0" err="1"/>
              <a:t>ve</a:t>
            </a:r>
            <a:r>
              <a:rPr lang="en-US" b="1" dirty="0"/>
              <a:t> </a:t>
            </a:r>
            <a:r>
              <a:rPr lang="en-US" b="1" dirty="0" err="1"/>
              <a:t>Riley'nin</a:t>
            </a:r>
            <a:r>
              <a:rPr lang="en-US" b="1" dirty="0"/>
              <a:t> </a:t>
            </a:r>
            <a:r>
              <a:rPr lang="en-US" b="1" dirty="0" err="1"/>
              <a:t>Sosyolojik</a:t>
            </a:r>
            <a:r>
              <a:rPr lang="en-US" b="1" dirty="0"/>
              <a:t> </a:t>
            </a:r>
            <a:r>
              <a:rPr lang="en-US" b="1" dirty="0" err="1"/>
              <a:t>Modeli</a:t>
            </a:r>
            <a:endParaRPr lang="en-US" b="1" dirty="0"/>
          </a:p>
        </p:txBody>
      </p:sp>
      <p:sp>
        <p:nvSpPr>
          <p:cNvPr id="3" name="İçerik Yer Tutucusu 2">
            <a:extLst>
              <a:ext uri="{FF2B5EF4-FFF2-40B4-BE49-F238E27FC236}">
                <a16:creationId xmlns:a16="http://schemas.microsoft.com/office/drawing/2014/main" id="{D7A1BD9E-91DE-72AE-A18E-664A0ED526CF}"/>
              </a:ext>
            </a:extLst>
          </p:cNvPr>
          <p:cNvSpPr>
            <a:spLocks noGrp="1"/>
          </p:cNvSpPr>
          <p:nvPr>
            <p:ph idx="1"/>
          </p:nvPr>
        </p:nvSpPr>
        <p:spPr>
          <a:xfrm>
            <a:off x="448365" y="1256309"/>
            <a:ext cx="10572890" cy="5408152"/>
          </a:xfrm>
        </p:spPr>
        <p:txBody>
          <a:bodyPr>
            <a:noAutofit/>
          </a:bodyPr>
          <a:lstStyle/>
          <a:p>
            <a:pPr marL="0" indent="0" algn="just">
              <a:buNone/>
            </a:pPr>
            <a:r>
              <a:rPr lang="tr-TR" sz="2000" b="1" u="sng" dirty="0"/>
              <a:t>Basit Çerçevesi/Örnek:</a:t>
            </a:r>
          </a:p>
          <a:p>
            <a:pPr algn="just"/>
            <a:r>
              <a:rPr lang="tr-TR" sz="2000" b="1" dirty="0"/>
              <a:t>Bir telsiz düşünün: Düğmeye basarsınız ve mesajınızı gönderirsiniz (kodlama) Arkadaşınız duyar ve anlar (kod çözme)</a:t>
            </a:r>
          </a:p>
          <a:p>
            <a:pPr algn="just"/>
            <a:r>
              <a:rPr lang="tr-TR" sz="2000" b="1" dirty="0"/>
              <a:t>Arkadaşınız daha sonra yanıt verir (geri bildirim)</a:t>
            </a:r>
          </a:p>
          <a:p>
            <a:pPr algn="just"/>
            <a:r>
              <a:rPr lang="tr-TR" sz="2000" b="1" dirty="0"/>
              <a:t>Statik veya parazit varsa, bu gürültüdür.</a:t>
            </a:r>
          </a:p>
          <a:p>
            <a:pPr marL="0" indent="0" algn="just">
              <a:buNone/>
            </a:pPr>
            <a:r>
              <a:rPr lang="tr-TR" sz="2000" b="1" dirty="0" err="1"/>
              <a:t>Riley</a:t>
            </a:r>
            <a:r>
              <a:rPr lang="tr-TR" sz="2000" b="1" dirty="0"/>
              <a:t> ve </a:t>
            </a:r>
            <a:r>
              <a:rPr lang="tr-TR" sz="2000" b="1" dirty="0" err="1"/>
              <a:t>Riley</a:t>
            </a:r>
            <a:r>
              <a:rPr lang="tr-TR" sz="2000" b="1" dirty="0"/>
              <a:t> modeli, iletişimin, mesaj gönderme ve almayı içeren iki yönlü bir süreç olduğunu ve geri bildirim ve potansiyel gürültünün mesajın ne kadar iyi anlaşıldığını etkileyebileceğini gösterir. </a:t>
            </a:r>
          </a:p>
        </p:txBody>
      </p:sp>
    </p:spTree>
    <p:extLst>
      <p:ext uri="{BB962C8B-B14F-4D97-AF65-F5344CB8AC3E}">
        <p14:creationId xmlns:p14="http://schemas.microsoft.com/office/powerpoint/2010/main" val="20936571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D7764A-2F08-7166-8352-734599DB1F03}"/>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F26CB13-B305-1440-6D72-9818E9B5AB6A}"/>
              </a:ext>
            </a:extLst>
          </p:cNvPr>
          <p:cNvSpPr>
            <a:spLocks noGrp="1"/>
          </p:cNvSpPr>
          <p:nvPr>
            <p:ph type="title"/>
          </p:nvPr>
        </p:nvSpPr>
        <p:spPr>
          <a:xfrm>
            <a:off x="213544" y="299883"/>
            <a:ext cx="11148014" cy="751403"/>
          </a:xfrm>
        </p:spPr>
        <p:txBody>
          <a:bodyPr>
            <a:normAutofit/>
          </a:bodyPr>
          <a:lstStyle/>
          <a:p>
            <a:pPr algn="ctr"/>
            <a:r>
              <a:rPr lang="en-US" b="1" dirty="0"/>
              <a:t>Riley </a:t>
            </a:r>
            <a:r>
              <a:rPr lang="en-US" b="1" dirty="0" err="1"/>
              <a:t>ve</a:t>
            </a:r>
            <a:r>
              <a:rPr lang="en-US" b="1" dirty="0"/>
              <a:t> </a:t>
            </a:r>
            <a:r>
              <a:rPr lang="en-US" b="1" dirty="0" err="1"/>
              <a:t>Riley'nin</a:t>
            </a:r>
            <a:r>
              <a:rPr lang="en-US" b="1" dirty="0"/>
              <a:t> </a:t>
            </a:r>
            <a:r>
              <a:rPr lang="en-US" b="1" dirty="0" err="1"/>
              <a:t>Sosyolojik</a:t>
            </a:r>
            <a:r>
              <a:rPr lang="en-US" b="1" dirty="0"/>
              <a:t> </a:t>
            </a:r>
            <a:r>
              <a:rPr lang="en-US" b="1" dirty="0" err="1"/>
              <a:t>Modeli</a:t>
            </a:r>
            <a:endParaRPr lang="en-US" b="1" dirty="0"/>
          </a:p>
        </p:txBody>
      </p:sp>
      <p:sp>
        <p:nvSpPr>
          <p:cNvPr id="3" name="İçerik Yer Tutucusu 2">
            <a:extLst>
              <a:ext uri="{FF2B5EF4-FFF2-40B4-BE49-F238E27FC236}">
                <a16:creationId xmlns:a16="http://schemas.microsoft.com/office/drawing/2014/main" id="{ED70B41F-066F-54FD-696A-4CB4C2AD5DE7}"/>
              </a:ext>
            </a:extLst>
          </p:cNvPr>
          <p:cNvSpPr>
            <a:spLocks noGrp="1"/>
          </p:cNvSpPr>
          <p:nvPr>
            <p:ph idx="1"/>
          </p:nvPr>
        </p:nvSpPr>
        <p:spPr>
          <a:xfrm>
            <a:off x="448365" y="1256309"/>
            <a:ext cx="10572890" cy="5408152"/>
          </a:xfrm>
        </p:spPr>
        <p:txBody>
          <a:bodyPr>
            <a:noAutofit/>
          </a:bodyPr>
          <a:lstStyle/>
          <a:p>
            <a:pPr marL="0" indent="0" algn="just">
              <a:buNone/>
            </a:pPr>
            <a:r>
              <a:rPr lang="tr-TR" sz="2000" b="1" u="sng" dirty="0"/>
              <a:t>Özetle, </a:t>
            </a:r>
            <a:r>
              <a:rPr lang="tr-TR" sz="2000" b="1" dirty="0" err="1"/>
              <a:t>Riley</a:t>
            </a:r>
            <a:r>
              <a:rPr lang="tr-TR" sz="2000" b="1" dirty="0"/>
              <a:t> ve </a:t>
            </a:r>
            <a:r>
              <a:rPr lang="tr-TR" sz="2000" b="1" dirty="0" err="1"/>
              <a:t>Riley</a:t>
            </a:r>
            <a:r>
              <a:rPr lang="tr-TR" sz="2000" b="1" dirty="0"/>
              <a:t> İletişim Modeli, </a:t>
            </a:r>
            <a:r>
              <a:rPr lang="tr-TR" sz="2000" b="1" u="sng" dirty="0"/>
              <a:t>birincil</a:t>
            </a:r>
            <a:r>
              <a:rPr lang="tr-TR" sz="2000" b="1" dirty="0"/>
              <a:t> ve </a:t>
            </a:r>
            <a:r>
              <a:rPr lang="tr-TR" sz="2000" b="1" u="sng" dirty="0"/>
              <a:t>ikincil sosyal gruplar</a:t>
            </a:r>
            <a:r>
              <a:rPr lang="tr-TR" sz="2000" b="1" dirty="0"/>
              <a:t> gibi kavramlar da dahil olmak üzere sosyal grupların iletişim üzerindeki etkisini vurgular. Ögeleri şunlardır:</a:t>
            </a:r>
          </a:p>
          <a:p>
            <a:pPr algn="just"/>
            <a:r>
              <a:rPr lang="tr-TR" sz="2000" b="1" u="sng" dirty="0"/>
              <a:t>Sosyal Gruplar:</a:t>
            </a:r>
            <a:r>
              <a:rPr lang="tr-TR" sz="2000" b="1" dirty="0"/>
              <a:t> Model, sosyal grupların iletişimi nasıl etkilediğini ele alır. </a:t>
            </a:r>
          </a:p>
          <a:p>
            <a:pPr algn="just"/>
            <a:r>
              <a:rPr lang="tr-TR" sz="2000" b="1" dirty="0"/>
              <a:t>Bu gruplar:</a:t>
            </a:r>
          </a:p>
          <a:p>
            <a:pPr lvl="1" algn="just">
              <a:buFont typeface="Wingdings" panose="05000000000000000000" pitchFamily="2" charset="2"/>
              <a:buChar char="v"/>
            </a:pPr>
            <a:r>
              <a:rPr lang="tr-TR" sz="1800" b="1" u="sng" dirty="0"/>
              <a:t>Birincil Gruplar</a:t>
            </a:r>
            <a:r>
              <a:rPr lang="tr-TR" sz="1800" b="1" dirty="0"/>
              <a:t>: Aile ve yakın arkadaşlar gibi sıkı sıkıya bağlı, kişisel gruplar.</a:t>
            </a:r>
          </a:p>
          <a:p>
            <a:pPr lvl="1" algn="just">
              <a:buFont typeface="Wingdings" panose="05000000000000000000" pitchFamily="2" charset="2"/>
              <a:buChar char="v"/>
            </a:pPr>
            <a:r>
              <a:rPr lang="tr-TR" sz="1800" b="1" u="sng" dirty="0"/>
              <a:t>İkincil Gruplar</a:t>
            </a:r>
            <a:r>
              <a:rPr lang="tr-TR" sz="1800" b="1" dirty="0"/>
              <a:t>: İşyerleri veya topluluk örgütleri gibi daha büyük, daha kişiliksiz gruplar.</a:t>
            </a:r>
          </a:p>
          <a:p>
            <a:pPr algn="just"/>
            <a:r>
              <a:rPr lang="tr-TR" sz="2000" b="1" u="sng" dirty="0"/>
              <a:t>İletişim Bağlamı</a:t>
            </a:r>
            <a:r>
              <a:rPr lang="tr-TR" sz="2000" b="1" dirty="0"/>
              <a:t>: Sosyal ortam veya ortam, mesajların nasıl gönderildiğini, alındığını ve yorumlandığını etkiler.</a:t>
            </a:r>
          </a:p>
          <a:p>
            <a:pPr algn="just"/>
            <a:r>
              <a:rPr lang="tr-TR" sz="2000" b="1" u="sng" dirty="0"/>
              <a:t>Kişisel ve Sosyal Kimlik</a:t>
            </a:r>
            <a:r>
              <a:rPr lang="tr-TR" sz="2000" b="1" dirty="0"/>
              <a:t>: Bireyin sosyal kimliği ve grup üyelikleri, iletişim tarzlarını ve anlayışını etkiler.</a:t>
            </a:r>
          </a:p>
          <a:p>
            <a:pPr algn="just"/>
            <a:r>
              <a:rPr lang="tr-TR" sz="2000" b="1" u="sng" dirty="0"/>
              <a:t>Geri Bildirim ve Gürültü</a:t>
            </a:r>
            <a:r>
              <a:rPr lang="tr-TR" sz="2000" b="1" dirty="0"/>
              <a:t>: Diğer modellerde olduğu gibi, geri bildirim esastır ve gürültü mesajları çarpıtabilir.</a:t>
            </a:r>
          </a:p>
        </p:txBody>
      </p:sp>
    </p:spTree>
    <p:extLst>
      <p:ext uri="{BB962C8B-B14F-4D97-AF65-F5344CB8AC3E}">
        <p14:creationId xmlns:p14="http://schemas.microsoft.com/office/powerpoint/2010/main" val="24885465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09EAF4-40FD-F838-163E-C47A0FB949B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E1BE749-0A91-14C3-FE7D-541EE529745F}"/>
              </a:ext>
            </a:extLst>
          </p:cNvPr>
          <p:cNvSpPr>
            <a:spLocks noGrp="1"/>
          </p:cNvSpPr>
          <p:nvPr>
            <p:ph type="title"/>
          </p:nvPr>
        </p:nvSpPr>
        <p:spPr>
          <a:xfrm>
            <a:off x="213544" y="299883"/>
            <a:ext cx="11148014" cy="751403"/>
          </a:xfrm>
        </p:spPr>
        <p:txBody>
          <a:bodyPr>
            <a:normAutofit/>
          </a:bodyPr>
          <a:lstStyle/>
          <a:p>
            <a:pPr algn="ctr"/>
            <a:r>
              <a:rPr lang="tr-TR" b="1" dirty="0"/>
              <a:t>Etkileşimli Modellere İlişkin Değerlendirme</a:t>
            </a:r>
            <a:endParaRPr lang="en-US" b="1" dirty="0"/>
          </a:p>
        </p:txBody>
      </p:sp>
      <p:sp>
        <p:nvSpPr>
          <p:cNvPr id="3" name="İçerik Yer Tutucusu 2">
            <a:extLst>
              <a:ext uri="{FF2B5EF4-FFF2-40B4-BE49-F238E27FC236}">
                <a16:creationId xmlns:a16="http://schemas.microsoft.com/office/drawing/2014/main" id="{4A6413E6-677D-BC17-3307-3E9EBD9AF040}"/>
              </a:ext>
            </a:extLst>
          </p:cNvPr>
          <p:cNvSpPr>
            <a:spLocks noGrp="1"/>
          </p:cNvSpPr>
          <p:nvPr>
            <p:ph idx="1"/>
          </p:nvPr>
        </p:nvSpPr>
        <p:spPr>
          <a:xfrm>
            <a:off x="448365" y="1256309"/>
            <a:ext cx="10572890" cy="5408152"/>
          </a:xfrm>
        </p:spPr>
        <p:txBody>
          <a:bodyPr>
            <a:noAutofit/>
          </a:bodyPr>
          <a:lstStyle/>
          <a:p>
            <a:pPr marL="0" indent="0" algn="just">
              <a:buNone/>
            </a:pPr>
            <a:r>
              <a:rPr lang="tr-TR" sz="1600" b="1" dirty="0"/>
              <a:t>İletişim biliminde, 1950'lerde geliştirilen Shannon-</a:t>
            </a:r>
            <a:r>
              <a:rPr lang="tr-TR" sz="1600" b="1" dirty="0" err="1"/>
              <a:t>Weaver</a:t>
            </a:r>
            <a:r>
              <a:rPr lang="tr-TR" sz="1600" b="1" dirty="0"/>
              <a:t> ve </a:t>
            </a:r>
            <a:r>
              <a:rPr lang="tr-TR" sz="1600" b="1" dirty="0" err="1"/>
              <a:t>Schramm</a:t>
            </a:r>
            <a:r>
              <a:rPr lang="tr-TR" sz="1600" b="1" dirty="0"/>
              <a:t> modelleri gibi etkileşimli iletişim modelleri, geri bildirimin ve insan etkileşiminin dinamik doğasının farkına varılmasını sağlayarak, iletişimi tek yönlü bir süreç olarak betimleyen önceki doğrusal modellerden farklılaşmıştır. </a:t>
            </a:r>
          </a:p>
          <a:p>
            <a:pPr marL="0" indent="0" algn="just">
              <a:buNone/>
            </a:pPr>
            <a:r>
              <a:rPr lang="tr-TR" sz="1600" b="1" dirty="0"/>
              <a:t>Bu etkileşimli modeller, hem gönderenin hem de alıcının birbirini etkilediği iki yönlü mesaj alışverişini vurgular ve geri bildirimin, bağlamın ve gürültünün iletişimi şekillendirmedeki rolünü vurgular. </a:t>
            </a:r>
          </a:p>
          <a:p>
            <a:pPr marL="0" indent="0" algn="just">
              <a:buNone/>
            </a:pPr>
            <a:r>
              <a:rPr lang="tr-TR" sz="1600" b="1" dirty="0"/>
              <a:t>Başlıca avantajları, iletişimin karşılıklı bir süreç olarak daha gerçekçi bir anlatımını sunmaları, anlayış ve etkileşimin karşılıklı olduğunu kabul etmeleri ve bu sayede karmaşık kişilerarası ve kitle iletişim süreçlerinin analizini geliştirmeleridir.</a:t>
            </a:r>
          </a:p>
          <a:p>
            <a:pPr marL="0" indent="0" algn="just">
              <a:buNone/>
            </a:pPr>
            <a:r>
              <a:rPr lang="tr-TR" sz="1600" b="1" dirty="0"/>
              <a:t>Ancak bu modeller, kültürel farklılıklar, güç dinamikleri ve sözel olmayan ipuçları gibi faktörleri sıklıkla göz ardı ederken, öncelikli olarak geri bildirim ve etkileşime odaklanarak insan iletişiminin karmaşıklığını hâlâ aşırı basitleştirdikleri için eleştirilmiştir. </a:t>
            </a:r>
          </a:p>
          <a:p>
            <a:pPr marL="0" indent="0" algn="just">
              <a:buNone/>
            </a:pPr>
            <a:r>
              <a:rPr lang="tr-TR" sz="1600" b="1" dirty="0"/>
              <a:t>İletişimi neredeyse hala doğrusal veya döngüsel bir süreç olarak algılama eğilimindedirler; bu da iletişimin gerçekte ne kadar derin ve çok katmanlı olduğuna dair sınırlı bir bakış açısı sunabilir. </a:t>
            </a:r>
          </a:p>
          <a:p>
            <a:pPr marL="0" indent="0" algn="just">
              <a:buNone/>
            </a:pPr>
            <a:r>
              <a:rPr lang="tr-TR" sz="1600" b="1" dirty="0"/>
              <a:t>Bu eleştiriler, iletişimi tüm katılımcıların aynı anda hem gönderici hem de alıcı olduğu, eş zamanlı, çok yönlü ve devam eden bir süreç olarak gören ve insan etkileşiminin birbirine bağlı ve dinamik yapısını vurgulayan işlemsel (</a:t>
            </a:r>
            <a:r>
              <a:rPr lang="tr-TR" sz="1600" b="1" dirty="0" err="1"/>
              <a:t>transactional</a:t>
            </a:r>
            <a:r>
              <a:rPr lang="tr-TR" sz="1600" b="1" dirty="0"/>
              <a:t>) modeller gibi daha karmaşık modellerin geliştirilmesine yol açmıştır.</a:t>
            </a:r>
          </a:p>
        </p:txBody>
      </p:sp>
    </p:spTree>
    <p:extLst>
      <p:ext uri="{BB962C8B-B14F-4D97-AF65-F5344CB8AC3E}">
        <p14:creationId xmlns:p14="http://schemas.microsoft.com/office/powerpoint/2010/main" val="12977893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2C550D-774C-E378-73E8-2A53E7213E4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24B2BDD-A453-31A8-FE39-62E7C92D5E78}"/>
              </a:ext>
            </a:extLst>
          </p:cNvPr>
          <p:cNvSpPr>
            <a:spLocks noGrp="1"/>
          </p:cNvSpPr>
          <p:nvPr>
            <p:ph type="title"/>
          </p:nvPr>
        </p:nvSpPr>
        <p:spPr>
          <a:xfrm>
            <a:off x="213544" y="299883"/>
            <a:ext cx="11148014" cy="751403"/>
          </a:xfrm>
        </p:spPr>
        <p:txBody>
          <a:bodyPr>
            <a:normAutofit/>
          </a:bodyPr>
          <a:lstStyle/>
          <a:p>
            <a:pPr algn="ctr"/>
            <a:r>
              <a:rPr lang="tr-TR" b="1" dirty="0"/>
              <a:t>SONUÇ VE DEĞERLENDİRME</a:t>
            </a:r>
            <a:endParaRPr lang="en-US" b="1" dirty="0"/>
          </a:p>
        </p:txBody>
      </p:sp>
      <p:sp>
        <p:nvSpPr>
          <p:cNvPr id="3" name="İçerik Yer Tutucusu 2">
            <a:extLst>
              <a:ext uri="{FF2B5EF4-FFF2-40B4-BE49-F238E27FC236}">
                <a16:creationId xmlns:a16="http://schemas.microsoft.com/office/drawing/2014/main" id="{28553839-06D2-C1B6-9C0D-8D9042C0EB97}"/>
              </a:ext>
            </a:extLst>
          </p:cNvPr>
          <p:cNvSpPr>
            <a:spLocks noGrp="1"/>
          </p:cNvSpPr>
          <p:nvPr>
            <p:ph idx="1"/>
          </p:nvPr>
        </p:nvSpPr>
        <p:spPr>
          <a:xfrm>
            <a:off x="431939" y="1051286"/>
            <a:ext cx="10572890" cy="5584958"/>
          </a:xfrm>
        </p:spPr>
        <p:txBody>
          <a:bodyPr>
            <a:noAutofit/>
          </a:bodyPr>
          <a:lstStyle/>
          <a:p>
            <a:pPr marL="0" indent="0" algn="just">
              <a:buNone/>
            </a:pPr>
            <a:r>
              <a:rPr lang="tr-TR" b="1" dirty="0"/>
              <a:t>Bu ders, iletişim kuramlarının temel modellerini ve bu modellerin ortaya çıkış süreçlerini detaylı bir şekilde inceleyerek, iletişim süreçlerinin karmaşık ve çok boyutlu yapısının anlaşılmasını amaçlamıştır. </a:t>
            </a:r>
          </a:p>
          <a:p>
            <a:pPr marL="0" indent="0" algn="just">
              <a:buNone/>
            </a:pPr>
            <a:r>
              <a:rPr lang="tr-TR" b="1" dirty="0"/>
              <a:t>Bir önceki derste, doğrusal modeller çerçevesinde iletişimin temel ilkeleri anlatılmış, bu derste ise zaman içinde gelişen karşılıklı ve geri bildirim odaklı modellerle iletişimin dinamik doğasına vurgu yapılmıştır. </a:t>
            </a:r>
          </a:p>
          <a:p>
            <a:pPr marL="0" indent="0" algn="just">
              <a:buNone/>
            </a:pPr>
            <a:r>
              <a:rPr lang="tr-TR" b="1" dirty="0"/>
              <a:t>Ayrıca, iletişimde bağlamın, ilişkinin ve kültürel ögelerin rolü üzerinde durularak, iletişimin sadece bilgi aktarımı değil, aynı zamanda anlam üretme ve paylaşma süreci olduğu açıklanmıştır.</a:t>
            </a:r>
          </a:p>
          <a:p>
            <a:pPr marL="0" indent="0" algn="just">
              <a:buNone/>
            </a:pPr>
            <a:r>
              <a:rPr lang="tr-TR" b="1" dirty="0"/>
              <a:t> Ders kapsamında, farklı kuramların karşılaştırılması ve güncel iletişim yaklaşımlarının değerlendirilmesiyle, öğrencilere eleştirel düşünme ve analitik analiz becerileri kazandırılması amaçlanmaktadır. Böylece, iletişim alanında kuramsal bilgi ile pratik uygulamaların buluştuğu çok yönlü bir perspektif geliştirilmiş olup, potansiyel mezunların bireysel ve kurumsal iletişim süreçlerini daha etkin ve bilinçli bir şekilde yönetebilmeleri hedeflenmektedir. </a:t>
            </a:r>
          </a:p>
          <a:p>
            <a:pPr marL="0" indent="0" algn="just">
              <a:buNone/>
            </a:pPr>
            <a:r>
              <a:rPr lang="tr-TR" b="1" dirty="0"/>
              <a:t>Sonuç olarak, bu ders, iletişimin temel kuramlarını açıklamanın yanında, değişen toplumsal ve teknolojik koşullar ile nasıl evrildiğine işaret ederek, iletişim alanına katkı sağlayacak bilgi ve becerilerin edinilmesini amaçlamıştır.</a:t>
            </a:r>
          </a:p>
        </p:txBody>
      </p:sp>
    </p:spTree>
    <p:extLst>
      <p:ext uri="{BB962C8B-B14F-4D97-AF65-F5344CB8AC3E}">
        <p14:creationId xmlns:p14="http://schemas.microsoft.com/office/powerpoint/2010/main" val="10638411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2921" y="275303"/>
            <a:ext cx="8596668" cy="703006"/>
          </a:xfrm>
        </p:spPr>
        <p:txBody>
          <a:bodyPr/>
          <a:lstStyle/>
          <a:p>
            <a:pPr algn="ctr"/>
            <a:r>
              <a:rPr lang="tr-TR" b="1" dirty="0"/>
              <a:t>Kaynakça</a:t>
            </a:r>
            <a:endParaRPr lang="en-US" b="1" dirty="0"/>
          </a:p>
        </p:txBody>
      </p:sp>
      <p:sp>
        <p:nvSpPr>
          <p:cNvPr id="3" name="İçerik Yer Tutucusu 2"/>
          <p:cNvSpPr>
            <a:spLocks noGrp="1"/>
          </p:cNvSpPr>
          <p:nvPr>
            <p:ph idx="1"/>
          </p:nvPr>
        </p:nvSpPr>
        <p:spPr>
          <a:xfrm>
            <a:off x="682249" y="978309"/>
            <a:ext cx="10601327" cy="5565366"/>
          </a:xfrm>
        </p:spPr>
        <p:txBody>
          <a:bodyPr>
            <a:normAutofit/>
          </a:bodyPr>
          <a:lstStyle/>
          <a:p>
            <a:endParaRPr lang="tr-TR" sz="1200" dirty="0"/>
          </a:p>
          <a:p>
            <a:pPr algn="just"/>
            <a:r>
              <a:rPr lang="en-US" sz="1200" b="1" dirty="0"/>
              <a:t>Bucur, M</a:t>
            </a:r>
            <a:r>
              <a:rPr lang="tr-TR" sz="1200" b="1" dirty="0"/>
              <a:t>. ve </a:t>
            </a:r>
            <a:r>
              <a:rPr lang="en-US" sz="1200" b="1" dirty="0"/>
              <a:t>Ban, A</a:t>
            </a:r>
            <a:r>
              <a:rPr lang="tr-TR" sz="1200" b="1" dirty="0"/>
              <a:t>.</a:t>
            </a:r>
            <a:r>
              <a:rPr lang="en-US" sz="1200" b="1" dirty="0"/>
              <a:t> (2019). Study on the Westley Maclean Model and the co-orientation model and their exemplification in an industrial enterprise. </a:t>
            </a:r>
            <a:r>
              <a:rPr lang="en-US" sz="1200" b="1" i="1" dirty="0"/>
              <a:t>Acta </a:t>
            </a:r>
            <a:r>
              <a:rPr lang="en-US" sz="1200" b="1" i="1" dirty="0" err="1"/>
              <a:t>Marisiensis</a:t>
            </a:r>
            <a:r>
              <a:rPr lang="en-US" sz="1200" b="1" i="1" dirty="0"/>
              <a:t>. Seria </a:t>
            </a:r>
            <a:r>
              <a:rPr lang="en-US" sz="1200" b="1" i="1" dirty="0" err="1"/>
              <a:t>Technologica</a:t>
            </a:r>
            <a:r>
              <a:rPr lang="tr-TR" sz="1200" b="1" i="1" dirty="0"/>
              <a:t>,</a:t>
            </a:r>
            <a:r>
              <a:rPr lang="en-US" sz="1200" b="1" dirty="0"/>
              <a:t> 16</a:t>
            </a:r>
            <a:r>
              <a:rPr lang="tr-TR" sz="1200" b="1" dirty="0"/>
              <a:t>, </a:t>
            </a:r>
            <a:r>
              <a:rPr lang="en-US" sz="1200" b="1" dirty="0"/>
              <a:t> 25-28. DOI:10.2478/amset-2019-0013</a:t>
            </a:r>
            <a:endParaRPr lang="tr-TR" sz="1200" b="1" dirty="0"/>
          </a:p>
          <a:p>
            <a:pPr algn="just"/>
            <a:r>
              <a:rPr lang="tr-TR" sz="1200" b="1" dirty="0"/>
              <a:t>Can Yaşar, M. (2017). İletişim süreçlerine ilişkin modeller. </a:t>
            </a:r>
            <a:r>
              <a:rPr lang="nn-NO" sz="1200" b="1" dirty="0"/>
              <a:t>N.Aral</a:t>
            </a:r>
            <a:r>
              <a:rPr lang="tr-TR" sz="1200" b="1" dirty="0"/>
              <a:t> (Ed.). </a:t>
            </a:r>
            <a:r>
              <a:rPr lang="tr-TR" sz="1200" b="1" i="1" dirty="0"/>
              <a:t>Çocuk ve İletişim </a:t>
            </a:r>
            <a:r>
              <a:rPr lang="tr-TR" sz="1200" b="1" dirty="0"/>
              <a:t>içinde (</a:t>
            </a:r>
            <a:r>
              <a:rPr lang="tr-TR" sz="1200" b="1" dirty="0" err="1"/>
              <a:t>ss</a:t>
            </a:r>
            <a:r>
              <a:rPr lang="tr-TR" sz="1200" b="1" dirty="0"/>
              <a:t>. 93-122).</a:t>
            </a:r>
            <a:r>
              <a:rPr lang="nn-NO" sz="1200" b="1" dirty="0"/>
              <a:t> Ankara</a:t>
            </a:r>
            <a:r>
              <a:rPr lang="tr-TR" sz="1200" b="1" dirty="0"/>
              <a:t>:</a:t>
            </a:r>
            <a:r>
              <a:rPr lang="nn-NO" sz="1200" b="1" dirty="0"/>
              <a:t> Vize Yayıncılık</a:t>
            </a:r>
            <a:r>
              <a:rPr lang="tr-TR" sz="1200" b="1" dirty="0"/>
              <a:t>. </a:t>
            </a:r>
            <a:r>
              <a:rPr lang="tr-TR" sz="1200" b="1" dirty="0">
                <a:hlinkClick r:id="rId3"/>
              </a:rPr>
              <a:t>https://www.researchgate.net/publication/369039230_Iletisim_Sureclerine_Iliskin_Modeller</a:t>
            </a:r>
            <a:endParaRPr lang="tr-TR" sz="1200" b="1" dirty="0"/>
          </a:p>
          <a:p>
            <a:pPr algn="just"/>
            <a:r>
              <a:rPr lang="en-US" sz="1200" b="1" dirty="0"/>
              <a:t>Communication Theory</a:t>
            </a:r>
            <a:r>
              <a:rPr lang="tr-TR" sz="1200" b="1" dirty="0"/>
              <a:t> (</a:t>
            </a:r>
            <a:r>
              <a:rPr lang="tr-TR" sz="1200" b="1" dirty="0" err="1"/>
              <a:t>t.y</a:t>
            </a:r>
            <a:r>
              <a:rPr lang="tr-TR" sz="1200" b="1" dirty="0"/>
              <a:t>. a.). </a:t>
            </a:r>
            <a:r>
              <a:rPr lang="en-US" sz="1200" b="1" i="1" dirty="0"/>
              <a:t>Riley &amp; Riley Model of Communication</a:t>
            </a:r>
            <a:r>
              <a:rPr lang="tr-TR" sz="1200" b="1" i="1" dirty="0"/>
              <a:t>. </a:t>
            </a:r>
            <a:r>
              <a:rPr lang="tr-TR" sz="1200" b="1" i="1" dirty="0">
                <a:hlinkClick r:id="rId4"/>
              </a:rPr>
              <a:t>https://www.communicationtheory.org/riley-riley-model-of-communication/</a:t>
            </a:r>
            <a:endParaRPr lang="tr-TR" sz="1200" b="1" i="1" dirty="0"/>
          </a:p>
          <a:p>
            <a:pPr algn="just"/>
            <a:r>
              <a:rPr lang="en-US" sz="1200" b="1" dirty="0"/>
              <a:t>Communication Theory</a:t>
            </a:r>
            <a:r>
              <a:rPr lang="tr-TR" sz="1200" b="1" dirty="0"/>
              <a:t> (</a:t>
            </a:r>
            <a:r>
              <a:rPr lang="tr-TR" sz="1200" b="1" dirty="0" err="1"/>
              <a:t>t.y</a:t>
            </a:r>
            <a:r>
              <a:rPr lang="tr-TR" sz="1200" b="1" dirty="0"/>
              <a:t>. b.) </a:t>
            </a:r>
            <a:r>
              <a:rPr lang="en-US" sz="1200" b="1" i="1" dirty="0"/>
              <a:t>The Newcomb’s Model</a:t>
            </a:r>
            <a:r>
              <a:rPr lang="tr-TR" sz="1200" b="1" dirty="0"/>
              <a:t>. </a:t>
            </a:r>
            <a:r>
              <a:rPr lang="tr-TR" sz="1200" b="1" dirty="0">
                <a:hlinkClick r:id="rId5"/>
              </a:rPr>
              <a:t>https://www.communicationtheory.org/the-newcomb%E2%80%99s-model/</a:t>
            </a:r>
            <a:endParaRPr lang="tr-TR" sz="1200" b="1" dirty="0"/>
          </a:p>
          <a:p>
            <a:pPr algn="just"/>
            <a:r>
              <a:rPr lang="en-US" sz="1200" b="1" dirty="0"/>
              <a:t>Communication Theory</a:t>
            </a:r>
            <a:r>
              <a:rPr lang="tr-TR" sz="1200" b="1" dirty="0"/>
              <a:t> (</a:t>
            </a:r>
            <a:r>
              <a:rPr lang="tr-TR" sz="1200" b="1" dirty="0" err="1"/>
              <a:t>t.y</a:t>
            </a:r>
            <a:r>
              <a:rPr lang="tr-TR" sz="1200" b="1" dirty="0"/>
              <a:t>. c.). </a:t>
            </a:r>
            <a:r>
              <a:rPr lang="en-US" sz="1200" b="1" i="1" dirty="0"/>
              <a:t>Types of communication models – Briefly </a:t>
            </a:r>
            <a:r>
              <a:rPr lang="tr-TR" sz="1200" b="1" i="1" dirty="0"/>
              <a:t>e</a:t>
            </a:r>
            <a:r>
              <a:rPr lang="en-US" sz="1200" b="1" i="1" dirty="0" err="1"/>
              <a:t>xplained</a:t>
            </a:r>
            <a:r>
              <a:rPr lang="tr-TR" sz="1200" b="1" dirty="0"/>
              <a:t>. </a:t>
            </a:r>
            <a:r>
              <a:rPr lang="tr-TR" sz="1200" b="1" dirty="0">
                <a:hlinkClick r:id="rId6"/>
              </a:rPr>
              <a:t>https://www.communicationtheory.org/types-of-communication-models-briefly-explained/</a:t>
            </a:r>
            <a:endParaRPr lang="tr-TR" sz="1200" b="1" dirty="0"/>
          </a:p>
          <a:p>
            <a:pPr algn="just"/>
            <a:r>
              <a:rPr lang="tr-TR" sz="1200" b="1" dirty="0" err="1"/>
              <a:t>Güsün</a:t>
            </a:r>
            <a:r>
              <a:rPr lang="tr-TR" sz="1200" b="1" dirty="0"/>
              <a:t>, F. (</a:t>
            </a:r>
            <a:r>
              <a:rPr lang="tr-TR" sz="1200" b="1" dirty="0" err="1"/>
              <a:t>t.y</a:t>
            </a:r>
            <a:r>
              <a:rPr lang="tr-TR" sz="1200" b="1" dirty="0"/>
              <a:t>.). </a:t>
            </a:r>
            <a:r>
              <a:rPr lang="tr-TR" sz="1200" b="1" i="1" dirty="0"/>
              <a:t>İletişim faaliyetlerinde toplumsal grupların önemi: </a:t>
            </a:r>
            <a:r>
              <a:rPr lang="tr-TR" sz="1200" b="1" i="1" dirty="0" err="1"/>
              <a:t>Riley</a:t>
            </a:r>
            <a:r>
              <a:rPr lang="tr-TR" sz="1200" b="1" i="1" dirty="0"/>
              <a:t> ve </a:t>
            </a:r>
            <a:r>
              <a:rPr lang="tr-TR" sz="1200" b="1" i="1" dirty="0" err="1"/>
              <a:t>Riley</a:t>
            </a:r>
            <a:r>
              <a:rPr lang="tr-TR" sz="1200" b="1" dirty="0"/>
              <a:t>. </a:t>
            </a:r>
            <a:r>
              <a:rPr lang="tr-TR" sz="1200" b="1" dirty="0">
                <a:hlinkClick r:id="rId7"/>
              </a:rPr>
              <a:t>https://www.ilimge.com/iletisim-faaliyetlerinde-toplumsal-gruplarin-onemi-riley-ve-riley</a:t>
            </a:r>
            <a:endParaRPr lang="tr-TR" sz="1200" b="1" dirty="0"/>
          </a:p>
          <a:p>
            <a:pPr algn="just"/>
            <a:r>
              <a:rPr lang="tr-TR" sz="1200" b="1" dirty="0" err="1"/>
              <a:t>Journalism</a:t>
            </a:r>
            <a:r>
              <a:rPr lang="tr-TR" sz="1200" b="1" dirty="0"/>
              <a:t> </a:t>
            </a:r>
            <a:r>
              <a:rPr lang="tr-TR" sz="1200" b="1" dirty="0" err="1"/>
              <a:t>University</a:t>
            </a:r>
            <a:r>
              <a:rPr lang="tr-TR" sz="1200" b="1" dirty="0"/>
              <a:t> (2024, 13 Ocak). </a:t>
            </a:r>
            <a:r>
              <a:rPr lang="en-US" sz="1200" b="1" i="1" dirty="0"/>
              <a:t>Fundamentals of development and communication</a:t>
            </a:r>
            <a:r>
              <a:rPr lang="tr-TR" sz="1200" b="1" i="1" dirty="0"/>
              <a:t>: </a:t>
            </a:r>
            <a:r>
              <a:rPr lang="en-US" sz="1200" b="1" i="1" dirty="0"/>
              <a:t>Newcomb’s Model: Communication’s role in social equilibrium</a:t>
            </a:r>
            <a:r>
              <a:rPr lang="tr-TR" sz="1200" b="1" dirty="0"/>
              <a:t>. </a:t>
            </a:r>
            <a:r>
              <a:rPr lang="tr-TR" sz="1200" b="1" dirty="0">
                <a:hlinkClick r:id="rId8"/>
              </a:rPr>
              <a:t>https://journalism.university/fundamentals-of-development-and-communication/newcombs-model-communication-social-equilibrium/</a:t>
            </a:r>
            <a:endParaRPr lang="tr-TR" sz="1200" b="1" dirty="0"/>
          </a:p>
          <a:p>
            <a:pPr algn="just"/>
            <a:r>
              <a:rPr lang="tr-TR" sz="1200" b="1" dirty="0"/>
              <a:t>Tuna, N., Ertekin, Z., </a:t>
            </a:r>
            <a:r>
              <a:rPr lang="tr-TR" sz="1200" b="1" dirty="0" err="1"/>
              <a:t>Şenver</a:t>
            </a:r>
            <a:r>
              <a:rPr lang="tr-TR" sz="1200" b="1" dirty="0"/>
              <a:t>, S. ve Süngü, K. (2023). Eğitim yönetiminde kullanılan temel izleklerden iletişim modellerinin incelenmesi. </a:t>
            </a:r>
            <a:r>
              <a:rPr lang="tr-TR" sz="1200" b="1" i="1" dirty="0"/>
              <a:t>Sosyal Araştırmalar ve Davranış Bilimleri Dergisi, </a:t>
            </a:r>
            <a:r>
              <a:rPr lang="tr-TR" sz="1200" b="1" dirty="0"/>
              <a:t>9(19), 601-612. DOI: 10.52096/jsrbs.9.19.43</a:t>
            </a:r>
          </a:p>
          <a:p>
            <a:pPr algn="just"/>
            <a:r>
              <a:rPr lang="tr-TR" sz="1200" b="1" dirty="0"/>
              <a:t>WordPress (2015, 9 Şubat). </a:t>
            </a:r>
            <a:r>
              <a:rPr lang="tr-TR" sz="1200" b="1" i="1" dirty="0" err="1"/>
              <a:t>Osgood-Schramm</a:t>
            </a:r>
            <a:r>
              <a:rPr lang="tr-TR" sz="1200" b="1" i="1" dirty="0"/>
              <a:t>’ Model of </a:t>
            </a:r>
            <a:r>
              <a:rPr lang="tr-TR" sz="1200" b="1" i="1" dirty="0" err="1"/>
              <a:t>Communication</a:t>
            </a:r>
            <a:r>
              <a:rPr lang="tr-TR" sz="1200" b="1" dirty="0"/>
              <a:t>. </a:t>
            </a:r>
            <a:r>
              <a:rPr lang="tr-TR" sz="1200" b="1" dirty="0">
                <a:hlinkClick r:id="rId9"/>
              </a:rPr>
              <a:t>https://rahmanjmc.wordpress.com/2015/02/09/osgood-schramm-model-of-communication/</a:t>
            </a:r>
            <a:endParaRPr lang="tr-TR" sz="1200" b="1" dirty="0"/>
          </a:p>
          <a:p>
            <a:pPr algn="just"/>
            <a:r>
              <a:rPr lang="tr-TR" sz="1200" b="1" dirty="0" err="1"/>
              <a:t>Yaylagül</a:t>
            </a:r>
            <a:r>
              <a:rPr lang="tr-TR" sz="1200" b="1" dirty="0"/>
              <a:t>, L. (2006). </a:t>
            </a:r>
            <a:r>
              <a:rPr lang="tr-TR" sz="1200" b="1" i="1" dirty="0"/>
              <a:t>Kitle iletişim kuramları: Egemen ve eleştirel yaklaşımlar</a:t>
            </a:r>
            <a:r>
              <a:rPr lang="tr-TR" sz="1200" b="1" dirty="0"/>
              <a:t>. Ankara: Dipnot Yayınları.</a:t>
            </a:r>
            <a:endParaRPr lang="tr-TR" sz="1200" b="1" i="1" dirty="0"/>
          </a:p>
        </p:txBody>
      </p:sp>
    </p:spTree>
    <p:extLst>
      <p:ext uri="{BB962C8B-B14F-4D97-AF65-F5344CB8AC3E}">
        <p14:creationId xmlns:p14="http://schemas.microsoft.com/office/powerpoint/2010/main" val="205363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27D519-8FBE-B2A9-8344-B8A2FB65941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067B573-6444-E9F9-AA20-E4613AE7AAB5}"/>
              </a:ext>
            </a:extLst>
          </p:cNvPr>
          <p:cNvSpPr>
            <a:spLocks noGrp="1"/>
          </p:cNvSpPr>
          <p:nvPr>
            <p:ph type="title"/>
          </p:nvPr>
        </p:nvSpPr>
        <p:spPr>
          <a:xfrm>
            <a:off x="1149223" y="267030"/>
            <a:ext cx="8596668" cy="565238"/>
          </a:xfrm>
        </p:spPr>
        <p:txBody>
          <a:bodyPr>
            <a:normAutofit fontScale="90000"/>
          </a:bodyPr>
          <a:lstStyle/>
          <a:p>
            <a:pPr algn="ctr"/>
            <a:r>
              <a:rPr lang="tr-TR" b="1" dirty="0"/>
              <a:t>GİRİŞ</a:t>
            </a:r>
            <a:endParaRPr lang="en-US" b="1" dirty="0"/>
          </a:p>
        </p:txBody>
      </p:sp>
      <p:sp>
        <p:nvSpPr>
          <p:cNvPr id="3" name="İçerik Yer Tutucusu 2">
            <a:extLst>
              <a:ext uri="{FF2B5EF4-FFF2-40B4-BE49-F238E27FC236}">
                <a16:creationId xmlns:a16="http://schemas.microsoft.com/office/drawing/2014/main" id="{CD334BBD-1458-D974-D21D-3CB454BEB198}"/>
              </a:ext>
            </a:extLst>
          </p:cNvPr>
          <p:cNvSpPr>
            <a:spLocks noGrp="1"/>
          </p:cNvSpPr>
          <p:nvPr>
            <p:ph idx="1"/>
          </p:nvPr>
        </p:nvSpPr>
        <p:spPr>
          <a:xfrm>
            <a:off x="541448" y="832268"/>
            <a:ext cx="10572890" cy="5653709"/>
          </a:xfrm>
        </p:spPr>
        <p:txBody>
          <a:bodyPr>
            <a:noAutofit/>
          </a:bodyPr>
          <a:lstStyle/>
          <a:p>
            <a:pPr marL="0" indent="0" algn="just">
              <a:buNone/>
            </a:pPr>
            <a:r>
              <a:rPr lang="tr-TR" sz="2000" b="1" dirty="0"/>
              <a:t>Medya ve iletişim alanında gerçekleştirilen çalışmalar, iletişimin karmaşık ve dinamik doğasına odaklanarak, farklı kuramlar ve modeller aracılığıyla bu sürecin temel ögelerini ortaya koymayı amaçlamaktadır. </a:t>
            </a:r>
          </a:p>
          <a:p>
            <a:pPr marL="0" indent="0" algn="just">
              <a:buNone/>
            </a:pPr>
            <a:r>
              <a:rPr lang="tr-TR" sz="2000" b="1" dirty="0"/>
              <a:t>Bu bağlamda, etkileşimli ve karşılıklı iletişimi esas alan modeller, iletişimin iki yönlü, etkileşimli ve süreklilik niteliklerini vurgulayarak, bireyler ve toplumsal yapılar arasındaki ilişkiyi anlamlandırmaya olanak tanımaktadır. </a:t>
            </a:r>
          </a:p>
          <a:p>
            <a:pPr marL="0" indent="0" algn="just">
              <a:buNone/>
            </a:pPr>
            <a:r>
              <a:rPr lang="tr-TR" sz="2000" b="1" dirty="0"/>
              <a:t>Ayrıca, bu modeller, önceleri doğrusal ve tek yönlü iletişim modelleri temel alınarak geliştirilmiş olan iletişim kuramlarının zaman içinde değişen koşullar ve yeni anlayışlar doğrultusunda eleştirilmesi ve gelişiminin ürünüdür. </a:t>
            </a:r>
          </a:p>
          <a:p>
            <a:pPr marL="0" indent="0" algn="just">
              <a:buNone/>
            </a:pPr>
            <a:r>
              <a:rPr lang="tr-TR" sz="2000" b="1" dirty="0"/>
              <a:t>Bu çalışmalar, iletişim süreçlerinin basit doğrusal yaklaşımların ötesine geçerek, geri bildirim, bağlam ve ilişkisel dinamikleri de kapsayan karmaşık yapılar olduğunu göstermektedir. Bu nedenle, iletişimin yalnızca tek taraflı bir aktarım değil, karşılıklı etkileşim ve sürekli dönüşüm içeren çok katmanlı bir süreç olduğu daha iyi anlaşılmıştır. </a:t>
            </a:r>
          </a:p>
          <a:p>
            <a:pPr marL="0" indent="0" algn="just">
              <a:buNone/>
            </a:pPr>
            <a:r>
              <a:rPr lang="tr-TR" sz="2000" b="1" dirty="0"/>
              <a:t>Bu dersin amacı, etkileşimli iletişim modellerini örnekleri ve detaylarıyla inceleyerek, iletişimin dinamik ve çok boyutlu yapısının kavranmasına yardımcı olmaktır.</a:t>
            </a:r>
          </a:p>
        </p:txBody>
      </p:sp>
    </p:spTree>
    <p:extLst>
      <p:ext uri="{BB962C8B-B14F-4D97-AF65-F5344CB8AC3E}">
        <p14:creationId xmlns:p14="http://schemas.microsoft.com/office/powerpoint/2010/main" val="2061053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6FC2B1-4865-3B47-A1A2-2E34728665D3}"/>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8024918-251B-B8CA-6851-7855A559A9AF}"/>
              </a:ext>
            </a:extLst>
          </p:cNvPr>
          <p:cNvSpPr>
            <a:spLocks noGrp="1"/>
          </p:cNvSpPr>
          <p:nvPr>
            <p:ph type="title"/>
          </p:nvPr>
        </p:nvSpPr>
        <p:spPr>
          <a:xfrm>
            <a:off x="716663" y="299883"/>
            <a:ext cx="8596668" cy="639098"/>
          </a:xfrm>
        </p:spPr>
        <p:txBody>
          <a:bodyPr>
            <a:normAutofit fontScale="90000"/>
          </a:bodyPr>
          <a:lstStyle/>
          <a:p>
            <a:pPr algn="ctr"/>
            <a:r>
              <a:rPr lang="tr-TR" b="1" dirty="0"/>
              <a:t>ETKİLEŞİMLİ MODELLER</a:t>
            </a:r>
            <a:endParaRPr lang="en-US" b="1" dirty="0"/>
          </a:p>
        </p:txBody>
      </p:sp>
      <p:sp>
        <p:nvSpPr>
          <p:cNvPr id="3" name="İçerik Yer Tutucusu 2">
            <a:extLst>
              <a:ext uri="{FF2B5EF4-FFF2-40B4-BE49-F238E27FC236}">
                <a16:creationId xmlns:a16="http://schemas.microsoft.com/office/drawing/2014/main" id="{17FB7593-EE45-9351-9A17-BE675738591F}"/>
              </a:ext>
            </a:extLst>
          </p:cNvPr>
          <p:cNvSpPr>
            <a:spLocks noGrp="1"/>
          </p:cNvSpPr>
          <p:nvPr>
            <p:ph idx="1"/>
          </p:nvPr>
        </p:nvSpPr>
        <p:spPr>
          <a:xfrm>
            <a:off x="716663" y="1037289"/>
            <a:ext cx="10572890" cy="5653709"/>
          </a:xfrm>
        </p:spPr>
        <p:txBody>
          <a:bodyPr>
            <a:noAutofit/>
          </a:bodyPr>
          <a:lstStyle/>
          <a:p>
            <a:pPr marL="0" indent="0" algn="just">
              <a:buNone/>
            </a:pPr>
            <a:r>
              <a:rPr lang="tr-TR" sz="2000" b="1" dirty="0"/>
              <a:t>Etkileşimli modeller, iletişimi, geri bildirimin temel bir bileşen olduğu iki yönlü bir süreç olarak ele alır. Bu modeller, alıcının mesajı yorumlama ve yanıtlamada aktif bir rol oynadığını ve iletişim sürecini daha dinamik hale getirdiğini kabul eder. Bu etkileşimli modeller, iletişim sürecinin karmaşıklığını ve karşılıklı doğasını kabul ederek, iletişimde geri bildirimin, karşılıklı anlayışın ve ilişkisel dinamiklerin rolünü vurgular. İlişkisel dinamikler, iletişimin iletişimciler arasındaki ilişkiyi nasıl şekillendirdiğini, etkilediğini ve bu ilişkiden nasıl etkilendiğini ifade eder. Örnekleri aşağıdaki gibidir:</a:t>
            </a:r>
          </a:p>
          <a:p>
            <a:pPr marL="0" indent="0" algn="just">
              <a:buNone/>
            </a:pPr>
            <a:endParaRPr lang="tr-TR" sz="2000" b="1" dirty="0"/>
          </a:p>
          <a:p>
            <a:pPr algn="just"/>
            <a:r>
              <a:rPr lang="en-US" sz="2000" b="1" dirty="0" err="1"/>
              <a:t>Newcomb'un</a:t>
            </a:r>
            <a:r>
              <a:rPr lang="en-US" sz="2000" b="1" dirty="0"/>
              <a:t> </a:t>
            </a:r>
            <a:r>
              <a:rPr lang="en-US" sz="2000" b="1" dirty="0" err="1"/>
              <a:t>İletişim</a:t>
            </a:r>
            <a:r>
              <a:rPr lang="en-US" sz="2000" b="1" dirty="0"/>
              <a:t> </a:t>
            </a:r>
            <a:r>
              <a:rPr lang="en-US" sz="2000" b="1" dirty="0" err="1"/>
              <a:t>Modeli</a:t>
            </a:r>
            <a:r>
              <a:rPr lang="tr-TR" sz="2000" b="1" dirty="0"/>
              <a:t> (1953) </a:t>
            </a:r>
          </a:p>
          <a:p>
            <a:pPr algn="just"/>
            <a:r>
              <a:rPr lang="en-US" sz="2000" b="1" dirty="0"/>
              <a:t>Osgood and Schramm’</a:t>
            </a:r>
            <a:r>
              <a:rPr lang="tr-TR" sz="2000" b="1" dirty="0" err="1"/>
              <a:t>ın</a:t>
            </a:r>
            <a:r>
              <a:rPr lang="tr-TR" sz="2000" b="1" dirty="0"/>
              <a:t> Dairesel (</a:t>
            </a:r>
            <a:r>
              <a:rPr lang="en-US" sz="2000" b="1" dirty="0"/>
              <a:t>Circular</a:t>
            </a:r>
            <a:r>
              <a:rPr lang="tr-TR" sz="2000" b="1" dirty="0"/>
              <a:t>)</a:t>
            </a:r>
            <a:r>
              <a:rPr lang="en-US" sz="2000" b="1" dirty="0"/>
              <a:t> Model</a:t>
            </a:r>
            <a:r>
              <a:rPr lang="tr-TR" sz="2000" b="1" dirty="0"/>
              <a:t>i</a:t>
            </a:r>
            <a:r>
              <a:rPr lang="en-US" sz="2000" b="1" dirty="0"/>
              <a:t> (1954) </a:t>
            </a:r>
            <a:endParaRPr lang="tr-TR" sz="2000" b="1" dirty="0"/>
          </a:p>
          <a:p>
            <a:pPr algn="just"/>
            <a:r>
              <a:rPr lang="en-US" sz="2000" b="1" dirty="0"/>
              <a:t>Westley </a:t>
            </a:r>
            <a:r>
              <a:rPr lang="tr-TR" sz="2000" b="1" dirty="0"/>
              <a:t>ve</a:t>
            </a:r>
            <a:r>
              <a:rPr lang="en-US" sz="2000" b="1" dirty="0"/>
              <a:t> McLean’</a:t>
            </a:r>
            <a:r>
              <a:rPr lang="tr-TR" sz="2000" b="1" dirty="0"/>
              <a:t>in</a:t>
            </a:r>
            <a:r>
              <a:rPr lang="en-US" sz="2000" b="1" dirty="0"/>
              <a:t> Model</a:t>
            </a:r>
            <a:r>
              <a:rPr lang="tr-TR" sz="2000" b="1" dirty="0"/>
              <a:t>i</a:t>
            </a:r>
            <a:r>
              <a:rPr lang="en-US" sz="2000" b="1" dirty="0"/>
              <a:t> (1957)</a:t>
            </a:r>
            <a:endParaRPr lang="tr-TR" sz="2000" b="1" dirty="0"/>
          </a:p>
          <a:p>
            <a:pPr algn="just"/>
            <a:r>
              <a:rPr lang="en-US" sz="2000" b="1" dirty="0"/>
              <a:t>Riley </a:t>
            </a:r>
            <a:r>
              <a:rPr lang="en-US" sz="2000" b="1" dirty="0" err="1"/>
              <a:t>ve</a:t>
            </a:r>
            <a:r>
              <a:rPr lang="en-US" sz="2000" b="1" dirty="0"/>
              <a:t> </a:t>
            </a:r>
            <a:r>
              <a:rPr lang="en-US" sz="2000" b="1" dirty="0" err="1"/>
              <a:t>Riley'nin</a:t>
            </a:r>
            <a:r>
              <a:rPr lang="en-US" sz="2000" b="1" dirty="0"/>
              <a:t> </a:t>
            </a:r>
            <a:r>
              <a:rPr lang="en-US" sz="2000" b="1" dirty="0" err="1"/>
              <a:t>Sosyolojik</a:t>
            </a:r>
            <a:r>
              <a:rPr lang="en-US" sz="2000" b="1" dirty="0"/>
              <a:t> </a:t>
            </a:r>
            <a:r>
              <a:rPr lang="tr-TR" sz="2000" b="1" dirty="0"/>
              <a:t>(</a:t>
            </a:r>
            <a:r>
              <a:rPr lang="en-US" sz="2000" b="1" dirty="0"/>
              <a:t>Sociological</a:t>
            </a:r>
            <a:r>
              <a:rPr lang="tr-TR" sz="2000" b="1" dirty="0"/>
              <a:t>)</a:t>
            </a:r>
            <a:r>
              <a:rPr lang="en-US" sz="2000" b="1" dirty="0"/>
              <a:t> Model</a:t>
            </a:r>
            <a:r>
              <a:rPr lang="tr-TR" sz="2000" b="1" dirty="0"/>
              <a:t>i</a:t>
            </a:r>
            <a:r>
              <a:rPr lang="en-US" sz="2000" b="1" dirty="0"/>
              <a:t> (1959)</a:t>
            </a:r>
            <a:endParaRPr lang="tr-TR" sz="1400" b="1" dirty="0"/>
          </a:p>
        </p:txBody>
      </p:sp>
    </p:spTree>
    <p:extLst>
      <p:ext uri="{BB962C8B-B14F-4D97-AF65-F5344CB8AC3E}">
        <p14:creationId xmlns:p14="http://schemas.microsoft.com/office/powerpoint/2010/main" val="2471001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EAAC63-215D-8798-B6E6-6D3BCAD8BA6F}"/>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F1658455-EC36-30BB-DEEB-0B60E1E94B3C}"/>
              </a:ext>
            </a:extLst>
          </p:cNvPr>
          <p:cNvSpPr>
            <a:spLocks noGrp="1"/>
          </p:cNvSpPr>
          <p:nvPr>
            <p:ph type="title"/>
          </p:nvPr>
        </p:nvSpPr>
        <p:spPr>
          <a:xfrm>
            <a:off x="1094469" y="206801"/>
            <a:ext cx="8596668" cy="639098"/>
          </a:xfrm>
        </p:spPr>
        <p:txBody>
          <a:bodyPr>
            <a:normAutofit fontScale="90000"/>
          </a:bodyPr>
          <a:lstStyle/>
          <a:p>
            <a:pPr algn="ctr"/>
            <a:r>
              <a:rPr lang="en-US" b="1" dirty="0"/>
              <a:t>NEWCOMB'UN İLET</a:t>
            </a:r>
            <a:r>
              <a:rPr lang="tr-TR" b="1" dirty="0"/>
              <a:t>İ</a:t>
            </a:r>
            <a:r>
              <a:rPr lang="en-US" b="1" dirty="0"/>
              <a:t>Ş</a:t>
            </a:r>
            <a:r>
              <a:rPr lang="tr-TR" b="1" dirty="0"/>
              <a:t>İ</a:t>
            </a:r>
            <a:r>
              <a:rPr lang="en-US" b="1" dirty="0"/>
              <a:t>M MODEL</a:t>
            </a:r>
            <a:r>
              <a:rPr lang="tr-TR" b="1" dirty="0"/>
              <a:t>İ</a:t>
            </a:r>
            <a:endParaRPr lang="en-US" b="1" dirty="0"/>
          </a:p>
        </p:txBody>
      </p:sp>
      <p:sp>
        <p:nvSpPr>
          <p:cNvPr id="3" name="İçerik Yer Tutucusu 2">
            <a:extLst>
              <a:ext uri="{FF2B5EF4-FFF2-40B4-BE49-F238E27FC236}">
                <a16:creationId xmlns:a16="http://schemas.microsoft.com/office/drawing/2014/main" id="{70A5E956-ADE6-0534-B4ED-7E1AADDBBD6B}"/>
              </a:ext>
            </a:extLst>
          </p:cNvPr>
          <p:cNvSpPr>
            <a:spLocks noGrp="1"/>
          </p:cNvSpPr>
          <p:nvPr>
            <p:ph idx="1"/>
          </p:nvPr>
        </p:nvSpPr>
        <p:spPr>
          <a:xfrm>
            <a:off x="596203" y="807320"/>
            <a:ext cx="10572890" cy="5653709"/>
          </a:xfrm>
        </p:spPr>
        <p:txBody>
          <a:bodyPr>
            <a:noAutofit/>
          </a:bodyPr>
          <a:lstStyle/>
          <a:p>
            <a:pPr marL="0" indent="0" algn="just">
              <a:buNone/>
            </a:pPr>
            <a:r>
              <a:rPr lang="tr-TR" sz="1600" b="1" dirty="0"/>
              <a:t>New </a:t>
            </a:r>
            <a:r>
              <a:rPr lang="tr-TR" sz="1600" b="1" dirty="0" err="1"/>
              <a:t>Comb</a:t>
            </a:r>
            <a:r>
              <a:rPr lang="tr-TR" sz="1600" b="1" dirty="0"/>
              <a:t> iletişim modeli, 1953 yılında Michigan Üniversitesi'nden Theodore M. </a:t>
            </a:r>
            <a:r>
              <a:rPr lang="tr-TR" sz="1600" b="1" dirty="0" err="1"/>
              <a:t>Newcomb</a:t>
            </a:r>
            <a:r>
              <a:rPr lang="tr-TR" sz="1600" b="1" dirty="0"/>
              <a:t> tarafından ortaya atılmıştır. </a:t>
            </a:r>
            <a:r>
              <a:rPr lang="tr-TR" sz="1600" b="1" dirty="0" err="1"/>
              <a:t>Newcomb</a:t>
            </a:r>
            <a:r>
              <a:rPr lang="tr-TR" sz="1600" b="1" dirty="0"/>
              <a:t>, iletişim sürecine farklı bir yaklaşım getirir. Model, iletişimin sosyal bir ilişkideki (toplumdaki) rolünü ortaya koymak ve sosyal sistem içinde sosyal dengeyi sağlamayı amaçlamıştır. İletişimin sosyal amacına odaklanır ve tüm iletişimi insanlar arasındaki ilişkileri sürdürmenin bir aracı olarak gösterir. "ABX" iletişim modeli de denir. </a:t>
            </a:r>
            <a:r>
              <a:rPr lang="tr-TR" sz="1600" b="1" dirty="0" err="1"/>
              <a:t>Newcomb</a:t>
            </a:r>
            <a:r>
              <a:rPr lang="tr-TR" sz="1600" b="1" dirty="0"/>
              <a:t> modeli üçgen bir formatta; A-B-X sisteminde çalışır. </a:t>
            </a:r>
          </a:p>
          <a:p>
            <a:pPr marL="0" indent="0" algn="just">
              <a:buNone/>
            </a:pPr>
            <a:r>
              <a:rPr lang="tr-TR" sz="1600" b="1" u="sng" dirty="0"/>
              <a:t>A – Gönderici B – Alıcı X – İlgi Alanı/Konudur.</a:t>
            </a:r>
          </a:p>
          <a:p>
            <a:pPr marL="0" indent="0" algn="just">
              <a:buNone/>
            </a:pPr>
            <a:r>
              <a:rPr lang="tr-TR" sz="1600" b="1" dirty="0"/>
              <a:t>A ve B arasındaki ilişki, öğrenci ve öğretmen, hükümet ve halk veya gazete ve okuyucular gibidir. Gönderici ve Alıcı aynı akışta çalışabilir, ancak aynı zamanda "X" gibi bir faktör ilişki akışlarını etkileyebilir. "X" üçüncü şahıs, konu, başlık veya politika olabilir.</a:t>
            </a:r>
          </a:p>
          <a:p>
            <a:pPr marL="0" indent="0" algn="just">
              <a:buNone/>
            </a:pPr>
            <a:r>
              <a:rPr lang="tr-TR" sz="1600" b="1" dirty="0"/>
              <a:t>Örneğin: Öğretmenler, üniversite süresini 6 saatten 8 saate çıkarmak için yeni bir politika başlatırlar. </a:t>
            </a:r>
          </a:p>
          <a:p>
            <a:pPr marL="0" indent="0" algn="just">
              <a:buNone/>
            </a:pPr>
            <a:r>
              <a:rPr lang="tr-TR" sz="1600" b="1" dirty="0"/>
              <a:t>A – Öğretmenler </a:t>
            </a:r>
          </a:p>
          <a:p>
            <a:pPr marL="0" indent="0" algn="just">
              <a:buNone/>
            </a:pPr>
            <a:r>
              <a:rPr lang="tr-TR" sz="1600" b="1" dirty="0"/>
              <a:t>B – Öğrenciler </a:t>
            </a:r>
          </a:p>
          <a:p>
            <a:pPr marL="0" indent="0" algn="just">
              <a:buNone/>
            </a:pPr>
            <a:r>
              <a:rPr lang="tr-TR" sz="1600" b="1" dirty="0"/>
              <a:t>X – Politika veya konu</a:t>
            </a:r>
          </a:p>
          <a:p>
            <a:pPr marL="0" indent="0" algn="just">
              <a:buNone/>
            </a:pPr>
            <a:r>
              <a:rPr lang="tr-TR" sz="1600" b="1" dirty="0"/>
              <a:t>Hem öğrenciler hem de öğretmenler bu politikadan memnun kalırsa, aralarındaki iletişim denge durumunu korur. Aksi takdirde, "A" ve "B" arasındaki iletişim akışı sosyal sistemde sorun haline gelir. "A" veya "B" politikayı kabul etmeye hazır değilse, bu durum sosyal sistemi doğrudan etkileyecek ve denge durumunu koruyamayacaktır. Bu nedenle "A" Öğretmenler, "B" öğrencilerini mümkün olduğunca ikna edebilirler. Aksi takdirde, "X" Politikasında bazı ayarlamalar yapmaları ve onları politikaya ikna etmeleri gerekir. (</a:t>
            </a:r>
            <a:r>
              <a:rPr lang="en-US" sz="1600" b="1" dirty="0"/>
              <a:t>Communication Theory</a:t>
            </a:r>
            <a:r>
              <a:rPr lang="tr-TR" sz="1600" b="1" dirty="0"/>
              <a:t>, </a:t>
            </a:r>
            <a:r>
              <a:rPr lang="tr-TR" sz="1600" b="1" dirty="0" err="1"/>
              <a:t>t.y</a:t>
            </a:r>
            <a:r>
              <a:rPr lang="tr-TR" sz="1600" b="1" dirty="0"/>
              <a:t>. c.). </a:t>
            </a:r>
          </a:p>
        </p:txBody>
      </p:sp>
    </p:spTree>
    <p:extLst>
      <p:ext uri="{BB962C8B-B14F-4D97-AF65-F5344CB8AC3E}">
        <p14:creationId xmlns:p14="http://schemas.microsoft.com/office/powerpoint/2010/main" val="4134400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7416C5-2B5A-853D-0225-8ECB5572D3B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E40B9A7-5FE6-DA92-2FE0-3597E0418BC1}"/>
              </a:ext>
            </a:extLst>
          </p:cNvPr>
          <p:cNvSpPr>
            <a:spLocks noGrp="1"/>
          </p:cNvSpPr>
          <p:nvPr>
            <p:ph type="title"/>
          </p:nvPr>
        </p:nvSpPr>
        <p:spPr>
          <a:xfrm>
            <a:off x="716663" y="299883"/>
            <a:ext cx="8596668" cy="639098"/>
          </a:xfrm>
        </p:spPr>
        <p:txBody>
          <a:bodyPr>
            <a:normAutofit fontScale="90000"/>
          </a:bodyPr>
          <a:lstStyle/>
          <a:p>
            <a:pPr algn="ctr"/>
            <a:r>
              <a:rPr lang="en-US" b="1" dirty="0"/>
              <a:t>NEWCOMB'UN İLET</a:t>
            </a:r>
            <a:r>
              <a:rPr lang="tr-TR" b="1" dirty="0"/>
              <a:t>İ</a:t>
            </a:r>
            <a:r>
              <a:rPr lang="en-US" b="1" dirty="0"/>
              <a:t>Ş</a:t>
            </a:r>
            <a:r>
              <a:rPr lang="tr-TR" b="1" dirty="0"/>
              <a:t>İ</a:t>
            </a:r>
            <a:r>
              <a:rPr lang="en-US" b="1" dirty="0"/>
              <a:t>M MODEL</a:t>
            </a:r>
            <a:r>
              <a:rPr lang="tr-TR" b="1" dirty="0"/>
              <a:t>İ</a:t>
            </a:r>
            <a:endParaRPr lang="en-US" b="1" dirty="0"/>
          </a:p>
        </p:txBody>
      </p:sp>
      <p:sp>
        <p:nvSpPr>
          <p:cNvPr id="3" name="İçerik Yer Tutucusu 2">
            <a:extLst>
              <a:ext uri="{FF2B5EF4-FFF2-40B4-BE49-F238E27FC236}">
                <a16:creationId xmlns:a16="http://schemas.microsoft.com/office/drawing/2014/main" id="{76F6DEEB-FE6A-5B58-3FDD-124ED0866608}"/>
              </a:ext>
            </a:extLst>
          </p:cNvPr>
          <p:cNvSpPr>
            <a:spLocks noGrp="1"/>
          </p:cNvSpPr>
          <p:nvPr>
            <p:ph idx="1"/>
          </p:nvPr>
        </p:nvSpPr>
        <p:spPr>
          <a:xfrm>
            <a:off x="357634" y="949674"/>
            <a:ext cx="11551468" cy="5748446"/>
          </a:xfrm>
        </p:spPr>
        <p:txBody>
          <a:bodyPr>
            <a:noAutofit/>
          </a:bodyPr>
          <a:lstStyle/>
          <a:p>
            <a:pPr marL="0" indent="0" algn="just">
              <a:buNone/>
            </a:pPr>
            <a:r>
              <a:rPr lang="tr-TR" sz="1600" b="1" dirty="0"/>
              <a:t>Model, insanların nasıl iletişim kurduğunu ve ilişkilerinde nasıl dengede kaldıklarını anlamayı hedefler. İletişimin iki kişinin (A ve B) paylaştıkları bir şey (X) hakkında konuşmasını içerdiğini gösterir. Konuşma biçimleri ve X hakkındaki tutumları, ilişkilerinin sağlıklı ve uyumlu kalmasına yardımcı olur.</a:t>
            </a:r>
          </a:p>
          <a:p>
            <a:pPr marL="0" indent="0" algn="just">
              <a:buNone/>
            </a:pPr>
            <a:r>
              <a:rPr lang="tr-TR" sz="1600" b="1" u="sng" dirty="0"/>
              <a:t>Ana Fikirler: </a:t>
            </a:r>
            <a:r>
              <a:rPr lang="tr-TR" sz="1600" b="1" dirty="0"/>
              <a:t>İki kişi vardır (A ve B). Bir proje veya inanç gibi ortak bir konuya (X) odaklanırlar. X hakkında iyi iletişim, dengede veya sosyal uyumda kalmalarına yardımcı olur. X hakkındaki tutumları veya duyguları benzerse, ilişkileri güçlü kalır. Aksi takdirde sorunlara yol açabilir (</a:t>
            </a:r>
            <a:r>
              <a:rPr lang="en-US" sz="1600" b="1" dirty="0"/>
              <a:t>Communication Theory</a:t>
            </a:r>
            <a:r>
              <a:rPr lang="tr-TR" sz="1600" b="1" dirty="0"/>
              <a:t>, </a:t>
            </a:r>
            <a:r>
              <a:rPr lang="tr-TR" sz="1600" b="1" dirty="0" err="1"/>
              <a:t>t.y</a:t>
            </a:r>
            <a:r>
              <a:rPr lang="tr-TR" sz="1600" b="1" dirty="0"/>
              <a:t>. c.; </a:t>
            </a:r>
            <a:r>
              <a:rPr lang="tr-TR" sz="1600" b="1" dirty="0" err="1"/>
              <a:t>Journalism</a:t>
            </a:r>
            <a:r>
              <a:rPr lang="tr-TR" sz="1600" b="1" dirty="0"/>
              <a:t> </a:t>
            </a:r>
            <a:r>
              <a:rPr lang="tr-TR" sz="1600" b="1" dirty="0" err="1"/>
              <a:t>University</a:t>
            </a:r>
            <a:r>
              <a:rPr lang="tr-TR" sz="1600" b="1" dirty="0"/>
              <a:t>, 2024). </a:t>
            </a:r>
          </a:p>
          <a:p>
            <a:pPr marL="0" indent="0" algn="just">
              <a:buNone/>
            </a:pPr>
            <a:r>
              <a:rPr lang="tr-TR" sz="1600" b="1" u="sng" dirty="0"/>
              <a:t>Olumlu yönleri: </a:t>
            </a:r>
            <a:r>
              <a:rPr lang="tr-TR" sz="1600" b="1" dirty="0"/>
              <a:t>Görsel üçgen yapı aracılığıyla iletişimin dinamik ve karşılıklı doğasını açıkça gösteren kapsamlı çerçevesi ve kişisel ilişkiler, grup çalışması ve kültürlerarası etkileşimler gibi çeşitli bağlamlara uyum sağlama becerisi yer alır. Sosyal ve çevresel faktörlerin etkisini vurgular. Özellikle dijital ve çeşitli ortamlarda etkili iletişim için değerli rehberlik sağlar. </a:t>
            </a:r>
          </a:p>
          <a:p>
            <a:pPr marL="0" indent="0" algn="just">
              <a:buNone/>
            </a:pPr>
            <a:r>
              <a:rPr lang="tr-TR" sz="1600" b="1" u="sng" dirty="0"/>
              <a:t>Ancak modelin bazı sınırlamaları vardır: </a:t>
            </a:r>
          </a:p>
          <a:p>
            <a:pPr marL="0" indent="0" algn="just">
              <a:buNone/>
            </a:pPr>
            <a:r>
              <a:rPr lang="tr-TR" sz="1600" b="1" dirty="0"/>
              <a:t>Karmaşık iletişim süreçlerini çoğunlukla üç bileşene </a:t>
            </a:r>
          </a:p>
          <a:p>
            <a:pPr marL="0" indent="0" algn="just">
              <a:buNone/>
            </a:pPr>
            <a:r>
              <a:rPr lang="tr-TR" sz="1600" b="1" dirty="0"/>
              <a:t>odaklanarak aşırı basitleştirme eğilimindedir, </a:t>
            </a:r>
          </a:p>
          <a:p>
            <a:pPr marL="0" indent="0" algn="just">
              <a:buNone/>
            </a:pPr>
            <a:r>
              <a:rPr lang="tr-TR" sz="1600" b="1" dirty="0"/>
              <a:t>bağlamın, sözel olmayan ipuçlarının ve </a:t>
            </a:r>
          </a:p>
          <a:p>
            <a:pPr marL="0" indent="0" algn="just">
              <a:buNone/>
            </a:pPr>
            <a:r>
              <a:rPr lang="tr-TR" sz="1600" b="1" dirty="0"/>
              <a:t>bireysel farklılıkların etkisini genellikle göz ardı eder ve</a:t>
            </a:r>
          </a:p>
          <a:p>
            <a:pPr marL="0" indent="0" algn="just">
              <a:buNone/>
            </a:pPr>
            <a:r>
              <a:rPr lang="tr-TR" sz="1600" b="1" dirty="0"/>
              <a:t> gerçek dünya etkileşimlerinin akışkan ve çok yönlü </a:t>
            </a:r>
          </a:p>
          <a:p>
            <a:pPr marL="0" indent="0" algn="just">
              <a:buNone/>
            </a:pPr>
            <a:r>
              <a:rPr lang="tr-TR" sz="1600" b="1" dirty="0"/>
              <a:t>doğasını tam olarak yakalayamayan statik, doğrusal bir bakış açısı sunar.</a:t>
            </a:r>
          </a:p>
        </p:txBody>
      </p:sp>
      <p:pic>
        <p:nvPicPr>
          <p:cNvPr id="4" name="Resim 3">
            <a:extLst>
              <a:ext uri="{FF2B5EF4-FFF2-40B4-BE49-F238E27FC236}">
                <a16:creationId xmlns:a16="http://schemas.microsoft.com/office/drawing/2014/main" id="{33646771-644F-AECA-8CAC-E3351BB28658}"/>
              </a:ext>
            </a:extLst>
          </p:cNvPr>
          <p:cNvPicPr>
            <a:picLocks noChangeAspect="1"/>
          </p:cNvPicPr>
          <p:nvPr/>
        </p:nvPicPr>
        <p:blipFill>
          <a:blip r:embed="rId3"/>
          <a:stretch>
            <a:fillRect/>
          </a:stretch>
        </p:blipFill>
        <p:spPr>
          <a:xfrm>
            <a:off x="6874266" y="3697961"/>
            <a:ext cx="4428748" cy="2378563"/>
          </a:xfrm>
          <a:prstGeom prst="rect">
            <a:avLst/>
          </a:prstGeom>
        </p:spPr>
      </p:pic>
      <p:sp>
        <p:nvSpPr>
          <p:cNvPr id="6" name="Metin kutusu 5">
            <a:extLst>
              <a:ext uri="{FF2B5EF4-FFF2-40B4-BE49-F238E27FC236}">
                <a16:creationId xmlns:a16="http://schemas.microsoft.com/office/drawing/2014/main" id="{6F9B197A-98AE-0823-EE10-CAC409CA5AE8}"/>
              </a:ext>
            </a:extLst>
          </p:cNvPr>
          <p:cNvSpPr txBox="1"/>
          <p:nvPr/>
        </p:nvSpPr>
        <p:spPr>
          <a:xfrm>
            <a:off x="7045534" y="6023310"/>
            <a:ext cx="4863568" cy="307777"/>
          </a:xfrm>
          <a:prstGeom prst="rect">
            <a:avLst/>
          </a:prstGeom>
          <a:noFill/>
        </p:spPr>
        <p:txBody>
          <a:bodyPr wrap="square">
            <a:spAutoFit/>
          </a:bodyPr>
          <a:lstStyle/>
          <a:p>
            <a:r>
              <a:rPr lang="en-US" sz="1400" b="1" dirty="0"/>
              <a:t>The Newcomb’s Model </a:t>
            </a:r>
            <a:r>
              <a:rPr lang="tr-TR" sz="1400" b="1" dirty="0"/>
              <a:t>(</a:t>
            </a:r>
            <a:r>
              <a:rPr lang="en-US" sz="1400" b="1" dirty="0"/>
              <a:t>Communication Theory</a:t>
            </a:r>
            <a:r>
              <a:rPr lang="tr-TR" sz="1400" b="1" dirty="0"/>
              <a:t>, </a:t>
            </a:r>
            <a:r>
              <a:rPr lang="en-US" sz="1400" b="1" dirty="0" err="1"/>
              <a:t>t.y</a:t>
            </a:r>
            <a:r>
              <a:rPr lang="en-US" sz="1400" b="1" dirty="0"/>
              <a:t>. b.). </a:t>
            </a:r>
            <a:endParaRPr lang="tr-TR" sz="1400" b="1" dirty="0"/>
          </a:p>
        </p:txBody>
      </p:sp>
    </p:spTree>
    <p:extLst>
      <p:ext uri="{BB962C8B-B14F-4D97-AF65-F5344CB8AC3E}">
        <p14:creationId xmlns:p14="http://schemas.microsoft.com/office/powerpoint/2010/main" val="3600689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52C710-F6DC-A047-D1D4-56E61EFA896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4539E4D-8C70-FE7E-222A-673C5060CD64}"/>
              </a:ext>
            </a:extLst>
          </p:cNvPr>
          <p:cNvSpPr>
            <a:spLocks noGrp="1"/>
          </p:cNvSpPr>
          <p:nvPr>
            <p:ph type="title"/>
          </p:nvPr>
        </p:nvSpPr>
        <p:spPr>
          <a:xfrm>
            <a:off x="646305" y="283457"/>
            <a:ext cx="10572890" cy="751403"/>
          </a:xfrm>
        </p:spPr>
        <p:txBody>
          <a:bodyPr>
            <a:normAutofit fontScale="90000"/>
          </a:bodyPr>
          <a:lstStyle/>
          <a:p>
            <a:pPr algn="just"/>
            <a:r>
              <a:rPr lang="en-US" b="1" dirty="0"/>
              <a:t>Osgood </a:t>
            </a:r>
            <a:r>
              <a:rPr lang="tr-TR" b="1" dirty="0"/>
              <a:t>ve</a:t>
            </a:r>
            <a:r>
              <a:rPr lang="en-US" b="1" dirty="0"/>
              <a:t> Schramm’</a:t>
            </a:r>
            <a:r>
              <a:rPr lang="tr-TR" b="1" dirty="0" err="1"/>
              <a:t>ın</a:t>
            </a:r>
            <a:r>
              <a:rPr lang="tr-TR" b="1" dirty="0"/>
              <a:t> Dairesel (</a:t>
            </a:r>
            <a:r>
              <a:rPr lang="en-US" b="1" dirty="0"/>
              <a:t>Circular</a:t>
            </a:r>
            <a:r>
              <a:rPr lang="tr-TR" b="1" dirty="0"/>
              <a:t>)</a:t>
            </a:r>
            <a:r>
              <a:rPr lang="en-US" b="1" dirty="0"/>
              <a:t> Model</a:t>
            </a:r>
            <a:r>
              <a:rPr lang="tr-TR" b="1" dirty="0"/>
              <a:t>i</a:t>
            </a:r>
            <a:r>
              <a:rPr lang="en-US" b="1" dirty="0"/>
              <a:t> </a:t>
            </a:r>
            <a:endParaRPr lang="tr-TR" b="1" dirty="0"/>
          </a:p>
        </p:txBody>
      </p:sp>
      <p:sp>
        <p:nvSpPr>
          <p:cNvPr id="3" name="İçerik Yer Tutucusu 2">
            <a:extLst>
              <a:ext uri="{FF2B5EF4-FFF2-40B4-BE49-F238E27FC236}">
                <a16:creationId xmlns:a16="http://schemas.microsoft.com/office/drawing/2014/main" id="{D7C319A2-D40C-7964-0DA5-D1192B8A7834}"/>
              </a:ext>
            </a:extLst>
          </p:cNvPr>
          <p:cNvSpPr>
            <a:spLocks noGrp="1"/>
          </p:cNvSpPr>
          <p:nvPr>
            <p:ph idx="1"/>
          </p:nvPr>
        </p:nvSpPr>
        <p:spPr>
          <a:xfrm>
            <a:off x="448365" y="1256309"/>
            <a:ext cx="10572890" cy="5007606"/>
          </a:xfrm>
        </p:spPr>
        <p:txBody>
          <a:bodyPr>
            <a:noAutofit/>
          </a:bodyPr>
          <a:lstStyle/>
          <a:p>
            <a:pPr marL="0" indent="0" algn="just">
              <a:buNone/>
            </a:pPr>
            <a:r>
              <a:rPr lang="tr-TR" b="1" dirty="0"/>
              <a:t>Charles </a:t>
            </a:r>
            <a:r>
              <a:rPr lang="tr-TR" b="1" dirty="0" err="1"/>
              <a:t>Egerton</a:t>
            </a:r>
            <a:r>
              <a:rPr lang="tr-TR" b="1" dirty="0"/>
              <a:t> </a:t>
            </a:r>
            <a:r>
              <a:rPr lang="tr-TR" b="1" dirty="0" err="1"/>
              <a:t>Osgood</a:t>
            </a:r>
            <a:r>
              <a:rPr lang="tr-TR" b="1" dirty="0"/>
              <a:t> ve </a:t>
            </a:r>
            <a:r>
              <a:rPr lang="tr-TR" b="1" dirty="0" err="1"/>
              <a:t>Wilbur</a:t>
            </a:r>
            <a:r>
              <a:rPr lang="tr-TR" b="1" dirty="0"/>
              <a:t> </a:t>
            </a:r>
            <a:r>
              <a:rPr lang="tr-TR" b="1" dirty="0" err="1"/>
              <a:t>Schramm’ın</a:t>
            </a:r>
            <a:r>
              <a:rPr lang="tr-TR" b="1" dirty="0"/>
              <a:t> Dairesel Modeli </a:t>
            </a:r>
            <a:r>
              <a:rPr lang="tr-TR" b="1" dirty="0" err="1"/>
              <a:t>Osgood</a:t>
            </a:r>
            <a:r>
              <a:rPr lang="tr-TR" b="1" dirty="0"/>
              <a:t> tarafından başlatılmış ve </a:t>
            </a:r>
            <a:r>
              <a:rPr lang="tr-TR" b="1" dirty="0" err="1"/>
              <a:t>Schramm</a:t>
            </a:r>
            <a:r>
              <a:rPr lang="tr-TR" b="1" dirty="0"/>
              <a:t> tarafından tamamlanmıştır (1954). Shannon ve </a:t>
            </a:r>
            <a:r>
              <a:rPr lang="tr-TR" b="1" dirty="0" err="1"/>
              <a:t>Weaver</a:t>
            </a:r>
            <a:r>
              <a:rPr lang="tr-TR" b="1" dirty="0"/>
              <a:t> modeli düz çizgisel olarak tanımlanabilirse, </a:t>
            </a:r>
            <a:r>
              <a:rPr lang="tr-TR" b="1" dirty="0" err="1"/>
              <a:t>Osgood</a:t>
            </a:r>
            <a:r>
              <a:rPr lang="tr-TR" b="1" dirty="0"/>
              <a:t> </a:t>
            </a:r>
            <a:r>
              <a:rPr lang="tr-TR" b="1" dirty="0" err="1"/>
              <a:t>Schramm</a:t>
            </a:r>
            <a:r>
              <a:rPr lang="tr-TR" b="1" dirty="0"/>
              <a:t> modeline de tamamıyla dairesel denebilir (Tuna vd., 2023, s. 608). </a:t>
            </a:r>
          </a:p>
          <a:p>
            <a:pPr marL="0" indent="0" algn="just">
              <a:buNone/>
            </a:pPr>
            <a:r>
              <a:rPr lang="tr-TR" b="1" dirty="0" err="1"/>
              <a:t>Osgood-Schramm</a:t>
            </a:r>
            <a:r>
              <a:rPr lang="tr-TR" b="1" dirty="0"/>
              <a:t> Modeli, iletişimin, mesajın amaçlandığı gibi alınmasını sağlamak için paylaşılan anlayışa, net kodlama/kod çözmeye ve aktif geri bildirime dayanan dinamik, iki yönlü bir süreç olduğunu gösterir. </a:t>
            </a:r>
          </a:p>
          <a:p>
            <a:pPr algn="just"/>
            <a:r>
              <a:rPr lang="tr-TR" b="1" dirty="0"/>
              <a:t>Gönderici bir mesaj oluşturur → kodlar → alıcıya gönderir. </a:t>
            </a:r>
          </a:p>
          <a:p>
            <a:pPr algn="just"/>
            <a:r>
              <a:rPr lang="tr-TR" b="1" dirty="0"/>
              <a:t>Alıcı mesajı çözer → anlar → geri bildirim gönderir.</a:t>
            </a:r>
          </a:p>
          <a:p>
            <a:pPr algn="just"/>
            <a:r>
              <a:rPr lang="tr-TR" b="1" dirty="0"/>
              <a:t>Bu sürekli etkileşim, iletişimi etkili ve anlamlı kılar. </a:t>
            </a:r>
          </a:p>
          <a:p>
            <a:pPr algn="just"/>
            <a:r>
              <a:rPr lang="tr-TR" b="1" dirty="0"/>
              <a:t>Bazen dış etkenler veya yanlış anlamalar (gürültü olarak adlandırılır) mesajı çarpıtabilir. Geri bildirim, yanlış anlaşılması durumunda mesajın düzeltilmesine veya netleştirilmesine yardımcı olur (WordPress, 2015).</a:t>
            </a:r>
          </a:p>
        </p:txBody>
      </p:sp>
    </p:spTree>
    <p:extLst>
      <p:ext uri="{BB962C8B-B14F-4D97-AF65-F5344CB8AC3E}">
        <p14:creationId xmlns:p14="http://schemas.microsoft.com/office/powerpoint/2010/main" val="3719239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AF15E5-4476-E204-9898-45BE79114DFF}"/>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2D2FE8D-93FA-22B5-D6FA-D6394455AA44}"/>
              </a:ext>
            </a:extLst>
          </p:cNvPr>
          <p:cNvSpPr>
            <a:spLocks noGrp="1"/>
          </p:cNvSpPr>
          <p:nvPr>
            <p:ph type="title"/>
          </p:nvPr>
        </p:nvSpPr>
        <p:spPr>
          <a:xfrm>
            <a:off x="213544" y="299883"/>
            <a:ext cx="11148014" cy="751403"/>
          </a:xfrm>
        </p:spPr>
        <p:txBody>
          <a:bodyPr>
            <a:normAutofit/>
          </a:bodyPr>
          <a:lstStyle/>
          <a:p>
            <a:pPr algn="just"/>
            <a:r>
              <a:rPr lang="en-US" b="1" dirty="0"/>
              <a:t>Osgood </a:t>
            </a:r>
            <a:r>
              <a:rPr lang="tr-TR" b="1" dirty="0"/>
              <a:t>ve</a:t>
            </a:r>
            <a:r>
              <a:rPr lang="en-US" b="1" dirty="0"/>
              <a:t> Schramm’</a:t>
            </a:r>
            <a:r>
              <a:rPr lang="tr-TR" b="1" dirty="0" err="1"/>
              <a:t>ın</a:t>
            </a:r>
            <a:r>
              <a:rPr lang="tr-TR" b="1" dirty="0"/>
              <a:t> Dairesel (</a:t>
            </a:r>
            <a:r>
              <a:rPr lang="en-US" b="1" dirty="0"/>
              <a:t>Circular</a:t>
            </a:r>
            <a:r>
              <a:rPr lang="tr-TR" b="1" dirty="0"/>
              <a:t>)</a:t>
            </a:r>
            <a:r>
              <a:rPr lang="en-US" b="1" dirty="0"/>
              <a:t> Model</a:t>
            </a:r>
            <a:r>
              <a:rPr lang="tr-TR" b="1" dirty="0"/>
              <a:t>i</a:t>
            </a:r>
            <a:r>
              <a:rPr lang="en-US" b="1" dirty="0"/>
              <a:t> </a:t>
            </a:r>
            <a:endParaRPr lang="tr-TR" b="1" dirty="0"/>
          </a:p>
        </p:txBody>
      </p:sp>
      <p:sp>
        <p:nvSpPr>
          <p:cNvPr id="3" name="İçerik Yer Tutucusu 2">
            <a:extLst>
              <a:ext uri="{FF2B5EF4-FFF2-40B4-BE49-F238E27FC236}">
                <a16:creationId xmlns:a16="http://schemas.microsoft.com/office/drawing/2014/main" id="{3C9B86D4-C87B-F6D9-BFA4-067E8A029AD7}"/>
              </a:ext>
            </a:extLst>
          </p:cNvPr>
          <p:cNvSpPr>
            <a:spLocks noGrp="1"/>
          </p:cNvSpPr>
          <p:nvPr>
            <p:ph idx="1"/>
          </p:nvPr>
        </p:nvSpPr>
        <p:spPr>
          <a:xfrm>
            <a:off x="448365" y="1256309"/>
            <a:ext cx="10572890" cy="5007606"/>
          </a:xfrm>
        </p:spPr>
        <p:txBody>
          <a:bodyPr>
            <a:noAutofit/>
          </a:bodyPr>
          <a:lstStyle/>
          <a:p>
            <a:pPr marL="0" indent="0" algn="just">
              <a:buNone/>
            </a:pPr>
            <a:r>
              <a:rPr lang="tr-TR" b="1" u="sng" dirty="0"/>
              <a:t>Döngüsel</a:t>
            </a:r>
            <a:r>
              <a:rPr lang="tr-TR" b="1" dirty="0"/>
              <a:t> ya da </a:t>
            </a:r>
            <a:r>
              <a:rPr lang="tr-TR" b="1" u="sng" dirty="0"/>
              <a:t>Dairesel</a:t>
            </a:r>
            <a:r>
              <a:rPr lang="tr-TR" b="1" dirty="0"/>
              <a:t> olarak nitelenen bu model, iletişim sürecindeki başlıca aktörlerin davranışları üzerine yoğunlaşmıştır. </a:t>
            </a:r>
          </a:p>
          <a:p>
            <a:pPr marL="0" indent="0" algn="just">
              <a:buNone/>
            </a:pPr>
            <a:r>
              <a:rPr lang="tr-TR" b="1" dirty="0"/>
              <a:t>Bu modelde kaynak ve alıcılara eşit sorumluluk ve işlev yüklenmektedir. </a:t>
            </a:r>
          </a:p>
          <a:p>
            <a:pPr marL="0" indent="0" algn="just">
              <a:buNone/>
            </a:pPr>
            <a:r>
              <a:rPr lang="tr-TR" b="1" dirty="0"/>
              <a:t>Kaynaktan alıcıya gönderilen ileti, alıcıya ulaştıktan sonra bir kod açımı sürecine oradan da yorumlanma süreci geçirdikten sonra tekrar kodlanarak kaynağa geri besleme olarak gönderilir.</a:t>
            </a:r>
          </a:p>
          <a:p>
            <a:pPr marL="0" indent="0" algn="just">
              <a:buNone/>
            </a:pPr>
            <a:r>
              <a:rPr lang="tr-TR" b="1" dirty="0"/>
              <a:t>Kaynağa ulaşan alıcının bu iletisi, kaynak tarafından kod açımı sürecine girdikten sonra yorumlanır ve tekrar alıcıya gönderilir. </a:t>
            </a:r>
          </a:p>
          <a:p>
            <a:pPr marL="0" indent="0" algn="just">
              <a:buNone/>
            </a:pPr>
            <a:r>
              <a:rPr lang="tr-TR" b="1" dirty="0"/>
              <a:t>Bu iletişim süreci bu şekilde sürer gider. Bu modelde yorumlama ve geri besleme ögesi belirgin olarak görülür ve önemli bir işleve sahiptir.  </a:t>
            </a:r>
          </a:p>
          <a:p>
            <a:pPr marL="0" indent="0" algn="just">
              <a:buNone/>
            </a:pPr>
            <a:r>
              <a:rPr lang="tr-TR" b="1" dirty="0"/>
              <a:t>Model, “Gönderici-Mesaj-Alıcı Modeline” aynı şekilde tersten bir ekleme yapılarak gönderici ve alıcının rollerinin sürekli değiştiği bir mesaj alış verişine dönüştürülmüştür: Kaynak hem gönderici hem de alıcı, alıcı ise hem hedef hem de kaynak rolündedir. </a:t>
            </a:r>
            <a:r>
              <a:rPr lang="tr-TR" b="1" u="sng" dirty="0"/>
              <a:t>Böylece iletişim süreci her ikisinin de (yani kaynak ve alıcının) hem kodlayıcı hem yorumlayıcı hem de kod açıcı pozisyonlarında bulunduğu döngüsel bir süreçtir</a:t>
            </a:r>
            <a:r>
              <a:rPr lang="tr-TR" b="1" dirty="0"/>
              <a:t> (</a:t>
            </a:r>
            <a:r>
              <a:rPr lang="en-US" b="1" dirty="0"/>
              <a:t>Can Yaşar, 2017, s. </a:t>
            </a:r>
            <a:r>
              <a:rPr lang="tr-TR" b="1" dirty="0"/>
              <a:t>106</a:t>
            </a:r>
            <a:r>
              <a:rPr lang="en-US" b="1" dirty="0"/>
              <a:t>).</a:t>
            </a:r>
            <a:endParaRPr lang="tr-TR" b="1" dirty="0"/>
          </a:p>
        </p:txBody>
      </p:sp>
    </p:spTree>
    <p:extLst>
      <p:ext uri="{BB962C8B-B14F-4D97-AF65-F5344CB8AC3E}">
        <p14:creationId xmlns:p14="http://schemas.microsoft.com/office/powerpoint/2010/main" val="42388687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9DFCF4-4FB3-FF9B-1C71-9554FEBC1F5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359D6E5-586C-D987-EF02-81D2FF21F45C}"/>
              </a:ext>
            </a:extLst>
          </p:cNvPr>
          <p:cNvSpPr>
            <a:spLocks noGrp="1"/>
          </p:cNvSpPr>
          <p:nvPr>
            <p:ph type="title"/>
          </p:nvPr>
        </p:nvSpPr>
        <p:spPr>
          <a:xfrm>
            <a:off x="213544" y="299883"/>
            <a:ext cx="11148014" cy="751403"/>
          </a:xfrm>
        </p:spPr>
        <p:txBody>
          <a:bodyPr>
            <a:normAutofit/>
          </a:bodyPr>
          <a:lstStyle/>
          <a:p>
            <a:pPr algn="just"/>
            <a:r>
              <a:rPr lang="en-US" b="1" dirty="0"/>
              <a:t>Osgood </a:t>
            </a:r>
            <a:r>
              <a:rPr lang="tr-TR" b="1" dirty="0"/>
              <a:t>ve</a:t>
            </a:r>
            <a:r>
              <a:rPr lang="en-US" b="1" dirty="0"/>
              <a:t> Schramm’</a:t>
            </a:r>
            <a:r>
              <a:rPr lang="tr-TR" b="1" dirty="0" err="1"/>
              <a:t>ın</a:t>
            </a:r>
            <a:r>
              <a:rPr lang="tr-TR" b="1" dirty="0"/>
              <a:t> Dairesel (</a:t>
            </a:r>
            <a:r>
              <a:rPr lang="en-US" b="1" dirty="0"/>
              <a:t>Circular</a:t>
            </a:r>
            <a:r>
              <a:rPr lang="tr-TR" b="1" dirty="0"/>
              <a:t>)</a:t>
            </a:r>
            <a:r>
              <a:rPr lang="en-US" b="1" dirty="0"/>
              <a:t> Model</a:t>
            </a:r>
            <a:r>
              <a:rPr lang="tr-TR" b="1" dirty="0"/>
              <a:t>i</a:t>
            </a:r>
            <a:r>
              <a:rPr lang="en-US" b="1" dirty="0"/>
              <a:t> </a:t>
            </a:r>
            <a:endParaRPr lang="tr-TR" b="1" dirty="0"/>
          </a:p>
        </p:txBody>
      </p:sp>
      <p:sp>
        <p:nvSpPr>
          <p:cNvPr id="3" name="İçerik Yer Tutucusu 2">
            <a:extLst>
              <a:ext uri="{FF2B5EF4-FFF2-40B4-BE49-F238E27FC236}">
                <a16:creationId xmlns:a16="http://schemas.microsoft.com/office/drawing/2014/main" id="{53E30EA4-3636-1BE6-D15B-C23D5949F36E}"/>
              </a:ext>
            </a:extLst>
          </p:cNvPr>
          <p:cNvSpPr>
            <a:spLocks noGrp="1"/>
          </p:cNvSpPr>
          <p:nvPr>
            <p:ph idx="1"/>
          </p:nvPr>
        </p:nvSpPr>
        <p:spPr>
          <a:xfrm>
            <a:off x="463534" y="1245358"/>
            <a:ext cx="11264931" cy="5007606"/>
          </a:xfrm>
        </p:spPr>
        <p:txBody>
          <a:bodyPr>
            <a:noAutofit/>
          </a:bodyPr>
          <a:lstStyle/>
          <a:p>
            <a:pPr marL="0" indent="0" algn="just">
              <a:buNone/>
            </a:pPr>
            <a:endParaRPr lang="tr-TR" sz="2000" b="1" dirty="0"/>
          </a:p>
          <a:p>
            <a:pPr marL="0" indent="0" algn="just">
              <a:buNone/>
            </a:pPr>
            <a:endParaRPr lang="tr-TR" sz="2000" b="1" dirty="0"/>
          </a:p>
          <a:p>
            <a:pPr marL="0" indent="0" algn="just">
              <a:buNone/>
            </a:pPr>
            <a:endParaRPr lang="tr-TR" sz="2000" b="1" dirty="0"/>
          </a:p>
          <a:p>
            <a:pPr marL="0" indent="0" algn="just">
              <a:buNone/>
            </a:pPr>
            <a:endParaRPr lang="tr-TR" sz="2000" b="1" dirty="0"/>
          </a:p>
          <a:p>
            <a:pPr marL="0" indent="0" algn="just">
              <a:buNone/>
            </a:pPr>
            <a:endParaRPr lang="tr-TR" sz="2000" b="1" dirty="0"/>
          </a:p>
          <a:p>
            <a:pPr marL="0" indent="0" algn="just">
              <a:buNone/>
            </a:pPr>
            <a:endParaRPr lang="tr-TR" sz="2000" b="1" dirty="0"/>
          </a:p>
          <a:p>
            <a:pPr marL="0" indent="0" algn="just">
              <a:buNone/>
            </a:pPr>
            <a:endParaRPr lang="tr-TR" sz="2000" b="1" dirty="0"/>
          </a:p>
          <a:p>
            <a:pPr marL="0" indent="0" algn="just">
              <a:buNone/>
            </a:pPr>
            <a:endParaRPr lang="tr-TR" sz="2000" b="1" dirty="0"/>
          </a:p>
          <a:p>
            <a:pPr marL="0" indent="0" algn="ctr">
              <a:buNone/>
            </a:pPr>
            <a:endParaRPr lang="tr-TR" sz="1400" b="1" dirty="0"/>
          </a:p>
          <a:p>
            <a:pPr marL="0" indent="0" algn="ctr">
              <a:buNone/>
            </a:pPr>
            <a:r>
              <a:rPr lang="tr-TR" sz="1400" b="1" dirty="0" err="1"/>
              <a:t>Osgood-Schramm</a:t>
            </a:r>
            <a:r>
              <a:rPr lang="tr-TR" sz="1400" b="1" dirty="0"/>
              <a:t> İletişim Modeli (</a:t>
            </a:r>
            <a:r>
              <a:rPr lang="en-US" sz="1400" b="1" dirty="0"/>
              <a:t>Can Yaşar, 2017, s. </a:t>
            </a:r>
            <a:r>
              <a:rPr lang="tr-TR" sz="1400" b="1" dirty="0"/>
              <a:t>106</a:t>
            </a:r>
            <a:r>
              <a:rPr lang="en-US" sz="1400" b="1" dirty="0"/>
              <a:t>).</a:t>
            </a:r>
            <a:endParaRPr lang="tr-TR" sz="1400" b="1" dirty="0"/>
          </a:p>
        </p:txBody>
      </p:sp>
      <p:sp>
        <p:nvSpPr>
          <p:cNvPr id="4" name="Oval 3">
            <a:extLst>
              <a:ext uri="{FF2B5EF4-FFF2-40B4-BE49-F238E27FC236}">
                <a16:creationId xmlns:a16="http://schemas.microsoft.com/office/drawing/2014/main" id="{6729A130-418E-C410-043D-86D90B9D41FD}"/>
              </a:ext>
            </a:extLst>
          </p:cNvPr>
          <p:cNvSpPr/>
          <p:nvPr/>
        </p:nvSpPr>
        <p:spPr>
          <a:xfrm>
            <a:off x="4970629" y="1740144"/>
            <a:ext cx="2621324" cy="800463"/>
          </a:xfrm>
          <a:prstGeom prst="ellipse">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tr-TR" sz="2400" dirty="0">
                <a:solidFill>
                  <a:schemeClr val="tx1"/>
                </a:solidFill>
              </a:rPr>
              <a:t>GÖNDERİ</a:t>
            </a:r>
          </a:p>
        </p:txBody>
      </p:sp>
      <p:pic>
        <p:nvPicPr>
          <p:cNvPr id="6" name="Resim 5">
            <a:extLst>
              <a:ext uri="{FF2B5EF4-FFF2-40B4-BE49-F238E27FC236}">
                <a16:creationId xmlns:a16="http://schemas.microsoft.com/office/drawing/2014/main" id="{332C5848-360E-296B-D325-AA0E13337C8C}"/>
              </a:ext>
            </a:extLst>
          </p:cNvPr>
          <p:cNvPicPr>
            <a:picLocks noChangeAspect="1"/>
          </p:cNvPicPr>
          <p:nvPr/>
        </p:nvPicPr>
        <p:blipFill>
          <a:blip r:embed="rId2"/>
          <a:stretch>
            <a:fillRect/>
          </a:stretch>
        </p:blipFill>
        <p:spPr>
          <a:xfrm>
            <a:off x="5105800" y="3652125"/>
            <a:ext cx="2781893" cy="888068"/>
          </a:xfrm>
          <a:prstGeom prst="rect">
            <a:avLst/>
          </a:prstGeom>
        </p:spPr>
      </p:pic>
      <p:sp>
        <p:nvSpPr>
          <p:cNvPr id="7" name="Oval 6">
            <a:extLst>
              <a:ext uri="{FF2B5EF4-FFF2-40B4-BE49-F238E27FC236}">
                <a16:creationId xmlns:a16="http://schemas.microsoft.com/office/drawing/2014/main" id="{3E0E8B80-5BD9-BD23-FB1F-92550C3688E7}"/>
              </a:ext>
            </a:extLst>
          </p:cNvPr>
          <p:cNvSpPr/>
          <p:nvPr/>
        </p:nvSpPr>
        <p:spPr>
          <a:xfrm>
            <a:off x="1383527" y="2735250"/>
            <a:ext cx="3216522" cy="1081378"/>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rPr>
              <a:t>KODLAYICI</a:t>
            </a:r>
          </a:p>
          <a:p>
            <a:pPr algn="ctr"/>
            <a:r>
              <a:rPr lang="tr-TR" sz="2400" b="1" dirty="0">
                <a:solidFill>
                  <a:schemeClr val="tx1"/>
                </a:solidFill>
              </a:rPr>
              <a:t>YORUMLAYICI</a:t>
            </a:r>
          </a:p>
          <a:p>
            <a:pPr algn="ctr"/>
            <a:r>
              <a:rPr lang="tr-TR" sz="2400" b="1" dirty="0">
                <a:solidFill>
                  <a:schemeClr val="tx1"/>
                </a:solidFill>
              </a:rPr>
              <a:t>KODLAYICI</a:t>
            </a:r>
          </a:p>
        </p:txBody>
      </p:sp>
      <p:sp>
        <p:nvSpPr>
          <p:cNvPr id="11" name="Oval 10">
            <a:extLst>
              <a:ext uri="{FF2B5EF4-FFF2-40B4-BE49-F238E27FC236}">
                <a16:creationId xmlns:a16="http://schemas.microsoft.com/office/drawing/2014/main" id="{4066CDCF-CA26-6F6D-5E82-D32C679074CE}"/>
              </a:ext>
            </a:extLst>
          </p:cNvPr>
          <p:cNvSpPr/>
          <p:nvPr/>
        </p:nvSpPr>
        <p:spPr>
          <a:xfrm>
            <a:off x="8097704" y="2735251"/>
            <a:ext cx="3216522" cy="1081376"/>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rPr>
              <a:t>KODLAYICI</a:t>
            </a:r>
          </a:p>
          <a:p>
            <a:pPr algn="ctr"/>
            <a:r>
              <a:rPr lang="tr-TR" sz="2400" b="1" dirty="0">
                <a:solidFill>
                  <a:schemeClr val="tx1"/>
                </a:solidFill>
              </a:rPr>
              <a:t>YORUMLAYICI</a:t>
            </a:r>
          </a:p>
          <a:p>
            <a:pPr algn="ctr"/>
            <a:r>
              <a:rPr lang="tr-TR" sz="2400" b="1" dirty="0">
                <a:solidFill>
                  <a:schemeClr val="tx1"/>
                </a:solidFill>
              </a:rPr>
              <a:t>KODLAYICI</a:t>
            </a:r>
          </a:p>
        </p:txBody>
      </p:sp>
    </p:spTree>
    <p:extLst>
      <p:ext uri="{BB962C8B-B14F-4D97-AF65-F5344CB8AC3E}">
        <p14:creationId xmlns:p14="http://schemas.microsoft.com/office/powerpoint/2010/main" val="1359927673"/>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6267</TotalTime>
  <Words>3421</Words>
  <Application>Microsoft Office PowerPoint</Application>
  <PresentationFormat>Geniş ekran</PresentationFormat>
  <Paragraphs>225</Paragraphs>
  <Slides>24</Slides>
  <Notes>20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24</vt:i4>
      </vt:variant>
    </vt:vector>
  </HeadingPairs>
  <TitlesOfParts>
    <vt:vector size="32" baseType="lpstr">
      <vt:lpstr>Arial</vt:lpstr>
      <vt:lpstr>Calibri</vt:lpstr>
      <vt:lpstr>Calibri Light</vt:lpstr>
      <vt:lpstr>Trebuchet MS</vt:lpstr>
      <vt:lpstr>Wingdings</vt:lpstr>
      <vt:lpstr>Wingdings 3</vt:lpstr>
      <vt:lpstr>Yüzeyler</vt:lpstr>
      <vt:lpstr>Özel Tasarım</vt:lpstr>
      <vt:lpstr>MEDYA VE İLETİŞİM  6. HAFTA  TEMEL MEDYA VE İLETİŞİM KURAMLARI:  ETKİLEŞİMLİ MODELLER</vt:lpstr>
      <vt:lpstr>KAPSAM</vt:lpstr>
      <vt:lpstr>GİRİŞ</vt:lpstr>
      <vt:lpstr>ETKİLEŞİMLİ MODELLER</vt:lpstr>
      <vt:lpstr>NEWCOMB'UN İLETİŞİM MODELİ</vt:lpstr>
      <vt:lpstr>NEWCOMB'UN İLETİŞİM MODELİ</vt:lpstr>
      <vt:lpstr>Osgood ve Schramm’ın Dairesel (Circular) Modeli </vt:lpstr>
      <vt:lpstr>Osgood ve Schramm’ın Dairesel (Circular) Modeli </vt:lpstr>
      <vt:lpstr>Osgood ve Schramm’ın Dairesel (Circular) Modeli </vt:lpstr>
      <vt:lpstr>Osgood ve Schramm’ın Dairesel (Circular) Modeli </vt:lpstr>
      <vt:lpstr>Osgood ve Schramm’ın Dairesel (Circular) Modeli </vt:lpstr>
      <vt:lpstr>Osgood ve Schramm’ın Dairesel (Circular) Modeli </vt:lpstr>
      <vt:lpstr>Westley ve McLean’in Modeli </vt:lpstr>
      <vt:lpstr>Westley ve McLean’in Modeli </vt:lpstr>
      <vt:lpstr>Riley ve Riley'nin Sosyolojik Modeli</vt:lpstr>
      <vt:lpstr>Riley ve Riley'nin Sosyolojik Modeli</vt:lpstr>
      <vt:lpstr>Riley ve Riley'nin Sosyolojik Modeli</vt:lpstr>
      <vt:lpstr>Riley ve Riley'nin Sosyolojik Modeli</vt:lpstr>
      <vt:lpstr>Riley ve Riley'nin Sosyolojik Modeli</vt:lpstr>
      <vt:lpstr>Riley ve Riley'nin Sosyolojik Modeli</vt:lpstr>
      <vt:lpstr>Riley ve Riley'nin Sosyolojik Modeli</vt:lpstr>
      <vt:lpstr>Etkileşimli Modellere İlişkin Değerlendirme</vt:lpstr>
      <vt:lpstr>SONUÇ VE DEĞERLENDİRME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Güler Demir</cp:lastModifiedBy>
  <cp:revision>28</cp:revision>
  <dcterms:created xsi:type="dcterms:W3CDTF">2025-07-04T07:41:44Z</dcterms:created>
  <dcterms:modified xsi:type="dcterms:W3CDTF">2025-08-09T14:53:28Z</dcterms:modified>
</cp:coreProperties>
</file>