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Bireysel Farklılıkların Önemi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Bireyler farklı kişilik özellikleri ve yeteneklerle örgüte gelirler. Bu farklılıklar, iş tatmini ve performans gibi sonuçları etkiler. Yöneticiler bu farklılıkları anlamalıdır.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Kişilik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Kişilik, bireyin çevreye verdiği tutarlı davranış kalıplarını ifade eder. Genetik, çevresel ve kültürel faktörlerden etkilenir. İş yaşamında kişilik, uyum ve etkileşimi etkiler.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Kişilik Özellikleri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Beş</a:t>
            </a:r>
            <a:r>
              <a:rPr dirty="0"/>
              <a:t> </a:t>
            </a:r>
            <a:r>
              <a:rPr dirty="0" err="1"/>
              <a:t>Faktör</a:t>
            </a:r>
            <a:r>
              <a:rPr dirty="0"/>
              <a:t> </a:t>
            </a:r>
            <a:r>
              <a:rPr dirty="0" err="1"/>
              <a:t>Kişilik</a:t>
            </a:r>
            <a:r>
              <a:rPr dirty="0"/>
              <a:t> </a:t>
            </a:r>
            <a:r>
              <a:rPr dirty="0" err="1"/>
              <a:t>Modeli</a:t>
            </a:r>
            <a:r>
              <a:rPr dirty="0"/>
              <a:t>: </a:t>
            </a:r>
            <a:r>
              <a:rPr dirty="0" err="1"/>
              <a:t>Dışadönüklük</a:t>
            </a:r>
            <a:r>
              <a:rPr dirty="0"/>
              <a:t>, </a:t>
            </a:r>
            <a:r>
              <a:rPr dirty="0" err="1"/>
              <a:t>Uyumluluk</a:t>
            </a:r>
            <a:r>
              <a:rPr dirty="0"/>
              <a:t>, </a:t>
            </a:r>
            <a:r>
              <a:rPr dirty="0" err="1"/>
              <a:t>Sorumluluk</a:t>
            </a:r>
            <a:r>
              <a:rPr dirty="0"/>
              <a:t>, </a:t>
            </a:r>
            <a:r>
              <a:rPr dirty="0" err="1"/>
              <a:t>Duygusal</a:t>
            </a:r>
            <a:r>
              <a:rPr dirty="0"/>
              <a:t> </a:t>
            </a:r>
            <a:r>
              <a:rPr dirty="0" err="1"/>
              <a:t>denge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Deneyime</a:t>
            </a:r>
            <a:r>
              <a:rPr dirty="0"/>
              <a:t> </a:t>
            </a:r>
            <a:r>
              <a:rPr dirty="0" err="1"/>
              <a:t>açıklık</a:t>
            </a:r>
            <a:r>
              <a:rPr dirty="0"/>
              <a:t>. Bu </a:t>
            </a:r>
            <a:r>
              <a:rPr dirty="0" err="1"/>
              <a:t>özellikler</a:t>
            </a:r>
            <a:r>
              <a:rPr dirty="0"/>
              <a:t> </a:t>
            </a:r>
            <a:r>
              <a:rPr dirty="0" err="1"/>
              <a:t>işte</a:t>
            </a:r>
            <a:r>
              <a:rPr dirty="0"/>
              <a:t> </a:t>
            </a:r>
            <a:r>
              <a:rPr dirty="0" err="1"/>
              <a:t>başarıyı</a:t>
            </a:r>
            <a:r>
              <a:rPr dirty="0"/>
              <a:t> </a:t>
            </a:r>
            <a:r>
              <a:rPr dirty="0" err="1"/>
              <a:t>etkiler</a:t>
            </a:r>
            <a:r>
              <a:rPr dirty="0"/>
              <a:t>. Her </a:t>
            </a:r>
            <a:r>
              <a:rPr dirty="0" err="1"/>
              <a:t>bireyde</a:t>
            </a:r>
            <a:r>
              <a:rPr dirty="0"/>
              <a:t> </a:t>
            </a:r>
            <a:r>
              <a:rPr dirty="0" err="1"/>
              <a:t>farklı</a:t>
            </a:r>
            <a:r>
              <a:rPr dirty="0"/>
              <a:t> </a:t>
            </a:r>
            <a:r>
              <a:rPr dirty="0" err="1"/>
              <a:t>düzeyde</a:t>
            </a:r>
            <a:r>
              <a:rPr dirty="0"/>
              <a:t> </a:t>
            </a:r>
            <a:r>
              <a:rPr dirty="0" err="1"/>
              <a:t>bulunur</a:t>
            </a:r>
            <a:r>
              <a:rPr dirty="0"/>
              <a:t>.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Myers-Briggs</a:t>
            </a:r>
            <a:r>
              <a:rPr lang="tr-TR" dirty="0"/>
              <a:t> Tip Göstergesi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Kişilik Kuramları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Psikoanalitik, sosyal öğrenme ve özellik kuramları gibi teoriler kişilik yapısını açıklar. Her teori farklı bir bakış açısı sunar. Örgütsel davranışta bu teorilerden yararlanılır.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Yetenek Kavramı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Yetenek, bireyin belirli işleri yapabilme kapasitesidir. Fiziksel ve zihinsel yetenekler olarak ikiye ayrılır. İşe uygun yetenekler başarıyı artırır.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Zihinsel Yetenekler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Sözel, sayısal, mantıksal ve analiz yetenekleri bu gruba girer. Özellikle problem çözme becerisi önemlidir. Karmaşık işlerde yüksek zihinsel yetenek gerekir.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Fiziksel Yetenekler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Dayanıklılık, çeviklik, güç gibi unsurları içerir. Fiziksel işler için önemlidir. İşe alımda bu yetenekler dikkate alınmalıdır.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Kişilik-Yetenek Uyumu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İşin gerektirdiği özelliklerle bireyin özelliklerinin uyumu önemlidir. Uyumsuzluk, verim düşüklüğü ve işten ayrılma gibi sonuçlar doğurabilir. Bu nedenle işe alımda dikkat edilmelidir.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Örgütsel Uyum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Birey-örgüt</a:t>
            </a:r>
            <a:r>
              <a:rPr dirty="0"/>
              <a:t> </a:t>
            </a:r>
            <a:r>
              <a:rPr dirty="0" err="1"/>
              <a:t>uyumu</a:t>
            </a:r>
            <a:r>
              <a:rPr dirty="0"/>
              <a:t>, </a:t>
            </a:r>
            <a:r>
              <a:rPr dirty="0" err="1"/>
              <a:t>uzun</a:t>
            </a:r>
            <a:r>
              <a:rPr dirty="0"/>
              <a:t> </a:t>
            </a:r>
            <a:r>
              <a:rPr dirty="0" err="1"/>
              <a:t>vadeli</a:t>
            </a:r>
            <a:r>
              <a:rPr dirty="0"/>
              <a:t> </a:t>
            </a:r>
            <a:r>
              <a:rPr dirty="0" err="1"/>
              <a:t>başarı</a:t>
            </a:r>
            <a:r>
              <a:rPr dirty="0"/>
              <a:t> </a:t>
            </a:r>
            <a:r>
              <a:rPr dirty="0" err="1"/>
              <a:t>için</a:t>
            </a:r>
            <a:r>
              <a:rPr dirty="0"/>
              <a:t> </a:t>
            </a:r>
            <a:r>
              <a:rPr dirty="0" err="1"/>
              <a:t>kritiktir</a:t>
            </a:r>
            <a:r>
              <a:rPr dirty="0"/>
              <a:t>. </a:t>
            </a:r>
            <a:r>
              <a:rPr dirty="0" err="1"/>
              <a:t>Uyum</a:t>
            </a:r>
            <a:r>
              <a:rPr dirty="0"/>
              <a:t> </a:t>
            </a:r>
            <a:r>
              <a:rPr dirty="0" err="1"/>
              <a:t>arttıkça</a:t>
            </a:r>
            <a:r>
              <a:rPr dirty="0"/>
              <a:t> </a:t>
            </a:r>
            <a:r>
              <a:rPr dirty="0" err="1"/>
              <a:t>bağlılık</a:t>
            </a:r>
            <a:r>
              <a:rPr dirty="0"/>
              <a:t> </a:t>
            </a:r>
            <a:r>
              <a:rPr dirty="0" err="1"/>
              <a:t>ve</a:t>
            </a:r>
            <a:r>
              <a:rPr dirty="0"/>
              <a:t> </a:t>
            </a:r>
            <a:r>
              <a:rPr dirty="0" err="1"/>
              <a:t>performans</a:t>
            </a:r>
            <a:r>
              <a:rPr dirty="0"/>
              <a:t> </a:t>
            </a:r>
            <a:r>
              <a:rPr dirty="0" err="1"/>
              <a:t>artar</a:t>
            </a:r>
            <a:r>
              <a:rPr dirty="0"/>
              <a:t>. Bu </a:t>
            </a:r>
            <a:r>
              <a:rPr dirty="0" err="1"/>
              <a:t>nedenle</a:t>
            </a:r>
            <a:r>
              <a:rPr dirty="0"/>
              <a:t> </a:t>
            </a:r>
            <a:r>
              <a:rPr dirty="0" err="1"/>
              <a:t>kişilik</a:t>
            </a:r>
            <a:r>
              <a:rPr dirty="0"/>
              <a:t> </a:t>
            </a:r>
            <a:r>
              <a:rPr dirty="0" err="1"/>
              <a:t>testleri</a:t>
            </a:r>
            <a:r>
              <a:rPr dirty="0"/>
              <a:t> </a:t>
            </a:r>
            <a:r>
              <a:rPr dirty="0" err="1"/>
              <a:t>sıklıkla</a:t>
            </a:r>
            <a:r>
              <a:rPr dirty="0"/>
              <a:t> </a:t>
            </a:r>
            <a:r>
              <a:rPr dirty="0" err="1"/>
              <a:t>kullanılır</a:t>
            </a:r>
            <a:r>
              <a:rPr dirty="0"/>
              <a:t>.</a:t>
            </a:r>
            <a:endParaRPr lang="tr-TR" dirty="0"/>
          </a:p>
          <a:p>
            <a:r>
              <a:rPr lang="tr-TR" dirty="0"/>
              <a:t>Kişilik ve yetenek farklılıkları yöneticiler için önemli bir rehberdir. Uygun personel seçimi örgütsel başarıyı artırır. Çeşitlilik doğru yönetilmelidir.</a:t>
            </a:r>
          </a:p>
          <a:p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270</Words>
  <Application>Microsoft Office PowerPoint</Application>
  <PresentationFormat>Ekran Gösterisi (4:3)</PresentationFormat>
  <Paragraphs>21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Bireysel Farklılıkların Önemi</vt:lpstr>
      <vt:lpstr>Kişilik Nedir?</vt:lpstr>
      <vt:lpstr>Kişilik Özellikleri</vt:lpstr>
      <vt:lpstr>Kişilik Kuramları</vt:lpstr>
      <vt:lpstr>Yetenek Kavramı</vt:lpstr>
      <vt:lpstr>Zihinsel Yetenekler</vt:lpstr>
      <vt:lpstr>Fiziksel Yetenekler</vt:lpstr>
      <vt:lpstr>Kişilik-Yetenek Uyumu</vt:lpstr>
      <vt:lpstr>Örgütsel Uyum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BURAK</cp:lastModifiedBy>
  <cp:revision>3</cp:revision>
  <dcterms:created xsi:type="dcterms:W3CDTF">2013-01-27T09:14:16Z</dcterms:created>
  <dcterms:modified xsi:type="dcterms:W3CDTF">2026-05-06T08:18:32Z</dcterms:modified>
  <cp:category/>
</cp:coreProperties>
</file>