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Çatışma, bireyler veya gruplar arasındaki çıkar, hedef veya algı farklılıklarından doğan anlaşmazlıktır. Örgütlerde kaçınılmazdır. Etkili yönetilmezse verimliliği düşürür.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Çatışma ve müzakere, örgüt yaşamının ayrılmaz parçalarıdır. Etkin yönetim, uyumlu bir iş ortamı yaratır. Liderler bu konularda donanımlı olmalıdır.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Çatışmanın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Kişiler arası, grup içi, gruplar arası ve örgütsel çatışmalar en yaygın türlerdir. Her türün dinamiği farklıdır. Uygun yöntemlerle yönetilmelidir.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Çatışmanın Nedenleri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İletişim eksikliği, kaynak kıtlığı, rol belirsizliği, kişilik farklılıkları ve algı hataları çatışma yaratabilir. Liderlik tarzı da bu süreci etkileyebilir. Ortak hedef eksikliği çatışmayı artırır.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Çatışmanın Olumlu Yönleri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Yaratıcılığı teşvik eder, değişime yol açar, sorunları görünür kılar. İyi yönetilen çatışma gelişim fırsatıdır. Katılımı ve iletişimi artırabilir.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Çatışmanın Olumsuz Yönleri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Stres, moral bozukluğu, iş bırakma ve verimlilik düşüşüne yol açabilir. İşbirliğini ve güveni zedeler. Kurumsal itibar zarar görebilir.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Çatışma Yönetimi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Kaçınma, uzlaşma, rekabet, işbirliği ve uyum sağlama gibi stratejiler vardır. Duruma uygun yöntem seçimi önemlidir. Etkin yönetim ile zarar en aza indirgenebilir.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Müzakere Süreci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Müzakere, tarafların uzlaşmaya varmak için yürüttüğü iletişim sürecidir. Hazırlık, sunum, tartışma ve uzlaşma aşamalarından oluşur. Etkili müzakere beceri gerektirir.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Müzakere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Dağıtıcı (kazanan-kaybeden) ve bütünleştirici (kazanan-kazanan) müzakereler en yaygın türlerdir. Bütünleştirici müzakereler uzun vadede daha başarılıdır. İyi niyet ve açıklık esastır.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Başarılı Müzakere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Aktif dinleme, empati kurma, net ifade ve alternatif üretme teknikleri önemlidir. Taraflar arası güven bu süreci kolaylaştırır. Ortak hedefler belirlenmelidir.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