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1" d="100"/>
          <a:sy n="81" d="100"/>
        </p:scale>
        <p:origin x="85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29.06.2026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29.06.2026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29.06.2026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29.06.2026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SİBER GÜVENLİK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HAFTA 12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9F8CCAAB-7389-4B39-A5C0-CE1CAC29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ALP/ysurmelioglu@kastamonu.edu.tr</a:t>
            </a:r>
          </a:p>
        </p:txBody>
      </p:sp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GPS Aldatma Saldırılarının Amaçları:</a:t>
            </a:r>
          </a:p>
          <a:p>
            <a:pPr lvl="1"/>
            <a:r>
              <a:rPr lang="tr-TR" dirty="0"/>
              <a:t>Yanlış Yönlendirme: </a:t>
            </a:r>
          </a:p>
          <a:p>
            <a:pPr lvl="1"/>
            <a:r>
              <a:rPr lang="tr-TR" dirty="0"/>
              <a:t>Zamanlama Saldırıları</a:t>
            </a:r>
          </a:p>
          <a:p>
            <a:pPr lvl="1"/>
            <a:r>
              <a:rPr lang="tr-TR" dirty="0"/>
              <a:t>Casusluk ve Hedef Saptırma</a:t>
            </a:r>
          </a:p>
          <a:p>
            <a:pPr lvl="1"/>
            <a:r>
              <a:rPr lang="tr-TR" dirty="0"/>
              <a:t>Sahte Konum Gösterme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): Yanlış Yönlendirme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Yanlış Yönlendirme: Uçaklar, gemiler, </a:t>
            </a:r>
            <a:r>
              <a:rPr lang="tr-TR" dirty="0" err="1"/>
              <a:t>dronlar</a:t>
            </a:r>
            <a:r>
              <a:rPr lang="tr-TR" dirty="0"/>
              <a:t> veya araçlar gibi </a:t>
            </a:r>
            <a:r>
              <a:rPr lang="tr-TR" dirty="0" err="1"/>
              <a:t>GPS'e</a:t>
            </a:r>
            <a:r>
              <a:rPr lang="tr-TR" dirty="0"/>
              <a:t> dayalı sistemlerin rotalarını değiştirmek amacıyla kullanılabilir. </a:t>
            </a:r>
          </a:p>
          <a:p>
            <a:r>
              <a:rPr lang="tr-TR" dirty="0"/>
              <a:t>Örneğin, bir gemi yanlış bir limana yönlendirilebilir.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): Zamanlama Saldırıları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Zamanlama Saldırıları: GPS sinyalleri, kritik altyapılarda (finansal işlemler, enerji şebekeleri, iletişim ağları gibi) zamanlama doğruluğunu sağlamak için kullanılır. </a:t>
            </a:r>
          </a:p>
          <a:p>
            <a:r>
              <a:rPr lang="tr-TR" dirty="0"/>
              <a:t>GPS aldatması, bu sistemlerdeki zamanlama hatalarına yol açarak ciddi sonuçlar doğurabilir.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): Casusluk ve Hedef Saptırma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Casusluk ve Hedef Saptırma: Saldırganlar, askeri veya güvenlik güçlerinin araçlarını veya cihazlarını yanıltarak onların yanlış bir konumda olduğunu düşünmelerine yol açabilir. 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): Sahte Konum Gösterme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Sahte Konum Gösterme: Kişisel cihazlar, sahte GPS sinyalleri kullanılarak bir kullanıcının yanlış konumda gösterilmesine neden olabilir. </a:t>
            </a:r>
          </a:p>
          <a:p>
            <a:r>
              <a:rPr lang="tr-TR" dirty="0"/>
              <a:t>Örneğin bir suçlunun izlenmekten kaçınmasına yardımcı olabilir.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7AAE1704-61B1-47B8-B6DC-1A350AB7D0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GPS sinyallerinin manipüle edilerek cihazlara gerçeğe aykırı konum veya zaman bilgilerinin iletilmesine dayanan bir siber saldırı türüdür. </a:t>
            </a:r>
            <a:r>
              <a:rPr lang="tr-TR"/>
              <a:t>Bu saldırılarda GPS alıcıları, gerçek uydu sinyalleri yerine saldırganlar tarafından oluşturulan sahte sinyalleri algılar ve cihazın yanlış konumda olduğunu hesaplar.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20CB48C-DEB0-42E4-8B3D-A2373E979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GPS Aldatma Saldırıları (GPS </a:t>
            </a:r>
            <a:r>
              <a:rPr lang="tr-TR" dirty="0" err="1"/>
              <a:t>Spoofing</a:t>
            </a:r>
            <a:r>
              <a:rPr lang="tr-TR" dirty="0"/>
              <a:t> </a:t>
            </a:r>
            <a:r>
              <a:rPr lang="tr-TR" dirty="0" err="1"/>
              <a:t>Attacks</a:t>
            </a:r>
            <a:r>
              <a:rPr lang="tr-TR" dirty="0"/>
              <a:t>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GPS aldatma saldırıları; </a:t>
            </a:r>
            <a:r>
              <a:rPr lang="tr-TR" dirty="0" err="1"/>
              <a:t>navigasyon</a:t>
            </a:r>
            <a:r>
              <a:rPr lang="tr-TR" dirty="0"/>
              <a:t> sistemleri, hava ve deniz taşımacılığı, otonom araçlar ve zaman senkronizasyonu gibi kritik alanlarda ciddi güvenlik riskleri oluşturabilir.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1CEDCE-56DE-412E-B076-CC2F502E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Aydın, H. (2022). Yönetim bilgi sistemlerinde (</a:t>
            </a:r>
            <a:r>
              <a:rPr lang="tr-TR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ybs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) siber güvenliğin önemi.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Bilgisayar Bilimleri ve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38-45.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Durdu, A., &amp; Eren, A. (2021). ISO 27001 Bilgi Güvenliği Yönetim Sistemi Yazılım Tasarımı.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Bilişim Teknolojileri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14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(3), 255-266.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Of, M. (2019). Siber Güvenlik Üzerine Bir Araştırma: Yazılım Güvenliği.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Bayburt Üniversitesi Fen Bilimleri Dergisi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254-260.</a:t>
            </a:r>
          </a:p>
          <a:p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Yıldırım, E. Y. (2018). Bilişim sistemlerine yönelik siber saldırılar ve siber güvenliğin sağlanması.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Mesleki Bilimler Dergisi (MBD)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tr-TR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</a:t>
            </a:r>
            <a:r>
              <a:rPr lang="tr-TR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(2), 24-33.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29.06.2026</a:t>
            </a:fld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236327A8-312C-44C0-95CB-7D4DBBA01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Yeşim ALP</a:t>
            </a:r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442</Words>
  <Application>Microsoft Office PowerPoint</Application>
  <PresentationFormat>Geniş ekran</PresentationFormat>
  <Paragraphs>50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Arial</vt:lpstr>
      <vt:lpstr>Office Teması</vt:lpstr>
      <vt:lpstr>Özel Tasarım</vt:lpstr>
      <vt:lpstr>SİBER GÜVENLİK</vt:lpstr>
      <vt:lpstr>GPS Aldatma Saldırıları (GPS Spoofing Attacks)</vt:lpstr>
      <vt:lpstr>GPS Aldatma Saldırıları (GPS Spoofing Attacks): Yanlış Yönlendirme</vt:lpstr>
      <vt:lpstr>GPS Aldatma Saldırıları (GPS Spoofing Attacks): Zamanlama Saldırıları</vt:lpstr>
      <vt:lpstr>GPS Aldatma Saldırıları (GPS Spoofing Attacks): Casusluk ve Hedef Saptırma</vt:lpstr>
      <vt:lpstr>GPS Aldatma Saldırıları (GPS Spoofing Attacks): Sahte Konum Gösterme</vt:lpstr>
      <vt:lpstr>GPS Aldatma Saldırıları (GPS Spoofing Attacks)</vt:lpstr>
      <vt:lpstr>GPS Aldatma Saldırıları (GPS Spoofing Attacks)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SİBER GÜVENLİK</dc:title>
  <dc:creator>EÖ</dc:creator>
  <cp:lastModifiedBy>YS</cp:lastModifiedBy>
  <cp:revision>8</cp:revision>
  <dcterms:created xsi:type="dcterms:W3CDTF">2026-04-02T07:47:59Z</dcterms:created>
  <dcterms:modified xsi:type="dcterms:W3CDTF">2026-06-29T10:44:33Z</dcterms:modified>
</cp:coreProperties>
</file>