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Duyguların Tanımı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Duygular, bireyin çevresel olaylara verdiği anlık tepkilerdir. Örgütsel yaşamda duygular performansı ve ilişkileri etkiler. Duygular bilinçli ya da bilinçsiz olabilir.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Kültürel Değerler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Kültürlerarası farklılıklar örgütsel davranışı etkiler. Kültürel değerler iletişim, karar alma ve liderlik biçimlerinde belirleyicidir. Çok uluslu yapılarda bu konuya dikkat edilmelidir.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Duygular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değerler</a:t>
            </a:r>
            <a:r>
              <a:rPr dirty="0"/>
              <a:t>, </a:t>
            </a:r>
            <a:r>
              <a:rPr dirty="0" err="1"/>
              <a:t>çalışanların</a:t>
            </a:r>
            <a:r>
              <a:rPr dirty="0"/>
              <a:t> </a:t>
            </a:r>
            <a:r>
              <a:rPr dirty="0" err="1"/>
              <a:t>tutum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davranışlarında</a:t>
            </a:r>
            <a:r>
              <a:rPr dirty="0"/>
              <a:t> </a:t>
            </a:r>
            <a:r>
              <a:rPr dirty="0" err="1"/>
              <a:t>belirleyicidir</a:t>
            </a:r>
            <a:r>
              <a:rPr dirty="0"/>
              <a:t>. </a:t>
            </a:r>
            <a:r>
              <a:rPr dirty="0" err="1"/>
              <a:t>Yöneticiler</a:t>
            </a:r>
            <a:r>
              <a:rPr dirty="0"/>
              <a:t> </a:t>
            </a:r>
            <a:r>
              <a:rPr dirty="0" err="1"/>
              <a:t>bu</a:t>
            </a:r>
            <a:r>
              <a:rPr dirty="0"/>
              <a:t> </a:t>
            </a:r>
            <a:r>
              <a:rPr dirty="0" err="1"/>
              <a:t>unsurları</a:t>
            </a:r>
            <a:r>
              <a:rPr dirty="0"/>
              <a:t> </a:t>
            </a:r>
            <a:r>
              <a:rPr dirty="0" err="1"/>
              <a:t>anlamalı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dikkate</a:t>
            </a:r>
            <a:r>
              <a:rPr dirty="0"/>
              <a:t> </a:t>
            </a:r>
            <a:r>
              <a:rPr dirty="0" err="1"/>
              <a:t>almalıdır</a:t>
            </a:r>
            <a:r>
              <a:rPr dirty="0"/>
              <a:t>. Bu </a:t>
            </a:r>
            <a:r>
              <a:rPr dirty="0" err="1"/>
              <a:t>sayede</a:t>
            </a:r>
            <a:r>
              <a:rPr dirty="0"/>
              <a:t> </a:t>
            </a:r>
            <a:r>
              <a:rPr dirty="0" err="1"/>
              <a:t>iş</a:t>
            </a:r>
            <a:r>
              <a:rPr dirty="0"/>
              <a:t> </a:t>
            </a:r>
            <a:r>
              <a:rPr dirty="0" err="1"/>
              <a:t>ortamında</a:t>
            </a:r>
            <a:r>
              <a:rPr dirty="0"/>
              <a:t> </a:t>
            </a:r>
            <a:r>
              <a:rPr dirty="0" err="1"/>
              <a:t>uyum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verimlilik</a:t>
            </a:r>
            <a:r>
              <a:rPr dirty="0"/>
              <a:t> </a:t>
            </a:r>
            <a:r>
              <a:rPr dirty="0" err="1"/>
              <a:t>sağlanabilir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Duyguların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Duygular kısa sürelidir, hızlı ortaya çıkar ve yoğunluk gösterebilir. Çalışanlar arası etkileşimi şekillendirir. İş ortamında duyguların yönetimi önemlidir.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Duygusal Zeka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Duygusal zeka bireyin kendi ve başkalarının duygularını tanıma, anlama ve yönetme becerisidir. Liderlik ve takım çalışmasında kritik rol oynar. Yüksek duygusal zeka, iş başarısını artırır.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Duygusal</a:t>
            </a:r>
            <a:r>
              <a:rPr dirty="0"/>
              <a:t> </a:t>
            </a:r>
            <a:r>
              <a:rPr lang="tr-TR" dirty="0"/>
              <a:t>Emek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Müşteri </a:t>
            </a:r>
            <a:r>
              <a:rPr lang="tr-TR" sz="2800" dirty="0"/>
              <a:t>memnuniyetini sağlamak için çalışanların duygularını yöneterek, hissettikleri gerçek duygular yerine olması gereken duyguları göstermeleri ve bunu yaparken harcadıkları çaba olarak tanımlanmaktadır.</a:t>
            </a:r>
          </a:p>
        </p:txBody>
      </p:sp>
    </p:spTree>
    <p:extLst>
      <p:ext uri="{BB962C8B-B14F-4D97-AF65-F5344CB8AC3E}">
        <p14:creationId xmlns:p14="http://schemas.microsoft.com/office/powerpoint/2010/main" val="13772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Duyguların İş Yaşamındaki Rolü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Duygular motivasyonu, karar almayı ve problem çözmeyi etkiler. Negatif duygular verimliliği düşürebilir. Pozitif duygular iş tatminini artırır.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Değerlerin Tanımı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Değerler, bireyin neyin doğru veya yanlış olduğuna dair inançlarıdır. Tutum ve davranışlara yön verir. Örgüt kültürünün temelini oluşturur.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Değer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</a:t>
            </a:r>
            <a:r>
              <a:rPr dirty="0" err="1"/>
              <a:t>maçlar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araçlar</a:t>
            </a:r>
            <a:r>
              <a:rPr dirty="0"/>
              <a:t> </a:t>
            </a:r>
            <a:r>
              <a:rPr dirty="0" err="1"/>
              <a:t>olarak</a:t>
            </a:r>
            <a:r>
              <a:rPr dirty="0"/>
              <a:t> </a:t>
            </a:r>
            <a:r>
              <a:rPr dirty="0" err="1"/>
              <a:t>ikiye</a:t>
            </a:r>
            <a:r>
              <a:rPr dirty="0"/>
              <a:t> </a:t>
            </a:r>
            <a:r>
              <a:rPr dirty="0" err="1"/>
              <a:t>ayrılır</a:t>
            </a:r>
            <a:r>
              <a:rPr dirty="0"/>
              <a:t>. </a:t>
            </a:r>
            <a:r>
              <a:rPr dirty="0" err="1"/>
              <a:t>Kişisel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kültürel</a:t>
            </a:r>
            <a:r>
              <a:rPr dirty="0"/>
              <a:t> </a:t>
            </a:r>
            <a:r>
              <a:rPr dirty="0" err="1"/>
              <a:t>farklılıklar</a:t>
            </a:r>
            <a:r>
              <a:rPr dirty="0"/>
              <a:t> </a:t>
            </a:r>
            <a:r>
              <a:rPr dirty="0" err="1"/>
              <a:t>değerleri</a:t>
            </a:r>
            <a:r>
              <a:rPr dirty="0"/>
              <a:t> </a:t>
            </a:r>
            <a:r>
              <a:rPr dirty="0" err="1"/>
              <a:t>etkiler</a:t>
            </a:r>
            <a:r>
              <a:rPr dirty="0"/>
              <a:t>. </a:t>
            </a:r>
            <a:r>
              <a:rPr dirty="0" err="1"/>
              <a:t>Örgütteki</a:t>
            </a:r>
            <a:r>
              <a:rPr dirty="0"/>
              <a:t> </a:t>
            </a:r>
            <a:r>
              <a:rPr dirty="0" err="1"/>
              <a:t>çatışmaların</a:t>
            </a:r>
            <a:r>
              <a:rPr dirty="0"/>
              <a:t> </a:t>
            </a:r>
            <a:r>
              <a:rPr dirty="0" err="1"/>
              <a:t>temelinde</a:t>
            </a:r>
            <a:r>
              <a:rPr dirty="0"/>
              <a:t> </a:t>
            </a:r>
            <a:r>
              <a:rPr dirty="0" err="1"/>
              <a:t>değer</a:t>
            </a:r>
            <a:r>
              <a:rPr dirty="0"/>
              <a:t> </a:t>
            </a:r>
            <a:r>
              <a:rPr dirty="0" err="1"/>
              <a:t>farkı</a:t>
            </a:r>
            <a:r>
              <a:rPr dirty="0"/>
              <a:t> </a:t>
            </a:r>
            <a:r>
              <a:rPr dirty="0" err="1"/>
              <a:t>olabilir</a:t>
            </a:r>
            <a:r>
              <a:rPr dirty="0"/>
              <a:t>.</a:t>
            </a:r>
            <a:endParaRPr lang="tr-TR" dirty="0"/>
          </a:p>
          <a:p>
            <a:endParaRPr lang="tr-TR" dirty="0"/>
          </a:p>
          <a:p>
            <a:r>
              <a:rPr lang="tr-TR" dirty="0"/>
              <a:t>Teorik değerler, ekonomik değer, estetik değer, sosyal değer, politik değer, dinsel değer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Değerlerin Davranışa Etkisi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Değerler bireyin kararlarını, hedeflerini ve örgütsel bağlılığını etkiler. Yöneticiler çalışanların değer sistemlerini dikkate almalıdır. Değer uyumu, iş tatminini artırır.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Duygular-Değerler İlişkisi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Değerler duyguların yorumlanmasını etkiler. Aynı durum farklı bireylerde farklı duygular yaratabilir. Bu nedenle her birey farklı tepki verebilir.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302</Words>
  <Application>Microsoft Office PowerPoint</Application>
  <PresentationFormat>Ekran Gösterisi (4:3)</PresentationFormat>
  <Paragraphs>23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Duyguların Tanımı</vt:lpstr>
      <vt:lpstr>Duyguların Özellikleri</vt:lpstr>
      <vt:lpstr>Duygusal Zeka</vt:lpstr>
      <vt:lpstr>Duygusal Emek</vt:lpstr>
      <vt:lpstr>Duyguların İş Yaşamındaki Rolü</vt:lpstr>
      <vt:lpstr>Değerlerin Tanımı</vt:lpstr>
      <vt:lpstr>Değer Türleri</vt:lpstr>
      <vt:lpstr>Değerlerin Davranışa Etkisi</vt:lpstr>
      <vt:lpstr>Duygular-Değerler İlişkisi</vt:lpstr>
      <vt:lpstr>Kültürel Değerler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BURAK</cp:lastModifiedBy>
  <cp:revision>4</cp:revision>
  <dcterms:created xsi:type="dcterms:W3CDTF">2013-01-27T09:14:16Z</dcterms:created>
  <dcterms:modified xsi:type="dcterms:W3CDTF">2026-05-06T08:23:44Z</dcterms:modified>
  <cp:category/>
</cp:coreProperties>
</file>