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68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1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Güvenliğe Giriş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Hacker kimliği ve hacking işlemi</a:t>
            </a:r>
          </a:p>
          <a:p>
            <a:r>
              <a:rPr lang="tr-TR" dirty="0"/>
              <a:t>Kötü amaçlı yazılım özellikleri</a:t>
            </a:r>
          </a:p>
          <a:p>
            <a:r>
              <a:rPr lang="tr-TR" dirty="0"/>
              <a:t>Bilişimde etik ve siber güvenlik kavramı</a:t>
            </a:r>
          </a:p>
          <a:p>
            <a:r>
              <a:rPr lang="tr-TR" dirty="0"/>
              <a:t>Bilgi güvenliği uzmanının sorumlulukları</a:t>
            </a:r>
          </a:p>
          <a:p>
            <a:r>
              <a:rPr lang="tr-TR" dirty="0"/>
              <a:t>Bilgi güvenliğinin yasal düzenlemeleri</a:t>
            </a:r>
          </a:p>
          <a:p>
            <a:r>
              <a:rPr lang="tr-TR" dirty="0"/>
              <a:t>Ağ güvenliğinin önemi</a:t>
            </a:r>
          </a:p>
          <a:p>
            <a:r>
              <a:rPr lang="tr-TR" dirty="0"/>
              <a:t>Ağ saldırılarını algılama ve önleme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/>
              <a:t>dijital sistemlerin, </a:t>
            </a:r>
          </a:p>
          <a:p>
            <a:pPr lvl="1"/>
            <a:r>
              <a:rPr lang="tr-TR" dirty="0"/>
              <a:t>ağların, </a:t>
            </a:r>
          </a:p>
          <a:p>
            <a:pPr lvl="1"/>
            <a:r>
              <a:rPr lang="tr-TR" dirty="0"/>
              <a:t>cihazların, </a:t>
            </a:r>
          </a:p>
          <a:p>
            <a:pPr lvl="1"/>
            <a:r>
              <a:rPr lang="tr-TR" dirty="0"/>
              <a:t>yazılımların ve verilerin,</a:t>
            </a:r>
          </a:p>
          <a:p>
            <a:pPr marL="0" indent="0">
              <a:buNone/>
            </a:pPr>
            <a:r>
              <a:rPr lang="tr-TR" dirty="0"/>
              <a:t>kötü niyetli saldırılara, yetkisiz erişimlere, bozulmalara veya hasarlara karşı korunmasını sağlayan önlemler bütünüdür…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501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Güvenliğin Önemi?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Dijitalleşmenin hızla artmasıyla beraber siber güvenlik; </a:t>
            </a:r>
          </a:p>
          <a:p>
            <a:r>
              <a:rPr lang="tr-TR" dirty="0"/>
              <a:t>hem bireyler </a:t>
            </a:r>
          </a:p>
          <a:p>
            <a:r>
              <a:rPr lang="tr-TR" dirty="0"/>
              <a:t>hem de devletler için </a:t>
            </a:r>
            <a:r>
              <a:rPr lang="tr-TR" b="1" dirty="0"/>
              <a:t>stratejik</a:t>
            </a:r>
            <a:r>
              <a:rPr lang="tr-TR" dirty="0"/>
              <a:t> bir öneme sahip hale gelmiştir.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Güvenliğin Unsurları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</a:t>
            </a:r>
          </a:p>
          <a:p>
            <a:r>
              <a:rPr lang="tr-TR" dirty="0"/>
              <a:t>Süreçler</a:t>
            </a:r>
          </a:p>
          <a:p>
            <a:r>
              <a:rPr lang="tr-TR" dirty="0"/>
              <a:t>İnsan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Saldırı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Siber suçlular tarafından verileri çalmak veya dijital sistemleri devre dışı bırakmak için kasıtlı olarak gerçekleştirdikleri eylemlerdir.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Savunma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Siber saldırılara karşı önlemler almayı ifade eder. </a:t>
            </a:r>
          </a:p>
          <a:p>
            <a:r>
              <a:rPr lang="tr-TR" dirty="0"/>
              <a:t>Tehditlerin tespit edilmesi, saldırılara karşı anında müdahale edilmesi ve sistemlerin sürekli olarak güçlendirilmesini içerir.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</a:t>
            </a:r>
          </a:p>
          <a:p>
            <a:r>
              <a:rPr lang="tr-TR" dirty="0"/>
              <a:t>Devlet</a:t>
            </a:r>
          </a:p>
          <a:p>
            <a:r>
              <a:rPr lang="tr-TR" dirty="0"/>
              <a:t>Hükümet</a:t>
            </a:r>
          </a:p>
          <a:p>
            <a:r>
              <a:rPr lang="tr-TR" dirty="0"/>
              <a:t>Veri Gizliliği</a:t>
            </a:r>
          </a:p>
          <a:p>
            <a:r>
              <a:rPr lang="tr-TR" dirty="0"/>
              <a:t>Kişisel Veriler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Siber Güvenlik ve Savunmanın 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</a:t>
            </a:r>
          </a:p>
          <a:p>
            <a:r>
              <a:rPr lang="tr-TR" dirty="0"/>
              <a:t>Devlet</a:t>
            </a:r>
          </a:p>
          <a:p>
            <a:r>
              <a:rPr lang="tr-TR" dirty="0"/>
              <a:t>Hükümet</a:t>
            </a:r>
          </a:p>
          <a:p>
            <a:r>
              <a:rPr lang="tr-TR" dirty="0"/>
              <a:t>Veri Gizliliği</a:t>
            </a:r>
          </a:p>
          <a:p>
            <a:r>
              <a:rPr lang="tr-TR" dirty="0"/>
              <a:t>Kişisel Veriler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295</Words>
  <Application>Microsoft Office PowerPoint</Application>
  <PresentationFormat>Geniş ekran</PresentationFormat>
  <Paragraphs>69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Siber Güvenliğe Giriş</vt:lpstr>
      <vt:lpstr>Siber Güvenlik Nedir?</vt:lpstr>
      <vt:lpstr>Siber Güvenliğin Önemi?</vt:lpstr>
      <vt:lpstr>Siber Güvenliğin Unsurları</vt:lpstr>
      <vt:lpstr>Siber Saldırı Nedir?</vt:lpstr>
      <vt:lpstr>Siber Savunma Nedir?</vt:lpstr>
      <vt:lpstr>Siber Güvenlik Önemi</vt:lpstr>
      <vt:lpstr>Siber Güvenlik ve Savunmanın Önemi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11</cp:revision>
  <dcterms:created xsi:type="dcterms:W3CDTF">2026-04-02T07:47:59Z</dcterms:created>
  <dcterms:modified xsi:type="dcterms:W3CDTF">2026-06-25T09:36:30Z</dcterms:modified>
</cp:coreProperties>
</file>