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6" r:id="rId3"/>
    <p:sldId id="257" r:id="rId4"/>
    <p:sldId id="258" r:id="rId5"/>
    <p:sldId id="274" r:id="rId6"/>
    <p:sldId id="259" r:id="rId7"/>
    <p:sldId id="275" r:id="rId8"/>
    <p:sldId id="277" r:id="rId9"/>
    <p:sldId id="278" r:id="rId10"/>
    <p:sldId id="272" r:id="rId11"/>
    <p:sldId id="276" r:id="rId12"/>
    <p:sldId id="279" r:id="rId13"/>
    <p:sldId id="280" r:id="rId14"/>
    <p:sldId id="265" r:id="rId15"/>
    <p:sldId id="26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68" d="100"/>
          <a:sy n="68" d="100"/>
        </p:scale>
        <p:origin x="60" y="3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glik.gov.tr/TR-10357/saglik-mevzuati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5. HAFTA SAĞLIK MEVZUATI: </a:t>
            </a:r>
          </a:p>
          <a:p>
            <a:r>
              <a:rPr lang="tr-TR" dirty="0">
                <a:cs typeface="Times New Roman" panose="02020603050405020304" pitchFamily="18" charset="0"/>
              </a:rPr>
              <a:t>SAĞLIK HİZMETLERİ TEMEL KANUNU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81E20C-6285-498D-BFEE-A078F17A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tr-TR" b="1" dirty="0"/>
              <a:t>Sağlık Yatırımları ve Finansmanı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9C82EC-60A5-4F7F-809B-9FF900B19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Sağlık yatırımlarının planlanması, geliştirilmesi ve kaynakların verimli kullanılmasına yönelik düzenlemeler yapılmaktadır. 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Kanun, sağlık altyapısının güçlendirilmesini ve hizmet kapasitesinin artırılmasını desteklemektedir.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675AD3-28E5-40A7-9A02-A10FADC0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E18D27-5163-4690-A7D7-9A4ACA4B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DBB8F5-278F-478C-A63A-BA0EEFE0B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96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D2096B-2620-42D9-B1FA-99A8196B5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6. Kamu ve Özel Sektörün </a:t>
            </a:r>
            <a:br>
              <a:rPr lang="tr-TR" b="1" dirty="0"/>
            </a:br>
            <a:r>
              <a:rPr lang="tr-TR" b="1" dirty="0"/>
              <a:t>Görev ve Sorumlulukları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6A4BE7-DE61-4C68-A331-D8268788F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Sağlık hizmetlerinin sunumunda kamu ve özel sektörün görev, yetki ve sorumlulukları belirlenmektedir. </a:t>
            </a:r>
          </a:p>
          <a:p>
            <a:pPr>
              <a:lnSpc>
                <a:spcPct val="200000"/>
              </a:lnSpc>
            </a:pPr>
            <a:r>
              <a:rPr lang="tr-TR" dirty="0"/>
              <a:t>Böylece sağlık sisteminde iş birliği, koordinasyon ve hizmet bütünlüğünün sağlanması hedeflenmektedir.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2AB948-043A-4C95-9756-EEA846B88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9C59EB-1F83-4FB9-BAFF-3EB901987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59B2F9-4FBD-4115-91C9-F7EC2C5A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222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BBF29C-658D-437E-A779-C26B3F705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7. Sağlık Hizmetlerinde Kalite ve Denetim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74F9C2-9390-4D64-AFF6-7337C3C82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tr-TR" dirty="0"/>
              <a:t>Kanun, sağlık hizmetlerinde kalite standartlarının oluşturulması ve hizmetlerin düzenli olarak denetlenmesine ilişkin esasları içermektedir. </a:t>
            </a:r>
          </a:p>
          <a:p>
            <a:pPr>
              <a:lnSpc>
                <a:spcPct val="200000"/>
              </a:lnSpc>
            </a:pPr>
            <a:r>
              <a:rPr lang="tr-TR" dirty="0"/>
              <a:t>Bu düzenlemeler, hasta güvenliğinin artırılması ve hizmet kalitesinin sürekli iyileştirilmesini amaçlamaktadır.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AC4087E-D0DB-4072-9412-F92ABE8B9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B6F11B6-6C2E-4E5B-8276-9C8C6D1C1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32E0C5-0FD4-4EBA-9ADF-47BDD9C4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515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https://www.saglik.gov.tr/TR-10357/saglik-mevzuati.html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 / kurumsal e-posta (isteğe bağlı)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i="0" dirty="0">
                <a:solidFill>
                  <a:srgbClr val="212529"/>
                </a:solidFill>
                <a:effectLst/>
              </a:rPr>
              <a:t>Sağlık Hizmetleri Temel Kanunu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rgbClr val="212529"/>
                </a:solidFill>
              </a:rPr>
              <a:t>Sağlık Hizmetleri Temel Kanunu</a:t>
            </a:r>
            <a:r>
              <a:rPr lang="tr-TR" dirty="0">
                <a:cs typeface="Times New Roman" panose="02020603050405020304" pitchFamily="18" charset="0"/>
              </a:rPr>
              <a:t>nun</a:t>
            </a:r>
            <a:r>
              <a:rPr lang="tr-TR" dirty="0">
                <a:solidFill>
                  <a:srgbClr val="212529"/>
                </a:solidFill>
                <a:cs typeface="Times New Roman" panose="02020603050405020304" pitchFamily="18" charset="0"/>
              </a:rPr>
              <a:t> Amacı</a:t>
            </a:r>
            <a:endParaRPr lang="tr-TR" i="0" dirty="0">
              <a:solidFill>
                <a:srgbClr val="212529"/>
              </a:solidFill>
              <a:effectLst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rgbClr val="212529"/>
                </a:solidFill>
              </a:rPr>
              <a:t>Sağlık Hizmetleri Temel Kanunu</a:t>
            </a:r>
            <a:r>
              <a:rPr lang="tr-TR" dirty="0">
                <a:cs typeface="Times New Roman" panose="02020603050405020304" pitchFamily="18" charset="0"/>
              </a:rPr>
              <a:t>nun Başlıca Konuları</a:t>
            </a: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Dr. Ayşe ÖZEFLANİLİ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212529"/>
                </a:solidFill>
              </a:rPr>
              <a:t>Sağlık Hizmetleri Temel Kanunu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212529"/>
                </a:solidFill>
              </a:rPr>
              <a:t>Sağlık Hizmetleri Temel Kanunu </a:t>
            </a:r>
            <a:r>
              <a:rPr lang="tr-TR" b="0" i="0" dirty="0">
                <a:solidFill>
                  <a:srgbClr val="212529"/>
                </a:solidFill>
                <a:effectLst/>
              </a:rPr>
              <a:t>15.05.1987 tarihinde yürürlüğe girmiştir.</a:t>
            </a:r>
          </a:p>
          <a:p>
            <a:r>
              <a:rPr lang="tr-TR" dirty="0"/>
              <a:t>Bu kanun, sağlık hizmetlerinin planlanması, örgütlenmesi, sunumu ve denetimine ilişkin temel esasları belirleyerek sağlık hizmetlerinin etkili, verimli, kaliteli ve toplumun tüm kesimleri için erişilebilir şekilde yürütülmesini </a:t>
            </a:r>
            <a:r>
              <a:rPr lang="tr-TR" dirty="0" err="1"/>
              <a:t>sağlamaktatır</a:t>
            </a:r>
            <a:r>
              <a:rPr lang="tr-TR" dirty="0"/>
              <a:t>.</a:t>
            </a:r>
            <a:endParaRPr lang="tr-TR" dirty="0">
              <a:solidFill>
                <a:srgbClr val="212529"/>
              </a:solidFill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4EB44B-FBD9-4E34-8F8A-8534C6BF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212529"/>
                </a:solidFill>
              </a:rPr>
              <a:t>Sağlık Hizmetleri Temel Kanunu</a:t>
            </a:r>
            <a:r>
              <a:rPr lang="tr-TR" b="1" dirty="0">
                <a:cs typeface="Times New Roman" panose="02020603050405020304" pitchFamily="18" charset="0"/>
              </a:rPr>
              <a:t>nun  Amacı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82AD78-B499-404D-9A46-B7AFF0446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Kanun;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/>
              <a:t>sağlık hizmetlerinin planlanması,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/>
              <a:t>sağlık insan gücünün etkin kullanımı,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/>
              <a:t>sağlık kurum ve kuruluşlarının açılması, işletilmesi ve denetlenmesi,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/>
              <a:t>Kamu-özel sektörün sağlık hizmetlerindeki görev ve sorumluluklarının belirlenmesi ile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tr-TR" sz="2800" dirty="0"/>
              <a:t>sağlık yatırımlarının planlanmasına</a:t>
            </a:r>
            <a:endParaRPr lang="tr-T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İlişkin temel düzenlemeleri kapsamaktadır.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4D68FD8-4576-4533-B749-C6C21B2B8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A93B14-F528-4714-9A4F-E16EE9B1A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5C569B-92CA-46AC-92D5-5FA0D7BF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221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212529"/>
                </a:solidFill>
              </a:rPr>
              <a:t>Sağlık Hizmetleri Temel Kanunu</a:t>
            </a:r>
            <a:r>
              <a:rPr lang="tr-TR" b="1" dirty="0">
                <a:cs typeface="Times New Roman" panose="02020603050405020304" pitchFamily="18" charset="0"/>
              </a:rPr>
              <a:t>nun </a:t>
            </a:r>
            <a:br>
              <a:rPr lang="tr-TR" b="1" dirty="0">
                <a:cs typeface="Times New Roman" panose="02020603050405020304" pitchFamily="18" charset="0"/>
              </a:rPr>
            </a:br>
            <a:r>
              <a:rPr lang="tr-TR" b="1" dirty="0">
                <a:cs typeface="Times New Roman" panose="02020603050405020304" pitchFamily="18" charset="0"/>
              </a:rPr>
              <a:t>Başlıca Konuları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Amaç, Kapsam ve Temel Esaslar</a:t>
            </a:r>
          </a:p>
          <a:p>
            <a:r>
              <a:rPr lang="tr-TR" dirty="0"/>
              <a:t>Sağlık Hizmetlerinin Planlanması ve Organizasyonu</a:t>
            </a:r>
          </a:p>
          <a:p>
            <a:r>
              <a:rPr lang="tr-TR" dirty="0"/>
              <a:t>Sağlık İnsan Gücü</a:t>
            </a:r>
          </a:p>
          <a:p>
            <a:r>
              <a:rPr lang="tr-TR" dirty="0"/>
              <a:t>Sağlık Kurum ve Kuruluşları</a:t>
            </a:r>
          </a:p>
          <a:p>
            <a:r>
              <a:rPr lang="tr-TR" dirty="0"/>
              <a:t>Sağlık Yatırımları ve Finansmanı</a:t>
            </a:r>
          </a:p>
          <a:p>
            <a:r>
              <a:rPr lang="tr-TR" dirty="0"/>
              <a:t>Kamu ve Özel Sektörün Görev ve Sorumlulukları</a:t>
            </a:r>
          </a:p>
          <a:p>
            <a:r>
              <a:rPr lang="tr-TR" dirty="0"/>
              <a:t>Sağlık Hizmetlerinde Kalite ve Denetim</a:t>
            </a:r>
          </a:p>
          <a:p>
            <a:endParaRPr lang="tr-TR" i="0" dirty="0">
              <a:solidFill>
                <a:srgbClr val="212529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9287C-72B3-44D6-9183-3A7E641CB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Amaç, Kapsam ve Temel Esaslar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59248B-8481-4D97-8C07-DEBB1C3A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Kanun, sağlık hizmetlerinin planlanması, yürütülmesi ve denetlenmesine ilişkin temel ilkeleri belirlemektedir. 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Sağlık hizmetlerinin etkili, verimli, kaliteli ve toplumun tüm kesimleri için erişilebilir şekilde sunulmasını esas almaktadır.</a:t>
            </a:r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A0EF43-6171-483C-BDDA-89C9C18C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6C0E2E-09D6-413B-BB5B-975DC8E36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06B86B-D249-4BE7-8393-183C8331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29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882311-4B66-4750-8AC9-6C949D9C9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Sağlık Hizmetlerinin Planlanması ve Organizasyonu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79B331-126D-4236-B276-74954FC31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Sağlık hizmetlerinin ülke genelinde ihtiyaçlara uygun olarak planlanması ve koordineli biçimde yürütülmesi öngörülmektedir. 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Bu kapsamda hizmet sunumunda kaynakların dengeli dağılımı ve etkin kullanımı hedeflenmektedir.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15AA5C-6714-4B33-93BC-99E26B582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5779C2-D389-4651-AEFE-F7B8B3B3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A3C991-88DF-4EBA-9AAB-013C25571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595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834B50-43CC-4BEF-9B2C-0EC467D6A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 Sağlık İnsan Gücü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48D8A0-BF7A-4D30-ADDB-8B1700011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2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dirty="0"/>
              <a:t>Sağlık personelinin planlanması, yetiştirilmesi, istihdamı ve etkin kullanımına ilişkin temel esaslar düzenlenmektedir. 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dirty="0"/>
              <a:t>Amaç, nitelikli sağlık insan gücü oluşturarak hizmet sunumunun sürdürülebilirliğini sağlamaktır.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63C8E4-40A8-4922-9DA3-643F3E6D3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EF4F7E-AB8E-477A-9378-99DE9F5ED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0F2878-1D57-4393-80AD-502ED7DBB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689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33DDBC-2835-4AF9-946D-5A4CC1A0D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tr-TR" b="1" dirty="0"/>
              <a:t>Sağlık Kurum ve Kuruluşları</a:t>
            </a:r>
            <a:endParaRPr lang="tr-TR" b="1" dirty="0"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90BBA5-6EC9-4883-B4DC-315BDA1DA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Kamu ve özel sektöre ait sağlık kurumlarının açılması, işletilmesi, ruhsatlandırılması ve denetlenmesine ilişkin hükümler yer almaktadır. 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Böylece sağlık hizmetlerinin belirlenen standartlara uygun şekilde sunulması amaçlanmaktadır.</a:t>
            </a:r>
            <a:endParaRPr lang="tr-TR" alt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775E76-2BEE-481B-B246-1398E151A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AA031D-9421-432C-8BD1-34C6578AC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F2D3F2-D612-4725-8716-1A9F8ADAF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542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482</Words>
  <Application>Microsoft Office PowerPoint</Application>
  <PresentationFormat>Geniş ekran</PresentationFormat>
  <Paragraphs>89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3" baseType="lpstr">
      <vt:lpstr>Aptos</vt:lpstr>
      <vt:lpstr>Aptos Display</vt:lpstr>
      <vt:lpstr>Arial</vt:lpstr>
      <vt:lpstr>Courier New</vt:lpstr>
      <vt:lpstr>Roboto</vt:lpstr>
      <vt:lpstr>Symbol</vt:lpstr>
      <vt:lpstr>Times New Roman</vt:lpstr>
      <vt:lpstr>Office Teması</vt:lpstr>
      <vt:lpstr>Özel Tasarım</vt:lpstr>
      <vt:lpstr>SAĞLIK MEVZUATI</vt:lpstr>
      <vt:lpstr>İÇERİK</vt:lpstr>
      <vt:lpstr>Sağlık Hizmetleri Temel Kanunu</vt:lpstr>
      <vt:lpstr>Sağlık Hizmetleri Temel Kanununun  Amacı</vt:lpstr>
      <vt:lpstr>Sağlık Hizmetleri Temel Kanununun  Başlıca Konuları</vt:lpstr>
      <vt:lpstr>1. Amaç, Kapsam ve Temel Esaslar</vt:lpstr>
      <vt:lpstr>2. Sağlık Hizmetlerinin Planlanması ve Organizasyonu</vt:lpstr>
      <vt:lpstr>3. Sağlık İnsan Gücü</vt:lpstr>
      <vt:lpstr>4. Sağlık Kurum ve Kuruluşları</vt:lpstr>
      <vt:lpstr>5. Sağlık Yatırımları ve Finansmanı</vt:lpstr>
      <vt:lpstr>6. Kamu ve Özel Sektörün  Görev ve Sorumlulukları</vt:lpstr>
      <vt:lpstr>7. Sağlık Hizmetlerinde Kalite ve Denetim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active</cp:lastModifiedBy>
  <cp:revision>46</cp:revision>
  <dcterms:created xsi:type="dcterms:W3CDTF">2026-04-02T07:47:59Z</dcterms:created>
  <dcterms:modified xsi:type="dcterms:W3CDTF">2026-07-03T14:04:33Z</dcterms:modified>
</cp:coreProperties>
</file>