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6"/>
  </p:notesMasterIdLst>
  <p:sldIdLst>
    <p:sldId id="256" r:id="rId3"/>
    <p:sldId id="257" r:id="rId4"/>
    <p:sldId id="258" r:id="rId5"/>
    <p:sldId id="277" r:id="rId6"/>
    <p:sldId id="268" r:id="rId7"/>
    <p:sldId id="271" r:id="rId8"/>
    <p:sldId id="272" r:id="rId9"/>
    <p:sldId id="273" r:id="rId10"/>
    <p:sldId id="278" r:id="rId11"/>
    <p:sldId id="279" r:id="rId12"/>
    <p:sldId id="280" r:id="rId13"/>
    <p:sldId id="265" r:id="rId14"/>
    <p:sldId id="267"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10" autoAdjust="0"/>
  </p:normalViewPr>
  <p:slideViewPr>
    <p:cSldViewPr snapToGrid="0">
      <p:cViewPr varScale="1">
        <p:scale>
          <a:sx n="84" d="100"/>
          <a:sy n="84" d="100"/>
        </p:scale>
        <p:origin x="816" y="8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9BA6D0-161B-4D0F-8362-15791EFF9E3F}" type="doc">
      <dgm:prSet loTypeId="urn:microsoft.com/office/officeart/2008/layout/HorizontalMultiLevelHierarchy" loCatId="hierarchy" qsTypeId="urn:microsoft.com/office/officeart/2005/8/quickstyle/simple1" qsCatId="simple" csTypeId="urn:microsoft.com/office/officeart/2005/8/colors/colorful1" csCatId="colorful" phldr="1"/>
      <dgm:spPr/>
      <dgm:t>
        <a:bodyPr/>
        <a:lstStyle/>
        <a:p>
          <a:endParaRPr lang="tr-TR"/>
        </a:p>
      </dgm:t>
    </dgm:pt>
    <dgm:pt modelId="{AE400C11-AC5B-4F7C-9303-02D53E1EE386}">
      <dgm:prSet phldrT="[Metin]"/>
      <dgm:spPr>
        <a:solidFill>
          <a:schemeClr val="bg1"/>
        </a:solidFill>
      </dgm:spPr>
      <dgm:t>
        <a:bodyPr/>
        <a:lstStyle/>
        <a:p>
          <a:r>
            <a:rPr lang="tr-TR" dirty="0">
              <a:solidFill>
                <a:schemeClr val="tx1"/>
              </a:solidFill>
            </a:rPr>
            <a:t>Ambulans</a:t>
          </a:r>
        </a:p>
      </dgm:t>
    </dgm:pt>
    <dgm:pt modelId="{B366F954-C39B-4201-9B42-FB7A2804D30E}" type="parTrans" cxnId="{9B493192-5D18-4D43-8AD5-016CC09DC72F}">
      <dgm:prSet/>
      <dgm:spPr/>
      <dgm:t>
        <a:bodyPr/>
        <a:lstStyle/>
        <a:p>
          <a:endParaRPr lang="tr-TR"/>
        </a:p>
      </dgm:t>
    </dgm:pt>
    <dgm:pt modelId="{97FD1743-4645-4000-B1AD-24F6AD995062}" type="sibTrans" cxnId="{9B493192-5D18-4D43-8AD5-016CC09DC72F}">
      <dgm:prSet/>
      <dgm:spPr/>
      <dgm:t>
        <a:bodyPr/>
        <a:lstStyle/>
        <a:p>
          <a:endParaRPr lang="tr-TR"/>
        </a:p>
      </dgm:t>
    </dgm:pt>
    <dgm:pt modelId="{CD6FE7E8-029D-4FA0-B572-086B29E58635}">
      <dgm:prSet phldrT="[Metin]"/>
      <dgm:spPr>
        <a:solidFill>
          <a:schemeClr val="accent2">
            <a:lumMod val="50000"/>
          </a:schemeClr>
        </a:solidFill>
      </dgm:spPr>
      <dgm:t>
        <a:bodyPr/>
        <a:lstStyle/>
        <a:p>
          <a:r>
            <a:rPr lang="tr-TR" dirty="0"/>
            <a:t>KARA</a:t>
          </a:r>
        </a:p>
      </dgm:t>
    </dgm:pt>
    <dgm:pt modelId="{244A219B-43A2-4E80-8504-1EFE563837CC}" type="parTrans" cxnId="{5AC2FDAF-5FEA-4DC2-93B3-19865DE3DD6E}">
      <dgm:prSet/>
      <dgm:spPr/>
      <dgm:t>
        <a:bodyPr/>
        <a:lstStyle/>
        <a:p>
          <a:endParaRPr lang="tr-TR"/>
        </a:p>
      </dgm:t>
    </dgm:pt>
    <dgm:pt modelId="{9F3FB12D-FBB8-4FD7-B7A0-8E471A6BEFC0}" type="sibTrans" cxnId="{5AC2FDAF-5FEA-4DC2-93B3-19865DE3DD6E}">
      <dgm:prSet/>
      <dgm:spPr/>
      <dgm:t>
        <a:bodyPr/>
        <a:lstStyle/>
        <a:p>
          <a:endParaRPr lang="tr-TR"/>
        </a:p>
      </dgm:t>
    </dgm:pt>
    <dgm:pt modelId="{E4766BEF-3E68-4227-8E37-AD316FF08108}">
      <dgm:prSet phldrT="[Metin]"/>
      <dgm:spPr>
        <a:solidFill>
          <a:srgbClr val="FFC000"/>
        </a:solidFill>
      </dgm:spPr>
      <dgm:t>
        <a:bodyPr/>
        <a:lstStyle/>
        <a:p>
          <a:r>
            <a:rPr lang="tr-TR" dirty="0"/>
            <a:t>HAVA</a:t>
          </a:r>
        </a:p>
      </dgm:t>
    </dgm:pt>
    <dgm:pt modelId="{D7A0BD70-B22D-406D-A29B-782B3E3D3481}" type="parTrans" cxnId="{DD0DD552-F16D-40A5-9BDF-CF6ACCF11DAB}">
      <dgm:prSet/>
      <dgm:spPr/>
      <dgm:t>
        <a:bodyPr/>
        <a:lstStyle/>
        <a:p>
          <a:endParaRPr lang="tr-TR"/>
        </a:p>
      </dgm:t>
    </dgm:pt>
    <dgm:pt modelId="{3F909C0A-8725-441F-AF12-A23B4856BBCC}" type="sibTrans" cxnId="{DD0DD552-F16D-40A5-9BDF-CF6ACCF11DAB}">
      <dgm:prSet/>
      <dgm:spPr/>
      <dgm:t>
        <a:bodyPr/>
        <a:lstStyle/>
        <a:p>
          <a:endParaRPr lang="tr-TR"/>
        </a:p>
      </dgm:t>
    </dgm:pt>
    <dgm:pt modelId="{C97C480A-C79A-49CC-AE7D-E07AA04D6182}">
      <dgm:prSet phldrT="[Metin]"/>
      <dgm:spPr>
        <a:solidFill>
          <a:srgbClr val="00B0F0"/>
        </a:solidFill>
      </dgm:spPr>
      <dgm:t>
        <a:bodyPr/>
        <a:lstStyle/>
        <a:p>
          <a:r>
            <a:rPr lang="tr-TR" dirty="0"/>
            <a:t>DENİZ</a:t>
          </a:r>
        </a:p>
      </dgm:t>
    </dgm:pt>
    <dgm:pt modelId="{593BA2A1-0B89-41A2-853F-8153D4C63319}" type="parTrans" cxnId="{5C32CC95-6465-419B-ACFD-AB28F28D1E3E}">
      <dgm:prSet/>
      <dgm:spPr/>
      <dgm:t>
        <a:bodyPr/>
        <a:lstStyle/>
        <a:p>
          <a:endParaRPr lang="tr-TR"/>
        </a:p>
      </dgm:t>
    </dgm:pt>
    <dgm:pt modelId="{611D8CF8-0E5D-4E07-9304-BE176CFBD311}" type="sibTrans" cxnId="{5C32CC95-6465-419B-ACFD-AB28F28D1E3E}">
      <dgm:prSet/>
      <dgm:spPr/>
      <dgm:t>
        <a:bodyPr/>
        <a:lstStyle/>
        <a:p>
          <a:endParaRPr lang="tr-TR"/>
        </a:p>
      </dgm:t>
    </dgm:pt>
    <dgm:pt modelId="{90EF0697-12C6-4F45-B4F4-E88480366813}">
      <dgm:prSet/>
      <dgm:spPr>
        <a:solidFill>
          <a:schemeClr val="accent2">
            <a:lumMod val="75000"/>
          </a:schemeClr>
        </a:solidFill>
      </dgm:spPr>
      <dgm:t>
        <a:bodyPr/>
        <a:lstStyle/>
        <a:p>
          <a:r>
            <a:rPr lang="tr-TR" dirty="0"/>
            <a:t>Acil Yardım Ambulansı</a:t>
          </a:r>
        </a:p>
      </dgm:t>
    </dgm:pt>
    <dgm:pt modelId="{E429A986-BFC1-4DE9-A432-F0BB5ED86C28}" type="parTrans" cxnId="{B501D714-E2C1-4D2C-AAF7-87844288DFF9}">
      <dgm:prSet/>
      <dgm:spPr/>
      <dgm:t>
        <a:bodyPr/>
        <a:lstStyle/>
        <a:p>
          <a:endParaRPr lang="tr-TR"/>
        </a:p>
      </dgm:t>
    </dgm:pt>
    <dgm:pt modelId="{64B7BEE5-B025-4D29-9803-5F3B65EFBC95}" type="sibTrans" cxnId="{B501D714-E2C1-4D2C-AAF7-87844288DFF9}">
      <dgm:prSet/>
      <dgm:spPr/>
      <dgm:t>
        <a:bodyPr/>
        <a:lstStyle/>
        <a:p>
          <a:endParaRPr lang="tr-TR"/>
        </a:p>
      </dgm:t>
    </dgm:pt>
    <dgm:pt modelId="{5C1B12B1-F80C-4439-9D33-5543D10ACCEB}">
      <dgm:prSet/>
      <dgm:spPr>
        <a:solidFill>
          <a:schemeClr val="accent2">
            <a:lumMod val="75000"/>
          </a:schemeClr>
        </a:solidFill>
      </dgm:spPr>
      <dgm:t>
        <a:bodyPr/>
        <a:lstStyle/>
        <a:p>
          <a:r>
            <a:rPr lang="tr-TR" dirty="0"/>
            <a:t>Hasta Nakil Ambulansı</a:t>
          </a:r>
        </a:p>
      </dgm:t>
    </dgm:pt>
    <dgm:pt modelId="{CA57F3DA-2711-4AC8-AEE0-A144F82F7103}" type="parTrans" cxnId="{00156C92-BE39-483B-B97F-A67F093B86C4}">
      <dgm:prSet/>
      <dgm:spPr/>
      <dgm:t>
        <a:bodyPr/>
        <a:lstStyle/>
        <a:p>
          <a:endParaRPr lang="tr-TR"/>
        </a:p>
      </dgm:t>
    </dgm:pt>
    <dgm:pt modelId="{FE4D4949-A0B7-490E-91BB-3260C6CEC385}" type="sibTrans" cxnId="{00156C92-BE39-483B-B97F-A67F093B86C4}">
      <dgm:prSet/>
      <dgm:spPr/>
      <dgm:t>
        <a:bodyPr/>
        <a:lstStyle/>
        <a:p>
          <a:endParaRPr lang="tr-TR"/>
        </a:p>
      </dgm:t>
    </dgm:pt>
    <dgm:pt modelId="{0F42989E-8E1D-409D-89AF-4EA2F55CA8C6}">
      <dgm:prSet/>
      <dgm:spPr>
        <a:solidFill>
          <a:schemeClr val="accent2">
            <a:lumMod val="75000"/>
          </a:schemeClr>
        </a:solidFill>
      </dgm:spPr>
      <dgm:t>
        <a:bodyPr/>
        <a:lstStyle/>
        <a:p>
          <a:r>
            <a:rPr lang="tr-TR" dirty="0"/>
            <a:t>Yoğun Bakım Ambulansı</a:t>
          </a:r>
        </a:p>
      </dgm:t>
    </dgm:pt>
    <dgm:pt modelId="{6FFD5D97-09E1-4D4D-AC29-714C5198EF30}" type="parTrans" cxnId="{3CCE0AF4-F0D1-4C80-88A6-B95DDEA7D408}">
      <dgm:prSet/>
      <dgm:spPr/>
      <dgm:t>
        <a:bodyPr/>
        <a:lstStyle/>
        <a:p>
          <a:endParaRPr lang="tr-TR"/>
        </a:p>
      </dgm:t>
    </dgm:pt>
    <dgm:pt modelId="{54715FD5-ED06-4012-85BE-51DF73950EDF}" type="sibTrans" cxnId="{3CCE0AF4-F0D1-4C80-88A6-B95DDEA7D408}">
      <dgm:prSet/>
      <dgm:spPr/>
      <dgm:t>
        <a:bodyPr/>
        <a:lstStyle/>
        <a:p>
          <a:endParaRPr lang="tr-TR"/>
        </a:p>
      </dgm:t>
    </dgm:pt>
    <dgm:pt modelId="{58A5979C-D08D-40F4-902F-4923449DB7F5}">
      <dgm:prSet/>
      <dgm:spPr>
        <a:solidFill>
          <a:schemeClr val="accent2">
            <a:lumMod val="75000"/>
          </a:schemeClr>
        </a:solidFill>
      </dgm:spPr>
      <dgm:t>
        <a:bodyPr/>
        <a:lstStyle/>
        <a:p>
          <a:r>
            <a:rPr lang="tr-TR" dirty="0"/>
            <a:t>Özel Donanımlı Ambulanslar</a:t>
          </a:r>
        </a:p>
      </dgm:t>
    </dgm:pt>
    <dgm:pt modelId="{58F7AE27-E344-498A-B56B-4F8FD00016A8}" type="parTrans" cxnId="{172663AD-96BE-4A9E-ACE5-5D24EA0EA57A}">
      <dgm:prSet/>
      <dgm:spPr/>
      <dgm:t>
        <a:bodyPr/>
        <a:lstStyle/>
        <a:p>
          <a:endParaRPr lang="tr-TR"/>
        </a:p>
      </dgm:t>
    </dgm:pt>
    <dgm:pt modelId="{C46CA401-8879-4645-B17E-284E9C01D03C}" type="sibTrans" cxnId="{172663AD-96BE-4A9E-ACE5-5D24EA0EA57A}">
      <dgm:prSet/>
      <dgm:spPr/>
      <dgm:t>
        <a:bodyPr/>
        <a:lstStyle/>
        <a:p>
          <a:endParaRPr lang="tr-TR"/>
        </a:p>
      </dgm:t>
    </dgm:pt>
    <dgm:pt modelId="{FB74E310-7862-4B01-88C6-4F123812B3F6}">
      <dgm:prSet/>
      <dgm:spPr>
        <a:solidFill>
          <a:schemeClr val="accent4">
            <a:lumMod val="75000"/>
          </a:schemeClr>
        </a:solidFill>
      </dgm:spPr>
      <dgm:t>
        <a:bodyPr/>
        <a:lstStyle/>
        <a:p>
          <a:r>
            <a:rPr lang="tr-TR" dirty="0"/>
            <a:t>Helikopter Ambulans</a:t>
          </a:r>
        </a:p>
      </dgm:t>
    </dgm:pt>
    <dgm:pt modelId="{1452953D-6308-4D8A-98A5-5446682434E9}" type="parTrans" cxnId="{F09B0A7C-DB8C-41C4-AE6E-5A893C9BA1B1}">
      <dgm:prSet/>
      <dgm:spPr/>
      <dgm:t>
        <a:bodyPr/>
        <a:lstStyle/>
        <a:p>
          <a:endParaRPr lang="tr-TR"/>
        </a:p>
      </dgm:t>
    </dgm:pt>
    <dgm:pt modelId="{C9C2BA90-9D29-4FFD-B9BC-54146A8B2886}" type="sibTrans" cxnId="{F09B0A7C-DB8C-41C4-AE6E-5A893C9BA1B1}">
      <dgm:prSet/>
      <dgm:spPr/>
      <dgm:t>
        <a:bodyPr/>
        <a:lstStyle/>
        <a:p>
          <a:endParaRPr lang="tr-TR"/>
        </a:p>
      </dgm:t>
    </dgm:pt>
    <dgm:pt modelId="{0DE7B3B6-6C9E-44FA-AECC-77086776B473}">
      <dgm:prSet/>
      <dgm:spPr>
        <a:solidFill>
          <a:schemeClr val="accent4">
            <a:lumMod val="75000"/>
          </a:schemeClr>
        </a:solidFill>
      </dgm:spPr>
      <dgm:t>
        <a:bodyPr/>
        <a:lstStyle/>
        <a:p>
          <a:r>
            <a:rPr lang="tr-TR" dirty="0"/>
            <a:t>Uçak Ambulans</a:t>
          </a:r>
        </a:p>
      </dgm:t>
    </dgm:pt>
    <dgm:pt modelId="{2BBD117F-FB1B-4868-8AFD-C5F46B251A11}" type="parTrans" cxnId="{72A8CF4D-EB28-4D9F-B5F0-DB8B20033335}">
      <dgm:prSet/>
      <dgm:spPr/>
      <dgm:t>
        <a:bodyPr/>
        <a:lstStyle/>
        <a:p>
          <a:endParaRPr lang="tr-TR"/>
        </a:p>
      </dgm:t>
    </dgm:pt>
    <dgm:pt modelId="{8ACFA096-309C-41F4-8296-61BE7EF66929}" type="sibTrans" cxnId="{72A8CF4D-EB28-4D9F-B5F0-DB8B20033335}">
      <dgm:prSet/>
      <dgm:spPr/>
      <dgm:t>
        <a:bodyPr/>
        <a:lstStyle/>
        <a:p>
          <a:endParaRPr lang="tr-TR"/>
        </a:p>
      </dgm:t>
    </dgm:pt>
    <dgm:pt modelId="{7B522C3D-0ECE-4693-8F65-BA5C70053A24}" type="pres">
      <dgm:prSet presAssocID="{0A9BA6D0-161B-4D0F-8362-15791EFF9E3F}" presName="Name0" presStyleCnt="0">
        <dgm:presLayoutVars>
          <dgm:chPref val="1"/>
          <dgm:dir/>
          <dgm:animOne val="branch"/>
          <dgm:animLvl val="lvl"/>
          <dgm:resizeHandles val="exact"/>
        </dgm:presLayoutVars>
      </dgm:prSet>
      <dgm:spPr/>
    </dgm:pt>
    <dgm:pt modelId="{F92FB03F-E404-4E87-9B2C-0C65D1274730}" type="pres">
      <dgm:prSet presAssocID="{AE400C11-AC5B-4F7C-9303-02D53E1EE386}" presName="root1" presStyleCnt="0"/>
      <dgm:spPr/>
    </dgm:pt>
    <dgm:pt modelId="{A63858BB-A244-49C5-A2F3-EF9BEE5F9FD6}" type="pres">
      <dgm:prSet presAssocID="{AE400C11-AC5B-4F7C-9303-02D53E1EE386}" presName="LevelOneTextNode" presStyleLbl="node0" presStyleIdx="0" presStyleCnt="1">
        <dgm:presLayoutVars>
          <dgm:chPref val="3"/>
        </dgm:presLayoutVars>
      </dgm:prSet>
      <dgm:spPr/>
    </dgm:pt>
    <dgm:pt modelId="{F8E829F4-5FD6-4E50-93E8-943964DF17FC}" type="pres">
      <dgm:prSet presAssocID="{AE400C11-AC5B-4F7C-9303-02D53E1EE386}" presName="level2hierChild" presStyleCnt="0"/>
      <dgm:spPr/>
    </dgm:pt>
    <dgm:pt modelId="{87D3843F-72F5-46BA-8A30-CA6DF26DC897}" type="pres">
      <dgm:prSet presAssocID="{244A219B-43A2-4E80-8504-1EFE563837CC}" presName="conn2-1" presStyleLbl="parChTrans1D2" presStyleIdx="0" presStyleCnt="3"/>
      <dgm:spPr/>
    </dgm:pt>
    <dgm:pt modelId="{FA582176-6A73-46BB-94AA-D924B338B015}" type="pres">
      <dgm:prSet presAssocID="{244A219B-43A2-4E80-8504-1EFE563837CC}" presName="connTx" presStyleLbl="parChTrans1D2" presStyleIdx="0" presStyleCnt="3"/>
      <dgm:spPr/>
    </dgm:pt>
    <dgm:pt modelId="{DC4B463D-EFA6-4299-B5DC-8D5E219C3580}" type="pres">
      <dgm:prSet presAssocID="{CD6FE7E8-029D-4FA0-B572-086B29E58635}" presName="root2" presStyleCnt="0"/>
      <dgm:spPr/>
    </dgm:pt>
    <dgm:pt modelId="{0DB2650B-53FB-4A1E-BAF1-CB002634DE46}" type="pres">
      <dgm:prSet presAssocID="{CD6FE7E8-029D-4FA0-B572-086B29E58635}" presName="LevelTwoTextNode" presStyleLbl="node2" presStyleIdx="0" presStyleCnt="3">
        <dgm:presLayoutVars>
          <dgm:chPref val="3"/>
        </dgm:presLayoutVars>
      </dgm:prSet>
      <dgm:spPr/>
    </dgm:pt>
    <dgm:pt modelId="{0028990D-3CE8-4B3E-B47A-777CFB19FA0D}" type="pres">
      <dgm:prSet presAssocID="{CD6FE7E8-029D-4FA0-B572-086B29E58635}" presName="level3hierChild" presStyleCnt="0"/>
      <dgm:spPr/>
    </dgm:pt>
    <dgm:pt modelId="{EFA2C4F8-8E28-4F89-A00C-208E46217591}" type="pres">
      <dgm:prSet presAssocID="{E429A986-BFC1-4DE9-A432-F0BB5ED86C28}" presName="conn2-1" presStyleLbl="parChTrans1D3" presStyleIdx="0" presStyleCnt="6"/>
      <dgm:spPr/>
    </dgm:pt>
    <dgm:pt modelId="{B9B64DDA-9D0B-49C9-9043-8759162EF42E}" type="pres">
      <dgm:prSet presAssocID="{E429A986-BFC1-4DE9-A432-F0BB5ED86C28}" presName="connTx" presStyleLbl="parChTrans1D3" presStyleIdx="0" presStyleCnt="6"/>
      <dgm:spPr/>
    </dgm:pt>
    <dgm:pt modelId="{149C32FC-8E02-4CB4-B5F7-BF7FE5C4A7C9}" type="pres">
      <dgm:prSet presAssocID="{90EF0697-12C6-4F45-B4F4-E88480366813}" presName="root2" presStyleCnt="0"/>
      <dgm:spPr/>
    </dgm:pt>
    <dgm:pt modelId="{75894C4E-7361-463E-8F0D-422CCFAB7ECE}" type="pres">
      <dgm:prSet presAssocID="{90EF0697-12C6-4F45-B4F4-E88480366813}" presName="LevelTwoTextNode" presStyleLbl="node3" presStyleIdx="0" presStyleCnt="6">
        <dgm:presLayoutVars>
          <dgm:chPref val="3"/>
        </dgm:presLayoutVars>
      </dgm:prSet>
      <dgm:spPr/>
    </dgm:pt>
    <dgm:pt modelId="{E9D5A383-D34F-4C2F-86CC-C0DBBDD78FBD}" type="pres">
      <dgm:prSet presAssocID="{90EF0697-12C6-4F45-B4F4-E88480366813}" presName="level3hierChild" presStyleCnt="0"/>
      <dgm:spPr/>
    </dgm:pt>
    <dgm:pt modelId="{BFD34760-744B-4FB4-8059-E36E9CCE640D}" type="pres">
      <dgm:prSet presAssocID="{CA57F3DA-2711-4AC8-AEE0-A144F82F7103}" presName="conn2-1" presStyleLbl="parChTrans1D3" presStyleIdx="1" presStyleCnt="6"/>
      <dgm:spPr/>
    </dgm:pt>
    <dgm:pt modelId="{A807DDEB-4685-425C-99A9-58CA4D095500}" type="pres">
      <dgm:prSet presAssocID="{CA57F3DA-2711-4AC8-AEE0-A144F82F7103}" presName="connTx" presStyleLbl="parChTrans1D3" presStyleIdx="1" presStyleCnt="6"/>
      <dgm:spPr/>
    </dgm:pt>
    <dgm:pt modelId="{B3C261C3-7948-4D78-B523-A47295E2B7DD}" type="pres">
      <dgm:prSet presAssocID="{5C1B12B1-F80C-4439-9D33-5543D10ACCEB}" presName="root2" presStyleCnt="0"/>
      <dgm:spPr/>
    </dgm:pt>
    <dgm:pt modelId="{AFADEEB4-3FA9-4F7F-8453-56CCE0770AD4}" type="pres">
      <dgm:prSet presAssocID="{5C1B12B1-F80C-4439-9D33-5543D10ACCEB}" presName="LevelTwoTextNode" presStyleLbl="node3" presStyleIdx="1" presStyleCnt="6">
        <dgm:presLayoutVars>
          <dgm:chPref val="3"/>
        </dgm:presLayoutVars>
      </dgm:prSet>
      <dgm:spPr/>
    </dgm:pt>
    <dgm:pt modelId="{2B44D788-02F7-480D-BD68-C1EB8ADE0B88}" type="pres">
      <dgm:prSet presAssocID="{5C1B12B1-F80C-4439-9D33-5543D10ACCEB}" presName="level3hierChild" presStyleCnt="0"/>
      <dgm:spPr/>
    </dgm:pt>
    <dgm:pt modelId="{5ED2DD61-8E6C-418F-B86D-A6A6DA17BBD4}" type="pres">
      <dgm:prSet presAssocID="{6FFD5D97-09E1-4D4D-AC29-714C5198EF30}" presName="conn2-1" presStyleLbl="parChTrans1D3" presStyleIdx="2" presStyleCnt="6"/>
      <dgm:spPr/>
    </dgm:pt>
    <dgm:pt modelId="{8FB610BE-14DA-41EF-9FDC-2D6D97F5483D}" type="pres">
      <dgm:prSet presAssocID="{6FFD5D97-09E1-4D4D-AC29-714C5198EF30}" presName="connTx" presStyleLbl="parChTrans1D3" presStyleIdx="2" presStyleCnt="6"/>
      <dgm:spPr/>
    </dgm:pt>
    <dgm:pt modelId="{17125E14-3010-4068-8055-9E613F94444D}" type="pres">
      <dgm:prSet presAssocID="{0F42989E-8E1D-409D-89AF-4EA2F55CA8C6}" presName="root2" presStyleCnt="0"/>
      <dgm:spPr/>
    </dgm:pt>
    <dgm:pt modelId="{70C280B0-E3B5-4EED-86C3-DACD0FA02EA2}" type="pres">
      <dgm:prSet presAssocID="{0F42989E-8E1D-409D-89AF-4EA2F55CA8C6}" presName="LevelTwoTextNode" presStyleLbl="node3" presStyleIdx="2" presStyleCnt="6">
        <dgm:presLayoutVars>
          <dgm:chPref val="3"/>
        </dgm:presLayoutVars>
      </dgm:prSet>
      <dgm:spPr/>
    </dgm:pt>
    <dgm:pt modelId="{C346CA2A-C07A-4774-AD72-79C86C1724E1}" type="pres">
      <dgm:prSet presAssocID="{0F42989E-8E1D-409D-89AF-4EA2F55CA8C6}" presName="level3hierChild" presStyleCnt="0"/>
      <dgm:spPr/>
    </dgm:pt>
    <dgm:pt modelId="{D1D8DC5F-39A2-494D-B346-148BD6273B62}" type="pres">
      <dgm:prSet presAssocID="{58F7AE27-E344-498A-B56B-4F8FD00016A8}" presName="conn2-1" presStyleLbl="parChTrans1D3" presStyleIdx="3" presStyleCnt="6"/>
      <dgm:spPr/>
    </dgm:pt>
    <dgm:pt modelId="{8D95F45D-3631-4C11-9C06-0DEB7837AA9E}" type="pres">
      <dgm:prSet presAssocID="{58F7AE27-E344-498A-B56B-4F8FD00016A8}" presName="connTx" presStyleLbl="parChTrans1D3" presStyleIdx="3" presStyleCnt="6"/>
      <dgm:spPr/>
    </dgm:pt>
    <dgm:pt modelId="{33FD6CE9-B9F3-457E-AC61-4EC0CA119E9A}" type="pres">
      <dgm:prSet presAssocID="{58A5979C-D08D-40F4-902F-4923449DB7F5}" presName="root2" presStyleCnt="0"/>
      <dgm:spPr/>
    </dgm:pt>
    <dgm:pt modelId="{A7632B3E-F051-40F1-9690-FA1BDF4DE3A4}" type="pres">
      <dgm:prSet presAssocID="{58A5979C-D08D-40F4-902F-4923449DB7F5}" presName="LevelTwoTextNode" presStyleLbl="node3" presStyleIdx="3" presStyleCnt="6">
        <dgm:presLayoutVars>
          <dgm:chPref val="3"/>
        </dgm:presLayoutVars>
      </dgm:prSet>
      <dgm:spPr/>
    </dgm:pt>
    <dgm:pt modelId="{401068EB-780F-4FFC-B435-A2E1481BA993}" type="pres">
      <dgm:prSet presAssocID="{58A5979C-D08D-40F4-902F-4923449DB7F5}" presName="level3hierChild" presStyleCnt="0"/>
      <dgm:spPr/>
    </dgm:pt>
    <dgm:pt modelId="{AADD4870-56A5-43F8-8456-B435C89AE1AD}" type="pres">
      <dgm:prSet presAssocID="{D7A0BD70-B22D-406D-A29B-782B3E3D3481}" presName="conn2-1" presStyleLbl="parChTrans1D2" presStyleIdx="1" presStyleCnt="3"/>
      <dgm:spPr/>
    </dgm:pt>
    <dgm:pt modelId="{0D83CDFA-384C-4426-82C6-281988708F75}" type="pres">
      <dgm:prSet presAssocID="{D7A0BD70-B22D-406D-A29B-782B3E3D3481}" presName="connTx" presStyleLbl="parChTrans1D2" presStyleIdx="1" presStyleCnt="3"/>
      <dgm:spPr/>
    </dgm:pt>
    <dgm:pt modelId="{6E9C0406-3721-4EF9-81E1-A26A035E5047}" type="pres">
      <dgm:prSet presAssocID="{E4766BEF-3E68-4227-8E37-AD316FF08108}" presName="root2" presStyleCnt="0"/>
      <dgm:spPr/>
    </dgm:pt>
    <dgm:pt modelId="{7B6E6EC9-72DE-493C-956A-164DBABD5B6F}" type="pres">
      <dgm:prSet presAssocID="{E4766BEF-3E68-4227-8E37-AD316FF08108}" presName="LevelTwoTextNode" presStyleLbl="node2" presStyleIdx="1" presStyleCnt="3">
        <dgm:presLayoutVars>
          <dgm:chPref val="3"/>
        </dgm:presLayoutVars>
      </dgm:prSet>
      <dgm:spPr/>
    </dgm:pt>
    <dgm:pt modelId="{493AA2D9-AF42-4002-8649-A40E6BCD69EF}" type="pres">
      <dgm:prSet presAssocID="{E4766BEF-3E68-4227-8E37-AD316FF08108}" presName="level3hierChild" presStyleCnt="0"/>
      <dgm:spPr/>
    </dgm:pt>
    <dgm:pt modelId="{40E89D55-0D43-47AE-9B47-98484E5F3E7D}" type="pres">
      <dgm:prSet presAssocID="{1452953D-6308-4D8A-98A5-5446682434E9}" presName="conn2-1" presStyleLbl="parChTrans1D3" presStyleIdx="4" presStyleCnt="6"/>
      <dgm:spPr/>
    </dgm:pt>
    <dgm:pt modelId="{4AE5E450-DEA8-4101-9A87-8252D45B0C85}" type="pres">
      <dgm:prSet presAssocID="{1452953D-6308-4D8A-98A5-5446682434E9}" presName="connTx" presStyleLbl="parChTrans1D3" presStyleIdx="4" presStyleCnt="6"/>
      <dgm:spPr/>
    </dgm:pt>
    <dgm:pt modelId="{6187BF52-8692-4496-8F40-01D681A010B3}" type="pres">
      <dgm:prSet presAssocID="{FB74E310-7862-4B01-88C6-4F123812B3F6}" presName="root2" presStyleCnt="0"/>
      <dgm:spPr/>
    </dgm:pt>
    <dgm:pt modelId="{67918388-CB17-4F16-A32F-5CAA29A83A9E}" type="pres">
      <dgm:prSet presAssocID="{FB74E310-7862-4B01-88C6-4F123812B3F6}" presName="LevelTwoTextNode" presStyleLbl="node3" presStyleIdx="4" presStyleCnt="6">
        <dgm:presLayoutVars>
          <dgm:chPref val="3"/>
        </dgm:presLayoutVars>
      </dgm:prSet>
      <dgm:spPr/>
    </dgm:pt>
    <dgm:pt modelId="{AC7BB096-37C9-4BA3-BD57-A6FAF562F995}" type="pres">
      <dgm:prSet presAssocID="{FB74E310-7862-4B01-88C6-4F123812B3F6}" presName="level3hierChild" presStyleCnt="0"/>
      <dgm:spPr/>
    </dgm:pt>
    <dgm:pt modelId="{BB34E168-119F-46C7-97AF-7055B175C99C}" type="pres">
      <dgm:prSet presAssocID="{2BBD117F-FB1B-4868-8AFD-C5F46B251A11}" presName="conn2-1" presStyleLbl="parChTrans1D3" presStyleIdx="5" presStyleCnt="6"/>
      <dgm:spPr/>
    </dgm:pt>
    <dgm:pt modelId="{37DB427C-4C04-4A99-8BCC-658D3374D2C8}" type="pres">
      <dgm:prSet presAssocID="{2BBD117F-FB1B-4868-8AFD-C5F46B251A11}" presName="connTx" presStyleLbl="parChTrans1D3" presStyleIdx="5" presStyleCnt="6"/>
      <dgm:spPr/>
    </dgm:pt>
    <dgm:pt modelId="{40062D29-C572-4163-B171-A253E814FA57}" type="pres">
      <dgm:prSet presAssocID="{0DE7B3B6-6C9E-44FA-AECC-77086776B473}" presName="root2" presStyleCnt="0"/>
      <dgm:spPr/>
    </dgm:pt>
    <dgm:pt modelId="{A758FBA4-7F7F-4E67-AC52-325B10D75EE3}" type="pres">
      <dgm:prSet presAssocID="{0DE7B3B6-6C9E-44FA-AECC-77086776B473}" presName="LevelTwoTextNode" presStyleLbl="node3" presStyleIdx="5" presStyleCnt="6">
        <dgm:presLayoutVars>
          <dgm:chPref val="3"/>
        </dgm:presLayoutVars>
      </dgm:prSet>
      <dgm:spPr/>
    </dgm:pt>
    <dgm:pt modelId="{0DD2DA9D-95B1-42CB-B864-13F114E882A0}" type="pres">
      <dgm:prSet presAssocID="{0DE7B3B6-6C9E-44FA-AECC-77086776B473}" presName="level3hierChild" presStyleCnt="0"/>
      <dgm:spPr/>
    </dgm:pt>
    <dgm:pt modelId="{3F21CC56-9E3B-4673-A6EF-B7AAFCF01B85}" type="pres">
      <dgm:prSet presAssocID="{593BA2A1-0B89-41A2-853F-8153D4C63319}" presName="conn2-1" presStyleLbl="parChTrans1D2" presStyleIdx="2" presStyleCnt="3"/>
      <dgm:spPr/>
    </dgm:pt>
    <dgm:pt modelId="{A38EB56A-889C-4238-BF07-6E4726782792}" type="pres">
      <dgm:prSet presAssocID="{593BA2A1-0B89-41A2-853F-8153D4C63319}" presName="connTx" presStyleLbl="parChTrans1D2" presStyleIdx="2" presStyleCnt="3"/>
      <dgm:spPr/>
    </dgm:pt>
    <dgm:pt modelId="{34A537F2-292F-4B07-A6D7-A32B3C14B173}" type="pres">
      <dgm:prSet presAssocID="{C97C480A-C79A-49CC-AE7D-E07AA04D6182}" presName="root2" presStyleCnt="0"/>
      <dgm:spPr/>
    </dgm:pt>
    <dgm:pt modelId="{81F5BE42-9797-4998-A4DD-4F488B6C7EAB}" type="pres">
      <dgm:prSet presAssocID="{C97C480A-C79A-49CC-AE7D-E07AA04D6182}" presName="LevelTwoTextNode" presStyleLbl="node2" presStyleIdx="2" presStyleCnt="3">
        <dgm:presLayoutVars>
          <dgm:chPref val="3"/>
        </dgm:presLayoutVars>
      </dgm:prSet>
      <dgm:spPr/>
    </dgm:pt>
    <dgm:pt modelId="{829F142F-B94B-4901-A989-91BF0D509693}" type="pres">
      <dgm:prSet presAssocID="{C97C480A-C79A-49CC-AE7D-E07AA04D6182}" presName="level3hierChild" presStyleCnt="0"/>
      <dgm:spPr/>
    </dgm:pt>
  </dgm:ptLst>
  <dgm:cxnLst>
    <dgm:cxn modelId="{53880809-C963-4E3C-9144-A0DA59A48ABB}" type="presOf" srcId="{244A219B-43A2-4E80-8504-1EFE563837CC}" destId="{FA582176-6A73-46BB-94AA-D924B338B015}" srcOrd="1" destOrd="0" presId="urn:microsoft.com/office/officeart/2008/layout/HorizontalMultiLevelHierarchy"/>
    <dgm:cxn modelId="{E23BA810-93AC-4223-9922-EA09A2C623CE}" type="presOf" srcId="{D7A0BD70-B22D-406D-A29B-782B3E3D3481}" destId="{AADD4870-56A5-43F8-8456-B435C89AE1AD}" srcOrd="0" destOrd="0" presId="urn:microsoft.com/office/officeart/2008/layout/HorizontalMultiLevelHierarchy"/>
    <dgm:cxn modelId="{B501D714-E2C1-4D2C-AAF7-87844288DFF9}" srcId="{CD6FE7E8-029D-4FA0-B572-086B29E58635}" destId="{90EF0697-12C6-4F45-B4F4-E88480366813}" srcOrd="0" destOrd="0" parTransId="{E429A986-BFC1-4DE9-A432-F0BB5ED86C28}" sibTransId="{64B7BEE5-B025-4D29-9803-5F3B65EFBC95}"/>
    <dgm:cxn modelId="{AA88D41E-8813-43FC-80BA-49E7616F42C3}" type="presOf" srcId="{5C1B12B1-F80C-4439-9D33-5543D10ACCEB}" destId="{AFADEEB4-3FA9-4F7F-8453-56CCE0770AD4}" srcOrd="0" destOrd="0" presId="urn:microsoft.com/office/officeart/2008/layout/HorizontalMultiLevelHierarchy"/>
    <dgm:cxn modelId="{EDDDF626-9884-454B-B309-DDB44D9D8A27}" type="presOf" srcId="{0A9BA6D0-161B-4D0F-8362-15791EFF9E3F}" destId="{7B522C3D-0ECE-4693-8F65-BA5C70053A24}" srcOrd="0" destOrd="0" presId="urn:microsoft.com/office/officeart/2008/layout/HorizontalMultiLevelHierarchy"/>
    <dgm:cxn modelId="{2BF45727-13D5-4411-859C-CD022E345237}" type="presOf" srcId="{D7A0BD70-B22D-406D-A29B-782B3E3D3481}" destId="{0D83CDFA-384C-4426-82C6-281988708F75}" srcOrd="1" destOrd="0" presId="urn:microsoft.com/office/officeart/2008/layout/HorizontalMultiLevelHierarchy"/>
    <dgm:cxn modelId="{1F8AE128-FDE4-4338-B5CC-2A9881FB5804}" type="presOf" srcId="{0DE7B3B6-6C9E-44FA-AECC-77086776B473}" destId="{A758FBA4-7F7F-4E67-AC52-325B10D75EE3}" srcOrd="0" destOrd="0" presId="urn:microsoft.com/office/officeart/2008/layout/HorizontalMultiLevelHierarchy"/>
    <dgm:cxn modelId="{EDD76C3B-4B6E-457F-B14E-EC33EF96D5DE}" type="presOf" srcId="{6FFD5D97-09E1-4D4D-AC29-714C5198EF30}" destId="{8FB610BE-14DA-41EF-9FDC-2D6D97F5483D}" srcOrd="1" destOrd="0" presId="urn:microsoft.com/office/officeart/2008/layout/HorizontalMultiLevelHierarchy"/>
    <dgm:cxn modelId="{D3277D3C-9C8A-4056-BA8D-C0FB84E9FAFF}" type="presOf" srcId="{AE400C11-AC5B-4F7C-9303-02D53E1EE386}" destId="{A63858BB-A244-49C5-A2F3-EF9BEE5F9FD6}" srcOrd="0" destOrd="0" presId="urn:microsoft.com/office/officeart/2008/layout/HorizontalMultiLevelHierarchy"/>
    <dgm:cxn modelId="{5276806A-9D3C-4EF7-8E85-4BCFEEE8F5CF}" type="presOf" srcId="{1452953D-6308-4D8A-98A5-5446682434E9}" destId="{4AE5E450-DEA8-4101-9A87-8252D45B0C85}" srcOrd="1" destOrd="0" presId="urn:microsoft.com/office/officeart/2008/layout/HorizontalMultiLevelHierarchy"/>
    <dgm:cxn modelId="{7000B24A-D962-4F98-836D-773A4DEB83FF}" type="presOf" srcId="{90EF0697-12C6-4F45-B4F4-E88480366813}" destId="{75894C4E-7361-463E-8F0D-422CCFAB7ECE}" srcOrd="0" destOrd="0" presId="urn:microsoft.com/office/officeart/2008/layout/HorizontalMultiLevelHierarchy"/>
    <dgm:cxn modelId="{72A8CF4D-EB28-4D9F-B5F0-DB8B20033335}" srcId="{E4766BEF-3E68-4227-8E37-AD316FF08108}" destId="{0DE7B3B6-6C9E-44FA-AECC-77086776B473}" srcOrd="1" destOrd="0" parTransId="{2BBD117F-FB1B-4868-8AFD-C5F46B251A11}" sibTransId="{8ACFA096-309C-41F4-8296-61BE7EF66929}"/>
    <dgm:cxn modelId="{C3CE7871-2B51-4109-8974-00A05248D114}" type="presOf" srcId="{E4766BEF-3E68-4227-8E37-AD316FF08108}" destId="{7B6E6EC9-72DE-493C-956A-164DBABD5B6F}" srcOrd="0" destOrd="0" presId="urn:microsoft.com/office/officeart/2008/layout/HorizontalMultiLevelHierarchy"/>
    <dgm:cxn modelId="{DD0DD552-F16D-40A5-9BDF-CF6ACCF11DAB}" srcId="{AE400C11-AC5B-4F7C-9303-02D53E1EE386}" destId="{E4766BEF-3E68-4227-8E37-AD316FF08108}" srcOrd="1" destOrd="0" parTransId="{D7A0BD70-B22D-406D-A29B-782B3E3D3481}" sibTransId="{3F909C0A-8725-441F-AF12-A23B4856BBCC}"/>
    <dgm:cxn modelId="{62F6F752-7519-4045-B785-9EF94BA70EC1}" type="presOf" srcId="{244A219B-43A2-4E80-8504-1EFE563837CC}" destId="{87D3843F-72F5-46BA-8A30-CA6DF26DC897}" srcOrd="0" destOrd="0" presId="urn:microsoft.com/office/officeart/2008/layout/HorizontalMultiLevelHierarchy"/>
    <dgm:cxn modelId="{DBCCA779-C822-407A-A900-83124D894FA1}" type="presOf" srcId="{593BA2A1-0B89-41A2-853F-8153D4C63319}" destId="{A38EB56A-889C-4238-BF07-6E4726782792}" srcOrd="1" destOrd="0" presId="urn:microsoft.com/office/officeart/2008/layout/HorizontalMultiLevelHierarchy"/>
    <dgm:cxn modelId="{F09B0A7C-DB8C-41C4-AE6E-5A893C9BA1B1}" srcId="{E4766BEF-3E68-4227-8E37-AD316FF08108}" destId="{FB74E310-7862-4B01-88C6-4F123812B3F6}" srcOrd="0" destOrd="0" parTransId="{1452953D-6308-4D8A-98A5-5446682434E9}" sibTransId="{C9C2BA90-9D29-4FFD-B9BC-54146A8B2886}"/>
    <dgm:cxn modelId="{32B9468D-941B-40D3-91B5-7553BEBC0855}" type="presOf" srcId="{C97C480A-C79A-49CC-AE7D-E07AA04D6182}" destId="{81F5BE42-9797-4998-A4DD-4F488B6C7EAB}" srcOrd="0" destOrd="0" presId="urn:microsoft.com/office/officeart/2008/layout/HorizontalMultiLevelHierarchy"/>
    <dgm:cxn modelId="{9B493192-5D18-4D43-8AD5-016CC09DC72F}" srcId="{0A9BA6D0-161B-4D0F-8362-15791EFF9E3F}" destId="{AE400C11-AC5B-4F7C-9303-02D53E1EE386}" srcOrd="0" destOrd="0" parTransId="{B366F954-C39B-4201-9B42-FB7A2804D30E}" sibTransId="{97FD1743-4645-4000-B1AD-24F6AD995062}"/>
    <dgm:cxn modelId="{00156C92-BE39-483B-B97F-A67F093B86C4}" srcId="{CD6FE7E8-029D-4FA0-B572-086B29E58635}" destId="{5C1B12B1-F80C-4439-9D33-5543D10ACCEB}" srcOrd="1" destOrd="0" parTransId="{CA57F3DA-2711-4AC8-AEE0-A144F82F7103}" sibTransId="{FE4D4949-A0B7-490E-91BB-3260C6CEC385}"/>
    <dgm:cxn modelId="{006AFE93-F48A-4F44-B8E3-FAE3EE4375CB}" type="presOf" srcId="{E429A986-BFC1-4DE9-A432-F0BB5ED86C28}" destId="{EFA2C4F8-8E28-4F89-A00C-208E46217591}" srcOrd="0" destOrd="0" presId="urn:microsoft.com/office/officeart/2008/layout/HorizontalMultiLevelHierarchy"/>
    <dgm:cxn modelId="{5C32CC95-6465-419B-ACFD-AB28F28D1E3E}" srcId="{AE400C11-AC5B-4F7C-9303-02D53E1EE386}" destId="{C97C480A-C79A-49CC-AE7D-E07AA04D6182}" srcOrd="2" destOrd="0" parTransId="{593BA2A1-0B89-41A2-853F-8153D4C63319}" sibTransId="{611D8CF8-0E5D-4E07-9304-BE176CFBD311}"/>
    <dgm:cxn modelId="{790086A2-1F6D-4A44-ABF0-8C9106F2DAFD}" type="presOf" srcId="{2BBD117F-FB1B-4868-8AFD-C5F46B251A11}" destId="{BB34E168-119F-46C7-97AF-7055B175C99C}" srcOrd="0" destOrd="0" presId="urn:microsoft.com/office/officeart/2008/layout/HorizontalMultiLevelHierarchy"/>
    <dgm:cxn modelId="{FE5EB5A5-2461-4E97-A241-E7580D090565}" type="presOf" srcId="{FB74E310-7862-4B01-88C6-4F123812B3F6}" destId="{67918388-CB17-4F16-A32F-5CAA29A83A9E}" srcOrd="0" destOrd="0" presId="urn:microsoft.com/office/officeart/2008/layout/HorizontalMultiLevelHierarchy"/>
    <dgm:cxn modelId="{B33F1DA8-6034-488A-B491-DA7CFC005F37}" type="presOf" srcId="{593BA2A1-0B89-41A2-853F-8153D4C63319}" destId="{3F21CC56-9E3B-4673-A6EF-B7AAFCF01B85}" srcOrd="0" destOrd="0" presId="urn:microsoft.com/office/officeart/2008/layout/HorizontalMultiLevelHierarchy"/>
    <dgm:cxn modelId="{48D361A9-9FC1-480A-8B6D-906D7D21C7F0}" type="presOf" srcId="{E429A986-BFC1-4DE9-A432-F0BB5ED86C28}" destId="{B9B64DDA-9D0B-49C9-9043-8759162EF42E}" srcOrd="1" destOrd="0" presId="urn:microsoft.com/office/officeart/2008/layout/HorizontalMultiLevelHierarchy"/>
    <dgm:cxn modelId="{07D604AB-2940-497F-B86B-E5957AF442E3}" type="presOf" srcId="{58F7AE27-E344-498A-B56B-4F8FD00016A8}" destId="{8D95F45D-3631-4C11-9C06-0DEB7837AA9E}" srcOrd="1" destOrd="0" presId="urn:microsoft.com/office/officeart/2008/layout/HorizontalMultiLevelHierarchy"/>
    <dgm:cxn modelId="{172663AD-96BE-4A9E-ACE5-5D24EA0EA57A}" srcId="{CD6FE7E8-029D-4FA0-B572-086B29E58635}" destId="{58A5979C-D08D-40F4-902F-4923449DB7F5}" srcOrd="3" destOrd="0" parTransId="{58F7AE27-E344-498A-B56B-4F8FD00016A8}" sibTransId="{C46CA401-8879-4645-B17E-284E9C01D03C}"/>
    <dgm:cxn modelId="{5AC2FDAF-5FEA-4DC2-93B3-19865DE3DD6E}" srcId="{AE400C11-AC5B-4F7C-9303-02D53E1EE386}" destId="{CD6FE7E8-029D-4FA0-B572-086B29E58635}" srcOrd="0" destOrd="0" parTransId="{244A219B-43A2-4E80-8504-1EFE563837CC}" sibTransId="{9F3FB12D-FBB8-4FD7-B7A0-8E471A6BEFC0}"/>
    <dgm:cxn modelId="{C3C573B6-8433-440C-8DBC-93DEB383164F}" type="presOf" srcId="{1452953D-6308-4D8A-98A5-5446682434E9}" destId="{40E89D55-0D43-47AE-9B47-98484E5F3E7D}" srcOrd="0" destOrd="0" presId="urn:microsoft.com/office/officeart/2008/layout/HorizontalMultiLevelHierarchy"/>
    <dgm:cxn modelId="{CE3FC6B8-1370-4C0A-9B47-2905F23DFE1E}" type="presOf" srcId="{CD6FE7E8-029D-4FA0-B572-086B29E58635}" destId="{0DB2650B-53FB-4A1E-BAF1-CB002634DE46}" srcOrd="0" destOrd="0" presId="urn:microsoft.com/office/officeart/2008/layout/HorizontalMultiLevelHierarchy"/>
    <dgm:cxn modelId="{2469A5C2-5AC3-4674-8DF4-09AB71306451}" type="presOf" srcId="{58A5979C-D08D-40F4-902F-4923449DB7F5}" destId="{A7632B3E-F051-40F1-9690-FA1BDF4DE3A4}" srcOrd="0" destOrd="0" presId="urn:microsoft.com/office/officeart/2008/layout/HorizontalMultiLevelHierarchy"/>
    <dgm:cxn modelId="{D09459CB-D027-4780-A31B-F6AB2655C94C}" type="presOf" srcId="{CA57F3DA-2711-4AC8-AEE0-A144F82F7103}" destId="{BFD34760-744B-4FB4-8059-E36E9CCE640D}" srcOrd="0" destOrd="0" presId="urn:microsoft.com/office/officeart/2008/layout/HorizontalMultiLevelHierarchy"/>
    <dgm:cxn modelId="{BF437AE0-85CA-4C44-9610-BC1730C86AA8}" type="presOf" srcId="{CA57F3DA-2711-4AC8-AEE0-A144F82F7103}" destId="{A807DDEB-4685-425C-99A9-58CA4D095500}" srcOrd="1" destOrd="0" presId="urn:microsoft.com/office/officeart/2008/layout/HorizontalMultiLevelHierarchy"/>
    <dgm:cxn modelId="{6A37A8E4-18B6-40EE-8723-D74D7EE21974}" type="presOf" srcId="{58F7AE27-E344-498A-B56B-4F8FD00016A8}" destId="{D1D8DC5F-39A2-494D-B346-148BD6273B62}" srcOrd="0" destOrd="0" presId="urn:microsoft.com/office/officeart/2008/layout/HorizontalMultiLevelHierarchy"/>
    <dgm:cxn modelId="{B753BFEF-AA12-4E10-B06E-5DB6509BF1B8}" type="presOf" srcId="{0F42989E-8E1D-409D-89AF-4EA2F55CA8C6}" destId="{70C280B0-E3B5-4EED-86C3-DACD0FA02EA2}" srcOrd="0" destOrd="0" presId="urn:microsoft.com/office/officeart/2008/layout/HorizontalMultiLevelHierarchy"/>
    <dgm:cxn modelId="{3CCE0AF4-F0D1-4C80-88A6-B95DDEA7D408}" srcId="{CD6FE7E8-029D-4FA0-B572-086B29E58635}" destId="{0F42989E-8E1D-409D-89AF-4EA2F55CA8C6}" srcOrd="2" destOrd="0" parTransId="{6FFD5D97-09E1-4D4D-AC29-714C5198EF30}" sibTransId="{54715FD5-ED06-4012-85BE-51DF73950EDF}"/>
    <dgm:cxn modelId="{DBB4DDF7-A1D0-45BE-93E9-F3CA995C4D52}" type="presOf" srcId="{2BBD117F-FB1B-4868-8AFD-C5F46B251A11}" destId="{37DB427C-4C04-4A99-8BCC-658D3374D2C8}" srcOrd="1" destOrd="0" presId="urn:microsoft.com/office/officeart/2008/layout/HorizontalMultiLevelHierarchy"/>
    <dgm:cxn modelId="{F39561F9-E1F9-415D-BF97-AB1AEF2E811C}" type="presOf" srcId="{6FFD5D97-09E1-4D4D-AC29-714C5198EF30}" destId="{5ED2DD61-8E6C-418F-B86D-A6A6DA17BBD4}" srcOrd="0" destOrd="0" presId="urn:microsoft.com/office/officeart/2008/layout/HorizontalMultiLevelHierarchy"/>
    <dgm:cxn modelId="{A6BAD2C4-4B73-403D-B857-5D5C265BFB1F}" type="presParOf" srcId="{7B522C3D-0ECE-4693-8F65-BA5C70053A24}" destId="{F92FB03F-E404-4E87-9B2C-0C65D1274730}" srcOrd="0" destOrd="0" presId="urn:microsoft.com/office/officeart/2008/layout/HorizontalMultiLevelHierarchy"/>
    <dgm:cxn modelId="{04F8B6FA-DD19-4E77-9CFD-E11D8B0D12D6}" type="presParOf" srcId="{F92FB03F-E404-4E87-9B2C-0C65D1274730}" destId="{A63858BB-A244-49C5-A2F3-EF9BEE5F9FD6}" srcOrd="0" destOrd="0" presId="urn:microsoft.com/office/officeart/2008/layout/HorizontalMultiLevelHierarchy"/>
    <dgm:cxn modelId="{38FAC116-21CA-46FB-ACD3-1C147519C635}" type="presParOf" srcId="{F92FB03F-E404-4E87-9B2C-0C65D1274730}" destId="{F8E829F4-5FD6-4E50-93E8-943964DF17FC}" srcOrd="1" destOrd="0" presId="urn:microsoft.com/office/officeart/2008/layout/HorizontalMultiLevelHierarchy"/>
    <dgm:cxn modelId="{D8B87C5D-5CEE-48AA-AABC-C0970A26620B}" type="presParOf" srcId="{F8E829F4-5FD6-4E50-93E8-943964DF17FC}" destId="{87D3843F-72F5-46BA-8A30-CA6DF26DC897}" srcOrd="0" destOrd="0" presId="urn:microsoft.com/office/officeart/2008/layout/HorizontalMultiLevelHierarchy"/>
    <dgm:cxn modelId="{1CE8895B-B0F6-42B7-9E39-4AA12419CEE3}" type="presParOf" srcId="{87D3843F-72F5-46BA-8A30-CA6DF26DC897}" destId="{FA582176-6A73-46BB-94AA-D924B338B015}" srcOrd="0" destOrd="0" presId="urn:microsoft.com/office/officeart/2008/layout/HorizontalMultiLevelHierarchy"/>
    <dgm:cxn modelId="{45C286D1-90E3-46E5-85BD-0A5473FBD26E}" type="presParOf" srcId="{F8E829F4-5FD6-4E50-93E8-943964DF17FC}" destId="{DC4B463D-EFA6-4299-B5DC-8D5E219C3580}" srcOrd="1" destOrd="0" presId="urn:microsoft.com/office/officeart/2008/layout/HorizontalMultiLevelHierarchy"/>
    <dgm:cxn modelId="{6E774888-FC93-46F6-8A02-705FBD8F02FF}" type="presParOf" srcId="{DC4B463D-EFA6-4299-B5DC-8D5E219C3580}" destId="{0DB2650B-53FB-4A1E-BAF1-CB002634DE46}" srcOrd="0" destOrd="0" presId="urn:microsoft.com/office/officeart/2008/layout/HorizontalMultiLevelHierarchy"/>
    <dgm:cxn modelId="{31D95FB7-AF99-4280-A93B-1AF107BF3178}" type="presParOf" srcId="{DC4B463D-EFA6-4299-B5DC-8D5E219C3580}" destId="{0028990D-3CE8-4B3E-B47A-777CFB19FA0D}" srcOrd="1" destOrd="0" presId="urn:microsoft.com/office/officeart/2008/layout/HorizontalMultiLevelHierarchy"/>
    <dgm:cxn modelId="{DBC57783-93BB-42CB-8E98-F88CEA4D012F}" type="presParOf" srcId="{0028990D-3CE8-4B3E-B47A-777CFB19FA0D}" destId="{EFA2C4F8-8E28-4F89-A00C-208E46217591}" srcOrd="0" destOrd="0" presId="urn:microsoft.com/office/officeart/2008/layout/HorizontalMultiLevelHierarchy"/>
    <dgm:cxn modelId="{873A1D4E-0A2A-451B-B397-3BA6447B32AF}" type="presParOf" srcId="{EFA2C4F8-8E28-4F89-A00C-208E46217591}" destId="{B9B64DDA-9D0B-49C9-9043-8759162EF42E}" srcOrd="0" destOrd="0" presId="urn:microsoft.com/office/officeart/2008/layout/HorizontalMultiLevelHierarchy"/>
    <dgm:cxn modelId="{2A5F3BE8-5B75-49C4-BA4A-84CACC2BFE88}" type="presParOf" srcId="{0028990D-3CE8-4B3E-B47A-777CFB19FA0D}" destId="{149C32FC-8E02-4CB4-B5F7-BF7FE5C4A7C9}" srcOrd="1" destOrd="0" presId="urn:microsoft.com/office/officeart/2008/layout/HorizontalMultiLevelHierarchy"/>
    <dgm:cxn modelId="{3A1E7854-90CA-4261-88D9-73AE36B0C27D}" type="presParOf" srcId="{149C32FC-8E02-4CB4-B5F7-BF7FE5C4A7C9}" destId="{75894C4E-7361-463E-8F0D-422CCFAB7ECE}" srcOrd="0" destOrd="0" presId="urn:microsoft.com/office/officeart/2008/layout/HorizontalMultiLevelHierarchy"/>
    <dgm:cxn modelId="{0BC21B4C-84A6-49C6-8C5D-901B0AF88467}" type="presParOf" srcId="{149C32FC-8E02-4CB4-B5F7-BF7FE5C4A7C9}" destId="{E9D5A383-D34F-4C2F-86CC-C0DBBDD78FBD}" srcOrd="1" destOrd="0" presId="urn:microsoft.com/office/officeart/2008/layout/HorizontalMultiLevelHierarchy"/>
    <dgm:cxn modelId="{89E553D1-4709-4BBE-B253-3BF09BA96E1B}" type="presParOf" srcId="{0028990D-3CE8-4B3E-B47A-777CFB19FA0D}" destId="{BFD34760-744B-4FB4-8059-E36E9CCE640D}" srcOrd="2" destOrd="0" presId="urn:microsoft.com/office/officeart/2008/layout/HorizontalMultiLevelHierarchy"/>
    <dgm:cxn modelId="{4E3C154B-A5E0-4D9D-B2C3-49FEA480D01B}" type="presParOf" srcId="{BFD34760-744B-4FB4-8059-E36E9CCE640D}" destId="{A807DDEB-4685-425C-99A9-58CA4D095500}" srcOrd="0" destOrd="0" presId="urn:microsoft.com/office/officeart/2008/layout/HorizontalMultiLevelHierarchy"/>
    <dgm:cxn modelId="{21DB75BC-DDA7-4C01-BF18-792B426F9D1A}" type="presParOf" srcId="{0028990D-3CE8-4B3E-B47A-777CFB19FA0D}" destId="{B3C261C3-7948-4D78-B523-A47295E2B7DD}" srcOrd="3" destOrd="0" presId="urn:microsoft.com/office/officeart/2008/layout/HorizontalMultiLevelHierarchy"/>
    <dgm:cxn modelId="{D2167B81-FA0C-4638-A713-A2DEA8C45D77}" type="presParOf" srcId="{B3C261C3-7948-4D78-B523-A47295E2B7DD}" destId="{AFADEEB4-3FA9-4F7F-8453-56CCE0770AD4}" srcOrd="0" destOrd="0" presId="urn:microsoft.com/office/officeart/2008/layout/HorizontalMultiLevelHierarchy"/>
    <dgm:cxn modelId="{C71DE706-28C9-4C3A-A441-C48459EC351F}" type="presParOf" srcId="{B3C261C3-7948-4D78-B523-A47295E2B7DD}" destId="{2B44D788-02F7-480D-BD68-C1EB8ADE0B88}" srcOrd="1" destOrd="0" presId="urn:microsoft.com/office/officeart/2008/layout/HorizontalMultiLevelHierarchy"/>
    <dgm:cxn modelId="{2698BBEC-98EB-4B3B-9B6E-D5030BCEF584}" type="presParOf" srcId="{0028990D-3CE8-4B3E-B47A-777CFB19FA0D}" destId="{5ED2DD61-8E6C-418F-B86D-A6A6DA17BBD4}" srcOrd="4" destOrd="0" presId="urn:microsoft.com/office/officeart/2008/layout/HorizontalMultiLevelHierarchy"/>
    <dgm:cxn modelId="{148A6964-ABA7-40B9-89C6-A9D381F71760}" type="presParOf" srcId="{5ED2DD61-8E6C-418F-B86D-A6A6DA17BBD4}" destId="{8FB610BE-14DA-41EF-9FDC-2D6D97F5483D}" srcOrd="0" destOrd="0" presId="urn:microsoft.com/office/officeart/2008/layout/HorizontalMultiLevelHierarchy"/>
    <dgm:cxn modelId="{3AB31BDB-0A3F-496E-B7F5-B77B5FEB2954}" type="presParOf" srcId="{0028990D-3CE8-4B3E-B47A-777CFB19FA0D}" destId="{17125E14-3010-4068-8055-9E613F94444D}" srcOrd="5" destOrd="0" presId="urn:microsoft.com/office/officeart/2008/layout/HorizontalMultiLevelHierarchy"/>
    <dgm:cxn modelId="{3010F063-5311-42BC-AEE5-F6981D64D64E}" type="presParOf" srcId="{17125E14-3010-4068-8055-9E613F94444D}" destId="{70C280B0-E3B5-4EED-86C3-DACD0FA02EA2}" srcOrd="0" destOrd="0" presId="urn:microsoft.com/office/officeart/2008/layout/HorizontalMultiLevelHierarchy"/>
    <dgm:cxn modelId="{12DDE8EE-398A-49CA-A86B-574EC17EC602}" type="presParOf" srcId="{17125E14-3010-4068-8055-9E613F94444D}" destId="{C346CA2A-C07A-4774-AD72-79C86C1724E1}" srcOrd="1" destOrd="0" presId="urn:microsoft.com/office/officeart/2008/layout/HorizontalMultiLevelHierarchy"/>
    <dgm:cxn modelId="{6061A2CE-31E2-42C3-9142-4C98F151F174}" type="presParOf" srcId="{0028990D-3CE8-4B3E-B47A-777CFB19FA0D}" destId="{D1D8DC5F-39A2-494D-B346-148BD6273B62}" srcOrd="6" destOrd="0" presId="urn:microsoft.com/office/officeart/2008/layout/HorizontalMultiLevelHierarchy"/>
    <dgm:cxn modelId="{AAB401EB-A893-466E-B0C1-7E1A6D5C08F3}" type="presParOf" srcId="{D1D8DC5F-39A2-494D-B346-148BD6273B62}" destId="{8D95F45D-3631-4C11-9C06-0DEB7837AA9E}" srcOrd="0" destOrd="0" presId="urn:microsoft.com/office/officeart/2008/layout/HorizontalMultiLevelHierarchy"/>
    <dgm:cxn modelId="{11EBBEFE-A907-4839-A8B2-C0FB6648CFF7}" type="presParOf" srcId="{0028990D-3CE8-4B3E-B47A-777CFB19FA0D}" destId="{33FD6CE9-B9F3-457E-AC61-4EC0CA119E9A}" srcOrd="7" destOrd="0" presId="urn:microsoft.com/office/officeart/2008/layout/HorizontalMultiLevelHierarchy"/>
    <dgm:cxn modelId="{F918D6BD-28B4-4522-B311-7D643D90625A}" type="presParOf" srcId="{33FD6CE9-B9F3-457E-AC61-4EC0CA119E9A}" destId="{A7632B3E-F051-40F1-9690-FA1BDF4DE3A4}" srcOrd="0" destOrd="0" presId="urn:microsoft.com/office/officeart/2008/layout/HorizontalMultiLevelHierarchy"/>
    <dgm:cxn modelId="{EBA87520-9783-4BBF-9754-8053ADDDF474}" type="presParOf" srcId="{33FD6CE9-B9F3-457E-AC61-4EC0CA119E9A}" destId="{401068EB-780F-4FFC-B435-A2E1481BA993}" srcOrd="1" destOrd="0" presId="urn:microsoft.com/office/officeart/2008/layout/HorizontalMultiLevelHierarchy"/>
    <dgm:cxn modelId="{E3F84AA0-3A03-429E-8600-651D4488F6F7}" type="presParOf" srcId="{F8E829F4-5FD6-4E50-93E8-943964DF17FC}" destId="{AADD4870-56A5-43F8-8456-B435C89AE1AD}" srcOrd="2" destOrd="0" presId="urn:microsoft.com/office/officeart/2008/layout/HorizontalMultiLevelHierarchy"/>
    <dgm:cxn modelId="{6487FB16-B166-4B1F-BCA4-2090A6B3027F}" type="presParOf" srcId="{AADD4870-56A5-43F8-8456-B435C89AE1AD}" destId="{0D83CDFA-384C-4426-82C6-281988708F75}" srcOrd="0" destOrd="0" presId="urn:microsoft.com/office/officeart/2008/layout/HorizontalMultiLevelHierarchy"/>
    <dgm:cxn modelId="{90E6F654-3BE7-4181-A76C-3E04E14F6F0D}" type="presParOf" srcId="{F8E829F4-5FD6-4E50-93E8-943964DF17FC}" destId="{6E9C0406-3721-4EF9-81E1-A26A035E5047}" srcOrd="3" destOrd="0" presId="urn:microsoft.com/office/officeart/2008/layout/HorizontalMultiLevelHierarchy"/>
    <dgm:cxn modelId="{A0F051D0-C3BB-44C9-98FA-9161C0772E80}" type="presParOf" srcId="{6E9C0406-3721-4EF9-81E1-A26A035E5047}" destId="{7B6E6EC9-72DE-493C-956A-164DBABD5B6F}" srcOrd="0" destOrd="0" presId="urn:microsoft.com/office/officeart/2008/layout/HorizontalMultiLevelHierarchy"/>
    <dgm:cxn modelId="{59780433-BF08-444C-AA2C-40FD5E7F9F12}" type="presParOf" srcId="{6E9C0406-3721-4EF9-81E1-A26A035E5047}" destId="{493AA2D9-AF42-4002-8649-A40E6BCD69EF}" srcOrd="1" destOrd="0" presId="urn:microsoft.com/office/officeart/2008/layout/HorizontalMultiLevelHierarchy"/>
    <dgm:cxn modelId="{030FEFCF-7682-4D9D-AD9B-FDE6DAD441A6}" type="presParOf" srcId="{493AA2D9-AF42-4002-8649-A40E6BCD69EF}" destId="{40E89D55-0D43-47AE-9B47-98484E5F3E7D}" srcOrd="0" destOrd="0" presId="urn:microsoft.com/office/officeart/2008/layout/HorizontalMultiLevelHierarchy"/>
    <dgm:cxn modelId="{E6EE9358-328A-45C5-A5AE-20FAD863DD99}" type="presParOf" srcId="{40E89D55-0D43-47AE-9B47-98484E5F3E7D}" destId="{4AE5E450-DEA8-4101-9A87-8252D45B0C85}" srcOrd="0" destOrd="0" presId="urn:microsoft.com/office/officeart/2008/layout/HorizontalMultiLevelHierarchy"/>
    <dgm:cxn modelId="{85E5F717-3A48-464F-87EE-74B7A31C40BD}" type="presParOf" srcId="{493AA2D9-AF42-4002-8649-A40E6BCD69EF}" destId="{6187BF52-8692-4496-8F40-01D681A010B3}" srcOrd="1" destOrd="0" presId="urn:microsoft.com/office/officeart/2008/layout/HorizontalMultiLevelHierarchy"/>
    <dgm:cxn modelId="{771F356E-D1B0-4A69-98C2-D7A268934C2B}" type="presParOf" srcId="{6187BF52-8692-4496-8F40-01D681A010B3}" destId="{67918388-CB17-4F16-A32F-5CAA29A83A9E}" srcOrd="0" destOrd="0" presId="urn:microsoft.com/office/officeart/2008/layout/HorizontalMultiLevelHierarchy"/>
    <dgm:cxn modelId="{A353CD90-776E-471F-A090-B9DC5240F246}" type="presParOf" srcId="{6187BF52-8692-4496-8F40-01D681A010B3}" destId="{AC7BB096-37C9-4BA3-BD57-A6FAF562F995}" srcOrd="1" destOrd="0" presId="urn:microsoft.com/office/officeart/2008/layout/HorizontalMultiLevelHierarchy"/>
    <dgm:cxn modelId="{FCCDA112-1759-430D-A6E6-80F22AE8227F}" type="presParOf" srcId="{493AA2D9-AF42-4002-8649-A40E6BCD69EF}" destId="{BB34E168-119F-46C7-97AF-7055B175C99C}" srcOrd="2" destOrd="0" presId="urn:microsoft.com/office/officeart/2008/layout/HorizontalMultiLevelHierarchy"/>
    <dgm:cxn modelId="{6715675F-635A-44C9-B771-C7037F2F3FAC}" type="presParOf" srcId="{BB34E168-119F-46C7-97AF-7055B175C99C}" destId="{37DB427C-4C04-4A99-8BCC-658D3374D2C8}" srcOrd="0" destOrd="0" presId="urn:microsoft.com/office/officeart/2008/layout/HorizontalMultiLevelHierarchy"/>
    <dgm:cxn modelId="{155B66D6-77AF-478B-9D2A-47170CD4FA8C}" type="presParOf" srcId="{493AA2D9-AF42-4002-8649-A40E6BCD69EF}" destId="{40062D29-C572-4163-B171-A253E814FA57}" srcOrd="3" destOrd="0" presId="urn:microsoft.com/office/officeart/2008/layout/HorizontalMultiLevelHierarchy"/>
    <dgm:cxn modelId="{26E0EDAF-01E5-4B3F-97B5-82A250F1FD70}" type="presParOf" srcId="{40062D29-C572-4163-B171-A253E814FA57}" destId="{A758FBA4-7F7F-4E67-AC52-325B10D75EE3}" srcOrd="0" destOrd="0" presId="urn:microsoft.com/office/officeart/2008/layout/HorizontalMultiLevelHierarchy"/>
    <dgm:cxn modelId="{6202DFE4-E9F8-43A6-87CB-59FFDD5E6F42}" type="presParOf" srcId="{40062D29-C572-4163-B171-A253E814FA57}" destId="{0DD2DA9D-95B1-42CB-B864-13F114E882A0}" srcOrd="1" destOrd="0" presId="urn:microsoft.com/office/officeart/2008/layout/HorizontalMultiLevelHierarchy"/>
    <dgm:cxn modelId="{1C1858D3-6004-49AC-9A8E-434C2E34B1FC}" type="presParOf" srcId="{F8E829F4-5FD6-4E50-93E8-943964DF17FC}" destId="{3F21CC56-9E3B-4673-A6EF-B7AAFCF01B85}" srcOrd="4" destOrd="0" presId="urn:microsoft.com/office/officeart/2008/layout/HorizontalMultiLevelHierarchy"/>
    <dgm:cxn modelId="{86E07B35-7B8D-4EE3-B401-25B1F11075B9}" type="presParOf" srcId="{3F21CC56-9E3B-4673-A6EF-B7AAFCF01B85}" destId="{A38EB56A-889C-4238-BF07-6E4726782792}" srcOrd="0" destOrd="0" presId="urn:microsoft.com/office/officeart/2008/layout/HorizontalMultiLevelHierarchy"/>
    <dgm:cxn modelId="{7AE1FA38-BCF6-46A5-A947-ACEEFE9095D8}" type="presParOf" srcId="{F8E829F4-5FD6-4E50-93E8-943964DF17FC}" destId="{34A537F2-292F-4B07-A6D7-A32B3C14B173}" srcOrd="5" destOrd="0" presId="urn:microsoft.com/office/officeart/2008/layout/HorizontalMultiLevelHierarchy"/>
    <dgm:cxn modelId="{94755691-1F90-4872-A4B5-2C85DE59E2E4}" type="presParOf" srcId="{34A537F2-292F-4B07-A6D7-A32B3C14B173}" destId="{81F5BE42-9797-4998-A4DD-4F488B6C7EAB}" srcOrd="0" destOrd="0" presId="urn:microsoft.com/office/officeart/2008/layout/HorizontalMultiLevelHierarchy"/>
    <dgm:cxn modelId="{15FADA90-6B58-4308-9480-47E96E29F140}" type="presParOf" srcId="{34A537F2-292F-4B07-A6D7-A32B3C14B173}" destId="{829F142F-B94B-4901-A989-91BF0D509693}"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21CC56-9E3B-4673-A6EF-B7AAFCF01B85}">
      <dsp:nvSpPr>
        <dsp:cNvPr id="0" name=""/>
        <dsp:cNvSpPr/>
      </dsp:nvSpPr>
      <dsp:spPr>
        <a:xfrm>
          <a:off x="2178519" y="3877079"/>
          <a:ext cx="521483" cy="1987359"/>
        </a:xfrm>
        <a:custGeom>
          <a:avLst/>
          <a:gdLst/>
          <a:ahLst/>
          <a:cxnLst/>
          <a:rect l="0" t="0" r="0" b="0"/>
          <a:pathLst>
            <a:path>
              <a:moveTo>
                <a:pt x="0" y="0"/>
              </a:moveTo>
              <a:lnTo>
                <a:pt x="260741" y="0"/>
              </a:lnTo>
              <a:lnTo>
                <a:pt x="260741" y="1987359"/>
              </a:lnTo>
              <a:lnTo>
                <a:pt x="521483" y="1987359"/>
              </a:lnTo>
            </a:path>
          </a:pathLst>
        </a:cu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tr-TR" sz="700" kern="1200"/>
        </a:p>
      </dsp:txBody>
      <dsp:txXfrm>
        <a:off x="2387895" y="4819394"/>
        <a:ext cx="102731" cy="102731"/>
      </dsp:txXfrm>
    </dsp:sp>
    <dsp:sp modelId="{BB34E168-119F-46C7-97AF-7055B175C99C}">
      <dsp:nvSpPr>
        <dsp:cNvPr id="0" name=""/>
        <dsp:cNvSpPr/>
      </dsp:nvSpPr>
      <dsp:spPr>
        <a:xfrm>
          <a:off x="5307418" y="4870759"/>
          <a:ext cx="521483" cy="496839"/>
        </a:xfrm>
        <a:custGeom>
          <a:avLst/>
          <a:gdLst/>
          <a:ahLst/>
          <a:cxnLst/>
          <a:rect l="0" t="0" r="0" b="0"/>
          <a:pathLst>
            <a:path>
              <a:moveTo>
                <a:pt x="0" y="0"/>
              </a:moveTo>
              <a:lnTo>
                <a:pt x="260741" y="0"/>
              </a:lnTo>
              <a:lnTo>
                <a:pt x="260741" y="496839"/>
              </a:lnTo>
              <a:lnTo>
                <a:pt x="521483" y="496839"/>
              </a:lnTo>
            </a:path>
          </a:pathLst>
        </a:custGeom>
        <a:noFill/>
        <a:ln w="1905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5550153" y="5101173"/>
        <a:ext cx="36013" cy="36013"/>
      </dsp:txXfrm>
    </dsp:sp>
    <dsp:sp modelId="{40E89D55-0D43-47AE-9B47-98484E5F3E7D}">
      <dsp:nvSpPr>
        <dsp:cNvPr id="0" name=""/>
        <dsp:cNvSpPr/>
      </dsp:nvSpPr>
      <dsp:spPr>
        <a:xfrm>
          <a:off x="5307418" y="4373919"/>
          <a:ext cx="521483" cy="496839"/>
        </a:xfrm>
        <a:custGeom>
          <a:avLst/>
          <a:gdLst/>
          <a:ahLst/>
          <a:cxnLst/>
          <a:rect l="0" t="0" r="0" b="0"/>
          <a:pathLst>
            <a:path>
              <a:moveTo>
                <a:pt x="0" y="496839"/>
              </a:moveTo>
              <a:lnTo>
                <a:pt x="260741" y="496839"/>
              </a:lnTo>
              <a:lnTo>
                <a:pt x="260741" y="0"/>
              </a:lnTo>
              <a:lnTo>
                <a:pt x="521483" y="0"/>
              </a:lnTo>
            </a:path>
          </a:pathLst>
        </a:custGeom>
        <a:noFill/>
        <a:ln w="1905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5550153" y="4604333"/>
        <a:ext cx="36013" cy="36013"/>
      </dsp:txXfrm>
    </dsp:sp>
    <dsp:sp modelId="{AADD4870-56A5-43F8-8456-B435C89AE1AD}">
      <dsp:nvSpPr>
        <dsp:cNvPr id="0" name=""/>
        <dsp:cNvSpPr/>
      </dsp:nvSpPr>
      <dsp:spPr>
        <a:xfrm>
          <a:off x="2178519" y="3877079"/>
          <a:ext cx="521483" cy="993679"/>
        </a:xfrm>
        <a:custGeom>
          <a:avLst/>
          <a:gdLst/>
          <a:ahLst/>
          <a:cxnLst/>
          <a:rect l="0" t="0" r="0" b="0"/>
          <a:pathLst>
            <a:path>
              <a:moveTo>
                <a:pt x="0" y="0"/>
              </a:moveTo>
              <a:lnTo>
                <a:pt x="260741" y="0"/>
              </a:lnTo>
              <a:lnTo>
                <a:pt x="260741" y="993679"/>
              </a:lnTo>
              <a:lnTo>
                <a:pt x="521483" y="993679"/>
              </a:lnTo>
            </a:path>
          </a:pathLst>
        </a:cu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2411205" y="4345864"/>
        <a:ext cx="56110" cy="56110"/>
      </dsp:txXfrm>
    </dsp:sp>
    <dsp:sp modelId="{D1D8DC5F-39A2-494D-B346-148BD6273B62}">
      <dsp:nvSpPr>
        <dsp:cNvPr id="0" name=""/>
        <dsp:cNvSpPr/>
      </dsp:nvSpPr>
      <dsp:spPr>
        <a:xfrm>
          <a:off x="5307418" y="1889720"/>
          <a:ext cx="521483" cy="1490519"/>
        </a:xfrm>
        <a:custGeom>
          <a:avLst/>
          <a:gdLst/>
          <a:ahLst/>
          <a:cxnLst/>
          <a:rect l="0" t="0" r="0" b="0"/>
          <a:pathLst>
            <a:path>
              <a:moveTo>
                <a:pt x="0" y="0"/>
              </a:moveTo>
              <a:lnTo>
                <a:pt x="260741" y="0"/>
              </a:lnTo>
              <a:lnTo>
                <a:pt x="260741" y="1490519"/>
              </a:lnTo>
              <a:lnTo>
                <a:pt x="521483" y="1490519"/>
              </a:lnTo>
            </a:path>
          </a:pathLst>
        </a:custGeom>
        <a:noFill/>
        <a:ln w="1905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5528682" y="2595502"/>
        <a:ext cx="78955" cy="78955"/>
      </dsp:txXfrm>
    </dsp:sp>
    <dsp:sp modelId="{5ED2DD61-8E6C-418F-B86D-A6A6DA17BBD4}">
      <dsp:nvSpPr>
        <dsp:cNvPr id="0" name=""/>
        <dsp:cNvSpPr/>
      </dsp:nvSpPr>
      <dsp:spPr>
        <a:xfrm>
          <a:off x="5307418" y="1889720"/>
          <a:ext cx="521483" cy="496839"/>
        </a:xfrm>
        <a:custGeom>
          <a:avLst/>
          <a:gdLst/>
          <a:ahLst/>
          <a:cxnLst/>
          <a:rect l="0" t="0" r="0" b="0"/>
          <a:pathLst>
            <a:path>
              <a:moveTo>
                <a:pt x="0" y="0"/>
              </a:moveTo>
              <a:lnTo>
                <a:pt x="260741" y="0"/>
              </a:lnTo>
              <a:lnTo>
                <a:pt x="260741" y="496839"/>
              </a:lnTo>
              <a:lnTo>
                <a:pt x="521483" y="496839"/>
              </a:lnTo>
            </a:path>
          </a:pathLst>
        </a:custGeom>
        <a:noFill/>
        <a:ln w="1905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5550153" y="2120133"/>
        <a:ext cx="36013" cy="36013"/>
      </dsp:txXfrm>
    </dsp:sp>
    <dsp:sp modelId="{BFD34760-744B-4FB4-8059-E36E9CCE640D}">
      <dsp:nvSpPr>
        <dsp:cNvPr id="0" name=""/>
        <dsp:cNvSpPr/>
      </dsp:nvSpPr>
      <dsp:spPr>
        <a:xfrm>
          <a:off x="5307418" y="1392880"/>
          <a:ext cx="521483" cy="496839"/>
        </a:xfrm>
        <a:custGeom>
          <a:avLst/>
          <a:gdLst/>
          <a:ahLst/>
          <a:cxnLst/>
          <a:rect l="0" t="0" r="0" b="0"/>
          <a:pathLst>
            <a:path>
              <a:moveTo>
                <a:pt x="0" y="496839"/>
              </a:moveTo>
              <a:lnTo>
                <a:pt x="260741" y="496839"/>
              </a:lnTo>
              <a:lnTo>
                <a:pt x="260741" y="0"/>
              </a:lnTo>
              <a:lnTo>
                <a:pt x="521483" y="0"/>
              </a:lnTo>
            </a:path>
          </a:pathLst>
        </a:custGeom>
        <a:noFill/>
        <a:ln w="1905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5550153" y="1623293"/>
        <a:ext cx="36013" cy="36013"/>
      </dsp:txXfrm>
    </dsp:sp>
    <dsp:sp modelId="{EFA2C4F8-8E28-4F89-A00C-208E46217591}">
      <dsp:nvSpPr>
        <dsp:cNvPr id="0" name=""/>
        <dsp:cNvSpPr/>
      </dsp:nvSpPr>
      <dsp:spPr>
        <a:xfrm>
          <a:off x="5307418" y="399200"/>
          <a:ext cx="521483" cy="1490519"/>
        </a:xfrm>
        <a:custGeom>
          <a:avLst/>
          <a:gdLst/>
          <a:ahLst/>
          <a:cxnLst/>
          <a:rect l="0" t="0" r="0" b="0"/>
          <a:pathLst>
            <a:path>
              <a:moveTo>
                <a:pt x="0" y="1490519"/>
              </a:moveTo>
              <a:lnTo>
                <a:pt x="260741" y="1490519"/>
              </a:lnTo>
              <a:lnTo>
                <a:pt x="260741" y="0"/>
              </a:lnTo>
              <a:lnTo>
                <a:pt x="521483" y="0"/>
              </a:lnTo>
            </a:path>
          </a:pathLst>
        </a:custGeom>
        <a:noFill/>
        <a:ln w="1905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5528682" y="1104982"/>
        <a:ext cx="78955" cy="78955"/>
      </dsp:txXfrm>
    </dsp:sp>
    <dsp:sp modelId="{87D3843F-72F5-46BA-8A30-CA6DF26DC897}">
      <dsp:nvSpPr>
        <dsp:cNvPr id="0" name=""/>
        <dsp:cNvSpPr/>
      </dsp:nvSpPr>
      <dsp:spPr>
        <a:xfrm>
          <a:off x="2178519" y="1889720"/>
          <a:ext cx="521483" cy="1987359"/>
        </a:xfrm>
        <a:custGeom>
          <a:avLst/>
          <a:gdLst/>
          <a:ahLst/>
          <a:cxnLst/>
          <a:rect l="0" t="0" r="0" b="0"/>
          <a:pathLst>
            <a:path>
              <a:moveTo>
                <a:pt x="0" y="1987359"/>
              </a:moveTo>
              <a:lnTo>
                <a:pt x="260741" y="1987359"/>
              </a:lnTo>
              <a:lnTo>
                <a:pt x="260741" y="0"/>
              </a:lnTo>
              <a:lnTo>
                <a:pt x="521483" y="0"/>
              </a:lnTo>
            </a:path>
          </a:pathLst>
        </a:cu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tr-TR" sz="700" kern="1200"/>
        </a:p>
      </dsp:txBody>
      <dsp:txXfrm>
        <a:off x="2387895" y="2832034"/>
        <a:ext cx="102731" cy="102731"/>
      </dsp:txXfrm>
    </dsp:sp>
    <dsp:sp modelId="{A63858BB-A244-49C5-A2F3-EF9BEE5F9FD6}">
      <dsp:nvSpPr>
        <dsp:cNvPr id="0" name=""/>
        <dsp:cNvSpPr/>
      </dsp:nvSpPr>
      <dsp:spPr>
        <a:xfrm rot="16200000">
          <a:off x="-310910" y="3479607"/>
          <a:ext cx="4183915" cy="794943"/>
        </a:xfrm>
        <a:prstGeom prst="rect">
          <a:avLst/>
        </a:prstGeom>
        <a:solidFill>
          <a:schemeClr val="bg1"/>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marL="0" lvl="0" indent="0" algn="ctr" defTabSz="2311400">
            <a:lnSpc>
              <a:spcPct val="90000"/>
            </a:lnSpc>
            <a:spcBef>
              <a:spcPct val="0"/>
            </a:spcBef>
            <a:spcAft>
              <a:spcPct val="35000"/>
            </a:spcAft>
            <a:buNone/>
          </a:pPr>
          <a:r>
            <a:rPr lang="tr-TR" sz="5200" kern="1200" dirty="0">
              <a:solidFill>
                <a:schemeClr val="tx1"/>
              </a:solidFill>
            </a:rPr>
            <a:t>Ambulans</a:t>
          </a:r>
        </a:p>
      </dsp:txBody>
      <dsp:txXfrm>
        <a:off x="-310910" y="3479607"/>
        <a:ext cx="4183915" cy="794943"/>
      </dsp:txXfrm>
    </dsp:sp>
    <dsp:sp modelId="{0DB2650B-53FB-4A1E-BAF1-CB002634DE46}">
      <dsp:nvSpPr>
        <dsp:cNvPr id="0" name=""/>
        <dsp:cNvSpPr/>
      </dsp:nvSpPr>
      <dsp:spPr>
        <a:xfrm>
          <a:off x="2700002" y="1492248"/>
          <a:ext cx="2607416" cy="794943"/>
        </a:xfrm>
        <a:prstGeom prst="rect">
          <a:avLst/>
        </a:prstGeom>
        <a:solidFill>
          <a:schemeClr val="accent2">
            <a:lumMod val="5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tr-TR" sz="2700" kern="1200" dirty="0"/>
            <a:t>KARA</a:t>
          </a:r>
        </a:p>
      </dsp:txBody>
      <dsp:txXfrm>
        <a:off x="2700002" y="1492248"/>
        <a:ext cx="2607416" cy="794943"/>
      </dsp:txXfrm>
    </dsp:sp>
    <dsp:sp modelId="{75894C4E-7361-463E-8F0D-422CCFAB7ECE}">
      <dsp:nvSpPr>
        <dsp:cNvPr id="0" name=""/>
        <dsp:cNvSpPr/>
      </dsp:nvSpPr>
      <dsp:spPr>
        <a:xfrm>
          <a:off x="5828902" y="1728"/>
          <a:ext cx="2607416" cy="794943"/>
        </a:xfrm>
        <a:prstGeom prst="rect">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tr-TR" sz="2700" kern="1200" dirty="0"/>
            <a:t>Acil Yardım Ambulansı</a:t>
          </a:r>
        </a:p>
      </dsp:txBody>
      <dsp:txXfrm>
        <a:off x="5828902" y="1728"/>
        <a:ext cx="2607416" cy="794943"/>
      </dsp:txXfrm>
    </dsp:sp>
    <dsp:sp modelId="{AFADEEB4-3FA9-4F7F-8453-56CCE0770AD4}">
      <dsp:nvSpPr>
        <dsp:cNvPr id="0" name=""/>
        <dsp:cNvSpPr/>
      </dsp:nvSpPr>
      <dsp:spPr>
        <a:xfrm>
          <a:off x="5828902" y="995408"/>
          <a:ext cx="2607416" cy="794943"/>
        </a:xfrm>
        <a:prstGeom prst="rect">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tr-TR" sz="2700" kern="1200" dirty="0"/>
            <a:t>Hasta Nakil Ambulansı</a:t>
          </a:r>
        </a:p>
      </dsp:txBody>
      <dsp:txXfrm>
        <a:off x="5828902" y="995408"/>
        <a:ext cx="2607416" cy="794943"/>
      </dsp:txXfrm>
    </dsp:sp>
    <dsp:sp modelId="{70C280B0-E3B5-4EED-86C3-DACD0FA02EA2}">
      <dsp:nvSpPr>
        <dsp:cNvPr id="0" name=""/>
        <dsp:cNvSpPr/>
      </dsp:nvSpPr>
      <dsp:spPr>
        <a:xfrm>
          <a:off x="5828902" y="1989088"/>
          <a:ext cx="2607416" cy="794943"/>
        </a:xfrm>
        <a:prstGeom prst="rect">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tr-TR" sz="2700" kern="1200" dirty="0"/>
            <a:t>Yoğun Bakım Ambulansı</a:t>
          </a:r>
        </a:p>
      </dsp:txBody>
      <dsp:txXfrm>
        <a:off x="5828902" y="1989088"/>
        <a:ext cx="2607416" cy="794943"/>
      </dsp:txXfrm>
    </dsp:sp>
    <dsp:sp modelId="{A7632B3E-F051-40F1-9690-FA1BDF4DE3A4}">
      <dsp:nvSpPr>
        <dsp:cNvPr id="0" name=""/>
        <dsp:cNvSpPr/>
      </dsp:nvSpPr>
      <dsp:spPr>
        <a:xfrm>
          <a:off x="5828902" y="2982768"/>
          <a:ext cx="2607416" cy="794943"/>
        </a:xfrm>
        <a:prstGeom prst="rect">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tr-TR" sz="2700" kern="1200" dirty="0"/>
            <a:t>Özel Donanımlı Ambulanslar</a:t>
          </a:r>
        </a:p>
      </dsp:txBody>
      <dsp:txXfrm>
        <a:off x="5828902" y="2982768"/>
        <a:ext cx="2607416" cy="794943"/>
      </dsp:txXfrm>
    </dsp:sp>
    <dsp:sp modelId="{7B6E6EC9-72DE-493C-956A-164DBABD5B6F}">
      <dsp:nvSpPr>
        <dsp:cNvPr id="0" name=""/>
        <dsp:cNvSpPr/>
      </dsp:nvSpPr>
      <dsp:spPr>
        <a:xfrm>
          <a:off x="2700002" y="4473287"/>
          <a:ext cx="2607416" cy="794943"/>
        </a:xfrm>
        <a:prstGeom prst="rect">
          <a:avLst/>
        </a:prstGeom>
        <a:solidFill>
          <a:srgbClr val="FFC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tr-TR" sz="2700" kern="1200" dirty="0"/>
            <a:t>HAVA</a:t>
          </a:r>
        </a:p>
      </dsp:txBody>
      <dsp:txXfrm>
        <a:off x="2700002" y="4473287"/>
        <a:ext cx="2607416" cy="794943"/>
      </dsp:txXfrm>
    </dsp:sp>
    <dsp:sp modelId="{67918388-CB17-4F16-A32F-5CAA29A83A9E}">
      <dsp:nvSpPr>
        <dsp:cNvPr id="0" name=""/>
        <dsp:cNvSpPr/>
      </dsp:nvSpPr>
      <dsp:spPr>
        <a:xfrm>
          <a:off x="5828902" y="3976447"/>
          <a:ext cx="2607416" cy="794943"/>
        </a:xfrm>
        <a:prstGeom prst="rect">
          <a:avLst/>
        </a:prstGeom>
        <a:solidFill>
          <a:schemeClr val="accent4">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tr-TR" sz="2700" kern="1200" dirty="0"/>
            <a:t>Helikopter Ambulans</a:t>
          </a:r>
        </a:p>
      </dsp:txBody>
      <dsp:txXfrm>
        <a:off x="5828902" y="3976447"/>
        <a:ext cx="2607416" cy="794943"/>
      </dsp:txXfrm>
    </dsp:sp>
    <dsp:sp modelId="{A758FBA4-7F7F-4E67-AC52-325B10D75EE3}">
      <dsp:nvSpPr>
        <dsp:cNvPr id="0" name=""/>
        <dsp:cNvSpPr/>
      </dsp:nvSpPr>
      <dsp:spPr>
        <a:xfrm>
          <a:off x="5828902" y="4970127"/>
          <a:ext cx="2607416" cy="794943"/>
        </a:xfrm>
        <a:prstGeom prst="rect">
          <a:avLst/>
        </a:prstGeom>
        <a:solidFill>
          <a:schemeClr val="accent4">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tr-TR" sz="2700" kern="1200" dirty="0"/>
            <a:t>Uçak Ambulans</a:t>
          </a:r>
        </a:p>
      </dsp:txBody>
      <dsp:txXfrm>
        <a:off x="5828902" y="4970127"/>
        <a:ext cx="2607416" cy="794943"/>
      </dsp:txXfrm>
    </dsp:sp>
    <dsp:sp modelId="{81F5BE42-9797-4998-A4DD-4F488B6C7EAB}">
      <dsp:nvSpPr>
        <dsp:cNvPr id="0" name=""/>
        <dsp:cNvSpPr/>
      </dsp:nvSpPr>
      <dsp:spPr>
        <a:xfrm>
          <a:off x="2700002" y="5466967"/>
          <a:ext cx="2607416" cy="794943"/>
        </a:xfrm>
        <a:prstGeom prst="rect">
          <a:avLst/>
        </a:prstGeom>
        <a:solidFill>
          <a:srgbClr val="00B0F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tr-TR" sz="2700" kern="1200" dirty="0"/>
            <a:t>DENİZ</a:t>
          </a:r>
        </a:p>
      </dsp:txBody>
      <dsp:txXfrm>
        <a:off x="2700002" y="5466967"/>
        <a:ext cx="2607416" cy="794943"/>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25.06.2026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25.06.2026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25.06.2026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25.06.2026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25.06.2026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25.06.2026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25.06.2026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25.06.2026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25.06.2026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25.06.2026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25.06.2026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25.06.2026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25.06.2026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acilafet.saglik.gov.tr/TR-4492/kara-ambulansi.html" TargetMode="External"/><Relationship Id="rId2" Type="http://schemas.openxmlformats.org/officeDocument/2006/relationships/hyperlink" Target="https://www.mevzuat.gov.tr/mevzuat?MevzuatNo=41246&amp;MevzuatTur=7&amp;MevzuatTertip=5" TargetMode="External"/><Relationship Id="rId1" Type="http://schemas.openxmlformats.org/officeDocument/2006/relationships/slideLayout" Target="../slideLayouts/slideLayout2.xml"/><Relationship Id="rId4" Type="http://schemas.openxmlformats.org/officeDocument/2006/relationships/hyperlink" Target="https://acilafet.saglik.gov.tr/TR-78200/ucak-ambulans.html"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a:latin typeface="Times New Roman" panose="02020603050405020304" pitchFamily="18" charset="0"/>
                <a:cs typeface="Times New Roman" panose="02020603050405020304" pitchFamily="18" charset="0"/>
              </a:rPr>
              <a:t>Ambulans Ekipmanları Dersi</a:t>
            </a:r>
            <a:endParaRPr lang="tr-TR" dirty="0"/>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a:xfrm>
            <a:off x="1524000" y="3670618"/>
            <a:ext cx="9144000" cy="1655762"/>
          </a:xfrm>
          <a:ln>
            <a:solidFill>
              <a:schemeClr val="bg1"/>
            </a:solidFill>
          </a:ln>
        </p:spPr>
        <p:txBody>
          <a:bodyPr>
            <a:normAutofit fontScale="92500"/>
          </a:bodyPr>
          <a:lstStyle/>
          <a:p>
            <a:r>
              <a:rPr lang="tr-TR" sz="3600" dirty="0"/>
              <a:t>3.HAFTA</a:t>
            </a:r>
          </a:p>
          <a:p>
            <a:r>
              <a:rPr lang="tr-TR" sz="3600" dirty="0"/>
              <a:t>Ambulans Türleri ve Donanımları</a:t>
            </a:r>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4DC0869-27B3-4B8B-84CE-0DBB251DF35E}"/>
              </a:ext>
            </a:extLst>
          </p:cNvPr>
          <p:cNvSpPr>
            <a:spLocks noGrp="1"/>
          </p:cNvSpPr>
          <p:nvPr>
            <p:ph idx="1"/>
          </p:nvPr>
        </p:nvSpPr>
        <p:spPr>
          <a:xfrm>
            <a:off x="838200" y="1253331"/>
            <a:ext cx="8768334" cy="4923632"/>
          </a:xfrm>
          <a:ln>
            <a:solidFill>
              <a:schemeClr val="bg1"/>
            </a:solidFill>
          </a:ln>
        </p:spPr>
        <p:txBody>
          <a:bodyPr>
            <a:normAutofit/>
          </a:bodyPr>
          <a:lstStyle/>
          <a:p>
            <a:pPr>
              <a:lnSpc>
                <a:spcPct val="150000"/>
              </a:lnSpc>
            </a:pPr>
            <a:r>
              <a:rPr lang="tr-TR"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Deniz ambulansları; hasta veya yaralıların nakli veya acil tıbbi müdahale amaçlı kullanılmak üzere Ulaştırma ve Altyapı Bakanlığı tarafından denize elverişliliği belgelendirilmiş ve Ek-3’te belirtilen tıbbi donanıma sahip deniz araçlarıdır.</a:t>
            </a:r>
          </a:p>
          <a:p>
            <a:pPr>
              <a:lnSpc>
                <a:spcPct val="150000"/>
              </a:lnSpc>
            </a:pPr>
            <a:r>
              <a:rPr lang="tr-TR"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Deniz ambulanslarında, kullanılacak deniz aracına göre Ulaştırma ve Altyapı Bakanlığının uygun gördüğü sayıda kaptan ve personel ile en az iki sağlık personeli bulunmak zorundadır.</a:t>
            </a:r>
          </a:p>
          <a:p>
            <a:pPr>
              <a:lnSpc>
                <a:spcPct val="150000"/>
              </a:lnSpc>
            </a:pPr>
            <a:r>
              <a:rPr lang="tr-TR"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Hava ve deniz ambulanslarında asgari olarak kuruluşa ait isim, marka, işaret, amblem ve iletişim bilgileri yer alır.</a:t>
            </a: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endParaRPr lang="tr-TR" dirty="0">
              <a:latin typeface="Times New Roman" panose="02020603050405020304" pitchFamily="18" charset="0"/>
              <a:cs typeface="Times New Roman" panose="02020603050405020304" pitchFamily="18" charset="0"/>
            </a:endParaRPr>
          </a:p>
        </p:txBody>
      </p:sp>
      <p:sp>
        <p:nvSpPr>
          <p:cNvPr id="5" name="Metin kutusu 4">
            <a:extLst>
              <a:ext uri="{FF2B5EF4-FFF2-40B4-BE49-F238E27FC236}">
                <a16:creationId xmlns:a16="http://schemas.microsoft.com/office/drawing/2014/main" id="{DEB567D4-EAF8-4F83-9895-F676CE2B5733}"/>
              </a:ext>
            </a:extLst>
          </p:cNvPr>
          <p:cNvSpPr txBox="1"/>
          <p:nvPr/>
        </p:nvSpPr>
        <p:spPr>
          <a:xfrm>
            <a:off x="1443990" y="772477"/>
            <a:ext cx="6096000" cy="369332"/>
          </a:xfrm>
          <a:prstGeom prst="rect">
            <a:avLst/>
          </a:prstGeom>
          <a:noFill/>
        </p:spPr>
        <p:txBody>
          <a:bodyPr wrap="square">
            <a:spAutoFit/>
          </a:bodyPr>
          <a:lstStyle/>
          <a:p>
            <a:r>
              <a:rPr lang="tr-TR" dirty="0">
                <a:solidFill>
                  <a:srgbClr val="C00000"/>
                </a:solidFill>
                <a:latin typeface="Times New Roman" panose="02020603050405020304" pitchFamily="18" charset="0"/>
                <a:cs typeface="Times New Roman" panose="02020603050405020304" pitchFamily="18" charset="0"/>
              </a:rPr>
              <a:t>Deniz Ambulansları</a:t>
            </a:r>
            <a:endParaRPr lang="tr-TR" dirty="0"/>
          </a:p>
        </p:txBody>
      </p:sp>
    </p:spTree>
    <p:extLst>
      <p:ext uri="{BB962C8B-B14F-4D97-AF65-F5344CB8AC3E}">
        <p14:creationId xmlns:p14="http://schemas.microsoft.com/office/powerpoint/2010/main" val="1523016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C5EB0F-42D0-4E97-85D0-67C5347115D3}"/>
              </a:ext>
            </a:extLst>
          </p:cNvPr>
          <p:cNvSpPr>
            <a:spLocks noGrp="1"/>
          </p:cNvSpPr>
          <p:nvPr>
            <p:ph type="title"/>
          </p:nvPr>
        </p:nvSpPr>
        <p:spPr/>
        <p:txBody>
          <a:bodyPr/>
          <a:lstStyle/>
          <a:p>
            <a:r>
              <a:rPr lang="tr-TR" sz="4400" b="1" kern="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Acil sağlık araçları</a:t>
            </a:r>
            <a:br>
              <a:rPr lang="tr-TR" sz="4400" kern="1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br>
            <a:endParaRPr lang="tr-TR" dirty="0">
              <a:solidFill>
                <a:srgbClr val="C00000"/>
              </a:solidFill>
            </a:endParaRPr>
          </a:p>
        </p:txBody>
      </p:sp>
      <p:sp>
        <p:nvSpPr>
          <p:cNvPr id="3" name="İçerik Yer Tutucusu 2">
            <a:extLst>
              <a:ext uri="{FF2B5EF4-FFF2-40B4-BE49-F238E27FC236}">
                <a16:creationId xmlns:a16="http://schemas.microsoft.com/office/drawing/2014/main" id="{CDCC1532-1EE7-47EA-B79B-66DF3A71FBB2}"/>
              </a:ext>
            </a:extLst>
          </p:cNvPr>
          <p:cNvSpPr>
            <a:spLocks noGrp="1"/>
          </p:cNvSpPr>
          <p:nvPr>
            <p:ph idx="1"/>
          </p:nvPr>
        </p:nvSpPr>
        <p:spPr>
          <a:xfrm>
            <a:off x="838200" y="1253330"/>
            <a:ext cx="10515600" cy="5067459"/>
          </a:xfrm>
          <a:ln>
            <a:solidFill>
              <a:schemeClr val="bg1"/>
            </a:solidFill>
          </a:ln>
        </p:spPr>
        <p:txBody>
          <a:bodyPr>
            <a:noAutofit/>
          </a:bodyPr>
          <a:lstStyle/>
          <a:p>
            <a:pPr indent="359410" algn="just">
              <a:lnSpc>
                <a:spcPct val="107000"/>
              </a:lnSpc>
              <a:spcAft>
                <a:spcPts val="800"/>
              </a:spcAft>
            </a:pPr>
            <a:r>
              <a:rPr lang="tr-TR" sz="16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MADDE 6-</a:t>
            </a:r>
            <a:r>
              <a:rPr lang="tr-TR" sz="1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 Acil sağlık araçları, olay yerinde acil tıbbi müdahale, tıbbi arama kurtarma, medikal kurtarma ve teknik destek sağlama amacıyla kullanılır. Bu araçlar; organ nakli aracı, mobil sağlık komuta kontrol aracı, mobil haberleşme aracı, mobil sağlık aracı, UMKE araçları, bisiklet, motorlu bisiklet, kara, deniz ve kar motosikleti, insansız hava aracı ve benzeri araçlar olup hasta taşıma amacıyla kullanılmaz. Ancak acil durum ve afetlerde SKKM onayı ile hasta taşıma amacıyla kullanılabilir.</a:t>
            </a:r>
            <a:endParaRPr lang="tr-TR" sz="16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359410" algn="just">
              <a:lnSpc>
                <a:spcPct val="107000"/>
              </a:lnSpc>
              <a:spcAft>
                <a:spcPts val="800"/>
              </a:spcAft>
            </a:pPr>
            <a:r>
              <a:rPr lang="tr-TR" sz="1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Acil sağlık araçlarında aşağıdaki asgari donanım yer alır:</a:t>
            </a:r>
            <a:endParaRPr lang="tr-TR" sz="16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359410" algn="just">
              <a:lnSpc>
                <a:spcPct val="107000"/>
              </a:lnSpc>
              <a:spcAft>
                <a:spcPts val="800"/>
              </a:spcAft>
            </a:pPr>
            <a:r>
              <a:rPr lang="tr-TR" sz="1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Işıklı ve sesli uyarı sistemleri.</a:t>
            </a:r>
            <a:endParaRPr lang="tr-TR" sz="16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359410" algn="just">
              <a:lnSpc>
                <a:spcPct val="107000"/>
              </a:lnSpc>
              <a:spcAft>
                <a:spcPts val="800"/>
              </a:spcAft>
            </a:pPr>
            <a:r>
              <a:rPr lang="tr-TR" sz="1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 Haberleşme ve iletişim cihazları (telsiz, mobil cihaz paketi).</a:t>
            </a:r>
            <a:endParaRPr lang="tr-TR" sz="16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359410" algn="just">
              <a:lnSpc>
                <a:spcPct val="107000"/>
              </a:lnSpc>
              <a:spcAft>
                <a:spcPts val="800"/>
              </a:spcAft>
            </a:pPr>
            <a:r>
              <a:rPr lang="tr-TR" sz="1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 Aracın kullanım amacını belirten fosforlu yazı ve işaretler.</a:t>
            </a:r>
            <a:endParaRPr lang="tr-TR" sz="16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359410" algn="just">
              <a:lnSpc>
                <a:spcPct val="107000"/>
              </a:lnSpc>
              <a:spcAft>
                <a:spcPts val="800"/>
              </a:spcAft>
            </a:pPr>
            <a:r>
              <a:rPr lang="tr-TR" sz="1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ç) Aracın kullanım amacına uygun tıbbi ve teknik donanım.</a:t>
            </a:r>
            <a:endParaRPr lang="tr-TR" sz="16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359410" algn="just">
              <a:lnSpc>
                <a:spcPct val="107000"/>
              </a:lnSpc>
              <a:spcAft>
                <a:spcPts val="800"/>
              </a:spcAft>
            </a:pPr>
            <a:r>
              <a:rPr lang="tr-TR" sz="1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 Araç takip cihazı.</a:t>
            </a:r>
            <a:endParaRPr lang="tr-TR" sz="16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359410" algn="just">
              <a:lnSpc>
                <a:spcPct val="107000"/>
              </a:lnSpc>
              <a:spcAft>
                <a:spcPts val="800"/>
              </a:spcAft>
            </a:pPr>
            <a:r>
              <a:rPr lang="tr-TR" sz="1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 Kamera cihaz paketi (Motosiklet, bisiklet ve benzeri kamera takılması uygun olmayan araçlar hariç).</a:t>
            </a:r>
            <a:endParaRPr lang="tr-TR" sz="16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64762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E2AC4610-C018-DEF8-B0E1-91A61AAB7D2E}"/>
              </a:ext>
            </a:extLst>
          </p:cNvPr>
          <p:cNvSpPr>
            <a:spLocks noGrp="1"/>
          </p:cNvSpPr>
          <p:nvPr>
            <p:ph idx="1"/>
          </p:nvPr>
        </p:nvSpPr>
        <p:spPr/>
        <p:txBody>
          <a:bodyPr>
            <a:normAutofit/>
          </a:bodyPr>
          <a:lstStyle/>
          <a:p>
            <a:r>
              <a:rPr lang="tr-TR" sz="1400" kern="0" dirty="0">
                <a:effectLst/>
                <a:latin typeface="Times New Roman" panose="02020603050405020304" pitchFamily="18" charset="0"/>
                <a:ea typeface="Times New Roman" panose="02020603050405020304" pitchFamily="18" charset="0"/>
                <a:cs typeface="Times New Roman" panose="02020603050405020304" pitchFamily="18" charset="0"/>
              </a:rPr>
              <a:t>Resmî Gazete Tarihi: 08.01.2025 Resmî Gazete Sayısı: 32776 </a:t>
            </a:r>
            <a:r>
              <a:rPr lang="tr-TR" sz="1400" kern="0" dirty="0">
                <a:effectLst/>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https://www.mevzuat.gov.tr/mevzuat?MevzuatNo=41246&amp;MevzuatTur=7&amp;MevzuatTertip=5</a:t>
            </a:r>
            <a:endParaRPr lang="tr-TR" sz="14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tr-TR" sz="1400" kern="0" dirty="0">
                <a:effectLst/>
                <a:latin typeface="Times New Roman" panose="02020603050405020304" pitchFamily="18"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https://acilafet.saglik.gov.tr/TR-4492/kara-ambulansi.html</a:t>
            </a:r>
            <a:endParaRPr lang="tr-TR" sz="1400" kern="0" dirty="0">
              <a:latin typeface="Times New Roman" panose="02020603050405020304" pitchFamily="18" charset="0"/>
              <a:ea typeface="Times New Roman" panose="02020603050405020304" pitchFamily="18" charset="0"/>
              <a:cs typeface="Times New Roman" panose="02020603050405020304" pitchFamily="18" charset="0"/>
            </a:endParaRPr>
          </a:p>
          <a:p>
            <a:r>
              <a:rPr lang="tr-TR" sz="1400" kern="0" dirty="0">
                <a:effectLst/>
                <a:latin typeface="Times New Roman" panose="02020603050405020304" pitchFamily="18" charset="0"/>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https://acilafet.saglik.gov.tr/TR-78200/ucak-ambulans.html</a:t>
            </a:r>
            <a:endParaRPr lang="tr-TR" sz="14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tr-TR" sz="1400" kern="0" dirty="0">
                <a:effectLst/>
                <a:latin typeface="Times New Roman" panose="02020603050405020304" pitchFamily="18" charset="0"/>
                <a:ea typeface="Times New Roman" panose="02020603050405020304" pitchFamily="18" charset="0"/>
                <a:cs typeface="Times New Roman" panose="02020603050405020304" pitchFamily="18" charset="0"/>
              </a:rPr>
              <a:t>https://acilafet.saglik.gov.tr/TR-4482/deniz-ambulansi.html</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12</a:t>
            </a:fld>
            <a:endParaRPr lang="tr-TR"/>
          </a:p>
        </p:txBody>
      </p:sp>
    </p:spTree>
    <p:extLst>
      <p:ext uri="{BB962C8B-B14F-4D97-AF65-F5344CB8AC3E}">
        <p14:creationId xmlns:p14="http://schemas.microsoft.com/office/powerpoint/2010/main" val="28317258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5DD0AFE-31C0-402B-BCD4-D42CBA20F3BC}"/>
              </a:ext>
            </a:extLst>
          </p:cNvPr>
          <p:cNvSpPr>
            <a:spLocks noGrp="1"/>
          </p:cNvSpPr>
          <p:nvPr>
            <p:ph type="title"/>
          </p:nvPr>
        </p:nvSpPr>
        <p:spPr>
          <a:xfrm>
            <a:off x="763385" y="126321"/>
            <a:ext cx="10515600" cy="1325563"/>
          </a:xfrm>
        </p:spPr>
        <p:txBody>
          <a:bodyPr/>
          <a:lstStyle/>
          <a:p>
            <a:r>
              <a:rPr lang="tr-TR" u="sng" dirty="0">
                <a:solidFill>
                  <a:schemeClr val="accent2">
                    <a:lumMod val="50000"/>
                  </a:schemeClr>
                </a:solidFill>
                <a:latin typeface="Times New Roman" panose="02020603050405020304" pitchFamily="18" charset="0"/>
                <a:cs typeface="Times New Roman" panose="02020603050405020304" pitchFamily="18" charset="0"/>
              </a:rPr>
              <a:t>Ambulans</a:t>
            </a:r>
          </a:p>
        </p:txBody>
      </p:sp>
      <p:sp>
        <p:nvSpPr>
          <p:cNvPr id="3" name="İçerik Yer Tutucusu 2">
            <a:extLst>
              <a:ext uri="{FF2B5EF4-FFF2-40B4-BE49-F238E27FC236}">
                <a16:creationId xmlns:a16="http://schemas.microsoft.com/office/drawing/2014/main" id="{AE870B24-1693-4ECF-A7E3-C3E6B7D4807C}"/>
              </a:ext>
            </a:extLst>
          </p:cNvPr>
          <p:cNvSpPr>
            <a:spLocks noGrp="1"/>
          </p:cNvSpPr>
          <p:nvPr>
            <p:ph idx="1"/>
          </p:nvPr>
        </p:nvSpPr>
        <p:spPr>
          <a:xfrm>
            <a:off x="838200" y="1825625"/>
            <a:ext cx="10515600" cy="4699866"/>
          </a:xfrm>
          <a:ln>
            <a:solidFill>
              <a:schemeClr val="bg1"/>
            </a:solidFill>
          </a:ln>
        </p:spPr>
        <p:txBody>
          <a:bodyPr>
            <a:normAutofit fontScale="70000" lnSpcReduction="20000"/>
          </a:bodyPr>
          <a:lstStyle/>
          <a:p>
            <a:r>
              <a:rPr lang="tr-TR"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Resmî Gazete Tarihi: 08.01.2025 Resmî Gazete Sayısı: 32776</a:t>
            </a:r>
          </a:p>
          <a:p>
            <a:r>
              <a:rPr lang="tr-TR"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Ambulanslar ve acil sağlık araçları ile</a:t>
            </a:r>
            <a:r>
              <a:rPr lang="tr-TR" sz="1800" kern="100" dirty="0">
                <a:latin typeface="Times New Roman" panose="02020603050405020304" pitchFamily="18" charset="0"/>
                <a:ea typeface="Calibri" panose="020F0502020204030204" pitchFamily="34" charset="0"/>
                <a:cs typeface="Times New Roman" panose="02020603050405020304" pitchFamily="18" charset="0"/>
              </a:rPr>
              <a:t> </a:t>
            </a:r>
            <a:r>
              <a:rPr lang="tr-TR"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ambulans hizmetleri yönetmeliği</a:t>
            </a:r>
          </a:p>
          <a:p>
            <a:pPr indent="359410" algn="just">
              <a:lnSpc>
                <a:spcPct val="107000"/>
              </a:lnSpc>
              <a:spcAft>
                <a:spcPts val="800"/>
              </a:spcAft>
            </a:pPr>
            <a:r>
              <a:rPr lang="tr-TR"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Amaç</a:t>
            </a: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359410" algn="just">
              <a:lnSpc>
                <a:spcPct val="107000"/>
              </a:lnSpc>
              <a:spcAft>
                <a:spcPts val="800"/>
              </a:spcAft>
            </a:pPr>
            <a:r>
              <a:rPr lang="tr-TR"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MADDE 1- </a:t>
            </a:r>
            <a:r>
              <a:rPr lang="tr-TR"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Bu Yönetmeliğin amacı; ambulans hizmetleri ve ambulans servislerinin kuruluş, işleyiş ve denetlenmesine ilişkin usul ve esaslar ile ambulansların ve acil sağlık araçlarının tıbbi ve teknik donanım özelliklerini düzenlemektir.</a:t>
            </a: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359410" algn="just">
              <a:lnSpc>
                <a:spcPct val="107000"/>
              </a:lnSpc>
              <a:spcAft>
                <a:spcPts val="800"/>
              </a:spcAft>
            </a:pPr>
            <a:r>
              <a:rPr lang="tr-TR"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Yürürlükten kaldırılan yönetmelik</a:t>
            </a: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359410" algn="just">
              <a:lnSpc>
                <a:spcPct val="107000"/>
              </a:lnSpc>
              <a:spcAft>
                <a:spcPts val="800"/>
              </a:spcAft>
            </a:pPr>
            <a:r>
              <a:rPr lang="tr-TR"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MADDE 32-</a:t>
            </a:r>
            <a:r>
              <a:rPr lang="tr-TR"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 7/12/2006 tarihli ve 26369 sayılı Resmî Gazete’de yayımlanan Ambulanslar ve Acil Sağlık Araçları ile Ambulans Hizmetleri Yönetmeliği yürürlükten kaldırılmıştır.</a:t>
            </a: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359410" algn="just">
              <a:lnSpc>
                <a:spcPct val="107000"/>
              </a:lnSpc>
              <a:spcAft>
                <a:spcPts val="800"/>
              </a:spcAft>
            </a:pPr>
            <a:r>
              <a:rPr lang="tr-TR"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Faaliyette olan ambulans servisleri ve ambulansların uyumu</a:t>
            </a: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359410" algn="just">
              <a:lnSpc>
                <a:spcPct val="107000"/>
              </a:lnSpc>
              <a:spcAft>
                <a:spcPts val="800"/>
              </a:spcAft>
            </a:pPr>
            <a:r>
              <a:rPr lang="tr-TR"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GEÇİCİ MADDE 1-</a:t>
            </a:r>
            <a:r>
              <a:rPr lang="tr-TR"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 Bu Yönetmeliğin yürürlüğe girdiği tarihten önce faaliyete başlayan ambulans işletenler; 5 inci, 8 inci ve 10 uncu maddeler, 30 uncu maddenin birinci fıkrasının (c), (l) ve (o) bentleri ile Ek-1 ve Ek-14’teki hüküm ve şartlara uyumunu, bu Yönetmeliğin yürürlüğe girdiği tarihten itibaren </a:t>
            </a:r>
            <a:r>
              <a:rPr lang="tr-TR"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(Değişik ibare:RG-24/6/2025-32936)</a:t>
            </a:r>
            <a:r>
              <a:rPr lang="tr-TR"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u="sng"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1/1/2026 tarihine kadar</a:t>
            </a:r>
            <a:r>
              <a:rPr lang="tr-TR"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sağlar. Bu süre içinde bu şartları sağlamayan ambulans servisleri ve ambulansların uygunluk belgeleri iptal edilir.</a:t>
            </a: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359410" algn="just">
              <a:lnSpc>
                <a:spcPct val="107000"/>
              </a:lnSpc>
              <a:spcAft>
                <a:spcPts val="800"/>
              </a:spcAft>
            </a:pPr>
            <a:r>
              <a:rPr lang="tr-TR"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Bu Yönetmeliğin yürürlüğe girdiği tarihten önce faaliyete başlayan ambulanslar ve acil sağlık araçlarının bu Yönetmelikte yer alan kamera cihaz paketi ve mobil cihaz paketine ilişkin hükümlere uyumu </a:t>
            </a:r>
            <a:r>
              <a:rPr lang="tr-TR"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(Değişik ibare:RG-24/6/2025-32936)</a:t>
            </a:r>
            <a:r>
              <a:rPr lang="tr-TR"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u="sng"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1/1/2026 tarihine kadar</a:t>
            </a:r>
            <a:r>
              <a:rPr lang="tr-TR"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gerçekleştirilir.</a:t>
            </a: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tr-TR"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3682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F90810E-C489-49CA-ADFA-5CE5DE4C5D4C}"/>
              </a:ext>
            </a:extLst>
          </p:cNvPr>
          <p:cNvSpPr>
            <a:spLocks noGrp="1"/>
          </p:cNvSpPr>
          <p:nvPr>
            <p:ph idx="1"/>
          </p:nvPr>
        </p:nvSpPr>
        <p:spPr>
          <a:xfrm>
            <a:off x="838200" y="1105593"/>
            <a:ext cx="10515600" cy="5080967"/>
          </a:xfrm>
          <a:ln>
            <a:solidFill>
              <a:schemeClr val="bg1"/>
            </a:solidFill>
          </a:ln>
        </p:spPr>
        <p:txBody>
          <a:bodyPr>
            <a:normAutofit fontScale="62500" lnSpcReduction="20000"/>
          </a:bodyPr>
          <a:lstStyle/>
          <a:p>
            <a:pPr>
              <a:buFont typeface="Wingdings" panose="05000000000000000000" pitchFamily="2" charset="2"/>
              <a:buChar char="Ø"/>
            </a:pPr>
            <a:r>
              <a:rPr lang="tr-TR"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Ambulans: </a:t>
            </a:r>
            <a:r>
              <a:rPr lang="tr-TR"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Acil yardım veya hasta nakli amacıyla kullanılan, bu Yönetmelikte öngörülen teknik ve tıbbi malzemelerle özel olarak donatılmış kara, hava ve deniz ulaşım araçlarını,</a:t>
            </a:r>
          </a:p>
          <a:p>
            <a:pPr>
              <a:buFont typeface="Wingdings" panose="05000000000000000000" pitchFamily="2" charset="2"/>
              <a:buChar char="Ø"/>
            </a:pP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Ø"/>
            </a:pPr>
            <a:r>
              <a:rPr lang="tr-TR"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Ambulans ekibi: </a:t>
            </a:r>
            <a:r>
              <a:rPr lang="tr-TR"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Ambulansta görev yapan sağlık personeli ve sürücüden oluşan ekibi,</a:t>
            </a:r>
          </a:p>
          <a:p>
            <a:pPr>
              <a:buFont typeface="Wingdings" panose="05000000000000000000" pitchFamily="2" charset="2"/>
              <a:buChar char="Ø"/>
            </a:pPr>
            <a:endParaRPr lang="tr-TR"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tr-TR"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Ambulans servisi: </a:t>
            </a:r>
            <a:r>
              <a:rPr lang="tr-TR"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İl ambulans servisi başhekimliği haricinde acil yardım veya hasta nakli hizmeti sunan işletmeyi,</a:t>
            </a:r>
          </a:p>
          <a:p>
            <a:pPr>
              <a:buFont typeface="Wingdings" panose="05000000000000000000" pitchFamily="2" charset="2"/>
              <a:buChar char="Ø"/>
            </a:pP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Ø"/>
            </a:pPr>
            <a:r>
              <a:rPr lang="tr-TR"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Ekip sorumlusu: </a:t>
            </a:r>
            <a:r>
              <a:rPr lang="tr-TR"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Ambulans ekibinde vaka yönetiminden ve koordinasyondan sorumlu sağlık personelini,</a:t>
            </a:r>
          </a:p>
          <a:p>
            <a:pPr>
              <a:buFont typeface="Wingdings" panose="05000000000000000000" pitchFamily="2" charset="2"/>
              <a:buChar char="Ø"/>
            </a:pPr>
            <a:endParaRPr lang="tr-TR" sz="1800" kern="100" dirty="0">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Ø"/>
            </a:pPr>
            <a:r>
              <a:rPr lang="tr-TR"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Sağlık personeli: </a:t>
            </a:r>
            <a:r>
              <a:rPr lang="tr-TR"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Hekim, hemşire, acil tıp teknikeri, anestezi teknikeri, ebe, toplum sağlığı memuru, acil tıp teknisyeni ve anestezi teknisyenini,</a:t>
            </a:r>
          </a:p>
          <a:p>
            <a:pPr>
              <a:buFont typeface="Wingdings" panose="05000000000000000000" pitchFamily="2" charset="2"/>
              <a:buChar char="Ø"/>
            </a:pPr>
            <a:endParaRPr lang="tr-TR" sz="1800" kern="100" dirty="0">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Ø"/>
            </a:pPr>
            <a:r>
              <a:rPr lang="tr-TR"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Sürücü: </a:t>
            </a:r>
            <a:r>
              <a:rPr lang="tr-TR"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Kullanacağı araca uygun sürücü belgesine sahip; sağlık personelini ya da temel ilk yardım eğitimini başarıyla tamamlamış personeli,</a:t>
            </a:r>
          </a:p>
          <a:p>
            <a:pPr>
              <a:buFont typeface="Wingdings" panose="05000000000000000000" pitchFamily="2" charset="2"/>
              <a:buChar char="Ø"/>
            </a:pPr>
            <a:endParaRPr lang="tr-TR" sz="1800" kern="100" dirty="0">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Ø"/>
            </a:pPr>
            <a:r>
              <a:rPr lang="tr-TR"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Yeterlilik belgesi: </a:t>
            </a:r>
            <a:r>
              <a:rPr lang="tr-TR"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Ambulanslar ve acil sağlık araçlarının sağlık hizmetleri sunumunda kullanılabilmesine ilişkin Müdürlük tarafından düzenlenen belgeyi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6817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22A2BFF4-E4D9-4C3A-A6FD-E4BC769C1CF8}"/>
              </a:ext>
            </a:extLst>
          </p:cNvPr>
          <p:cNvGraphicFramePr>
            <a:graphicFrameLocks noGrp="1"/>
          </p:cNvGraphicFramePr>
          <p:nvPr>
            <p:ph idx="1"/>
          </p:nvPr>
        </p:nvGraphicFramePr>
        <p:xfrm>
          <a:off x="1095756" y="297180"/>
          <a:ext cx="9819894" cy="6263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9675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F505141-04D8-4AF1-82B7-F45DBF6D6CE6}"/>
              </a:ext>
            </a:extLst>
          </p:cNvPr>
          <p:cNvSpPr>
            <a:spLocks noGrp="1"/>
          </p:cNvSpPr>
          <p:nvPr>
            <p:ph idx="1"/>
          </p:nvPr>
        </p:nvSpPr>
        <p:spPr>
          <a:xfrm>
            <a:off x="350138" y="1341120"/>
            <a:ext cx="11366373" cy="5132832"/>
          </a:xfrm>
          <a:ln>
            <a:solidFill>
              <a:schemeClr val="bg1"/>
            </a:solidFill>
          </a:ln>
        </p:spPr>
        <p:txBody>
          <a:bodyPr>
            <a:noAutofit/>
          </a:bodyPr>
          <a:lstStyle/>
          <a:p>
            <a:pPr indent="0" algn="just">
              <a:lnSpc>
                <a:spcPct val="150000"/>
              </a:lnSpc>
              <a:spcAft>
                <a:spcPts val="800"/>
              </a:spcAft>
              <a:buNone/>
            </a:pPr>
            <a:r>
              <a:rPr lang="tr-TR" sz="1600" b="1" i="0" u="none" strike="noStrike" baseline="0" dirty="0">
                <a:latin typeface="Times New Roman" panose="02020603050405020304" pitchFamily="18" charset="0"/>
                <a:cs typeface="Times New Roman" panose="02020603050405020304" pitchFamily="18" charset="0"/>
              </a:rPr>
              <a:t>Acil yardım ambulansı: </a:t>
            </a:r>
          </a:p>
          <a:p>
            <a:pPr indent="359410" algn="just">
              <a:lnSpc>
                <a:spcPct val="150000"/>
              </a:lnSpc>
              <a:spcAft>
                <a:spcPts val="800"/>
              </a:spcAft>
            </a:pPr>
            <a:r>
              <a:rPr lang="tr-TR" sz="1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Hasta veya yaralılara, acil yardım gerektiren hallerde, olay yerinde ve ambulans içerisinde gerekli acil tıbbi müdahalenin yapılabileceği, yönetmelikte belirtilen teknik ve tıbbi donanıma sahip kara aracıdır.</a:t>
            </a:r>
          </a:p>
          <a:p>
            <a:pPr algn="just">
              <a:lnSpc>
                <a:spcPct val="150000"/>
              </a:lnSpc>
            </a:pPr>
            <a:r>
              <a:rPr lang="tr-TR" sz="16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Acil yardım ambulanslarında </a:t>
            </a:r>
            <a:r>
              <a:rPr lang="tr-TR" sz="1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en az üç kişiden oluşan ambulans ekibi görev yapar. Ambulans ekibinde en az bir hekim veya acil tıp teknikeri veya Bakanlıkça belirlenmiş modül eğitimlerini tamamlamış acil tıp teknisyeni ile diğer bir sağlık personeli ve bir sürücü bulunur. Sürücülük görevini, sağlık personelinin yapması durumunda öncelikle acil tıp teknisyeni, bulunmadığı durumlarda acil tıp teknikeri yapar.</a:t>
            </a:r>
          </a:p>
          <a:p>
            <a:pPr algn="just">
              <a:lnSpc>
                <a:spcPct val="150000"/>
              </a:lnSpc>
            </a:pPr>
            <a:endParaRPr lang="tr-TR" sz="1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tr-TR" sz="1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Acil yardım ambulansları ve yoğun bakım ambulansları beyaz renktedir. Bu araçları fosforlu, kırmızı renkli ve </a:t>
            </a:r>
            <a:r>
              <a:rPr lang="tr-TR" sz="16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mikroprizmatik</a:t>
            </a:r>
            <a:r>
              <a:rPr lang="tr-TR" sz="16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yansıtıcılı en az 200 mm genişliğinde şerit çevreler.  Bu araçlar üzerinde bulunan etiket ve işaretlerde kırmızı renk dışında herhangi bir renk kullanılamaz.</a:t>
            </a:r>
            <a:endParaRPr lang="tr-TR" sz="16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359410" algn="just">
              <a:lnSpc>
                <a:spcPct val="150000"/>
              </a:lnSpc>
              <a:spcAft>
                <a:spcPts val="800"/>
              </a:spcAft>
            </a:pPr>
            <a:endParaRPr lang="tr-TR" sz="16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514350" indent="-514350" algn="l">
              <a:lnSpc>
                <a:spcPct val="150000"/>
              </a:lnSpc>
              <a:buAutoNum type="arabicParenR"/>
            </a:pPr>
            <a:endParaRPr lang="tr-TR" sz="1600" dirty="0">
              <a:latin typeface="Times New Roman" panose="02020603050405020304" pitchFamily="18" charset="0"/>
              <a:cs typeface="Times New Roman" panose="02020603050405020304" pitchFamily="18" charset="0"/>
            </a:endParaRPr>
          </a:p>
        </p:txBody>
      </p:sp>
      <p:sp>
        <p:nvSpPr>
          <p:cNvPr id="4" name="Metin kutusu 3">
            <a:extLst>
              <a:ext uri="{FF2B5EF4-FFF2-40B4-BE49-F238E27FC236}">
                <a16:creationId xmlns:a16="http://schemas.microsoft.com/office/drawing/2014/main" id="{54DCC96F-A074-49E0-8403-C6CE5EB37F07}"/>
              </a:ext>
            </a:extLst>
          </p:cNvPr>
          <p:cNvSpPr txBox="1"/>
          <p:nvPr/>
        </p:nvSpPr>
        <p:spPr>
          <a:xfrm>
            <a:off x="475488" y="384048"/>
            <a:ext cx="6096000" cy="707886"/>
          </a:xfrm>
          <a:prstGeom prst="rect">
            <a:avLst/>
          </a:prstGeom>
          <a:noFill/>
        </p:spPr>
        <p:txBody>
          <a:bodyPr wrap="square">
            <a:spAutoFit/>
          </a:bodyPr>
          <a:lstStyle/>
          <a:p>
            <a:r>
              <a:rPr lang="tr-TR" sz="4000" b="1" dirty="0">
                <a:solidFill>
                  <a:srgbClr val="C00000"/>
                </a:solidFill>
                <a:latin typeface="Times New Roman" panose="02020603050405020304" pitchFamily="18" charset="0"/>
                <a:cs typeface="Times New Roman" panose="02020603050405020304" pitchFamily="18" charset="0"/>
              </a:rPr>
              <a:t>Kara Ambulansları</a:t>
            </a:r>
            <a:endParaRPr lang="tr-TR" sz="4000" b="1" dirty="0"/>
          </a:p>
        </p:txBody>
      </p:sp>
    </p:spTree>
    <p:extLst>
      <p:ext uri="{BB962C8B-B14F-4D97-AF65-F5344CB8AC3E}">
        <p14:creationId xmlns:p14="http://schemas.microsoft.com/office/powerpoint/2010/main" val="953250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485E5B-08A6-417F-8D7F-2969318D1DBE}"/>
              </a:ext>
            </a:extLst>
          </p:cNvPr>
          <p:cNvSpPr>
            <a:spLocks noGrp="1"/>
          </p:cNvSpPr>
          <p:nvPr>
            <p:ph idx="1"/>
          </p:nvPr>
        </p:nvSpPr>
        <p:spPr>
          <a:xfrm>
            <a:off x="838200" y="921956"/>
            <a:ext cx="10515600" cy="5010214"/>
          </a:xfrm>
          <a:ln>
            <a:solidFill>
              <a:schemeClr val="bg1"/>
            </a:solidFill>
          </a:ln>
        </p:spPr>
        <p:txBody>
          <a:bodyPr>
            <a:normAutofit/>
          </a:bodyPr>
          <a:lstStyle/>
          <a:p>
            <a:pPr marL="0" indent="0" algn="just">
              <a:lnSpc>
                <a:spcPct val="150000"/>
              </a:lnSpc>
              <a:buNone/>
            </a:pPr>
            <a:r>
              <a:rPr lang="tr-TR"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Hasta nakil ambulansı</a:t>
            </a:r>
          </a:p>
          <a:p>
            <a:pPr algn="just">
              <a:lnSpc>
                <a:spcPct val="150000"/>
              </a:lnSpc>
            </a:pPr>
            <a:r>
              <a:rPr lang="tr-TR"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Acil tıbbi müdahale gerektirmeyen hasta veya yaralıların nakli amacıyla kullanılan, </a:t>
            </a:r>
            <a:r>
              <a:rPr lang="tr-TR"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(Değişik ibare:RG-24/6/2025-32936)</a:t>
            </a:r>
            <a:r>
              <a:rPr lang="tr-TR"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000" u="sng"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sesli uyarı sistemi, mavi renkli derhal sökülüp takılabilecek şekilde ışıklı uyarı cihazı</a:t>
            </a:r>
            <a:r>
              <a:rPr lang="tr-TR"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ve yönetmelikte yer alan teknik ve tıbbi donanıma sahip kara aracıdır.</a:t>
            </a:r>
          </a:p>
          <a:p>
            <a:pPr algn="just">
              <a:lnSpc>
                <a:spcPct val="150000"/>
              </a:lnSpc>
            </a:pPr>
            <a:r>
              <a:rPr lang="tr-TR"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Hasta nakil ambulanslarında en az iki kişiden oluşan ambulans ekibi görev yapar. Ambulans ekibinde en az bir sağlık personeli ve bir sürücü bulunur.</a:t>
            </a:r>
            <a:endParaRPr lang="tr-T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tr-TR"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Hasta nakil ambulansları gri (RAL 7004) renktedir. Bu araçları fosforlu, mavi renkli ve </a:t>
            </a:r>
            <a:r>
              <a:rPr lang="tr-TR" sz="2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mikroprizmatik</a:t>
            </a:r>
            <a:r>
              <a:rPr lang="tr-TR"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yansıtıcılı en az 200 mm genişliğinde şerit çevreler. Bu araçlar üzerinde bulunan etiket ve işaretlerde mavi renk dışında herhangi bir renk kullanılamaz.</a:t>
            </a:r>
            <a:endParaRPr lang="tr-T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endParaRPr lang="tr-T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4712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A8F9647-C7BA-4B28-817D-69598D53EF58}"/>
              </a:ext>
            </a:extLst>
          </p:cNvPr>
          <p:cNvSpPr>
            <a:spLocks noGrp="1"/>
          </p:cNvSpPr>
          <p:nvPr>
            <p:ph idx="1"/>
          </p:nvPr>
        </p:nvSpPr>
        <p:spPr>
          <a:xfrm>
            <a:off x="1120140" y="656050"/>
            <a:ext cx="9561576" cy="5264690"/>
          </a:xfrm>
          <a:ln>
            <a:solidFill>
              <a:schemeClr val="bg1"/>
            </a:solidFill>
          </a:ln>
        </p:spPr>
        <p:txBody>
          <a:bodyPr>
            <a:normAutofit fontScale="92500" lnSpcReduction="10000"/>
          </a:bodyPr>
          <a:lstStyle/>
          <a:p>
            <a:pPr marL="0" indent="0" algn="just">
              <a:lnSpc>
                <a:spcPct val="160000"/>
              </a:lnSpc>
              <a:buNone/>
            </a:pPr>
            <a:r>
              <a:rPr lang="tr-TR"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Yoğun bakım ambulansı</a:t>
            </a:r>
          </a:p>
          <a:p>
            <a:pPr algn="just">
              <a:lnSpc>
                <a:spcPct val="160000"/>
              </a:lnSpc>
            </a:pPr>
            <a:r>
              <a:rPr lang="tr-TR"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Hasta veya yaralıların nakil esnasında ileri seviyede izlenmesine ve tedavisine yönelik tasarımlanan, yönetmelikte yer alan teknik ve tıbbi donanıma sahip kara aracıdır.</a:t>
            </a:r>
          </a:p>
          <a:p>
            <a:pPr algn="just">
              <a:lnSpc>
                <a:spcPct val="160000"/>
              </a:lnSpc>
            </a:pPr>
            <a:r>
              <a:rPr lang="tr-TR"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Yoğun bakım ambulansları ile özel donanımlı ambulanslarda en az üç kişiden oluşan ambulans ekibi görev yapar. Ambulans ekibinde biri hekim veya acil tıp teknikeri olmak üzere en az iki sağlık personeli ve bir sürücü bulunur.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0100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C21EDD0-BABD-45F5-A28B-62F8BC9A2A2A}"/>
              </a:ext>
            </a:extLst>
          </p:cNvPr>
          <p:cNvSpPr>
            <a:spLocks noGrp="1"/>
          </p:cNvSpPr>
          <p:nvPr>
            <p:ph idx="1"/>
          </p:nvPr>
        </p:nvSpPr>
        <p:spPr>
          <a:xfrm>
            <a:off x="1055370" y="1037781"/>
            <a:ext cx="10515600" cy="4782438"/>
          </a:xfrm>
          <a:ln>
            <a:solidFill>
              <a:schemeClr val="bg1"/>
            </a:solidFill>
          </a:ln>
        </p:spPr>
        <p:txBody>
          <a:bodyPr>
            <a:normAutofit/>
          </a:bodyPr>
          <a:lstStyle/>
          <a:p>
            <a:pPr marL="0" indent="0" algn="just">
              <a:lnSpc>
                <a:spcPct val="150000"/>
              </a:lnSpc>
              <a:buNone/>
            </a:pPr>
            <a:r>
              <a:rPr lang="tr-TR" sz="2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Özel donanımlı ambulans </a:t>
            </a:r>
          </a:p>
          <a:p>
            <a:pPr algn="just">
              <a:lnSpc>
                <a:spcPct val="150000"/>
              </a:lnSpc>
            </a:pPr>
            <a:r>
              <a:rPr lang="tr-TR" sz="2000"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a:t>
            </a:r>
            <a:r>
              <a:rPr lang="tr-TR"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asta veya yaralılara olay yerinde acil tıbbi yardım sağlama veya medikal kurtarma amacı ile görev yaptığı bölgenin coğrafi ve mimari özelliği, yol durumu ve ulaşım altyapısı ile taşıdığı hasta veya yaralıların yaşı, fiziki ve tıbbi durumlarına göre özel olarak tasarlanmış, Bakanlık ile kamu kurum ve kuruluşlarına ait, teknik ve tıbbi donanımı ile özellikleri Bakanlıkça belirlenen; arazi tipi ambulans, çok </a:t>
            </a:r>
            <a:r>
              <a:rPr lang="tr-TR" sz="2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sedyeli</a:t>
            </a:r>
            <a:r>
              <a:rPr lang="tr-TR"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ambulans, </a:t>
            </a:r>
            <a:r>
              <a:rPr lang="tr-TR" sz="2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yenidoğan</a:t>
            </a:r>
            <a:r>
              <a:rPr lang="tr-TR"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ambulansı, </a:t>
            </a:r>
            <a:r>
              <a:rPr lang="tr-TR" sz="2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obez</a:t>
            </a:r>
            <a:r>
              <a:rPr lang="tr-TR"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ambulans, medikal kurtarma ambulansı ve benzeri kara aracıdır.</a:t>
            </a:r>
          </a:p>
          <a:p>
            <a:pPr algn="just">
              <a:lnSpc>
                <a:spcPct val="150000"/>
              </a:lnSpc>
            </a:pPr>
            <a:r>
              <a:rPr lang="tr-TR"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Özel donanımlı ambulanslar ve acil sağlık araçlarının renkleri ile üzerinde yer alacak yazı ve işaretler araçların özelliğine göre Bakanlıkça belirlenir.</a:t>
            </a:r>
            <a:endParaRPr lang="tr-T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endParaRPr lang="tr-T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1718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911506E-FE1F-40E1-9131-F625178E2150}"/>
              </a:ext>
            </a:extLst>
          </p:cNvPr>
          <p:cNvSpPr>
            <a:spLocks noGrp="1"/>
          </p:cNvSpPr>
          <p:nvPr>
            <p:ph idx="1"/>
          </p:nvPr>
        </p:nvSpPr>
        <p:spPr>
          <a:xfrm>
            <a:off x="704088" y="1533017"/>
            <a:ext cx="9073896" cy="4523812"/>
          </a:xfrm>
          <a:ln>
            <a:solidFill>
              <a:schemeClr val="bg1"/>
            </a:solidFill>
          </a:ln>
        </p:spPr>
        <p:txBody>
          <a:bodyPr>
            <a:normAutofit/>
          </a:bodyPr>
          <a:lstStyle/>
          <a:p>
            <a:pPr>
              <a:lnSpc>
                <a:spcPct val="150000"/>
              </a:lnSpc>
            </a:pPr>
            <a:r>
              <a:rPr lang="tr-TR"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Hava ambulanslarında, kullanılacak hava aracına göre Ulaştırma ve Altyapı Bakanlığının uygun gördüğü sayıda pilot, en az bir hekim ve bir sağlık personeli bulunmak zorundadır. </a:t>
            </a:r>
          </a:p>
          <a:p>
            <a:pPr>
              <a:lnSpc>
                <a:spcPct val="150000"/>
              </a:lnSpc>
            </a:pPr>
            <a:r>
              <a:rPr lang="tr-TR"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Hava ve deniz ambulanslarında asgari olarak kuruluşa ait isim, marka, işaret, amblem ve iletişim bilgileri yer alır.</a:t>
            </a:r>
          </a:p>
          <a:p>
            <a:pPr>
              <a:lnSpc>
                <a:spcPct val="150000"/>
              </a:lnSpc>
            </a:pPr>
            <a:r>
              <a:rPr lang="tr-TR"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Hava ve deniz araçlarının ambulans olarak tescili işlemlerinde; hava ambulansları için uçuşa elverişliliği, deniz ambulansları için denize elverişliliği belgelendirilen araçlara, Müdürlük tarafından Ek-3 ve Ek-4 uyarınca yapılan inceleme ve değerlendirme sonucunda Müdürlükçe Ek-6’da yer alan yeterlilik belgesi düzenlenir.</a:t>
            </a: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endParaRPr lang="tr-TR" sz="1800" dirty="0">
              <a:latin typeface="Times New Roman" panose="02020603050405020304" pitchFamily="18" charset="0"/>
              <a:cs typeface="Times New Roman" panose="02020603050405020304" pitchFamily="18" charset="0"/>
            </a:endParaRPr>
          </a:p>
        </p:txBody>
      </p:sp>
      <p:sp>
        <p:nvSpPr>
          <p:cNvPr id="5" name="Metin kutusu 4">
            <a:extLst>
              <a:ext uri="{FF2B5EF4-FFF2-40B4-BE49-F238E27FC236}">
                <a16:creationId xmlns:a16="http://schemas.microsoft.com/office/drawing/2014/main" id="{61A75504-BA46-410D-92E8-4C2E6502135C}"/>
              </a:ext>
            </a:extLst>
          </p:cNvPr>
          <p:cNvSpPr txBox="1"/>
          <p:nvPr/>
        </p:nvSpPr>
        <p:spPr>
          <a:xfrm>
            <a:off x="704088" y="801171"/>
            <a:ext cx="6096000" cy="400110"/>
          </a:xfrm>
          <a:prstGeom prst="rect">
            <a:avLst/>
          </a:prstGeom>
          <a:noFill/>
        </p:spPr>
        <p:txBody>
          <a:bodyPr wrap="square">
            <a:spAutoFit/>
          </a:bodyPr>
          <a:lstStyle/>
          <a:p>
            <a:r>
              <a:rPr lang="tr-TR" sz="2000" dirty="0">
                <a:solidFill>
                  <a:srgbClr val="C00000"/>
                </a:solidFill>
                <a:latin typeface="Times New Roman" panose="02020603050405020304" pitchFamily="18" charset="0"/>
                <a:cs typeface="Times New Roman" panose="02020603050405020304" pitchFamily="18" charset="0"/>
              </a:rPr>
              <a:t>Hava Ambulansları</a:t>
            </a:r>
            <a:endParaRPr lang="tr-TR" sz="2000" dirty="0"/>
          </a:p>
        </p:txBody>
      </p:sp>
    </p:spTree>
    <p:extLst>
      <p:ext uri="{BB962C8B-B14F-4D97-AF65-F5344CB8AC3E}">
        <p14:creationId xmlns:p14="http://schemas.microsoft.com/office/powerpoint/2010/main" val="98130665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TotalTime>
  <Words>1229</Words>
  <Application>Microsoft Office PowerPoint</Application>
  <PresentationFormat>Geniş ekran</PresentationFormat>
  <Paragraphs>78</Paragraphs>
  <Slides>13</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13</vt:i4>
      </vt:variant>
    </vt:vector>
  </HeadingPairs>
  <TitlesOfParts>
    <vt:vector size="21" baseType="lpstr">
      <vt:lpstr>Aptos</vt:lpstr>
      <vt:lpstr>Aptos Display</vt:lpstr>
      <vt:lpstr>Arial</vt:lpstr>
      <vt:lpstr>Calibri</vt:lpstr>
      <vt:lpstr>Times New Roman</vt:lpstr>
      <vt:lpstr>Wingdings</vt:lpstr>
      <vt:lpstr>Office Teması</vt:lpstr>
      <vt:lpstr>Özel Tasarım</vt:lpstr>
      <vt:lpstr>Ambulans Ekipmanları Dersi</vt:lpstr>
      <vt:lpstr>Ambulans</vt:lpstr>
      <vt:lpstr>PowerPoint Sunusu</vt:lpstr>
      <vt:lpstr>PowerPoint Sunusu</vt:lpstr>
      <vt:lpstr>PowerPoint Sunusu</vt:lpstr>
      <vt:lpstr>PowerPoint Sunusu</vt:lpstr>
      <vt:lpstr>PowerPoint Sunusu</vt:lpstr>
      <vt:lpstr>PowerPoint Sunusu</vt:lpstr>
      <vt:lpstr>PowerPoint Sunusu</vt:lpstr>
      <vt:lpstr>PowerPoint Sunusu</vt:lpstr>
      <vt:lpstr>Acil sağlık araçları </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Ambulans Ekipmanları Dersi</dc:title>
  <dc:creator>EÖ</dc:creator>
  <cp:lastModifiedBy>YUSUF UYAN</cp:lastModifiedBy>
  <cp:revision>8</cp:revision>
  <dcterms:created xsi:type="dcterms:W3CDTF">2026-04-02T07:47:59Z</dcterms:created>
  <dcterms:modified xsi:type="dcterms:W3CDTF">2026-06-25T11:49:21Z</dcterms:modified>
</cp:coreProperties>
</file>