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9" r:id="rId3"/>
    <p:sldId id="268" r:id="rId4"/>
    <p:sldId id="308" r:id="rId5"/>
    <p:sldId id="287" r:id="rId6"/>
    <p:sldId id="289" r:id="rId7"/>
    <p:sldId id="300" r:id="rId8"/>
    <p:sldId id="299" r:id="rId9"/>
    <p:sldId id="295" r:id="rId10"/>
    <p:sldId id="313" r:id="rId11"/>
    <p:sldId id="311" r:id="rId12"/>
    <p:sldId id="312" r:id="rId13"/>
    <p:sldId id="288" r:id="rId14"/>
    <p:sldId id="290" r:id="rId15"/>
    <p:sldId id="291" r:id="rId16"/>
    <p:sldId id="292" r:id="rId17"/>
    <p:sldId id="285" r:id="rId18"/>
    <p:sldId id="293" r:id="rId19"/>
    <p:sldId id="294" r:id="rId20"/>
    <p:sldId id="303" r:id="rId21"/>
    <p:sldId id="301" r:id="rId22"/>
    <p:sldId id="304" r:id="rId23"/>
    <p:sldId id="305" r:id="rId24"/>
    <p:sldId id="306" r:id="rId25"/>
    <p:sldId id="307" r:id="rId26"/>
    <p:sldId id="28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27" autoAdjust="0"/>
    <p:restoredTop sz="94660"/>
  </p:normalViewPr>
  <p:slideViewPr>
    <p:cSldViewPr snapToGrid="0">
      <p:cViewPr varScale="1">
        <p:scale>
          <a:sx n="98" d="100"/>
          <a:sy n="98" d="100"/>
        </p:scale>
        <p:origin x="63" y="1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üler Demir" userId="51ad5cf4d1839854" providerId="LiveId" clId="{9E227CD7-B92E-405E-B8AC-A0B6E79F6C62}"/>
    <pc:docChg chg="undo custSel addSld delSld modSld sldOrd">
      <pc:chgData name="Güler Demir" userId="51ad5cf4d1839854" providerId="LiveId" clId="{9E227CD7-B92E-405E-B8AC-A0B6E79F6C62}" dt="2025-08-11T19:20:04.276" v="7585" actId="1076"/>
      <pc:docMkLst>
        <pc:docMk/>
      </pc:docMkLst>
      <pc:sldChg chg="modSp mod">
        <pc:chgData name="Güler Demir" userId="51ad5cf4d1839854" providerId="LiveId" clId="{9E227CD7-B92E-405E-B8AC-A0B6E79F6C62}" dt="2025-08-11T17:35:22.668" v="6518" actId="207"/>
        <pc:sldMkLst>
          <pc:docMk/>
          <pc:sldMk cId="951358384" sldId="256"/>
        </pc:sldMkLst>
        <pc:spChg chg="mod">
          <ac:chgData name="Güler Demir" userId="51ad5cf4d1839854" providerId="LiveId" clId="{9E227CD7-B92E-405E-B8AC-A0B6E79F6C62}" dt="2025-08-11T17:12:08.811" v="6471" actId="207"/>
          <ac:spMkLst>
            <pc:docMk/>
            <pc:sldMk cId="951358384" sldId="256"/>
            <ac:spMk id="2" creationId="{00000000-0000-0000-0000-000000000000}"/>
          </ac:spMkLst>
        </pc:spChg>
        <pc:spChg chg="mod">
          <ac:chgData name="Güler Demir" userId="51ad5cf4d1839854" providerId="LiveId" clId="{9E227CD7-B92E-405E-B8AC-A0B6E79F6C62}" dt="2025-08-11T17:35:22.668" v="6518" actId="207"/>
          <ac:spMkLst>
            <pc:docMk/>
            <pc:sldMk cId="951358384" sldId="256"/>
            <ac:spMk id="3" creationId="{00000000-0000-0000-0000-000000000000}"/>
          </ac:spMkLst>
        </pc:spChg>
      </pc:sldChg>
      <pc:sldChg chg="modSp mod">
        <pc:chgData name="Güler Demir" userId="51ad5cf4d1839854" providerId="LiveId" clId="{9E227CD7-B92E-405E-B8AC-A0B6E79F6C62}" dt="2025-08-07T15:35:16.578" v="6329" actId="14100"/>
        <pc:sldMkLst>
          <pc:docMk/>
          <pc:sldMk cId="4088613481" sldId="268"/>
        </pc:sldMkLst>
        <pc:spChg chg="mod">
          <ac:chgData name="Güler Demir" userId="51ad5cf4d1839854" providerId="LiveId" clId="{9E227CD7-B92E-405E-B8AC-A0B6E79F6C62}" dt="2025-08-07T15:31:44.882" v="6216" actId="6549"/>
          <ac:spMkLst>
            <pc:docMk/>
            <pc:sldMk cId="4088613481" sldId="268"/>
            <ac:spMk id="2" creationId="{A2DCC7FD-BF56-9AF1-81B5-4815C046ED76}"/>
          </ac:spMkLst>
        </pc:spChg>
        <pc:spChg chg="mod">
          <ac:chgData name="Güler Demir" userId="51ad5cf4d1839854" providerId="LiveId" clId="{9E227CD7-B92E-405E-B8AC-A0B6E79F6C62}" dt="2025-08-07T15:35:16.578" v="6329" actId="14100"/>
          <ac:spMkLst>
            <pc:docMk/>
            <pc:sldMk cId="4088613481" sldId="268"/>
            <ac:spMk id="3" creationId="{6CABB9E9-7DA7-206D-2E8C-E6913BCE2D07}"/>
          </ac:spMkLst>
        </pc:spChg>
      </pc:sldChg>
      <pc:sldChg chg="modSp mod">
        <pc:chgData name="Güler Demir" userId="51ad5cf4d1839854" providerId="LiveId" clId="{9E227CD7-B92E-405E-B8AC-A0B6E79F6C62}" dt="2025-08-11T18:57:20.049" v="7465" actId="27636"/>
        <pc:sldMkLst>
          <pc:docMk/>
          <pc:sldMk cId="1079201827" sldId="284"/>
        </pc:sldMkLst>
        <pc:spChg chg="mod">
          <ac:chgData name="Güler Demir" userId="51ad5cf4d1839854" providerId="LiveId" clId="{9E227CD7-B92E-405E-B8AC-A0B6E79F6C62}" dt="2025-08-11T18:57:20.049" v="7465" actId="27636"/>
          <ac:spMkLst>
            <pc:docMk/>
            <pc:sldMk cId="1079201827" sldId="284"/>
            <ac:spMk id="3" creationId="{A8CF00E1-E9E8-C5E7-47AA-ABA42FFFBE2B}"/>
          </ac:spMkLst>
        </pc:spChg>
      </pc:sldChg>
      <pc:sldChg chg="modSp add mod">
        <pc:chgData name="Güler Demir" userId="51ad5cf4d1839854" providerId="LiveId" clId="{9E227CD7-B92E-405E-B8AC-A0B6E79F6C62}" dt="2025-08-11T19:00:02.183" v="7484" actId="6549"/>
        <pc:sldMkLst>
          <pc:docMk/>
          <pc:sldMk cId="2137404344" sldId="285"/>
        </pc:sldMkLst>
        <pc:spChg chg="mod">
          <ac:chgData name="Güler Demir" userId="51ad5cf4d1839854" providerId="LiveId" clId="{9E227CD7-B92E-405E-B8AC-A0B6E79F6C62}" dt="2025-08-05T16:37:27.997" v="1504" actId="20577"/>
          <ac:spMkLst>
            <pc:docMk/>
            <pc:sldMk cId="2137404344" sldId="285"/>
            <ac:spMk id="2" creationId="{46A3AFDD-785A-08EA-09D4-D8AD19CCD2C9}"/>
          </ac:spMkLst>
        </pc:spChg>
        <pc:spChg chg="mod">
          <ac:chgData name="Güler Demir" userId="51ad5cf4d1839854" providerId="LiveId" clId="{9E227CD7-B92E-405E-B8AC-A0B6E79F6C62}" dt="2025-08-11T19:00:02.183" v="7484" actId="6549"/>
          <ac:spMkLst>
            <pc:docMk/>
            <pc:sldMk cId="2137404344" sldId="285"/>
            <ac:spMk id="3" creationId="{99F45622-458E-3CBA-C1BB-C050A6D09E5F}"/>
          </ac:spMkLst>
        </pc:spChg>
      </pc:sldChg>
      <pc:sldChg chg="del">
        <pc:chgData name="Güler Demir" userId="51ad5cf4d1839854" providerId="LiveId" clId="{9E227CD7-B92E-405E-B8AC-A0B6E79F6C62}" dt="2025-08-05T15:26:26.738" v="3" actId="47"/>
        <pc:sldMkLst>
          <pc:docMk/>
          <pc:sldMk cId="2741133570" sldId="285"/>
        </pc:sldMkLst>
      </pc:sldChg>
      <pc:sldChg chg="del">
        <pc:chgData name="Güler Demir" userId="51ad5cf4d1839854" providerId="LiveId" clId="{9E227CD7-B92E-405E-B8AC-A0B6E79F6C62}" dt="2025-08-05T15:26:26.938" v="4" actId="47"/>
        <pc:sldMkLst>
          <pc:docMk/>
          <pc:sldMk cId="1538750099" sldId="286"/>
        </pc:sldMkLst>
      </pc:sldChg>
      <pc:sldChg chg="modSp add del mod">
        <pc:chgData name="Güler Demir" userId="51ad5cf4d1839854" providerId="LiveId" clId="{9E227CD7-B92E-405E-B8AC-A0B6E79F6C62}" dt="2025-08-05T16:38:42.696" v="1514" actId="2696"/>
        <pc:sldMkLst>
          <pc:docMk/>
          <pc:sldMk cId="1721633561" sldId="286"/>
        </pc:sldMkLst>
      </pc:sldChg>
      <pc:sldChg chg="del">
        <pc:chgData name="Güler Demir" userId="51ad5cf4d1839854" providerId="LiveId" clId="{9E227CD7-B92E-405E-B8AC-A0B6E79F6C62}" dt="2025-08-05T15:26:26.543" v="2" actId="47"/>
        <pc:sldMkLst>
          <pc:docMk/>
          <pc:sldMk cId="1497847281" sldId="287"/>
        </pc:sldMkLst>
      </pc:sldChg>
      <pc:sldChg chg="modSp add mod">
        <pc:chgData name="Güler Demir" userId="51ad5cf4d1839854" providerId="LiveId" clId="{9E227CD7-B92E-405E-B8AC-A0B6E79F6C62}" dt="2025-08-11T17:39:43.539" v="6587" actId="20577"/>
        <pc:sldMkLst>
          <pc:docMk/>
          <pc:sldMk cId="2902785725" sldId="287"/>
        </pc:sldMkLst>
        <pc:spChg chg="mod">
          <ac:chgData name="Güler Demir" userId="51ad5cf4d1839854" providerId="LiveId" clId="{9E227CD7-B92E-405E-B8AC-A0B6E79F6C62}" dt="2025-08-05T16:48:55.399" v="1738" actId="20577"/>
          <ac:spMkLst>
            <pc:docMk/>
            <pc:sldMk cId="2902785725" sldId="287"/>
            <ac:spMk id="2" creationId="{5FE96C27-B3BC-7672-E3B7-F091D0097854}"/>
          </ac:spMkLst>
        </pc:spChg>
        <pc:spChg chg="mod">
          <ac:chgData name="Güler Demir" userId="51ad5cf4d1839854" providerId="LiveId" clId="{9E227CD7-B92E-405E-B8AC-A0B6E79F6C62}" dt="2025-08-11T17:39:43.539" v="6587" actId="20577"/>
          <ac:spMkLst>
            <pc:docMk/>
            <pc:sldMk cId="2902785725" sldId="287"/>
            <ac:spMk id="3" creationId="{1ABDC20A-B6C7-CFBE-EF78-F7624B0159DA}"/>
          </ac:spMkLst>
        </pc:spChg>
      </pc:sldChg>
      <pc:sldChg chg="modSp add mod">
        <pc:chgData name="Güler Demir" userId="51ad5cf4d1839854" providerId="LiveId" clId="{9E227CD7-B92E-405E-B8AC-A0B6E79F6C62}" dt="2025-08-11T18:50:24.567" v="7358" actId="14100"/>
        <pc:sldMkLst>
          <pc:docMk/>
          <pc:sldMk cId="3716963563" sldId="288"/>
        </pc:sldMkLst>
        <pc:spChg chg="mod">
          <ac:chgData name="Güler Demir" userId="51ad5cf4d1839854" providerId="LiveId" clId="{9E227CD7-B92E-405E-B8AC-A0B6E79F6C62}" dt="2025-08-05T20:06:04.433" v="5993" actId="14100"/>
          <ac:spMkLst>
            <pc:docMk/>
            <pc:sldMk cId="3716963563" sldId="288"/>
            <ac:spMk id="2" creationId="{0F495625-26DD-10DF-2ACC-1CAABFCA3ED5}"/>
          </ac:spMkLst>
        </pc:spChg>
        <pc:spChg chg="mod">
          <ac:chgData name="Güler Demir" userId="51ad5cf4d1839854" providerId="LiveId" clId="{9E227CD7-B92E-405E-B8AC-A0B6E79F6C62}" dt="2025-08-11T18:50:24.567" v="7358" actId="14100"/>
          <ac:spMkLst>
            <pc:docMk/>
            <pc:sldMk cId="3716963563" sldId="288"/>
            <ac:spMk id="3" creationId="{E08EA589-A29E-0B6A-C559-0A00AFF062EA}"/>
          </ac:spMkLst>
        </pc:spChg>
      </pc:sldChg>
      <pc:sldChg chg="del">
        <pc:chgData name="Güler Demir" userId="51ad5cf4d1839854" providerId="LiveId" clId="{9E227CD7-B92E-405E-B8AC-A0B6E79F6C62}" dt="2025-08-05T15:26:26.333" v="1" actId="47"/>
        <pc:sldMkLst>
          <pc:docMk/>
          <pc:sldMk cId="3812097803" sldId="288"/>
        </pc:sldMkLst>
      </pc:sldChg>
      <pc:sldChg chg="modSp add mod">
        <pc:chgData name="Güler Demir" userId="51ad5cf4d1839854" providerId="LiveId" clId="{9E227CD7-B92E-405E-B8AC-A0B6E79F6C62}" dt="2025-08-11T18:37:06.413" v="7292" actId="115"/>
        <pc:sldMkLst>
          <pc:docMk/>
          <pc:sldMk cId="60073490" sldId="289"/>
        </pc:sldMkLst>
        <pc:spChg chg="mod">
          <ac:chgData name="Güler Demir" userId="51ad5cf4d1839854" providerId="LiveId" clId="{9E227CD7-B92E-405E-B8AC-A0B6E79F6C62}" dt="2025-08-05T16:49:03.118" v="1749" actId="20577"/>
          <ac:spMkLst>
            <pc:docMk/>
            <pc:sldMk cId="60073490" sldId="289"/>
            <ac:spMk id="2" creationId="{76C5C8C6-435D-86A1-9B5F-F05FB01A3B37}"/>
          </ac:spMkLst>
        </pc:spChg>
        <pc:spChg chg="mod">
          <ac:chgData name="Güler Demir" userId="51ad5cf4d1839854" providerId="LiveId" clId="{9E227CD7-B92E-405E-B8AC-A0B6E79F6C62}" dt="2025-08-11T18:37:06.413" v="7292" actId="115"/>
          <ac:spMkLst>
            <pc:docMk/>
            <pc:sldMk cId="60073490" sldId="289"/>
            <ac:spMk id="3" creationId="{78303445-E12B-2495-1B89-3A2C0C33300A}"/>
          </ac:spMkLst>
        </pc:spChg>
      </pc:sldChg>
      <pc:sldChg chg="addSp delSp modSp add del mod">
        <pc:chgData name="Güler Demir" userId="51ad5cf4d1839854" providerId="LiveId" clId="{9E227CD7-B92E-405E-B8AC-A0B6E79F6C62}" dt="2025-08-05T16:06:53.243" v="841"/>
        <pc:sldMkLst>
          <pc:docMk/>
          <pc:sldMk cId="1902978356" sldId="289"/>
        </pc:sldMkLst>
      </pc:sldChg>
      <pc:sldChg chg="addSp delSp modSp add del mod">
        <pc:chgData name="Güler Demir" userId="51ad5cf4d1839854" providerId="LiveId" clId="{9E227CD7-B92E-405E-B8AC-A0B6E79F6C62}" dt="2025-08-05T16:05:43.441" v="834"/>
        <pc:sldMkLst>
          <pc:docMk/>
          <pc:sldMk cId="4187522074" sldId="289"/>
        </pc:sldMkLst>
      </pc:sldChg>
      <pc:sldChg chg="del">
        <pc:chgData name="Güler Demir" userId="51ad5cf4d1839854" providerId="LiveId" clId="{9E227CD7-B92E-405E-B8AC-A0B6E79F6C62}" dt="2025-08-05T15:26:27.153" v="5" actId="47"/>
        <pc:sldMkLst>
          <pc:docMk/>
          <pc:sldMk cId="2439174538" sldId="290"/>
        </pc:sldMkLst>
      </pc:sldChg>
      <pc:sldChg chg="addSp modSp add mod">
        <pc:chgData name="Güler Demir" userId="51ad5cf4d1839854" providerId="LiveId" clId="{9E227CD7-B92E-405E-B8AC-A0B6E79F6C62}" dt="2025-08-11T17:13:14.897" v="6487" actId="6549"/>
        <pc:sldMkLst>
          <pc:docMk/>
          <pc:sldMk cId="3142019541" sldId="290"/>
        </pc:sldMkLst>
        <pc:spChg chg="mod">
          <ac:chgData name="Güler Demir" userId="51ad5cf4d1839854" providerId="LiveId" clId="{9E227CD7-B92E-405E-B8AC-A0B6E79F6C62}" dt="2025-08-05T20:08:52.064" v="6021" actId="27636"/>
          <ac:spMkLst>
            <pc:docMk/>
            <pc:sldMk cId="3142019541" sldId="290"/>
            <ac:spMk id="2" creationId="{C2E3694B-7BE3-AF09-A912-6BD3089A43D4}"/>
          </ac:spMkLst>
        </pc:spChg>
        <pc:spChg chg="mod">
          <ac:chgData name="Güler Demir" userId="51ad5cf4d1839854" providerId="LiveId" clId="{9E227CD7-B92E-405E-B8AC-A0B6E79F6C62}" dt="2025-08-11T17:13:14.897" v="6487" actId="6549"/>
          <ac:spMkLst>
            <pc:docMk/>
            <pc:sldMk cId="3142019541" sldId="290"/>
            <ac:spMk id="3" creationId="{91A6AC2B-3BA8-FD06-258A-F8A561F08CBC}"/>
          </ac:spMkLst>
        </pc:spChg>
        <pc:spChg chg="add mod">
          <ac:chgData name="Güler Demir" userId="51ad5cf4d1839854" providerId="LiveId" clId="{9E227CD7-B92E-405E-B8AC-A0B6E79F6C62}" dt="2025-08-05T20:10:48.840" v="6068" actId="1076"/>
          <ac:spMkLst>
            <pc:docMk/>
            <pc:sldMk cId="3142019541" sldId="290"/>
            <ac:spMk id="7" creationId="{510255C8-5A3C-3D78-11A9-4DB0DA9E11EF}"/>
          </ac:spMkLst>
        </pc:spChg>
        <pc:picChg chg="add mod">
          <ac:chgData name="Güler Demir" userId="51ad5cf4d1839854" providerId="LiveId" clId="{9E227CD7-B92E-405E-B8AC-A0B6E79F6C62}" dt="2025-08-05T20:10:51.287" v="6069" actId="14100"/>
          <ac:picMkLst>
            <pc:docMk/>
            <pc:sldMk cId="3142019541" sldId="290"/>
            <ac:picMk id="5" creationId="{81906D47-4CAE-CC31-B7A4-5ECD91F4C9FC}"/>
          </ac:picMkLst>
        </pc:picChg>
      </pc:sldChg>
      <pc:sldChg chg="modSp add mod">
        <pc:chgData name="Güler Demir" userId="51ad5cf4d1839854" providerId="LiveId" clId="{9E227CD7-B92E-405E-B8AC-A0B6E79F6C62}" dt="2025-08-11T18:58:15.292" v="7466" actId="6549"/>
        <pc:sldMkLst>
          <pc:docMk/>
          <pc:sldMk cId="229455607" sldId="291"/>
        </pc:sldMkLst>
        <pc:spChg chg="mod">
          <ac:chgData name="Güler Demir" userId="51ad5cf4d1839854" providerId="LiveId" clId="{9E227CD7-B92E-405E-B8AC-A0B6E79F6C62}" dt="2025-08-11T18:58:15.292" v="7466" actId="6549"/>
          <ac:spMkLst>
            <pc:docMk/>
            <pc:sldMk cId="229455607" sldId="291"/>
            <ac:spMk id="3" creationId="{20E0C931-5985-8F55-FA13-701617A1CC1D}"/>
          </ac:spMkLst>
        </pc:spChg>
      </pc:sldChg>
      <pc:sldChg chg="del">
        <pc:chgData name="Güler Demir" userId="51ad5cf4d1839854" providerId="LiveId" clId="{9E227CD7-B92E-405E-B8AC-A0B6E79F6C62}" dt="2025-08-05T15:26:27.353" v="6" actId="47"/>
        <pc:sldMkLst>
          <pc:docMk/>
          <pc:sldMk cId="835600501" sldId="291"/>
        </pc:sldMkLst>
      </pc:sldChg>
      <pc:sldChg chg="addSp modSp add mod">
        <pc:chgData name="Güler Demir" userId="51ad5cf4d1839854" providerId="LiveId" clId="{9E227CD7-B92E-405E-B8AC-A0B6E79F6C62}" dt="2025-08-11T18:59:29.419" v="7480" actId="14100"/>
        <pc:sldMkLst>
          <pc:docMk/>
          <pc:sldMk cId="234947106" sldId="292"/>
        </pc:sldMkLst>
        <pc:spChg chg="mod">
          <ac:chgData name="Güler Demir" userId="51ad5cf4d1839854" providerId="LiveId" clId="{9E227CD7-B92E-405E-B8AC-A0B6E79F6C62}" dt="2025-08-11T18:58:24.331" v="7468" actId="1076"/>
          <ac:spMkLst>
            <pc:docMk/>
            <pc:sldMk cId="234947106" sldId="292"/>
            <ac:spMk id="2" creationId="{A93272EB-0FA5-7EA8-C9F2-8C5E8F646E5B}"/>
          </ac:spMkLst>
        </pc:spChg>
        <pc:spChg chg="mod">
          <ac:chgData name="Güler Demir" userId="51ad5cf4d1839854" providerId="LiveId" clId="{9E227CD7-B92E-405E-B8AC-A0B6E79F6C62}" dt="2025-08-11T18:58:38.663" v="7471" actId="14100"/>
          <ac:spMkLst>
            <pc:docMk/>
            <pc:sldMk cId="234947106" sldId="292"/>
            <ac:spMk id="3" creationId="{718153AE-75FA-7EF5-C936-64369F1C0131}"/>
          </ac:spMkLst>
        </pc:spChg>
        <pc:spChg chg="add mod">
          <ac:chgData name="Güler Demir" userId="51ad5cf4d1839854" providerId="LiveId" clId="{9E227CD7-B92E-405E-B8AC-A0B6E79F6C62}" dt="2025-08-11T18:59:29.419" v="7480" actId="14100"/>
          <ac:spMkLst>
            <pc:docMk/>
            <pc:sldMk cId="234947106" sldId="292"/>
            <ac:spMk id="6" creationId="{8FA9CB81-09DD-2748-9022-0A3FB14AB037}"/>
          </ac:spMkLst>
        </pc:spChg>
        <pc:picChg chg="add mod">
          <ac:chgData name="Güler Demir" userId="51ad5cf4d1839854" providerId="LiveId" clId="{9E227CD7-B92E-405E-B8AC-A0B6E79F6C62}" dt="2025-08-11T18:59:03.489" v="7475" actId="1076"/>
          <ac:picMkLst>
            <pc:docMk/>
            <pc:sldMk cId="234947106" sldId="292"/>
            <ac:picMk id="4" creationId="{4A324B9D-E1FE-D442-3185-DFBD4E75568B}"/>
          </ac:picMkLst>
        </pc:picChg>
      </pc:sldChg>
      <pc:sldChg chg="del">
        <pc:chgData name="Güler Demir" userId="51ad5cf4d1839854" providerId="LiveId" clId="{9E227CD7-B92E-405E-B8AC-A0B6E79F6C62}" dt="2025-08-05T15:26:28.166" v="10" actId="47"/>
        <pc:sldMkLst>
          <pc:docMk/>
          <pc:sldMk cId="1008675978" sldId="292"/>
        </pc:sldMkLst>
      </pc:sldChg>
      <pc:sldChg chg="modSp add mod">
        <pc:chgData name="Güler Demir" userId="51ad5cf4d1839854" providerId="LiveId" clId="{9E227CD7-B92E-405E-B8AC-A0B6E79F6C62}" dt="2025-08-11T19:02:31.711" v="7496" actId="20577"/>
        <pc:sldMkLst>
          <pc:docMk/>
          <pc:sldMk cId="358884905" sldId="293"/>
        </pc:sldMkLst>
        <pc:spChg chg="mod">
          <ac:chgData name="Güler Demir" userId="51ad5cf4d1839854" providerId="LiveId" clId="{9E227CD7-B92E-405E-B8AC-A0B6E79F6C62}" dt="2025-08-11T19:01:07.036" v="7485" actId="1076"/>
          <ac:spMkLst>
            <pc:docMk/>
            <pc:sldMk cId="358884905" sldId="293"/>
            <ac:spMk id="2" creationId="{F28A761F-51EA-EEB7-97AB-C31609BD5658}"/>
          </ac:spMkLst>
        </pc:spChg>
        <pc:spChg chg="mod">
          <ac:chgData name="Güler Demir" userId="51ad5cf4d1839854" providerId="LiveId" clId="{9E227CD7-B92E-405E-B8AC-A0B6E79F6C62}" dt="2025-08-11T19:02:31.711" v="7496" actId="20577"/>
          <ac:spMkLst>
            <pc:docMk/>
            <pc:sldMk cId="358884905" sldId="293"/>
            <ac:spMk id="3" creationId="{05F385A5-A390-7919-88A1-0BDBEA73F9E4}"/>
          </ac:spMkLst>
        </pc:spChg>
      </pc:sldChg>
      <pc:sldChg chg="del">
        <pc:chgData name="Güler Demir" userId="51ad5cf4d1839854" providerId="LiveId" clId="{9E227CD7-B92E-405E-B8AC-A0B6E79F6C62}" dt="2025-08-05T15:26:27.746" v="8" actId="47"/>
        <pc:sldMkLst>
          <pc:docMk/>
          <pc:sldMk cId="1953690807" sldId="293"/>
        </pc:sldMkLst>
      </pc:sldChg>
      <pc:sldChg chg="modSp add mod">
        <pc:chgData name="Güler Demir" userId="51ad5cf4d1839854" providerId="LiveId" clId="{9E227CD7-B92E-405E-B8AC-A0B6E79F6C62}" dt="2025-08-11T19:03:30.941" v="7523" actId="20577"/>
        <pc:sldMkLst>
          <pc:docMk/>
          <pc:sldMk cId="1483552924" sldId="294"/>
        </pc:sldMkLst>
        <pc:spChg chg="mod">
          <ac:chgData name="Güler Demir" userId="51ad5cf4d1839854" providerId="LiveId" clId="{9E227CD7-B92E-405E-B8AC-A0B6E79F6C62}" dt="2025-08-05T19:41:52.711" v="5516" actId="20577"/>
          <ac:spMkLst>
            <pc:docMk/>
            <pc:sldMk cId="1483552924" sldId="294"/>
            <ac:spMk id="2" creationId="{90726015-29DA-9602-417F-C81E341A5651}"/>
          </ac:spMkLst>
        </pc:spChg>
        <pc:spChg chg="mod">
          <ac:chgData name="Güler Demir" userId="51ad5cf4d1839854" providerId="LiveId" clId="{9E227CD7-B92E-405E-B8AC-A0B6E79F6C62}" dt="2025-08-11T19:03:30.941" v="7523" actId="20577"/>
          <ac:spMkLst>
            <pc:docMk/>
            <pc:sldMk cId="1483552924" sldId="294"/>
            <ac:spMk id="3" creationId="{CB0248B9-C85B-DA5A-9ECE-8F882EAF59DA}"/>
          </ac:spMkLst>
        </pc:spChg>
      </pc:sldChg>
      <pc:sldChg chg="del">
        <pc:chgData name="Güler Demir" userId="51ad5cf4d1839854" providerId="LiveId" clId="{9E227CD7-B92E-405E-B8AC-A0B6E79F6C62}" dt="2025-08-05T15:26:27.946" v="9" actId="47"/>
        <pc:sldMkLst>
          <pc:docMk/>
          <pc:sldMk cId="1812753047" sldId="294"/>
        </pc:sldMkLst>
      </pc:sldChg>
      <pc:sldChg chg="addSp delSp modSp add mod">
        <pc:chgData name="Güler Demir" userId="51ad5cf4d1839854" providerId="LiveId" clId="{9E227CD7-B92E-405E-B8AC-A0B6E79F6C62}" dt="2025-08-11T18:46:23.317" v="7341" actId="1076"/>
        <pc:sldMkLst>
          <pc:docMk/>
          <pc:sldMk cId="3629259325" sldId="295"/>
        </pc:sldMkLst>
        <pc:spChg chg="mod">
          <ac:chgData name="Güler Demir" userId="51ad5cf4d1839854" providerId="LiveId" clId="{9E227CD7-B92E-405E-B8AC-A0B6E79F6C62}" dt="2025-08-11T18:13:13.274" v="7121" actId="6549"/>
          <ac:spMkLst>
            <pc:docMk/>
            <pc:sldMk cId="3629259325" sldId="295"/>
            <ac:spMk id="2" creationId="{09820156-9309-E198-67E3-ABE285EB2407}"/>
          </ac:spMkLst>
        </pc:spChg>
        <pc:spChg chg="add del mod">
          <ac:chgData name="Güler Demir" userId="51ad5cf4d1839854" providerId="LiveId" clId="{9E227CD7-B92E-405E-B8AC-A0B6E79F6C62}" dt="2025-08-11T18:46:23.317" v="7341" actId="1076"/>
          <ac:spMkLst>
            <pc:docMk/>
            <pc:sldMk cId="3629259325" sldId="295"/>
            <ac:spMk id="3" creationId="{4761E8E5-BC8A-91B9-0571-9F943C8AD362}"/>
          </ac:spMkLst>
        </pc:spChg>
      </pc:sldChg>
      <pc:sldChg chg="del">
        <pc:chgData name="Güler Demir" userId="51ad5cf4d1839854" providerId="LiveId" clId="{9E227CD7-B92E-405E-B8AC-A0B6E79F6C62}" dt="2025-08-05T15:26:28.376" v="11" actId="47"/>
        <pc:sldMkLst>
          <pc:docMk/>
          <pc:sldMk cId="4002517214" sldId="295"/>
        </pc:sldMkLst>
      </pc:sldChg>
      <pc:sldChg chg="del">
        <pc:chgData name="Güler Demir" userId="51ad5cf4d1839854" providerId="LiveId" clId="{9E227CD7-B92E-405E-B8AC-A0B6E79F6C62}" dt="2025-08-05T15:26:28.601" v="12" actId="47"/>
        <pc:sldMkLst>
          <pc:docMk/>
          <pc:sldMk cId="2061884147" sldId="296"/>
        </pc:sldMkLst>
      </pc:sldChg>
      <pc:sldChg chg="modSp add del mod">
        <pc:chgData name="Güler Demir" userId="51ad5cf4d1839854" providerId="LiveId" clId="{9E227CD7-B92E-405E-B8AC-A0B6E79F6C62}" dt="2025-08-11T18:48:21.568" v="7352" actId="2696"/>
        <pc:sldMkLst>
          <pc:docMk/>
          <pc:sldMk cId="3750283302" sldId="296"/>
        </pc:sldMkLst>
        <pc:spChg chg="mod">
          <ac:chgData name="Güler Demir" userId="51ad5cf4d1839854" providerId="LiveId" clId="{9E227CD7-B92E-405E-B8AC-A0B6E79F6C62}" dt="2025-08-11T18:47:30.241" v="7343" actId="21"/>
          <ac:spMkLst>
            <pc:docMk/>
            <pc:sldMk cId="3750283302" sldId="296"/>
            <ac:spMk id="3" creationId="{50777CD9-42D7-7857-E4EC-184218E9E690}"/>
          </ac:spMkLst>
        </pc:spChg>
      </pc:sldChg>
      <pc:sldChg chg="modSp add del mod">
        <pc:chgData name="Güler Demir" userId="51ad5cf4d1839854" providerId="LiveId" clId="{9E227CD7-B92E-405E-B8AC-A0B6E79F6C62}" dt="2025-08-11T18:44:12.794" v="7328" actId="2696"/>
        <pc:sldMkLst>
          <pc:docMk/>
          <pc:sldMk cId="2662049696" sldId="297"/>
        </pc:sldMkLst>
        <pc:spChg chg="mod">
          <ac:chgData name="Güler Demir" userId="51ad5cf4d1839854" providerId="LiveId" clId="{9E227CD7-B92E-405E-B8AC-A0B6E79F6C62}" dt="2025-08-11T18:39:06.987" v="7295" actId="21"/>
          <ac:spMkLst>
            <pc:docMk/>
            <pc:sldMk cId="2662049696" sldId="297"/>
            <ac:spMk id="3" creationId="{74513627-9943-6D46-29AF-C8C7092CF57C}"/>
          </ac:spMkLst>
        </pc:spChg>
      </pc:sldChg>
      <pc:sldChg chg="del">
        <pc:chgData name="Güler Demir" userId="51ad5cf4d1839854" providerId="LiveId" clId="{9E227CD7-B92E-405E-B8AC-A0B6E79F6C62}" dt="2025-08-05T15:26:28.820" v="13" actId="47"/>
        <pc:sldMkLst>
          <pc:docMk/>
          <pc:sldMk cId="3134530855" sldId="297"/>
        </pc:sldMkLst>
      </pc:sldChg>
      <pc:sldChg chg="new del">
        <pc:chgData name="Güler Demir" userId="51ad5cf4d1839854" providerId="LiveId" clId="{9E227CD7-B92E-405E-B8AC-A0B6E79F6C62}" dt="2025-08-05T17:01:20.492" v="1935" actId="680"/>
        <pc:sldMkLst>
          <pc:docMk/>
          <pc:sldMk cId="3301693718" sldId="297"/>
        </pc:sldMkLst>
      </pc:sldChg>
      <pc:sldChg chg="new del">
        <pc:chgData name="Güler Demir" userId="51ad5cf4d1839854" providerId="LiveId" clId="{9E227CD7-B92E-405E-B8AC-A0B6E79F6C62}" dt="2025-08-05T17:01:19.945" v="1934" actId="680"/>
        <pc:sldMkLst>
          <pc:docMk/>
          <pc:sldMk cId="1365390864" sldId="298"/>
        </pc:sldMkLst>
      </pc:sldChg>
      <pc:sldChg chg="modSp add del mod">
        <pc:chgData name="Güler Demir" userId="51ad5cf4d1839854" providerId="LiveId" clId="{9E227CD7-B92E-405E-B8AC-A0B6E79F6C62}" dt="2025-08-05T18:16:30.780" v="3616" actId="2696"/>
        <pc:sldMkLst>
          <pc:docMk/>
          <pc:sldMk cId="3190942384" sldId="298"/>
        </pc:sldMkLst>
      </pc:sldChg>
      <pc:sldChg chg="del">
        <pc:chgData name="Güler Demir" userId="51ad5cf4d1839854" providerId="LiveId" clId="{9E227CD7-B92E-405E-B8AC-A0B6E79F6C62}" dt="2025-08-05T15:26:29.027" v="14" actId="47"/>
        <pc:sldMkLst>
          <pc:docMk/>
          <pc:sldMk cId="3300206070" sldId="298"/>
        </pc:sldMkLst>
      </pc:sldChg>
      <pc:sldChg chg="new del">
        <pc:chgData name="Güler Demir" userId="51ad5cf4d1839854" providerId="LiveId" clId="{9E227CD7-B92E-405E-B8AC-A0B6E79F6C62}" dt="2025-08-05T17:01:19.498" v="1933" actId="680"/>
        <pc:sldMkLst>
          <pc:docMk/>
          <pc:sldMk cId="598849356" sldId="299"/>
        </pc:sldMkLst>
      </pc:sldChg>
      <pc:sldChg chg="modSp add mod ord">
        <pc:chgData name="Güler Demir" userId="51ad5cf4d1839854" providerId="LiveId" clId="{9E227CD7-B92E-405E-B8AC-A0B6E79F6C62}" dt="2025-08-11T18:21:53.039" v="7207"/>
        <pc:sldMkLst>
          <pc:docMk/>
          <pc:sldMk cId="4227720220" sldId="299"/>
        </pc:sldMkLst>
        <pc:spChg chg="mod">
          <ac:chgData name="Güler Demir" userId="51ad5cf4d1839854" providerId="LiveId" clId="{9E227CD7-B92E-405E-B8AC-A0B6E79F6C62}" dt="2025-08-07T15:38:45.547" v="6406" actId="14100"/>
          <ac:spMkLst>
            <pc:docMk/>
            <pc:sldMk cId="4227720220" sldId="299"/>
            <ac:spMk id="2" creationId="{B3898A1B-701B-EE1A-8517-DDBFA026D9F2}"/>
          </ac:spMkLst>
        </pc:spChg>
        <pc:spChg chg="mod">
          <ac:chgData name="Güler Demir" userId="51ad5cf4d1839854" providerId="LiveId" clId="{9E227CD7-B92E-405E-B8AC-A0B6E79F6C62}" dt="2025-08-07T15:41:36.512" v="6436" actId="12"/>
          <ac:spMkLst>
            <pc:docMk/>
            <pc:sldMk cId="4227720220" sldId="299"/>
            <ac:spMk id="3" creationId="{0D232683-0D23-9239-8254-E388C0C319BD}"/>
          </ac:spMkLst>
        </pc:spChg>
      </pc:sldChg>
      <pc:sldChg chg="del">
        <pc:chgData name="Güler Demir" userId="51ad5cf4d1839854" providerId="LiveId" clId="{9E227CD7-B92E-405E-B8AC-A0B6E79F6C62}" dt="2025-08-05T15:26:29.259" v="15" actId="47"/>
        <pc:sldMkLst>
          <pc:docMk/>
          <pc:sldMk cId="4273243895" sldId="299"/>
        </pc:sldMkLst>
      </pc:sldChg>
      <pc:sldChg chg="del">
        <pc:chgData name="Güler Demir" userId="51ad5cf4d1839854" providerId="LiveId" clId="{9E227CD7-B92E-405E-B8AC-A0B6E79F6C62}" dt="2025-08-05T15:26:29.938" v="16" actId="47"/>
        <pc:sldMkLst>
          <pc:docMk/>
          <pc:sldMk cId="1706767076" sldId="300"/>
        </pc:sldMkLst>
      </pc:sldChg>
      <pc:sldChg chg="addSp modSp add mod ord">
        <pc:chgData name="Güler Demir" userId="51ad5cf4d1839854" providerId="LiveId" clId="{9E227CD7-B92E-405E-B8AC-A0B6E79F6C62}" dt="2025-08-11T18:45:19.985" v="7340" actId="6549"/>
        <pc:sldMkLst>
          <pc:docMk/>
          <pc:sldMk cId="3630813432" sldId="300"/>
        </pc:sldMkLst>
        <pc:spChg chg="mod">
          <ac:chgData name="Güler Demir" userId="51ad5cf4d1839854" providerId="LiveId" clId="{9E227CD7-B92E-405E-B8AC-A0B6E79F6C62}" dt="2025-08-07T15:40:17.797" v="6421" actId="1076"/>
          <ac:spMkLst>
            <pc:docMk/>
            <pc:sldMk cId="3630813432" sldId="300"/>
            <ac:spMk id="2" creationId="{831B975B-8B59-A65F-CCA7-C963D61B456F}"/>
          </ac:spMkLst>
        </pc:spChg>
        <pc:spChg chg="mod">
          <ac:chgData name="Güler Demir" userId="51ad5cf4d1839854" providerId="LiveId" clId="{9E227CD7-B92E-405E-B8AC-A0B6E79F6C62}" dt="2025-08-11T18:45:19.985" v="7340" actId="6549"/>
          <ac:spMkLst>
            <pc:docMk/>
            <pc:sldMk cId="3630813432" sldId="300"/>
            <ac:spMk id="3" creationId="{45BB1A2F-9C1E-DCCC-0CCE-2C370F50F310}"/>
          </ac:spMkLst>
        </pc:spChg>
      </pc:sldChg>
      <pc:sldChg chg="del">
        <pc:chgData name="Güler Demir" userId="51ad5cf4d1839854" providerId="LiveId" clId="{9E227CD7-B92E-405E-B8AC-A0B6E79F6C62}" dt="2025-08-05T15:26:30.379" v="17" actId="47"/>
        <pc:sldMkLst>
          <pc:docMk/>
          <pc:sldMk cId="488035388" sldId="301"/>
        </pc:sldMkLst>
      </pc:sldChg>
      <pc:sldChg chg="modSp add mod">
        <pc:chgData name="Güler Demir" userId="51ad5cf4d1839854" providerId="LiveId" clId="{9E227CD7-B92E-405E-B8AC-A0B6E79F6C62}" dt="2025-08-11T19:05:45.644" v="7546" actId="115"/>
        <pc:sldMkLst>
          <pc:docMk/>
          <pc:sldMk cId="2453626221" sldId="301"/>
        </pc:sldMkLst>
        <pc:spChg chg="mod">
          <ac:chgData name="Güler Demir" userId="51ad5cf4d1839854" providerId="LiveId" clId="{9E227CD7-B92E-405E-B8AC-A0B6E79F6C62}" dt="2025-08-11T19:05:45.644" v="7546" actId="115"/>
          <ac:spMkLst>
            <pc:docMk/>
            <pc:sldMk cId="2453626221" sldId="301"/>
            <ac:spMk id="3" creationId="{473C5341-66C7-D5EA-7A30-E0212DFED5C2}"/>
          </ac:spMkLst>
        </pc:spChg>
      </pc:sldChg>
      <pc:sldChg chg="del">
        <pc:chgData name="Güler Demir" userId="51ad5cf4d1839854" providerId="LiveId" clId="{9E227CD7-B92E-405E-B8AC-A0B6E79F6C62}" dt="2025-08-05T15:26:21.293" v="0" actId="47"/>
        <pc:sldMkLst>
          <pc:docMk/>
          <pc:sldMk cId="83040300" sldId="302"/>
        </pc:sldMkLst>
      </pc:sldChg>
      <pc:sldChg chg="modSp add del mod">
        <pc:chgData name="Güler Demir" userId="51ad5cf4d1839854" providerId="LiveId" clId="{9E227CD7-B92E-405E-B8AC-A0B6E79F6C62}" dt="2025-08-05T19:01:32.779" v="4340" actId="2696"/>
        <pc:sldMkLst>
          <pc:docMk/>
          <pc:sldMk cId="1534665741" sldId="302"/>
        </pc:sldMkLst>
      </pc:sldChg>
      <pc:sldChg chg="modSp add del mod">
        <pc:chgData name="Güler Demir" userId="51ad5cf4d1839854" providerId="LiveId" clId="{9E227CD7-B92E-405E-B8AC-A0B6E79F6C62}" dt="2025-08-05T18:54:42.033" v="4203" actId="2696"/>
        <pc:sldMkLst>
          <pc:docMk/>
          <pc:sldMk cId="1802600759" sldId="302"/>
        </pc:sldMkLst>
      </pc:sldChg>
      <pc:sldChg chg="addSp modSp add mod">
        <pc:chgData name="Güler Demir" userId="51ad5cf4d1839854" providerId="LiveId" clId="{9E227CD7-B92E-405E-B8AC-A0B6E79F6C62}" dt="2025-08-11T19:20:04.276" v="7585" actId="1076"/>
        <pc:sldMkLst>
          <pc:docMk/>
          <pc:sldMk cId="1271546045" sldId="303"/>
        </pc:sldMkLst>
        <pc:spChg chg="mod">
          <ac:chgData name="Güler Demir" userId="51ad5cf4d1839854" providerId="LiveId" clId="{9E227CD7-B92E-405E-B8AC-A0B6E79F6C62}" dt="2025-08-11T19:03:51.506" v="7524" actId="1076"/>
          <ac:spMkLst>
            <pc:docMk/>
            <pc:sldMk cId="1271546045" sldId="303"/>
            <ac:spMk id="2" creationId="{9B8EC714-74ED-5655-169D-AA6B7EEEFEC7}"/>
          </ac:spMkLst>
        </pc:spChg>
        <pc:spChg chg="mod">
          <ac:chgData name="Güler Demir" userId="51ad5cf4d1839854" providerId="LiveId" clId="{9E227CD7-B92E-405E-B8AC-A0B6E79F6C62}" dt="2025-08-11T19:04:17.027" v="7532" actId="20577"/>
          <ac:spMkLst>
            <pc:docMk/>
            <pc:sldMk cId="1271546045" sldId="303"/>
            <ac:spMk id="3" creationId="{28A3E110-9240-F30D-5598-72CE7239F2C6}"/>
          </ac:spMkLst>
        </pc:spChg>
        <pc:spChg chg="add mod">
          <ac:chgData name="Güler Demir" userId="51ad5cf4d1839854" providerId="LiveId" clId="{9E227CD7-B92E-405E-B8AC-A0B6E79F6C62}" dt="2025-08-11T19:20:04.276" v="7585" actId="1076"/>
          <ac:spMkLst>
            <pc:docMk/>
            <pc:sldMk cId="1271546045" sldId="303"/>
            <ac:spMk id="7" creationId="{8AB9F825-1D43-EBA6-2146-ACA716AC87C3}"/>
          </ac:spMkLst>
        </pc:spChg>
        <pc:picChg chg="add mod">
          <ac:chgData name="Güler Demir" userId="51ad5cf4d1839854" providerId="LiveId" clId="{9E227CD7-B92E-405E-B8AC-A0B6E79F6C62}" dt="2025-08-11T19:20:00.665" v="7584" actId="14100"/>
          <ac:picMkLst>
            <pc:docMk/>
            <pc:sldMk cId="1271546045" sldId="303"/>
            <ac:picMk id="5" creationId="{977667E7-8907-9E49-ED43-3A56201935C0}"/>
          </ac:picMkLst>
        </pc:picChg>
      </pc:sldChg>
      <pc:sldChg chg="del">
        <pc:chgData name="Güler Demir" userId="51ad5cf4d1839854" providerId="LiveId" clId="{9E227CD7-B92E-405E-B8AC-A0B6E79F6C62}" dt="2025-08-05T15:26:27.522" v="7" actId="47"/>
        <pc:sldMkLst>
          <pc:docMk/>
          <pc:sldMk cId="2466331396" sldId="303"/>
        </pc:sldMkLst>
      </pc:sldChg>
      <pc:sldChg chg="addSp modSp add mod">
        <pc:chgData name="Güler Demir" userId="51ad5cf4d1839854" providerId="LiveId" clId="{9E227CD7-B92E-405E-B8AC-A0B6E79F6C62}" dt="2025-08-11T17:15:30.740" v="6510" actId="20577"/>
        <pc:sldMkLst>
          <pc:docMk/>
          <pc:sldMk cId="2263860578" sldId="304"/>
        </pc:sldMkLst>
        <pc:spChg chg="mod">
          <ac:chgData name="Güler Demir" userId="51ad5cf4d1839854" providerId="LiveId" clId="{9E227CD7-B92E-405E-B8AC-A0B6E79F6C62}" dt="2025-08-07T14:58:21.577" v="6142" actId="6549"/>
          <ac:spMkLst>
            <pc:docMk/>
            <pc:sldMk cId="2263860578" sldId="304"/>
            <ac:spMk id="2" creationId="{4AF288E5-BBBA-39AB-378C-F9E2750064FC}"/>
          </ac:spMkLst>
        </pc:spChg>
        <pc:spChg chg="mod">
          <ac:chgData name="Güler Demir" userId="51ad5cf4d1839854" providerId="LiveId" clId="{9E227CD7-B92E-405E-B8AC-A0B6E79F6C62}" dt="2025-08-11T17:15:30.740" v="6510" actId="20577"/>
          <ac:spMkLst>
            <pc:docMk/>
            <pc:sldMk cId="2263860578" sldId="304"/>
            <ac:spMk id="3" creationId="{D8E1AF9D-ACD6-A8EF-B21B-7B41F17ED5C8}"/>
          </ac:spMkLst>
        </pc:spChg>
      </pc:sldChg>
      <pc:sldChg chg="addSp modSp add mod">
        <pc:chgData name="Güler Demir" userId="51ad5cf4d1839854" providerId="LiveId" clId="{9E227CD7-B92E-405E-B8AC-A0B6E79F6C62}" dt="2025-08-11T19:08:20.721" v="7550" actId="115"/>
        <pc:sldMkLst>
          <pc:docMk/>
          <pc:sldMk cId="699403450" sldId="305"/>
        </pc:sldMkLst>
        <pc:spChg chg="mod">
          <ac:chgData name="Güler Demir" userId="51ad5cf4d1839854" providerId="LiveId" clId="{9E227CD7-B92E-405E-B8AC-A0B6E79F6C62}" dt="2025-08-07T14:58:30.228" v="6154" actId="6549"/>
          <ac:spMkLst>
            <pc:docMk/>
            <pc:sldMk cId="699403450" sldId="305"/>
            <ac:spMk id="2" creationId="{EDEE1C37-3B63-9B3E-D8B7-49BBC4BD308D}"/>
          </ac:spMkLst>
        </pc:spChg>
        <pc:spChg chg="mod">
          <ac:chgData name="Güler Demir" userId="51ad5cf4d1839854" providerId="LiveId" clId="{9E227CD7-B92E-405E-B8AC-A0B6E79F6C62}" dt="2025-08-11T17:15:53.962" v="6511" actId="20577"/>
          <ac:spMkLst>
            <pc:docMk/>
            <pc:sldMk cId="699403450" sldId="305"/>
            <ac:spMk id="3" creationId="{E981C897-4520-7978-CABA-7DAD618F7945}"/>
          </ac:spMkLst>
        </pc:spChg>
        <pc:spChg chg="add mod">
          <ac:chgData name="Güler Demir" userId="51ad5cf4d1839854" providerId="LiveId" clId="{9E227CD7-B92E-405E-B8AC-A0B6E79F6C62}" dt="2025-08-11T19:08:20.721" v="7550" actId="115"/>
          <ac:spMkLst>
            <pc:docMk/>
            <pc:sldMk cId="699403450" sldId="305"/>
            <ac:spMk id="5" creationId="{EBEA211F-E1B5-0E32-4416-E55B9E07B7E2}"/>
          </ac:spMkLst>
        </pc:spChg>
      </pc:sldChg>
      <pc:sldChg chg="modSp add mod">
        <pc:chgData name="Güler Demir" userId="51ad5cf4d1839854" providerId="LiveId" clId="{9E227CD7-B92E-405E-B8AC-A0B6E79F6C62}" dt="2025-08-11T19:09:51.189" v="7557" actId="115"/>
        <pc:sldMkLst>
          <pc:docMk/>
          <pc:sldMk cId="2803912151" sldId="306"/>
        </pc:sldMkLst>
        <pc:spChg chg="mod">
          <ac:chgData name="Güler Demir" userId="51ad5cf4d1839854" providerId="LiveId" clId="{9E227CD7-B92E-405E-B8AC-A0B6E79F6C62}" dt="2025-08-07T15:02:35.094" v="6180" actId="6549"/>
          <ac:spMkLst>
            <pc:docMk/>
            <pc:sldMk cId="2803912151" sldId="306"/>
            <ac:spMk id="2" creationId="{84508173-E7CD-0656-CDCD-9DA3E719342C}"/>
          </ac:spMkLst>
        </pc:spChg>
        <pc:spChg chg="mod">
          <ac:chgData name="Güler Demir" userId="51ad5cf4d1839854" providerId="LiveId" clId="{9E227CD7-B92E-405E-B8AC-A0B6E79F6C62}" dt="2025-08-11T19:09:51.189" v="7557" actId="115"/>
          <ac:spMkLst>
            <pc:docMk/>
            <pc:sldMk cId="2803912151" sldId="306"/>
            <ac:spMk id="3" creationId="{F10E3E29-27D5-FA38-0E0D-F0CE1F45C5AB}"/>
          </ac:spMkLst>
        </pc:spChg>
      </pc:sldChg>
      <pc:sldChg chg="addSp modSp add mod">
        <pc:chgData name="Güler Demir" userId="51ad5cf4d1839854" providerId="LiveId" clId="{9E227CD7-B92E-405E-B8AC-A0B6E79F6C62}" dt="2025-08-11T19:11:52.875" v="7574" actId="14100"/>
        <pc:sldMkLst>
          <pc:docMk/>
          <pc:sldMk cId="215785588" sldId="307"/>
        </pc:sldMkLst>
        <pc:spChg chg="mod">
          <ac:chgData name="Güler Demir" userId="51ad5cf4d1839854" providerId="LiveId" clId="{9E227CD7-B92E-405E-B8AC-A0B6E79F6C62}" dt="2025-08-07T15:44:28.227" v="6459"/>
          <ac:spMkLst>
            <pc:docMk/>
            <pc:sldMk cId="215785588" sldId="307"/>
            <ac:spMk id="2" creationId="{B9575910-5A92-3D31-9669-9A7471439577}"/>
          </ac:spMkLst>
        </pc:spChg>
        <pc:spChg chg="mod">
          <ac:chgData name="Güler Demir" userId="51ad5cf4d1839854" providerId="LiveId" clId="{9E227CD7-B92E-405E-B8AC-A0B6E79F6C62}" dt="2025-08-11T19:11:52.875" v="7574" actId="14100"/>
          <ac:spMkLst>
            <pc:docMk/>
            <pc:sldMk cId="215785588" sldId="307"/>
            <ac:spMk id="3" creationId="{EB43E903-1E66-F86E-F6FC-0F92091AA911}"/>
          </ac:spMkLst>
        </pc:spChg>
      </pc:sldChg>
      <pc:sldChg chg="add">
        <pc:chgData name="Güler Demir" userId="51ad5cf4d1839854" providerId="LiveId" clId="{9E227CD7-B92E-405E-B8AC-A0B6E79F6C62}" dt="2025-08-07T15:31:31.648" v="6214"/>
        <pc:sldMkLst>
          <pc:docMk/>
          <pc:sldMk cId="2340443608" sldId="308"/>
        </pc:sldMkLst>
      </pc:sldChg>
      <pc:sldChg chg="modSp add mod ord">
        <pc:chgData name="Güler Demir" userId="51ad5cf4d1839854" providerId="LiveId" clId="{9E227CD7-B92E-405E-B8AC-A0B6E79F6C62}" dt="2025-08-11T17:36:16.302" v="6582" actId="6549"/>
        <pc:sldMkLst>
          <pc:docMk/>
          <pc:sldMk cId="2193424828" sldId="309"/>
        </pc:sldMkLst>
        <pc:spChg chg="mod">
          <ac:chgData name="Güler Demir" userId="51ad5cf4d1839854" providerId="LiveId" clId="{9E227CD7-B92E-405E-B8AC-A0B6E79F6C62}" dt="2025-08-07T15:35:26.778" v="6336" actId="20577"/>
          <ac:spMkLst>
            <pc:docMk/>
            <pc:sldMk cId="2193424828" sldId="309"/>
            <ac:spMk id="2" creationId="{F724B5C5-C417-6AE5-391B-AAE903AD00CE}"/>
          </ac:spMkLst>
        </pc:spChg>
        <pc:spChg chg="mod">
          <ac:chgData name="Güler Demir" userId="51ad5cf4d1839854" providerId="LiveId" clId="{9E227CD7-B92E-405E-B8AC-A0B6E79F6C62}" dt="2025-08-11T17:36:16.302" v="6582" actId="6549"/>
          <ac:spMkLst>
            <pc:docMk/>
            <pc:sldMk cId="2193424828" sldId="309"/>
            <ac:spMk id="3" creationId="{1E074509-0389-79EB-3DC5-F4C9DCC736D9}"/>
          </ac:spMkLst>
        </pc:spChg>
      </pc:sldChg>
      <pc:sldChg chg="addSp delSp modSp new del mod">
        <pc:chgData name="Güler Demir" userId="51ad5cf4d1839854" providerId="LiveId" clId="{9E227CD7-B92E-405E-B8AC-A0B6E79F6C62}" dt="2025-08-11T18:12:34.573" v="7114" actId="2696"/>
        <pc:sldMkLst>
          <pc:docMk/>
          <pc:sldMk cId="469186940" sldId="310"/>
        </pc:sldMkLst>
        <pc:spChg chg="del">
          <ac:chgData name="Güler Demir" userId="51ad5cf4d1839854" providerId="LiveId" clId="{9E227CD7-B92E-405E-B8AC-A0B6E79F6C62}" dt="2025-08-11T17:49:30.423" v="6756" actId="21"/>
          <ac:spMkLst>
            <pc:docMk/>
            <pc:sldMk cId="469186940" sldId="310"/>
            <ac:spMk id="2" creationId="{4A0D3E13-C70B-8660-C71C-DBB4F52364CB}"/>
          </ac:spMkLst>
        </pc:spChg>
        <pc:spChg chg="del mod">
          <ac:chgData name="Güler Demir" userId="51ad5cf4d1839854" providerId="LiveId" clId="{9E227CD7-B92E-405E-B8AC-A0B6E79F6C62}" dt="2025-08-11T17:49:56.616" v="6760"/>
          <ac:spMkLst>
            <pc:docMk/>
            <pc:sldMk cId="469186940" sldId="310"/>
            <ac:spMk id="3" creationId="{E5FE48EC-39E7-4104-F87A-BB285F77459F}"/>
          </ac:spMkLst>
        </pc:spChg>
        <pc:picChg chg="add mod">
          <ac:chgData name="Güler Demir" userId="51ad5cf4d1839854" providerId="LiveId" clId="{9E227CD7-B92E-405E-B8AC-A0B6E79F6C62}" dt="2025-08-11T17:49:56.616" v="6760"/>
          <ac:picMkLst>
            <pc:docMk/>
            <pc:sldMk cId="469186940" sldId="310"/>
            <ac:picMk id="4" creationId="{7DC98FA8-BA5F-4D79-A5A6-1406D0CB4364}"/>
          </ac:picMkLst>
        </pc:picChg>
      </pc:sldChg>
      <pc:sldChg chg="add del">
        <pc:chgData name="Güler Demir" userId="51ad5cf4d1839854" providerId="LiveId" clId="{9E227CD7-B92E-405E-B8AC-A0B6E79F6C62}" dt="2025-08-11T17:49:12.798" v="6754" actId="2696"/>
        <pc:sldMkLst>
          <pc:docMk/>
          <pc:sldMk cId="1913438405" sldId="310"/>
        </pc:sldMkLst>
      </pc:sldChg>
      <pc:sldChg chg="modSp add mod ord">
        <pc:chgData name="Güler Demir" userId="51ad5cf4d1839854" providerId="LiveId" clId="{9E227CD7-B92E-405E-B8AC-A0B6E79F6C62}" dt="2025-08-11T18:13:54.341" v="7123"/>
        <pc:sldMkLst>
          <pc:docMk/>
          <pc:sldMk cId="3177937606" sldId="311"/>
        </pc:sldMkLst>
        <pc:spChg chg="mod">
          <ac:chgData name="Güler Demir" userId="51ad5cf4d1839854" providerId="LiveId" clId="{9E227CD7-B92E-405E-B8AC-A0B6E79F6C62}" dt="2025-08-11T17:51:40.161" v="6779" actId="14100"/>
          <ac:spMkLst>
            <pc:docMk/>
            <pc:sldMk cId="3177937606" sldId="311"/>
            <ac:spMk id="2" creationId="{8C24470B-7CA3-EDC1-2CD8-F9021942EDE7}"/>
          </ac:spMkLst>
        </pc:spChg>
        <pc:spChg chg="mod">
          <ac:chgData name="Güler Demir" userId="51ad5cf4d1839854" providerId="LiveId" clId="{9E227CD7-B92E-405E-B8AC-A0B6E79F6C62}" dt="2025-08-11T18:11:40.455" v="7113" actId="20577"/>
          <ac:spMkLst>
            <pc:docMk/>
            <pc:sldMk cId="3177937606" sldId="311"/>
            <ac:spMk id="3" creationId="{240D2F18-9828-DF47-A3DE-9DFA51567987}"/>
          </ac:spMkLst>
        </pc:spChg>
      </pc:sldChg>
      <pc:sldChg chg="addSp modSp add mod ord">
        <pc:chgData name="Güler Demir" userId="51ad5cf4d1839854" providerId="LiveId" clId="{9E227CD7-B92E-405E-B8AC-A0B6E79F6C62}" dt="2025-08-11T18:14:06.363" v="7125"/>
        <pc:sldMkLst>
          <pc:docMk/>
          <pc:sldMk cId="1625291768" sldId="312"/>
        </pc:sldMkLst>
        <pc:spChg chg="mod">
          <ac:chgData name="Güler Demir" userId="51ad5cf4d1839854" providerId="LiveId" clId="{9E227CD7-B92E-405E-B8AC-A0B6E79F6C62}" dt="2025-08-11T18:07:58.471" v="7080" actId="14100"/>
          <ac:spMkLst>
            <pc:docMk/>
            <pc:sldMk cId="1625291768" sldId="312"/>
            <ac:spMk id="3" creationId="{2C119B68-BBE2-E0A3-3637-3DAD774E4A5F}"/>
          </ac:spMkLst>
        </pc:spChg>
        <pc:spChg chg="add mod">
          <ac:chgData name="Güler Demir" userId="51ad5cf4d1839854" providerId="LiveId" clId="{9E227CD7-B92E-405E-B8AC-A0B6E79F6C62}" dt="2025-08-11T18:09:14.165" v="7089" actId="1076"/>
          <ac:spMkLst>
            <pc:docMk/>
            <pc:sldMk cId="1625291768" sldId="312"/>
            <ac:spMk id="6" creationId="{888828FB-12DE-D265-3D75-BC9A29B074EF}"/>
          </ac:spMkLst>
        </pc:spChg>
        <pc:picChg chg="add mod">
          <ac:chgData name="Güler Demir" userId="51ad5cf4d1839854" providerId="LiveId" clId="{9E227CD7-B92E-405E-B8AC-A0B6E79F6C62}" dt="2025-08-11T18:08:30.160" v="7084" actId="1076"/>
          <ac:picMkLst>
            <pc:docMk/>
            <pc:sldMk cId="1625291768" sldId="312"/>
            <ac:picMk id="4" creationId="{62813974-ECD3-B036-090F-07CD0A53F22E}"/>
          </ac:picMkLst>
        </pc:picChg>
      </pc:sldChg>
      <pc:sldChg chg="modSp add mod">
        <pc:chgData name="Güler Demir" userId="51ad5cf4d1839854" providerId="LiveId" clId="{9E227CD7-B92E-405E-B8AC-A0B6E79F6C62}" dt="2025-08-11T18:48:16.439" v="7351" actId="6549"/>
        <pc:sldMkLst>
          <pc:docMk/>
          <pc:sldMk cId="3097654856" sldId="313"/>
        </pc:sldMkLst>
        <pc:spChg chg="mod">
          <ac:chgData name="Güler Demir" userId="51ad5cf4d1839854" providerId="LiveId" clId="{9E227CD7-B92E-405E-B8AC-A0B6E79F6C62}" dt="2025-08-11T18:48:16.439" v="7351" actId="6549"/>
          <ac:spMkLst>
            <pc:docMk/>
            <pc:sldMk cId="3097654856" sldId="313"/>
            <ac:spMk id="3" creationId="{A8847EFA-48EF-8310-AACC-C42FACA6F79A}"/>
          </ac:spMkLst>
        </pc:spChg>
      </pc:sldChg>
    </pc:docChg>
  </pc:docChgLst>
  <pc:docChgLst>
    <pc:chgData name="Güler Demir" userId="51ad5cf4d1839854" providerId="LiveId" clId="{31C95E8C-53A6-4EA0-94A1-D3ACC0445346}"/>
    <pc:docChg chg="undo redo custSel addSld delSld modSld">
      <pc:chgData name="Güler Demir" userId="51ad5cf4d1839854" providerId="LiveId" clId="{31C95E8C-53A6-4EA0-94A1-D3ACC0445346}" dt="2025-08-02T11:07:36.153" v="5282" actId="1076"/>
      <pc:docMkLst>
        <pc:docMk/>
      </pc:docMkLst>
      <pc:sldChg chg="modSp mod">
        <pc:chgData name="Güler Demir" userId="51ad5cf4d1839854" providerId="LiveId" clId="{31C95E8C-53A6-4EA0-94A1-D3ACC0445346}" dt="2025-08-02T11:07:36.153" v="5282" actId="1076"/>
        <pc:sldMkLst>
          <pc:docMk/>
          <pc:sldMk cId="951358384" sldId="256"/>
        </pc:sldMkLst>
        <pc:spChg chg="mod">
          <ac:chgData name="Güler Demir" userId="51ad5cf4d1839854" providerId="LiveId" clId="{31C95E8C-53A6-4EA0-94A1-D3ACC0445346}" dt="2025-08-02T11:07:36.153" v="5282" actId="1076"/>
          <ac:spMkLst>
            <pc:docMk/>
            <pc:sldMk cId="951358384" sldId="256"/>
            <ac:spMk id="2" creationId="{00000000-0000-0000-0000-000000000000}"/>
          </ac:spMkLst>
        </pc:spChg>
      </pc:sldChg>
      <pc:sldChg chg="modSp mod">
        <pc:chgData name="Güler Demir" userId="51ad5cf4d1839854" providerId="LiveId" clId="{31C95E8C-53A6-4EA0-94A1-D3ACC0445346}" dt="2025-08-02T10:45:08.666" v="5086" actId="114"/>
        <pc:sldMkLst>
          <pc:docMk/>
          <pc:sldMk cId="2053632720" sldId="259"/>
        </pc:sldMkLst>
      </pc:sldChg>
      <pc:sldChg chg="modSp mod">
        <pc:chgData name="Güler Demir" userId="51ad5cf4d1839854" providerId="LiveId" clId="{31C95E8C-53A6-4EA0-94A1-D3ACC0445346}" dt="2025-08-01T18:29:01.116" v="877" actId="20577"/>
        <pc:sldMkLst>
          <pc:docMk/>
          <pc:sldMk cId="4088613481" sldId="268"/>
        </pc:sldMkLst>
        <pc:spChg chg="mod">
          <ac:chgData name="Güler Demir" userId="51ad5cf4d1839854" providerId="LiveId" clId="{31C95E8C-53A6-4EA0-94A1-D3ACC0445346}" dt="2025-08-01T18:29:01.116" v="877" actId="20577"/>
          <ac:spMkLst>
            <pc:docMk/>
            <pc:sldMk cId="4088613481" sldId="268"/>
            <ac:spMk id="2" creationId="{A2DCC7FD-BF56-9AF1-81B5-4815C046ED76}"/>
          </ac:spMkLst>
        </pc:spChg>
        <pc:spChg chg="mod">
          <ac:chgData name="Güler Demir" userId="51ad5cf4d1839854" providerId="LiveId" clId="{31C95E8C-53A6-4EA0-94A1-D3ACC0445346}" dt="2025-08-01T18:17:30.857" v="390" actId="6549"/>
          <ac:spMkLst>
            <pc:docMk/>
            <pc:sldMk cId="4088613481" sldId="268"/>
            <ac:spMk id="3" creationId="{6CABB9E9-7DA7-206D-2E8C-E6913BCE2D07}"/>
          </ac:spMkLst>
        </pc:spChg>
      </pc:sldChg>
      <pc:sldChg chg="addSp modSp add mod">
        <pc:chgData name="Güler Demir" userId="51ad5cf4d1839854" providerId="LiveId" clId="{31C95E8C-53A6-4EA0-94A1-D3ACC0445346}" dt="2025-08-01T18:30:56.533" v="890" actId="115"/>
        <pc:sldMkLst>
          <pc:docMk/>
          <pc:sldMk cId="3702626001" sldId="269"/>
        </pc:sldMkLst>
      </pc:sldChg>
      <pc:sldChg chg="del">
        <pc:chgData name="Güler Demir" userId="51ad5cf4d1839854" providerId="LiveId" clId="{31C95E8C-53A6-4EA0-94A1-D3ACC0445346}" dt="2025-08-01T17:58:07.188" v="2" actId="47"/>
        <pc:sldMkLst>
          <pc:docMk/>
          <pc:sldMk cId="3703318901" sldId="269"/>
        </pc:sldMkLst>
      </pc:sldChg>
      <pc:sldChg chg="modSp add mod">
        <pc:chgData name="Güler Demir" userId="51ad5cf4d1839854" providerId="LiveId" clId="{31C95E8C-53A6-4EA0-94A1-D3ACC0445346}" dt="2025-08-01T18:29:10.703" v="879" actId="27636"/>
        <pc:sldMkLst>
          <pc:docMk/>
          <pc:sldMk cId="1383720199" sldId="270"/>
        </pc:sldMkLst>
      </pc:sldChg>
      <pc:sldChg chg="del">
        <pc:chgData name="Güler Demir" userId="51ad5cf4d1839854" providerId="LiveId" clId="{31C95E8C-53A6-4EA0-94A1-D3ACC0445346}" dt="2025-08-01T17:58:07.578" v="4" actId="47"/>
        <pc:sldMkLst>
          <pc:docMk/>
          <pc:sldMk cId="1886565987" sldId="270"/>
        </pc:sldMkLst>
      </pc:sldChg>
      <pc:sldChg chg="modSp add mod">
        <pc:chgData name="Güler Demir" userId="51ad5cf4d1839854" providerId="LiveId" clId="{31C95E8C-53A6-4EA0-94A1-D3ACC0445346}" dt="2025-08-01T18:36:20.662" v="980" actId="6549"/>
        <pc:sldMkLst>
          <pc:docMk/>
          <pc:sldMk cId="1031916199" sldId="271"/>
        </pc:sldMkLst>
      </pc:sldChg>
      <pc:sldChg chg="del">
        <pc:chgData name="Güler Demir" userId="51ad5cf4d1839854" providerId="LiveId" clId="{31C95E8C-53A6-4EA0-94A1-D3ACC0445346}" dt="2025-08-01T17:58:07.363" v="3" actId="47"/>
        <pc:sldMkLst>
          <pc:docMk/>
          <pc:sldMk cId="1251505519" sldId="271"/>
        </pc:sldMkLst>
      </pc:sldChg>
      <pc:sldChg chg="modSp add mod">
        <pc:chgData name="Güler Demir" userId="51ad5cf4d1839854" providerId="LiveId" clId="{31C95E8C-53A6-4EA0-94A1-D3ACC0445346}" dt="2025-08-01T18:47:35.774" v="1125" actId="6549"/>
        <pc:sldMkLst>
          <pc:docMk/>
          <pc:sldMk cId="1726017069" sldId="272"/>
        </pc:sldMkLst>
      </pc:sldChg>
      <pc:sldChg chg="del">
        <pc:chgData name="Güler Demir" userId="51ad5cf4d1839854" providerId="LiveId" clId="{31C95E8C-53A6-4EA0-94A1-D3ACC0445346}" dt="2025-08-01T17:58:08.288" v="8" actId="47"/>
        <pc:sldMkLst>
          <pc:docMk/>
          <pc:sldMk cId="3213974429" sldId="272"/>
        </pc:sldMkLst>
      </pc:sldChg>
      <pc:sldChg chg="del">
        <pc:chgData name="Güler Demir" userId="51ad5cf4d1839854" providerId="LiveId" clId="{31C95E8C-53A6-4EA0-94A1-D3ACC0445346}" dt="2025-08-01T17:58:07.758" v="5" actId="47"/>
        <pc:sldMkLst>
          <pc:docMk/>
          <pc:sldMk cId="1729104201" sldId="273"/>
        </pc:sldMkLst>
      </pc:sldChg>
      <pc:sldChg chg="addSp modSp add mod">
        <pc:chgData name="Güler Demir" userId="51ad5cf4d1839854" providerId="LiveId" clId="{31C95E8C-53A6-4EA0-94A1-D3ACC0445346}" dt="2025-08-02T09:59:23.654" v="3565" actId="6549"/>
        <pc:sldMkLst>
          <pc:docMk/>
          <pc:sldMk cId="4171542131" sldId="273"/>
        </pc:sldMkLst>
      </pc:sldChg>
      <pc:sldChg chg="del">
        <pc:chgData name="Güler Demir" userId="51ad5cf4d1839854" providerId="LiveId" clId="{31C95E8C-53A6-4EA0-94A1-D3ACC0445346}" dt="2025-08-01T17:58:08.478" v="9" actId="47"/>
        <pc:sldMkLst>
          <pc:docMk/>
          <pc:sldMk cId="2466074895" sldId="274"/>
        </pc:sldMkLst>
      </pc:sldChg>
      <pc:sldChg chg="modSp add mod">
        <pc:chgData name="Güler Demir" userId="51ad5cf4d1839854" providerId="LiveId" clId="{31C95E8C-53A6-4EA0-94A1-D3ACC0445346}" dt="2025-08-01T18:50:17.419" v="1190" actId="255"/>
        <pc:sldMkLst>
          <pc:docMk/>
          <pc:sldMk cId="3746920753" sldId="274"/>
        </pc:sldMkLst>
      </pc:sldChg>
      <pc:sldChg chg="del">
        <pc:chgData name="Güler Demir" userId="51ad5cf4d1839854" providerId="LiveId" clId="{31C95E8C-53A6-4EA0-94A1-D3ACC0445346}" dt="2025-08-01T17:58:08.098" v="7" actId="47"/>
        <pc:sldMkLst>
          <pc:docMk/>
          <pc:sldMk cId="1151062005" sldId="275"/>
        </pc:sldMkLst>
      </pc:sldChg>
      <pc:sldChg chg="modSp add mod">
        <pc:chgData name="Güler Demir" userId="51ad5cf4d1839854" providerId="LiveId" clId="{31C95E8C-53A6-4EA0-94A1-D3ACC0445346}" dt="2025-08-02T08:17:11.726" v="1557" actId="20577"/>
        <pc:sldMkLst>
          <pc:docMk/>
          <pc:sldMk cId="4070445334" sldId="275"/>
        </pc:sldMkLst>
      </pc:sldChg>
      <pc:sldChg chg="del">
        <pc:chgData name="Güler Demir" userId="51ad5cf4d1839854" providerId="LiveId" clId="{31C95E8C-53A6-4EA0-94A1-D3ACC0445346}" dt="2025-08-01T17:58:07.928" v="6" actId="47"/>
        <pc:sldMkLst>
          <pc:docMk/>
          <pc:sldMk cId="2620158529" sldId="276"/>
        </pc:sldMkLst>
      </pc:sldChg>
      <pc:sldChg chg="modSp add mod">
        <pc:chgData name="Güler Demir" userId="51ad5cf4d1839854" providerId="LiveId" clId="{31C95E8C-53A6-4EA0-94A1-D3ACC0445346}" dt="2025-08-02T10:51:35.295" v="5120" actId="14100"/>
        <pc:sldMkLst>
          <pc:docMk/>
          <pc:sldMk cId="3160015527" sldId="276"/>
        </pc:sldMkLst>
      </pc:sldChg>
      <pc:sldChg chg="addSp delSp modSp add mod">
        <pc:chgData name="Güler Demir" userId="51ad5cf4d1839854" providerId="LiveId" clId="{31C95E8C-53A6-4EA0-94A1-D3ACC0445346}" dt="2025-08-02T09:25:23.290" v="3063" actId="255"/>
        <pc:sldMkLst>
          <pc:docMk/>
          <pc:sldMk cId="1732691812" sldId="277"/>
        </pc:sldMkLst>
      </pc:sldChg>
      <pc:sldChg chg="addSp delSp modSp add del mod">
        <pc:chgData name="Güler Demir" userId="51ad5cf4d1839854" providerId="LiveId" clId="{31C95E8C-53A6-4EA0-94A1-D3ACC0445346}" dt="2025-08-02T09:40:14.978" v="3218" actId="2696"/>
        <pc:sldMkLst>
          <pc:docMk/>
          <pc:sldMk cId="3876118438" sldId="278"/>
        </pc:sldMkLst>
      </pc:sldChg>
      <pc:sldChg chg="modSp add mod">
        <pc:chgData name="Güler Demir" userId="51ad5cf4d1839854" providerId="LiveId" clId="{31C95E8C-53A6-4EA0-94A1-D3ACC0445346}" dt="2025-08-02T08:42:55.336" v="2184" actId="20577"/>
        <pc:sldMkLst>
          <pc:docMk/>
          <pc:sldMk cId="130365800" sldId="279"/>
        </pc:sldMkLst>
      </pc:sldChg>
      <pc:sldChg chg="del">
        <pc:chgData name="Güler Demir" userId="51ad5cf4d1839854" providerId="LiveId" clId="{31C95E8C-53A6-4EA0-94A1-D3ACC0445346}" dt="2025-08-01T17:58:08.645" v="10" actId="47"/>
        <pc:sldMkLst>
          <pc:docMk/>
          <pc:sldMk cId="1655293231" sldId="279"/>
        </pc:sldMkLst>
      </pc:sldChg>
      <pc:sldChg chg="modSp add mod">
        <pc:chgData name="Güler Demir" userId="51ad5cf4d1839854" providerId="LiveId" clId="{31C95E8C-53A6-4EA0-94A1-D3ACC0445346}" dt="2025-08-02T09:39:39.917" v="3208" actId="6549"/>
        <pc:sldMkLst>
          <pc:docMk/>
          <pc:sldMk cId="1597198403" sldId="280"/>
        </pc:sldMkLst>
      </pc:sldChg>
      <pc:sldChg chg="del">
        <pc:chgData name="Güler Demir" userId="51ad5cf4d1839854" providerId="LiveId" clId="{31C95E8C-53A6-4EA0-94A1-D3ACC0445346}" dt="2025-08-01T17:58:08.831" v="11" actId="47"/>
        <pc:sldMkLst>
          <pc:docMk/>
          <pc:sldMk cId="2243830934" sldId="280"/>
        </pc:sldMkLst>
      </pc:sldChg>
      <pc:sldChg chg="del">
        <pc:chgData name="Güler Demir" userId="51ad5cf4d1839854" providerId="LiveId" clId="{31C95E8C-53A6-4EA0-94A1-D3ACC0445346}" dt="2025-08-01T17:58:09.028" v="12" actId="47"/>
        <pc:sldMkLst>
          <pc:docMk/>
          <pc:sldMk cId="2149296582" sldId="281"/>
        </pc:sldMkLst>
      </pc:sldChg>
      <pc:sldChg chg="add del">
        <pc:chgData name="Güler Demir" userId="51ad5cf4d1839854" providerId="LiveId" clId="{31C95E8C-53A6-4EA0-94A1-D3ACC0445346}" dt="2025-08-02T09:24:45.349" v="3061" actId="2696"/>
        <pc:sldMkLst>
          <pc:docMk/>
          <pc:sldMk cId="2201210002" sldId="281"/>
        </pc:sldMkLst>
      </pc:sldChg>
      <pc:sldChg chg="new del">
        <pc:chgData name="Güler Demir" userId="51ad5cf4d1839854" providerId="LiveId" clId="{31C95E8C-53A6-4EA0-94A1-D3ACC0445346}" dt="2025-08-02T09:24:30.325" v="3060" actId="2696"/>
        <pc:sldMkLst>
          <pc:docMk/>
          <pc:sldMk cId="1702854290" sldId="282"/>
        </pc:sldMkLst>
      </pc:sldChg>
      <pc:sldChg chg="del">
        <pc:chgData name="Güler Demir" userId="51ad5cf4d1839854" providerId="LiveId" clId="{31C95E8C-53A6-4EA0-94A1-D3ACC0445346}" dt="2025-08-01T17:58:09.200" v="13" actId="47"/>
        <pc:sldMkLst>
          <pc:docMk/>
          <pc:sldMk cId="3452674712" sldId="282"/>
        </pc:sldMkLst>
      </pc:sldChg>
      <pc:sldChg chg="del">
        <pc:chgData name="Güler Demir" userId="51ad5cf4d1839854" providerId="LiveId" clId="{31C95E8C-53A6-4EA0-94A1-D3ACC0445346}" dt="2025-08-01T17:58:09.391" v="14" actId="47"/>
        <pc:sldMkLst>
          <pc:docMk/>
          <pc:sldMk cId="2603755572" sldId="283"/>
        </pc:sldMkLst>
      </pc:sldChg>
      <pc:sldChg chg="modSp add mod">
        <pc:chgData name="Güler Demir" userId="51ad5cf4d1839854" providerId="LiveId" clId="{31C95E8C-53A6-4EA0-94A1-D3ACC0445346}" dt="2025-08-02T09:40:02.587" v="3217" actId="20577"/>
        <pc:sldMkLst>
          <pc:docMk/>
          <pc:sldMk cId="3754926507" sldId="283"/>
        </pc:sldMkLst>
      </pc:sldChg>
      <pc:sldChg chg="del">
        <pc:chgData name="Güler Demir" userId="51ad5cf4d1839854" providerId="LiveId" clId="{31C95E8C-53A6-4EA0-94A1-D3ACC0445346}" dt="2025-08-01T17:58:09.768" v="15" actId="47"/>
        <pc:sldMkLst>
          <pc:docMk/>
          <pc:sldMk cId="1300798952" sldId="284"/>
        </pc:sldMkLst>
      </pc:sldChg>
      <pc:sldChg chg="modSp add mod">
        <pc:chgData name="Güler Demir" userId="51ad5cf4d1839854" providerId="LiveId" clId="{31C95E8C-53A6-4EA0-94A1-D3ACC0445346}" dt="2025-08-02T10:06:02.114" v="3742" actId="255"/>
        <pc:sldMkLst>
          <pc:docMk/>
          <pc:sldMk cId="2771048643" sldId="284"/>
        </pc:sldMkLst>
      </pc:sldChg>
      <pc:sldChg chg="modSp add mod">
        <pc:chgData name="Güler Demir" userId="51ad5cf4d1839854" providerId="LiveId" clId="{31C95E8C-53A6-4EA0-94A1-D3ACC0445346}" dt="2025-08-02T10:54:55.810" v="5122" actId="1076"/>
        <pc:sldMkLst>
          <pc:docMk/>
          <pc:sldMk cId="1051854827" sldId="285"/>
        </pc:sldMkLst>
      </pc:sldChg>
      <pc:sldChg chg="del">
        <pc:chgData name="Güler Demir" userId="51ad5cf4d1839854" providerId="LiveId" clId="{31C95E8C-53A6-4EA0-94A1-D3ACC0445346}" dt="2025-08-01T17:58:09.989" v="16" actId="47"/>
        <pc:sldMkLst>
          <pc:docMk/>
          <pc:sldMk cId="3125581921" sldId="285"/>
        </pc:sldMkLst>
      </pc:sldChg>
      <pc:sldChg chg="del">
        <pc:chgData name="Güler Demir" userId="51ad5cf4d1839854" providerId="LiveId" clId="{31C95E8C-53A6-4EA0-94A1-D3ACC0445346}" dt="2025-08-01T17:58:10.188" v="17" actId="47"/>
        <pc:sldMkLst>
          <pc:docMk/>
          <pc:sldMk cId="289566771" sldId="286"/>
        </pc:sldMkLst>
      </pc:sldChg>
      <pc:sldChg chg="modSp add mod">
        <pc:chgData name="Güler Demir" userId="51ad5cf4d1839854" providerId="LiveId" clId="{31C95E8C-53A6-4EA0-94A1-D3ACC0445346}" dt="2025-08-02T10:31:28.639" v="4740" actId="20577"/>
        <pc:sldMkLst>
          <pc:docMk/>
          <pc:sldMk cId="3800872341" sldId="286"/>
        </pc:sldMkLst>
      </pc:sldChg>
      <pc:sldChg chg="modSp add mod">
        <pc:chgData name="Güler Demir" userId="51ad5cf4d1839854" providerId="LiveId" clId="{31C95E8C-53A6-4EA0-94A1-D3ACC0445346}" dt="2025-08-02T10:36:47.468" v="4851" actId="20577"/>
        <pc:sldMkLst>
          <pc:docMk/>
          <pc:sldMk cId="1330344548" sldId="287"/>
        </pc:sldMkLst>
      </pc:sldChg>
      <pc:sldChg chg="del">
        <pc:chgData name="Güler Demir" userId="51ad5cf4d1839854" providerId="LiveId" clId="{31C95E8C-53A6-4EA0-94A1-D3ACC0445346}" dt="2025-08-01T17:58:10.748" v="18" actId="47"/>
        <pc:sldMkLst>
          <pc:docMk/>
          <pc:sldMk cId="2993312993" sldId="287"/>
        </pc:sldMkLst>
      </pc:sldChg>
      <pc:sldChg chg="addSp modSp add mod">
        <pc:chgData name="Güler Demir" userId="51ad5cf4d1839854" providerId="LiveId" clId="{31C95E8C-53A6-4EA0-94A1-D3ACC0445346}" dt="2025-08-02T11:04:28.265" v="5281" actId="20577"/>
        <pc:sldMkLst>
          <pc:docMk/>
          <pc:sldMk cId="2475535976" sldId="288"/>
        </pc:sldMkLst>
      </pc:sldChg>
    </pc:docChg>
  </pc:docChgLst>
  <pc:docChgLst>
    <pc:chgData name="Güler Demir" userId="51ad5cf4d1839854" providerId="LiveId" clId="{2E81D9F6-738E-41D6-82F6-9AC7D0DA84FD}"/>
    <pc:docChg chg="undo custSel addSld modSld">
      <pc:chgData name="Güler Demir" userId="51ad5cf4d1839854" providerId="LiveId" clId="{2E81D9F6-738E-41D6-82F6-9AC7D0DA84FD}" dt="2025-07-24T10:51:18.785" v="3990" actId="6549"/>
      <pc:docMkLst>
        <pc:docMk/>
      </pc:docMkLst>
      <pc:sldChg chg="modSp mod">
        <pc:chgData name="Güler Demir" userId="51ad5cf4d1839854" providerId="LiveId" clId="{2E81D9F6-738E-41D6-82F6-9AC7D0DA84FD}" dt="2025-07-24T10:51:18.785" v="3990" actId="6549"/>
        <pc:sldMkLst>
          <pc:docMk/>
          <pc:sldMk cId="951358384" sldId="256"/>
        </pc:sldMkLst>
        <pc:spChg chg="mod">
          <ac:chgData name="Güler Demir" userId="51ad5cf4d1839854" providerId="LiveId" clId="{2E81D9F6-738E-41D6-82F6-9AC7D0DA84FD}" dt="2025-07-24T10:51:18.785" v="3990" actId="6549"/>
          <ac:spMkLst>
            <pc:docMk/>
            <pc:sldMk cId="951358384" sldId="256"/>
            <ac:spMk id="2" creationId="{00000000-0000-0000-0000-000000000000}"/>
          </ac:spMkLst>
        </pc:spChg>
      </pc:sldChg>
      <pc:sldChg chg="addSp delSp modSp mod">
        <pc:chgData name="Güler Demir" userId="51ad5cf4d1839854" providerId="LiveId" clId="{2E81D9F6-738E-41D6-82F6-9AC7D0DA84FD}" dt="2025-07-24T07:26:16.753" v="1468" actId="14100"/>
        <pc:sldMkLst>
          <pc:docMk/>
          <pc:sldMk cId="2988615369" sldId="258"/>
        </pc:sldMkLst>
      </pc:sldChg>
      <pc:sldChg chg="modSp mod">
        <pc:chgData name="Güler Demir" userId="51ad5cf4d1839854" providerId="LiveId" clId="{2E81D9F6-738E-41D6-82F6-9AC7D0DA84FD}" dt="2025-07-24T09:55:29.077" v="3363" actId="114"/>
        <pc:sldMkLst>
          <pc:docMk/>
          <pc:sldMk cId="2053632720" sldId="259"/>
        </pc:sldMkLst>
      </pc:sldChg>
      <pc:sldChg chg="modSp mod">
        <pc:chgData name="Güler Demir" userId="51ad5cf4d1839854" providerId="LiveId" clId="{2E81D9F6-738E-41D6-82F6-9AC7D0DA84FD}" dt="2025-07-24T07:31:48.612" v="1574" actId="14100"/>
        <pc:sldMkLst>
          <pc:docMk/>
          <pc:sldMk cId="3740274549" sldId="260"/>
        </pc:sldMkLst>
      </pc:sldChg>
      <pc:sldChg chg="modSp mod">
        <pc:chgData name="Güler Demir" userId="51ad5cf4d1839854" providerId="LiveId" clId="{2E81D9F6-738E-41D6-82F6-9AC7D0DA84FD}" dt="2025-07-24T07:32:03.454" v="1576" actId="14100"/>
        <pc:sldMkLst>
          <pc:docMk/>
          <pc:sldMk cId="1133085718" sldId="261"/>
        </pc:sldMkLst>
      </pc:sldChg>
      <pc:sldChg chg="modSp mod">
        <pc:chgData name="Güler Demir" userId="51ad5cf4d1839854" providerId="LiveId" clId="{2E81D9F6-738E-41D6-82F6-9AC7D0DA84FD}" dt="2025-07-24T10:26:48.178" v="3913" actId="20577"/>
        <pc:sldMkLst>
          <pc:docMk/>
          <pc:sldMk cId="2673842134" sldId="262"/>
        </pc:sldMkLst>
      </pc:sldChg>
      <pc:sldChg chg="modSp mod">
        <pc:chgData name="Güler Demir" userId="51ad5cf4d1839854" providerId="LiveId" clId="{2E81D9F6-738E-41D6-82F6-9AC7D0DA84FD}" dt="2025-07-24T07:32:19.730" v="1578" actId="14100"/>
        <pc:sldMkLst>
          <pc:docMk/>
          <pc:sldMk cId="4149757107" sldId="263"/>
        </pc:sldMkLst>
      </pc:sldChg>
      <pc:sldChg chg="modSp mod">
        <pc:chgData name="Güler Demir" userId="51ad5cf4d1839854" providerId="LiveId" clId="{2E81D9F6-738E-41D6-82F6-9AC7D0DA84FD}" dt="2025-07-24T10:35:03.883" v="3939" actId="6549"/>
        <pc:sldMkLst>
          <pc:docMk/>
          <pc:sldMk cId="3758047188" sldId="264"/>
        </pc:sldMkLst>
      </pc:sldChg>
      <pc:sldChg chg="modSp add mod">
        <pc:chgData name="Güler Demir" userId="51ad5cf4d1839854" providerId="LiveId" clId="{2E81D9F6-738E-41D6-82F6-9AC7D0DA84FD}" dt="2025-07-24T07:31:20.808" v="1564" actId="14100"/>
        <pc:sldMkLst>
          <pc:docMk/>
          <pc:sldMk cId="2187342173" sldId="265"/>
        </pc:sldMkLst>
      </pc:sldChg>
      <pc:sldChg chg="modSp add mod">
        <pc:chgData name="Güler Demir" userId="51ad5cf4d1839854" providerId="LiveId" clId="{2E81D9F6-738E-41D6-82F6-9AC7D0DA84FD}" dt="2025-07-24T10:35:31.634" v="3942" actId="6549"/>
        <pc:sldMkLst>
          <pc:docMk/>
          <pc:sldMk cId="4062400833" sldId="266"/>
        </pc:sldMkLst>
      </pc:sldChg>
      <pc:sldChg chg="modSp add mod">
        <pc:chgData name="Güler Demir" userId="51ad5cf4d1839854" providerId="LiveId" clId="{2E81D9F6-738E-41D6-82F6-9AC7D0DA84FD}" dt="2025-07-24T10:24:55.196" v="3911" actId="20577"/>
        <pc:sldMkLst>
          <pc:docMk/>
          <pc:sldMk cId="1166283070" sldId="267"/>
        </pc:sldMkLst>
      </pc:sldChg>
      <pc:sldChg chg="modSp add mod">
        <pc:chgData name="Güler Demir" userId="51ad5cf4d1839854" providerId="LiveId" clId="{2E81D9F6-738E-41D6-82F6-9AC7D0DA84FD}" dt="2025-07-24T08:32:47.169" v="2168" actId="115"/>
        <pc:sldMkLst>
          <pc:docMk/>
          <pc:sldMk cId="3789681931" sldId="268"/>
        </pc:sldMkLst>
      </pc:sldChg>
      <pc:sldChg chg="modSp add mod">
        <pc:chgData name="Güler Demir" userId="51ad5cf4d1839854" providerId="LiveId" clId="{2E81D9F6-738E-41D6-82F6-9AC7D0DA84FD}" dt="2025-07-24T08:49:05.866" v="2600" actId="20577"/>
        <pc:sldMkLst>
          <pc:docMk/>
          <pc:sldMk cId="730422893" sldId="269"/>
        </pc:sldMkLst>
      </pc:sldChg>
      <pc:sldChg chg="modSp add mod">
        <pc:chgData name="Güler Demir" userId="51ad5cf4d1839854" providerId="LiveId" clId="{2E81D9F6-738E-41D6-82F6-9AC7D0DA84FD}" dt="2025-07-24T08:51:21.069" v="2619" actId="20577"/>
        <pc:sldMkLst>
          <pc:docMk/>
          <pc:sldMk cId="3937052180" sldId="270"/>
        </pc:sldMkLst>
      </pc:sldChg>
      <pc:sldChg chg="modSp add mod">
        <pc:chgData name="Güler Demir" userId="51ad5cf4d1839854" providerId="LiveId" clId="{2E81D9F6-738E-41D6-82F6-9AC7D0DA84FD}" dt="2025-07-24T10:37:27.615" v="3982" actId="14100"/>
        <pc:sldMkLst>
          <pc:docMk/>
          <pc:sldMk cId="2419834256" sldId="271"/>
        </pc:sldMkLst>
      </pc:sldChg>
      <pc:sldChg chg="modSp add mod">
        <pc:chgData name="Güler Demir" userId="51ad5cf4d1839854" providerId="LiveId" clId="{2E81D9F6-738E-41D6-82F6-9AC7D0DA84FD}" dt="2025-07-24T09:10:03.027" v="2986" actId="6549"/>
        <pc:sldMkLst>
          <pc:docMk/>
          <pc:sldMk cId="1696983698" sldId="272"/>
        </pc:sldMkLst>
      </pc:sldChg>
      <pc:sldChg chg="modSp add mod">
        <pc:chgData name="Güler Demir" userId="51ad5cf4d1839854" providerId="LiveId" clId="{2E81D9F6-738E-41D6-82F6-9AC7D0DA84FD}" dt="2025-07-24T09:31:50.648" v="3095" actId="20577"/>
        <pc:sldMkLst>
          <pc:docMk/>
          <pc:sldMk cId="1567964758" sldId="273"/>
        </pc:sldMkLst>
      </pc:sldChg>
      <pc:sldChg chg="modSp add mod">
        <pc:chgData name="Güler Demir" userId="51ad5cf4d1839854" providerId="LiveId" clId="{2E81D9F6-738E-41D6-82F6-9AC7D0DA84FD}" dt="2025-07-24T10:01:54.471" v="3548" actId="20577"/>
        <pc:sldMkLst>
          <pc:docMk/>
          <pc:sldMk cId="2219951129" sldId="274"/>
        </pc:sldMkLst>
      </pc:sldChg>
      <pc:sldChg chg="modSp add mod">
        <pc:chgData name="Güler Demir" userId="51ad5cf4d1839854" providerId="LiveId" clId="{2E81D9F6-738E-41D6-82F6-9AC7D0DA84FD}" dt="2025-07-24T10:09:36.248" v="3640" actId="20577"/>
        <pc:sldMkLst>
          <pc:docMk/>
          <pc:sldMk cId="1886383686" sldId="275"/>
        </pc:sldMkLst>
      </pc:sldChg>
      <pc:sldChg chg="modSp add mod">
        <pc:chgData name="Güler Demir" userId="51ad5cf4d1839854" providerId="LiveId" clId="{2E81D9F6-738E-41D6-82F6-9AC7D0DA84FD}" dt="2025-07-24T10:18:32.902" v="3711" actId="20577"/>
        <pc:sldMkLst>
          <pc:docMk/>
          <pc:sldMk cId="4224082616" sldId="276"/>
        </pc:sldMkLst>
      </pc:sldChg>
    </pc:docChg>
  </pc:docChgLst>
  <pc:docChgLst>
    <pc:chgData name="Güler Demir" userId="51ad5cf4d1839854" providerId="LiveId" clId="{62587B0A-7197-44AB-956A-01B0436871B5}"/>
    <pc:docChg chg="undo custSel addSld delSld modSld sldOrd">
      <pc:chgData name="Güler Demir" userId="51ad5cf4d1839854" providerId="LiveId" clId="{62587B0A-7197-44AB-956A-01B0436871B5}" dt="2025-08-02T17:10:15.878" v="2203" actId="1076"/>
      <pc:docMkLst>
        <pc:docMk/>
      </pc:docMkLst>
      <pc:sldChg chg="modSp mod">
        <pc:chgData name="Güler Demir" userId="51ad5cf4d1839854" providerId="LiveId" clId="{62587B0A-7197-44AB-956A-01B0436871B5}" dt="2025-08-02T17:03:23.824" v="2156" actId="14100"/>
        <pc:sldMkLst>
          <pc:docMk/>
          <pc:sldMk cId="951358384" sldId="256"/>
        </pc:sldMkLst>
        <pc:spChg chg="mod">
          <ac:chgData name="Güler Demir" userId="51ad5cf4d1839854" providerId="LiveId" clId="{62587B0A-7197-44AB-956A-01B0436871B5}" dt="2025-08-02T17:03:23.824" v="2156" actId="14100"/>
          <ac:spMkLst>
            <pc:docMk/>
            <pc:sldMk cId="951358384" sldId="256"/>
            <ac:spMk id="2" creationId="{00000000-0000-0000-0000-000000000000}"/>
          </ac:spMkLst>
        </pc:spChg>
      </pc:sldChg>
      <pc:sldChg chg="modSp mod">
        <pc:chgData name="Güler Demir" userId="51ad5cf4d1839854" providerId="LiveId" clId="{62587B0A-7197-44AB-956A-01B0436871B5}" dt="2025-08-02T17:02:33.798" v="2071" actId="6549"/>
        <pc:sldMkLst>
          <pc:docMk/>
          <pc:sldMk cId="2053632720" sldId="259"/>
        </pc:sldMkLst>
      </pc:sldChg>
      <pc:sldChg chg="modSp mod">
        <pc:chgData name="Güler Demir" userId="51ad5cf4d1839854" providerId="LiveId" clId="{62587B0A-7197-44AB-956A-01B0436871B5}" dt="2025-08-02T17:00:17.429" v="1998" actId="6549"/>
        <pc:sldMkLst>
          <pc:docMk/>
          <pc:sldMk cId="4088613481" sldId="268"/>
        </pc:sldMkLst>
        <pc:spChg chg="mod">
          <ac:chgData name="Güler Demir" userId="51ad5cf4d1839854" providerId="LiveId" clId="{62587B0A-7197-44AB-956A-01B0436871B5}" dt="2025-08-02T11:10:28.816" v="31" actId="1076"/>
          <ac:spMkLst>
            <pc:docMk/>
            <pc:sldMk cId="4088613481" sldId="268"/>
            <ac:spMk id="2" creationId="{A2DCC7FD-BF56-9AF1-81B5-4815C046ED76}"/>
          </ac:spMkLst>
        </pc:spChg>
        <pc:spChg chg="mod">
          <ac:chgData name="Güler Demir" userId="51ad5cf4d1839854" providerId="LiveId" clId="{62587B0A-7197-44AB-956A-01B0436871B5}" dt="2025-08-02T17:00:17.429" v="1998" actId="6549"/>
          <ac:spMkLst>
            <pc:docMk/>
            <pc:sldMk cId="4088613481" sldId="268"/>
            <ac:spMk id="3" creationId="{6CABB9E9-7DA7-206D-2E8C-E6913BCE2D07}"/>
          </ac:spMkLst>
        </pc:spChg>
      </pc:sldChg>
      <pc:sldChg chg="modSp add mod">
        <pc:chgData name="Güler Demir" userId="51ad5cf4d1839854" providerId="LiveId" clId="{62587B0A-7197-44AB-956A-01B0436871B5}" dt="2025-08-02T12:44:12.286" v="508" actId="6549"/>
        <pc:sldMkLst>
          <pc:docMk/>
          <pc:sldMk cId="1668971876" sldId="269"/>
        </pc:sldMkLst>
      </pc:sldChg>
      <pc:sldChg chg="del">
        <pc:chgData name="Güler Demir" userId="51ad5cf4d1839854" providerId="LiveId" clId="{62587B0A-7197-44AB-956A-01B0436871B5}" dt="2025-08-02T11:08:42.487" v="2" actId="47"/>
        <pc:sldMkLst>
          <pc:docMk/>
          <pc:sldMk cId="3702626001" sldId="269"/>
        </pc:sldMkLst>
      </pc:sldChg>
      <pc:sldChg chg="add del">
        <pc:chgData name="Güler Demir" userId="51ad5cf4d1839854" providerId="LiveId" clId="{62587B0A-7197-44AB-956A-01B0436871B5}" dt="2025-08-02T12:37:03.288" v="262" actId="2696"/>
        <pc:sldMkLst>
          <pc:docMk/>
          <pc:sldMk cId="127204019" sldId="270"/>
        </pc:sldMkLst>
      </pc:sldChg>
      <pc:sldChg chg="del">
        <pc:chgData name="Güler Demir" userId="51ad5cf4d1839854" providerId="LiveId" clId="{62587B0A-7197-44AB-956A-01B0436871B5}" dt="2025-08-02T11:08:42.235" v="1" actId="47"/>
        <pc:sldMkLst>
          <pc:docMk/>
          <pc:sldMk cId="1383720199" sldId="270"/>
        </pc:sldMkLst>
      </pc:sldChg>
      <pc:sldChg chg="modSp add mod ord">
        <pc:chgData name="Güler Demir" userId="51ad5cf4d1839854" providerId="LiveId" clId="{62587B0A-7197-44AB-956A-01B0436871B5}" dt="2025-08-02T12:38:24.787" v="317"/>
        <pc:sldMkLst>
          <pc:docMk/>
          <pc:sldMk cId="3706113722" sldId="270"/>
        </pc:sldMkLst>
      </pc:sldChg>
      <pc:sldChg chg="del">
        <pc:chgData name="Güler Demir" userId="51ad5cf4d1839854" providerId="LiveId" clId="{62587B0A-7197-44AB-956A-01B0436871B5}" dt="2025-08-02T11:08:42.692" v="3" actId="47"/>
        <pc:sldMkLst>
          <pc:docMk/>
          <pc:sldMk cId="1031916199" sldId="271"/>
        </pc:sldMkLst>
      </pc:sldChg>
      <pc:sldChg chg="modSp add mod">
        <pc:chgData name="Güler Demir" userId="51ad5cf4d1839854" providerId="LiveId" clId="{62587B0A-7197-44AB-956A-01B0436871B5}" dt="2025-08-02T12:45:53.716" v="544" actId="6549"/>
        <pc:sldMkLst>
          <pc:docMk/>
          <pc:sldMk cId="2016431625" sldId="271"/>
        </pc:sldMkLst>
      </pc:sldChg>
      <pc:sldChg chg="del">
        <pc:chgData name="Güler Demir" userId="51ad5cf4d1839854" providerId="LiveId" clId="{62587B0A-7197-44AB-956A-01B0436871B5}" dt="2025-08-02T11:08:42.882" v="4" actId="47"/>
        <pc:sldMkLst>
          <pc:docMk/>
          <pc:sldMk cId="1726017069" sldId="272"/>
        </pc:sldMkLst>
      </pc:sldChg>
      <pc:sldChg chg="modSp add mod">
        <pc:chgData name="Güler Demir" userId="51ad5cf4d1839854" providerId="LiveId" clId="{62587B0A-7197-44AB-956A-01B0436871B5}" dt="2025-08-02T12:53:27.375" v="721" actId="20577"/>
        <pc:sldMkLst>
          <pc:docMk/>
          <pc:sldMk cId="2037192616" sldId="272"/>
        </pc:sldMkLst>
      </pc:sldChg>
      <pc:sldChg chg="addSp modSp add mod">
        <pc:chgData name="Güler Demir" userId="51ad5cf4d1839854" providerId="LiveId" clId="{62587B0A-7197-44AB-956A-01B0436871B5}" dt="2025-08-02T17:10:15.878" v="2203" actId="1076"/>
        <pc:sldMkLst>
          <pc:docMk/>
          <pc:sldMk cId="723495324" sldId="273"/>
        </pc:sldMkLst>
      </pc:sldChg>
      <pc:sldChg chg="del">
        <pc:chgData name="Güler Demir" userId="51ad5cf4d1839854" providerId="LiveId" clId="{62587B0A-7197-44AB-956A-01B0436871B5}" dt="2025-08-02T11:08:43.632" v="8" actId="47"/>
        <pc:sldMkLst>
          <pc:docMk/>
          <pc:sldMk cId="4171542131" sldId="273"/>
        </pc:sldMkLst>
      </pc:sldChg>
      <pc:sldChg chg="addSp modSp add mod">
        <pc:chgData name="Güler Demir" userId="51ad5cf4d1839854" providerId="LiveId" clId="{62587B0A-7197-44AB-956A-01B0436871B5}" dt="2025-08-02T16:55:21.295" v="1935" actId="20577"/>
        <pc:sldMkLst>
          <pc:docMk/>
          <pc:sldMk cId="37604379" sldId="274"/>
        </pc:sldMkLst>
      </pc:sldChg>
      <pc:sldChg chg="del">
        <pc:chgData name="Güler Demir" userId="51ad5cf4d1839854" providerId="LiveId" clId="{62587B0A-7197-44AB-956A-01B0436871B5}" dt="2025-08-02T11:08:43.052" v="5" actId="47"/>
        <pc:sldMkLst>
          <pc:docMk/>
          <pc:sldMk cId="3746920753" sldId="274"/>
        </pc:sldMkLst>
      </pc:sldChg>
      <pc:sldChg chg="modSp add mod">
        <pc:chgData name="Güler Demir" userId="51ad5cf4d1839854" providerId="LiveId" clId="{62587B0A-7197-44AB-956A-01B0436871B5}" dt="2025-08-02T16:55:20.770" v="1933" actId="20577"/>
        <pc:sldMkLst>
          <pc:docMk/>
          <pc:sldMk cId="1608230474" sldId="275"/>
        </pc:sldMkLst>
      </pc:sldChg>
      <pc:sldChg chg="del">
        <pc:chgData name="Güler Demir" userId="51ad5cf4d1839854" providerId="LiveId" clId="{62587B0A-7197-44AB-956A-01B0436871B5}" dt="2025-08-02T11:08:43.244" v="6" actId="47"/>
        <pc:sldMkLst>
          <pc:docMk/>
          <pc:sldMk cId="4070445334" sldId="275"/>
        </pc:sldMkLst>
      </pc:sldChg>
      <pc:sldChg chg="del">
        <pc:chgData name="Güler Demir" userId="51ad5cf4d1839854" providerId="LiveId" clId="{62587B0A-7197-44AB-956A-01B0436871B5}" dt="2025-08-02T11:08:43.472" v="7" actId="47"/>
        <pc:sldMkLst>
          <pc:docMk/>
          <pc:sldMk cId="3160015527" sldId="276"/>
        </pc:sldMkLst>
      </pc:sldChg>
      <pc:sldChg chg="modSp add mod">
        <pc:chgData name="Güler Demir" userId="51ad5cf4d1839854" providerId="LiveId" clId="{62587B0A-7197-44AB-956A-01B0436871B5}" dt="2025-08-02T15:27:51.180" v="1922" actId="14100"/>
        <pc:sldMkLst>
          <pc:docMk/>
          <pc:sldMk cId="4255682277" sldId="276"/>
        </pc:sldMkLst>
      </pc:sldChg>
      <pc:sldChg chg="modSp add mod">
        <pc:chgData name="Güler Demir" userId="51ad5cf4d1839854" providerId="LiveId" clId="{62587B0A-7197-44AB-956A-01B0436871B5}" dt="2025-08-02T13:22:57.121" v="1013" actId="6549"/>
        <pc:sldMkLst>
          <pc:docMk/>
          <pc:sldMk cId="510645323" sldId="277"/>
        </pc:sldMkLst>
      </pc:sldChg>
      <pc:sldChg chg="del">
        <pc:chgData name="Güler Demir" userId="51ad5cf4d1839854" providerId="LiveId" clId="{62587B0A-7197-44AB-956A-01B0436871B5}" dt="2025-08-02T11:08:44.235" v="11" actId="47"/>
        <pc:sldMkLst>
          <pc:docMk/>
          <pc:sldMk cId="1732691812" sldId="277"/>
        </pc:sldMkLst>
      </pc:sldChg>
      <pc:sldChg chg="modSp add del mod">
        <pc:chgData name="Güler Demir" userId="51ad5cf4d1839854" providerId="LiveId" clId="{62587B0A-7197-44AB-956A-01B0436871B5}" dt="2025-08-02T17:02:44.074" v="2072" actId="2696"/>
        <pc:sldMkLst>
          <pc:docMk/>
          <pc:sldMk cId="2143451949" sldId="278"/>
        </pc:sldMkLst>
      </pc:sldChg>
      <pc:sldChg chg="del">
        <pc:chgData name="Güler Demir" userId="51ad5cf4d1839854" providerId="LiveId" clId="{62587B0A-7197-44AB-956A-01B0436871B5}" dt="2025-08-02T11:08:44.841" v="14" actId="47"/>
        <pc:sldMkLst>
          <pc:docMk/>
          <pc:sldMk cId="130365800" sldId="279"/>
        </pc:sldMkLst>
      </pc:sldChg>
      <pc:sldChg chg="addSp modSp add mod">
        <pc:chgData name="Güler Demir" userId="51ad5cf4d1839854" providerId="LiveId" clId="{62587B0A-7197-44AB-956A-01B0436871B5}" dt="2025-08-02T13:31:15.469" v="1164" actId="6549"/>
        <pc:sldMkLst>
          <pc:docMk/>
          <pc:sldMk cId="1216365519" sldId="279"/>
        </pc:sldMkLst>
      </pc:sldChg>
      <pc:sldChg chg="modSp add mod">
        <pc:chgData name="Güler Demir" userId="51ad5cf4d1839854" providerId="LiveId" clId="{62587B0A-7197-44AB-956A-01B0436871B5}" dt="2025-08-02T13:34:42.015" v="1306" actId="6549"/>
        <pc:sldMkLst>
          <pc:docMk/>
          <pc:sldMk cId="476478163" sldId="280"/>
        </pc:sldMkLst>
      </pc:sldChg>
      <pc:sldChg chg="del">
        <pc:chgData name="Güler Demir" userId="51ad5cf4d1839854" providerId="LiveId" clId="{62587B0A-7197-44AB-956A-01B0436871B5}" dt="2025-08-02T11:08:44.432" v="12" actId="47"/>
        <pc:sldMkLst>
          <pc:docMk/>
          <pc:sldMk cId="1597198403" sldId="280"/>
        </pc:sldMkLst>
      </pc:sldChg>
      <pc:sldChg chg="addSp delSp modSp add mod">
        <pc:chgData name="Güler Demir" userId="51ad5cf4d1839854" providerId="LiveId" clId="{62587B0A-7197-44AB-956A-01B0436871B5}" dt="2025-08-02T15:30:47.409" v="1923" actId="115"/>
        <pc:sldMkLst>
          <pc:docMk/>
          <pc:sldMk cId="3580318000" sldId="281"/>
        </pc:sldMkLst>
      </pc:sldChg>
      <pc:sldChg chg="modSp add mod">
        <pc:chgData name="Güler Demir" userId="51ad5cf4d1839854" providerId="LiveId" clId="{62587B0A-7197-44AB-956A-01B0436871B5}" dt="2025-08-02T15:30:56.869" v="1926" actId="115"/>
        <pc:sldMkLst>
          <pc:docMk/>
          <pc:sldMk cId="4287103550" sldId="282"/>
        </pc:sldMkLst>
      </pc:sldChg>
      <pc:sldChg chg="modSp add mod">
        <pc:chgData name="Güler Demir" userId="51ad5cf4d1839854" providerId="LiveId" clId="{62587B0A-7197-44AB-956A-01B0436871B5}" dt="2025-08-02T14:20:59.131" v="1665" actId="6549"/>
        <pc:sldMkLst>
          <pc:docMk/>
          <pc:sldMk cId="916280172" sldId="283"/>
        </pc:sldMkLst>
      </pc:sldChg>
      <pc:sldChg chg="del">
        <pc:chgData name="Güler Demir" userId="51ad5cf4d1839854" providerId="LiveId" clId="{62587B0A-7197-44AB-956A-01B0436871B5}" dt="2025-08-02T11:08:44.634" v="13" actId="47"/>
        <pc:sldMkLst>
          <pc:docMk/>
          <pc:sldMk cId="3754926507" sldId="283"/>
        </pc:sldMkLst>
      </pc:sldChg>
      <pc:sldChg chg="modSp add mod">
        <pc:chgData name="Güler Demir" userId="51ad5cf4d1839854" providerId="LiveId" clId="{62587B0A-7197-44AB-956A-01B0436871B5}" dt="2025-08-02T17:08:01.562" v="2185" actId="114"/>
        <pc:sldMkLst>
          <pc:docMk/>
          <pc:sldMk cId="1079201827" sldId="284"/>
        </pc:sldMkLst>
        <pc:spChg chg="mod">
          <ac:chgData name="Güler Demir" userId="51ad5cf4d1839854" providerId="LiveId" clId="{62587B0A-7197-44AB-956A-01B0436871B5}" dt="2025-08-02T17:08:01.562" v="2185" actId="114"/>
          <ac:spMkLst>
            <pc:docMk/>
            <pc:sldMk cId="1079201827" sldId="284"/>
            <ac:spMk id="3" creationId="{A8CF00E1-E9E8-C5E7-47AA-ABA42FFFBE2B}"/>
          </ac:spMkLst>
        </pc:spChg>
      </pc:sldChg>
      <pc:sldChg chg="del">
        <pc:chgData name="Güler Demir" userId="51ad5cf4d1839854" providerId="LiveId" clId="{62587B0A-7197-44AB-956A-01B0436871B5}" dt="2025-08-02T11:08:45.052" v="15" actId="47"/>
        <pc:sldMkLst>
          <pc:docMk/>
          <pc:sldMk cId="2771048643" sldId="284"/>
        </pc:sldMkLst>
      </pc:sldChg>
      <pc:sldChg chg="del">
        <pc:chgData name="Güler Demir" userId="51ad5cf4d1839854" providerId="LiveId" clId="{62587B0A-7197-44AB-956A-01B0436871B5}" dt="2025-08-02T11:08:45.273" v="16" actId="47"/>
        <pc:sldMkLst>
          <pc:docMk/>
          <pc:sldMk cId="1051854827" sldId="285"/>
        </pc:sldMkLst>
      </pc:sldChg>
      <pc:sldChg chg="modSp add mod">
        <pc:chgData name="Güler Demir" userId="51ad5cf4d1839854" providerId="LiveId" clId="{62587B0A-7197-44AB-956A-01B0436871B5}" dt="2025-08-02T14:28:08.435" v="1790" actId="6549"/>
        <pc:sldMkLst>
          <pc:docMk/>
          <pc:sldMk cId="1324786316" sldId="285"/>
        </pc:sldMkLst>
      </pc:sldChg>
      <pc:sldChg chg="modSp add mod">
        <pc:chgData name="Güler Demir" userId="51ad5cf4d1839854" providerId="LiveId" clId="{62587B0A-7197-44AB-956A-01B0436871B5}" dt="2025-08-02T15:23:58.426" v="1920" actId="14100"/>
        <pc:sldMkLst>
          <pc:docMk/>
          <pc:sldMk cId="2952204374" sldId="286"/>
        </pc:sldMkLst>
      </pc:sldChg>
      <pc:sldChg chg="del">
        <pc:chgData name="Güler Demir" userId="51ad5cf4d1839854" providerId="LiveId" clId="{62587B0A-7197-44AB-956A-01B0436871B5}" dt="2025-08-02T11:08:43.827" v="9" actId="47"/>
        <pc:sldMkLst>
          <pc:docMk/>
          <pc:sldMk cId="3800872341" sldId="286"/>
        </pc:sldMkLst>
      </pc:sldChg>
      <pc:sldChg chg="modSp add mod">
        <pc:chgData name="Güler Demir" userId="51ad5cf4d1839854" providerId="LiveId" clId="{62587B0A-7197-44AB-956A-01B0436871B5}" dt="2025-08-02T17:01:15.408" v="2035" actId="20577"/>
        <pc:sldMkLst>
          <pc:docMk/>
          <pc:sldMk cId="1183705592" sldId="287"/>
        </pc:sldMkLst>
      </pc:sldChg>
      <pc:sldChg chg="del">
        <pc:chgData name="Güler Demir" userId="51ad5cf4d1839854" providerId="LiveId" clId="{62587B0A-7197-44AB-956A-01B0436871B5}" dt="2025-08-02T11:08:44.032" v="10" actId="47"/>
        <pc:sldMkLst>
          <pc:docMk/>
          <pc:sldMk cId="1330344548" sldId="287"/>
        </pc:sldMkLst>
      </pc:sldChg>
      <pc:sldChg chg="del">
        <pc:chgData name="Güler Demir" userId="51ad5cf4d1839854" providerId="LiveId" clId="{62587B0A-7197-44AB-956A-01B0436871B5}" dt="2025-08-02T11:08:45.942" v="17" actId="47"/>
        <pc:sldMkLst>
          <pc:docMk/>
          <pc:sldMk cId="2475535976" sldId="288"/>
        </pc:sldMkLst>
      </pc:sldChg>
    </pc:docChg>
  </pc:docChgLst>
  <pc:docChgLst>
    <pc:chgData name="Güler Demir" userId="51ad5cf4d1839854" providerId="LiveId" clId="{63C238F5-3A0E-458B-919B-377673C32D01}"/>
    <pc:docChg chg="undo redo custSel addSld delSld modSld sldOrd">
      <pc:chgData name="Güler Demir" userId="51ad5cf4d1839854" providerId="LiveId" clId="{63C238F5-3A0E-458B-919B-377673C32D01}" dt="2025-08-01T17:47:05.420" v="11096" actId="20577"/>
      <pc:docMkLst>
        <pc:docMk/>
      </pc:docMkLst>
      <pc:sldChg chg="modSp mod">
        <pc:chgData name="Güler Demir" userId="51ad5cf4d1839854" providerId="LiveId" clId="{63C238F5-3A0E-458B-919B-377673C32D01}" dt="2025-08-01T13:01:38.763" v="7121" actId="20577"/>
        <pc:sldMkLst>
          <pc:docMk/>
          <pc:sldMk cId="951358384" sldId="256"/>
        </pc:sldMkLst>
        <pc:spChg chg="mod">
          <ac:chgData name="Güler Demir" userId="51ad5cf4d1839854" providerId="LiveId" clId="{63C238F5-3A0E-458B-919B-377673C32D01}" dt="2025-08-01T13:01:38.763" v="7121" actId="20577"/>
          <ac:spMkLst>
            <pc:docMk/>
            <pc:sldMk cId="951358384" sldId="256"/>
            <ac:spMk id="2" creationId="{00000000-0000-0000-0000-000000000000}"/>
          </ac:spMkLst>
        </pc:spChg>
      </pc:sldChg>
      <pc:sldChg chg="del ord">
        <pc:chgData name="Güler Demir" userId="51ad5cf4d1839854" providerId="LiveId" clId="{63C238F5-3A0E-458B-919B-377673C32D01}" dt="2025-07-31T16:57:26.705" v="6" actId="47"/>
        <pc:sldMkLst>
          <pc:docMk/>
          <pc:sldMk cId="2988615369" sldId="258"/>
        </pc:sldMkLst>
      </pc:sldChg>
      <pc:sldChg chg="modSp mod">
        <pc:chgData name="Güler Demir" userId="51ad5cf4d1839854" providerId="LiveId" clId="{63C238F5-3A0E-458B-919B-377673C32D01}" dt="2025-08-01T17:28:01.993" v="10906" actId="27636"/>
        <pc:sldMkLst>
          <pc:docMk/>
          <pc:sldMk cId="2053632720" sldId="259"/>
        </pc:sldMkLst>
      </pc:sldChg>
      <pc:sldChg chg="del">
        <pc:chgData name="Güler Demir" userId="51ad5cf4d1839854" providerId="LiveId" clId="{63C238F5-3A0E-458B-919B-377673C32D01}" dt="2025-07-31T16:57:26.517" v="5" actId="47"/>
        <pc:sldMkLst>
          <pc:docMk/>
          <pc:sldMk cId="3740274549" sldId="260"/>
        </pc:sldMkLst>
      </pc:sldChg>
      <pc:sldChg chg="del">
        <pc:chgData name="Güler Demir" userId="51ad5cf4d1839854" providerId="LiveId" clId="{63C238F5-3A0E-458B-919B-377673C32D01}" dt="2025-07-31T16:57:26.893" v="7" actId="47"/>
        <pc:sldMkLst>
          <pc:docMk/>
          <pc:sldMk cId="1133085718" sldId="261"/>
        </pc:sldMkLst>
      </pc:sldChg>
      <pc:sldChg chg="del">
        <pc:chgData name="Güler Demir" userId="51ad5cf4d1839854" providerId="LiveId" clId="{63C238F5-3A0E-458B-919B-377673C32D01}" dt="2025-07-31T16:57:27.254" v="9" actId="47"/>
        <pc:sldMkLst>
          <pc:docMk/>
          <pc:sldMk cId="2673842134" sldId="262"/>
        </pc:sldMkLst>
      </pc:sldChg>
      <pc:sldChg chg="del">
        <pc:chgData name="Güler Demir" userId="51ad5cf4d1839854" providerId="LiveId" clId="{63C238F5-3A0E-458B-919B-377673C32D01}" dt="2025-07-31T16:57:27.097" v="8" actId="47"/>
        <pc:sldMkLst>
          <pc:docMk/>
          <pc:sldMk cId="4149757107" sldId="263"/>
        </pc:sldMkLst>
      </pc:sldChg>
      <pc:sldChg chg="del">
        <pc:chgData name="Güler Demir" userId="51ad5cf4d1839854" providerId="LiveId" clId="{63C238F5-3A0E-458B-919B-377673C32D01}" dt="2025-07-31T16:57:27.458" v="10" actId="47"/>
        <pc:sldMkLst>
          <pc:docMk/>
          <pc:sldMk cId="3758047188" sldId="264"/>
        </pc:sldMkLst>
      </pc:sldChg>
      <pc:sldChg chg="del">
        <pc:chgData name="Güler Demir" userId="51ad5cf4d1839854" providerId="LiveId" clId="{63C238F5-3A0E-458B-919B-377673C32D01}" dt="2025-07-31T16:57:26.377" v="4" actId="47"/>
        <pc:sldMkLst>
          <pc:docMk/>
          <pc:sldMk cId="2187342173" sldId="265"/>
        </pc:sldMkLst>
      </pc:sldChg>
      <pc:sldChg chg="del">
        <pc:chgData name="Güler Demir" userId="51ad5cf4d1839854" providerId="LiveId" clId="{63C238F5-3A0E-458B-919B-377673C32D01}" dt="2025-07-31T16:57:27.662" v="11" actId="47"/>
        <pc:sldMkLst>
          <pc:docMk/>
          <pc:sldMk cId="4062400833" sldId="266"/>
        </pc:sldMkLst>
      </pc:sldChg>
      <pc:sldChg chg="modSp del mod ord">
        <pc:chgData name="Güler Demir" userId="51ad5cf4d1839854" providerId="LiveId" clId="{63C238F5-3A0E-458B-919B-377673C32D01}" dt="2025-08-01T12:59:49.513" v="7069" actId="47"/>
        <pc:sldMkLst>
          <pc:docMk/>
          <pc:sldMk cId="1166283070" sldId="267"/>
        </pc:sldMkLst>
      </pc:sldChg>
      <pc:sldChg chg="del">
        <pc:chgData name="Güler Demir" userId="51ad5cf4d1839854" providerId="LiveId" clId="{63C238F5-3A0E-458B-919B-377673C32D01}" dt="2025-07-31T16:57:27.834" v="12" actId="47"/>
        <pc:sldMkLst>
          <pc:docMk/>
          <pc:sldMk cId="3789681931" sldId="268"/>
        </pc:sldMkLst>
      </pc:sldChg>
      <pc:sldChg chg="modSp add mod">
        <pc:chgData name="Güler Demir" userId="51ad5cf4d1839854" providerId="LiveId" clId="{63C238F5-3A0E-458B-919B-377673C32D01}" dt="2025-08-01T14:16:22.659" v="8559" actId="6549"/>
        <pc:sldMkLst>
          <pc:docMk/>
          <pc:sldMk cId="4088613481" sldId="268"/>
        </pc:sldMkLst>
        <pc:spChg chg="mod">
          <ac:chgData name="Güler Demir" userId="51ad5cf4d1839854" providerId="LiveId" clId="{63C238F5-3A0E-458B-919B-377673C32D01}" dt="2025-08-01T13:01:50.146" v="7126" actId="20577"/>
          <ac:spMkLst>
            <pc:docMk/>
            <pc:sldMk cId="4088613481" sldId="268"/>
            <ac:spMk id="2" creationId="{A2DCC7FD-BF56-9AF1-81B5-4815C046ED76}"/>
          </ac:spMkLst>
        </pc:spChg>
        <pc:spChg chg="mod">
          <ac:chgData name="Güler Demir" userId="51ad5cf4d1839854" providerId="LiveId" clId="{63C238F5-3A0E-458B-919B-377673C32D01}" dt="2025-08-01T14:16:22.659" v="8559" actId="6549"/>
          <ac:spMkLst>
            <pc:docMk/>
            <pc:sldMk cId="4088613481" sldId="268"/>
            <ac:spMk id="3" creationId="{6CABB9E9-7DA7-206D-2E8C-E6913BCE2D07}"/>
          </ac:spMkLst>
        </pc:spChg>
      </pc:sldChg>
      <pc:sldChg chg="modSp add del mod">
        <pc:chgData name="Güler Demir" userId="51ad5cf4d1839854" providerId="LiveId" clId="{63C238F5-3A0E-458B-919B-377673C32D01}" dt="2025-08-01T12:59:49.273" v="7068" actId="47"/>
        <pc:sldMkLst>
          <pc:docMk/>
          <pc:sldMk cId="643306273" sldId="269"/>
        </pc:sldMkLst>
      </pc:sldChg>
      <pc:sldChg chg="del">
        <pc:chgData name="Güler Demir" userId="51ad5cf4d1839854" providerId="LiveId" clId="{63C238F5-3A0E-458B-919B-377673C32D01}" dt="2025-07-31T16:57:28.054" v="13" actId="47"/>
        <pc:sldMkLst>
          <pc:docMk/>
          <pc:sldMk cId="730422893" sldId="269"/>
        </pc:sldMkLst>
      </pc:sldChg>
      <pc:sldChg chg="modSp add mod">
        <pc:chgData name="Güler Demir" userId="51ad5cf4d1839854" providerId="LiveId" clId="{63C238F5-3A0E-458B-919B-377673C32D01}" dt="2025-08-01T13:44:27.068" v="7925" actId="6549"/>
        <pc:sldMkLst>
          <pc:docMk/>
          <pc:sldMk cId="3703318901" sldId="269"/>
        </pc:sldMkLst>
      </pc:sldChg>
      <pc:sldChg chg="add del">
        <pc:chgData name="Güler Demir" userId="51ad5cf4d1839854" providerId="LiveId" clId="{63C238F5-3A0E-458B-919B-377673C32D01}" dt="2025-07-31T17:54:39.675" v="1354" actId="2696"/>
        <pc:sldMkLst>
          <pc:docMk/>
          <pc:sldMk cId="4217477130" sldId="269"/>
        </pc:sldMkLst>
      </pc:sldChg>
      <pc:sldChg chg="addSp modSp add mod">
        <pc:chgData name="Güler Demir" userId="51ad5cf4d1839854" providerId="LiveId" clId="{63C238F5-3A0E-458B-919B-377673C32D01}" dt="2025-08-01T13:45:03.142" v="7929" actId="20577"/>
        <pc:sldMkLst>
          <pc:docMk/>
          <pc:sldMk cId="1886565987" sldId="270"/>
        </pc:sldMkLst>
      </pc:sldChg>
      <pc:sldChg chg="add del">
        <pc:chgData name="Güler Demir" userId="51ad5cf4d1839854" providerId="LiveId" clId="{63C238F5-3A0E-458B-919B-377673C32D01}" dt="2025-07-31T18:17:06.850" v="1996" actId="2696"/>
        <pc:sldMkLst>
          <pc:docMk/>
          <pc:sldMk cId="3777846375" sldId="270"/>
        </pc:sldMkLst>
      </pc:sldChg>
      <pc:sldChg chg="del">
        <pc:chgData name="Güler Demir" userId="51ad5cf4d1839854" providerId="LiveId" clId="{63C238F5-3A0E-458B-919B-377673C32D01}" dt="2025-07-31T16:57:28.257" v="14" actId="47"/>
        <pc:sldMkLst>
          <pc:docMk/>
          <pc:sldMk cId="3937052180" sldId="270"/>
        </pc:sldMkLst>
      </pc:sldChg>
      <pc:sldChg chg="addSp delSp modSp add del mod">
        <pc:chgData name="Güler Demir" userId="51ad5cf4d1839854" providerId="LiveId" clId="{63C238F5-3A0E-458B-919B-377673C32D01}" dt="2025-08-01T13:37:30.102" v="7596" actId="2696"/>
        <pc:sldMkLst>
          <pc:docMk/>
          <pc:sldMk cId="268973421" sldId="271"/>
        </pc:sldMkLst>
      </pc:sldChg>
      <pc:sldChg chg="modSp new mod">
        <pc:chgData name="Güler Demir" userId="51ad5cf4d1839854" providerId="LiveId" clId="{63C238F5-3A0E-458B-919B-377673C32D01}" dt="2025-08-01T13:43:50.197" v="7915" actId="20577"/>
        <pc:sldMkLst>
          <pc:docMk/>
          <pc:sldMk cId="1251505519" sldId="271"/>
        </pc:sldMkLst>
      </pc:sldChg>
      <pc:sldChg chg="modSp add del mod">
        <pc:chgData name="Güler Demir" userId="51ad5cf4d1839854" providerId="LiveId" clId="{63C238F5-3A0E-458B-919B-377673C32D01}" dt="2025-08-01T12:59:49.693" v="7070" actId="47"/>
        <pc:sldMkLst>
          <pc:docMk/>
          <pc:sldMk cId="2377629101" sldId="271"/>
        </pc:sldMkLst>
      </pc:sldChg>
      <pc:sldChg chg="del">
        <pc:chgData name="Güler Demir" userId="51ad5cf4d1839854" providerId="LiveId" clId="{63C238F5-3A0E-458B-919B-377673C32D01}" dt="2025-07-31T16:57:28.649" v="15" actId="47"/>
        <pc:sldMkLst>
          <pc:docMk/>
          <pc:sldMk cId="2419834256" sldId="271"/>
        </pc:sldMkLst>
      </pc:sldChg>
      <pc:sldChg chg="modSp add del mod">
        <pc:chgData name="Güler Demir" userId="51ad5cf4d1839854" providerId="LiveId" clId="{63C238F5-3A0E-458B-919B-377673C32D01}" dt="2025-08-01T13:34:30.727" v="7587" actId="2696"/>
        <pc:sldMkLst>
          <pc:docMk/>
          <pc:sldMk cId="2471808977" sldId="271"/>
        </pc:sldMkLst>
      </pc:sldChg>
      <pc:sldChg chg="add del">
        <pc:chgData name="Güler Demir" userId="51ad5cf4d1839854" providerId="LiveId" clId="{63C238F5-3A0E-458B-919B-377673C32D01}" dt="2025-08-01T13:33:33.502" v="7569" actId="2696"/>
        <pc:sldMkLst>
          <pc:docMk/>
          <pc:sldMk cId="3190946392" sldId="271"/>
        </pc:sldMkLst>
      </pc:sldChg>
      <pc:sldChg chg="del">
        <pc:chgData name="Güler Demir" userId="51ad5cf4d1839854" providerId="LiveId" clId="{63C238F5-3A0E-458B-919B-377673C32D01}" dt="2025-07-31T16:57:28.852" v="16" actId="47"/>
        <pc:sldMkLst>
          <pc:docMk/>
          <pc:sldMk cId="1696983698" sldId="272"/>
        </pc:sldMkLst>
      </pc:sldChg>
      <pc:sldChg chg="add del">
        <pc:chgData name="Güler Demir" userId="51ad5cf4d1839854" providerId="LiveId" clId="{63C238F5-3A0E-458B-919B-377673C32D01}" dt="2025-08-01T13:33:47.211" v="7573"/>
        <pc:sldMkLst>
          <pc:docMk/>
          <pc:sldMk cId="1773945709" sldId="272"/>
        </pc:sldMkLst>
      </pc:sldChg>
      <pc:sldChg chg="modSp add del mod">
        <pc:chgData name="Güler Demir" userId="51ad5cf4d1839854" providerId="LiveId" clId="{63C238F5-3A0E-458B-919B-377673C32D01}" dt="2025-08-01T12:59:49.893" v="7071" actId="47"/>
        <pc:sldMkLst>
          <pc:docMk/>
          <pc:sldMk cId="1783309417" sldId="272"/>
        </pc:sldMkLst>
      </pc:sldChg>
      <pc:sldChg chg="add del">
        <pc:chgData name="Güler Demir" userId="51ad5cf4d1839854" providerId="LiveId" clId="{63C238F5-3A0E-458B-919B-377673C32D01}" dt="2025-08-01T13:34:51.687" v="7591"/>
        <pc:sldMkLst>
          <pc:docMk/>
          <pc:sldMk cId="2992243397" sldId="272"/>
        </pc:sldMkLst>
      </pc:sldChg>
      <pc:sldChg chg="modSp add mod">
        <pc:chgData name="Güler Demir" userId="51ad5cf4d1839854" providerId="LiveId" clId="{63C238F5-3A0E-458B-919B-377673C32D01}" dt="2025-08-01T17:37:46.291" v="11017" actId="123"/>
        <pc:sldMkLst>
          <pc:docMk/>
          <pc:sldMk cId="3213974429" sldId="272"/>
        </pc:sldMkLst>
      </pc:sldChg>
      <pc:sldChg chg="del">
        <pc:chgData name="Güler Demir" userId="51ad5cf4d1839854" providerId="LiveId" clId="{63C238F5-3A0E-458B-919B-377673C32D01}" dt="2025-07-31T16:57:29.072" v="17" actId="47"/>
        <pc:sldMkLst>
          <pc:docMk/>
          <pc:sldMk cId="1567964758" sldId="273"/>
        </pc:sldMkLst>
      </pc:sldChg>
      <pc:sldChg chg="addSp modSp add mod ord">
        <pc:chgData name="Güler Demir" userId="51ad5cf4d1839854" providerId="LiveId" clId="{63C238F5-3A0E-458B-919B-377673C32D01}" dt="2025-08-01T17:43:32.604" v="11035" actId="6549"/>
        <pc:sldMkLst>
          <pc:docMk/>
          <pc:sldMk cId="1729104201" sldId="273"/>
        </pc:sldMkLst>
      </pc:sldChg>
      <pc:sldChg chg="modSp add del mod">
        <pc:chgData name="Güler Demir" userId="51ad5cf4d1839854" providerId="LiveId" clId="{63C238F5-3A0E-458B-919B-377673C32D01}" dt="2025-07-31T19:38:28.279" v="3230" actId="2696"/>
        <pc:sldMkLst>
          <pc:docMk/>
          <pc:sldMk cId="3702239037" sldId="273"/>
        </pc:sldMkLst>
      </pc:sldChg>
      <pc:sldChg chg="del">
        <pc:chgData name="Güler Demir" userId="51ad5cf4d1839854" providerId="LiveId" clId="{63C238F5-3A0E-458B-919B-377673C32D01}" dt="2025-07-31T16:57:29.323" v="18" actId="47"/>
        <pc:sldMkLst>
          <pc:docMk/>
          <pc:sldMk cId="2219951129" sldId="274"/>
        </pc:sldMkLst>
      </pc:sldChg>
      <pc:sldChg chg="addSp delSp modSp add mod">
        <pc:chgData name="Güler Demir" userId="51ad5cf4d1839854" providerId="LiveId" clId="{63C238F5-3A0E-458B-919B-377673C32D01}" dt="2025-08-01T15:07:49.421" v="9562" actId="6549"/>
        <pc:sldMkLst>
          <pc:docMk/>
          <pc:sldMk cId="2466074895" sldId="274"/>
        </pc:sldMkLst>
      </pc:sldChg>
      <pc:sldChg chg="addSp modSp add del mod">
        <pc:chgData name="Güler Demir" userId="51ad5cf4d1839854" providerId="LiveId" clId="{63C238F5-3A0E-458B-919B-377673C32D01}" dt="2025-08-01T12:59:50.063" v="7072" actId="47"/>
        <pc:sldMkLst>
          <pc:docMk/>
          <pc:sldMk cId="3803174682" sldId="274"/>
        </pc:sldMkLst>
      </pc:sldChg>
      <pc:sldChg chg="modSp add mod">
        <pc:chgData name="Güler Demir" userId="51ad5cf4d1839854" providerId="LiveId" clId="{63C238F5-3A0E-458B-919B-377673C32D01}" dt="2025-08-01T14:34:23.313" v="8892" actId="20577"/>
        <pc:sldMkLst>
          <pc:docMk/>
          <pc:sldMk cId="1151062005" sldId="275"/>
        </pc:sldMkLst>
      </pc:sldChg>
      <pc:sldChg chg="modSp add del mod">
        <pc:chgData name="Güler Demir" userId="51ad5cf4d1839854" providerId="LiveId" clId="{63C238F5-3A0E-458B-919B-377673C32D01}" dt="2025-08-01T12:59:50.263" v="7073" actId="47"/>
        <pc:sldMkLst>
          <pc:docMk/>
          <pc:sldMk cId="1203259900" sldId="275"/>
        </pc:sldMkLst>
      </pc:sldChg>
      <pc:sldChg chg="del">
        <pc:chgData name="Güler Demir" userId="51ad5cf4d1839854" providerId="LiveId" clId="{63C238F5-3A0E-458B-919B-377673C32D01}" dt="2025-07-31T16:57:29.526" v="19" actId="47"/>
        <pc:sldMkLst>
          <pc:docMk/>
          <pc:sldMk cId="1886383686" sldId="275"/>
        </pc:sldMkLst>
      </pc:sldChg>
      <pc:sldChg chg="add del">
        <pc:chgData name="Güler Demir" userId="51ad5cf4d1839854" providerId="LiveId" clId="{63C238F5-3A0E-458B-919B-377673C32D01}" dt="2025-07-31T19:37:56.084" v="3227" actId="2696"/>
        <pc:sldMkLst>
          <pc:docMk/>
          <pc:sldMk cId="192488011" sldId="276"/>
        </pc:sldMkLst>
      </pc:sldChg>
      <pc:sldChg chg="addSp modSp add del mod">
        <pc:chgData name="Güler Demir" userId="51ad5cf4d1839854" providerId="LiveId" clId="{63C238F5-3A0E-458B-919B-377673C32D01}" dt="2025-08-01T12:59:50.469" v="7074" actId="47"/>
        <pc:sldMkLst>
          <pc:docMk/>
          <pc:sldMk cId="849038398" sldId="276"/>
        </pc:sldMkLst>
      </pc:sldChg>
      <pc:sldChg chg="modSp add mod">
        <pc:chgData name="Güler Demir" userId="51ad5cf4d1839854" providerId="LiveId" clId="{63C238F5-3A0E-458B-919B-377673C32D01}" dt="2025-08-01T17:43:51.837" v="11036" actId="20577"/>
        <pc:sldMkLst>
          <pc:docMk/>
          <pc:sldMk cId="2620158529" sldId="276"/>
        </pc:sldMkLst>
      </pc:sldChg>
      <pc:sldChg chg="del">
        <pc:chgData name="Güler Demir" userId="51ad5cf4d1839854" providerId="LiveId" clId="{63C238F5-3A0E-458B-919B-377673C32D01}" dt="2025-07-31T16:57:30.278" v="20" actId="47"/>
        <pc:sldMkLst>
          <pc:docMk/>
          <pc:sldMk cId="4224082616" sldId="276"/>
        </pc:sldMkLst>
      </pc:sldChg>
      <pc:sldChg chg="add del">
        <pc:chgData name="Güler Demir" userId="51ad5cf4d1839854" providerId="LiveId" clId="{63C238F5-3A0E-458B-919B-377673C32D01}" dt="2025-08-01T14:35:01.364" v="8893" actId="2696"/>
        <pc:sldMkLst>
          <pc:docMk/>
          <pc:sldMk cId="1200721607" sldId="277"/>
        </pc:sldMkLst>
      </pc:sldChg>
      <pc:sldChg chg="addSp delSp modSp add del mod">
        <pc:chgData name="Güler Demir" userId="51ad5cf4d1839854" providerId="LiveId" clId="{63C238F5-3A0E-458B-919B-377673C32D01}" dt="2025-08-01T12:59:50.853" v="7076" actId="47"/>
        <pc:sldMkLst>
          <pc:docMk/>
          <pc:sldMk cId="2360146027" sldId="277"/>
        </pc:sldMkLst>
      </pc:sldChg>
      <pc:sldChg chg="modSp add del mod">
        <pc:chgData name="Güler Demir" userId="51ad5cf4d1839854" providerId="LiveId" clId="{63C238F5-3A0E-458B-919B-377673C32D01}" dt="2025-08-01T17:43:58.710" v="11037" actId="2696"/>
        <pc:sldMkLst>
          <pc:docMk/>
          <pc:sldMk cId="868589298" sldId="278"/>
        </pc:sldMkLst>
      </pc:sldChg>
      <pc:sldChg chg="modSp add del mod">
        <pc:chgData name="Güler Demir" userId="51ad5cf4d1839854" providerId="LiveId" clId="{63C238F5-3A0E-458B-919B-377673C32D01}" dt="2025-08-01T12:59:51.053" v="7077" actId="47"/>
        <pc:sldMkLst>
          <pc:docMk/>
          <pc:sldMk cId="1493730271" sldId="278"/>
        </pc:sldMkLst>
      </pc:sldChg>
      <pc:sldChg chg="addSp modSp add mod">
        <pc:chgData name="Güler Demir" userId="51ad5cf4d1839854" providerId="LiveId" clId="{63C238F5-3A0E-458B-919B-377673C32D01}" dt="2025-08-01T15:52:49.051" v="9936" actId="20577"/>
        <pc:sldMkLst>
          <pc:docMk/>
          <pc:sldMk cId="1655293231" sldId="279"/>
        </pc:sldMkLst>
      </pc:sldChg>
      <pc:sldChg chg="modSp add del mod">
        <pc:chgData name="Güler Demir" userId="51ad5cf4d1839854" providerId="LiveId" clId="{63C238F5-3A0E-458B-919B-377673C32D01}" dt="2025-08-01T12:59:51.263" v="7078" actId="47"/>
        <pc:sldMkLst>
          <pc:docMk/>
          <pc:sldMk cId="3802109054" sldId="279"/>
        </pc:sldMkLst>
      </pc:sldChg>
      <pc:sldChg chg="modSp add del mod">
        <pc:chgData name="Güler Demir" userId="51ad5cf4d1839854" providerId="LiveId" clId="{63C238F5-3A0E-458B-919B-377673C32D01}" dt="2025-08-01T10:02:09.171" v="4162" actId="2696"/>
        <pc:sldMkLst>
          <pc:docMk/>
          <pc:sldMk cId="3986648629" sldId="279"/>
        </pc:sldMkLst>
      </pc:sldChg>
      <pc:sldChg chg="modSp add mod">
        <pc:chgData name="Güler Demir" userId="51ad5cf4d1839854" providerId="LiveId" clId="{63C238F5-3A0E-458B-919B-377673C32D01}" dt="2025-08-01T15:16:25.286" v="9869" actId="6549"/>
        <pc:sldMkLst>
          <pc:docMk/>
          <pc:sldMk cId="2243830934" sldId="280"/>
        </pc:sldMkLst>
      </pc:sldChg>
      <pc:sldChg chg="add del">
        <pc:chgData name="Güler Demir" userId="51ad5cf4d1839854" providerId="LiveId" clId="{63C238F5-3A0E-458B-919B-377673C32D01}" dt="2025-08-01T10:01:49.877" v="4161" actId="2696"/>
        <pc:sldMkLst>
          <pc:docMk/>
          <pc:sldMk cId="2324833614" sldId="280"/>
        </pc:sldMkLst>
      </pc:sldChg>
      <pc:sldChg chg="modSp add del mod ord">
        <pc:chgData name="Güler Demir" userId="51ad5cf4d1839854" providerId="LiveId" clId="{63C238F5-3A0E-458B-919B-377673C32D01}" dt="2025-08-01T12:59:51.448" v="7079" actId="47"/>
        <pc:sldMkLst>
          <pc:docMk/>
          <pc:sldMk cId="3391898785" sldId="280"/>
        </pc:sldMkLst>
      </pc:sldChg>
      <pc:sldChg chg="modSp add del mod">
        <pc:chgData name="Güler Demir" userId="51ad5cf4d1839854" providerId="LiveId" clId="{63C238F5-3A0E-458B-919B-377673C32D01}" dt="2025-08-01T12:59:50.673" v="7075" actId="47"/>
        <pc:sldMkLst>
          <pc:docMk/>
          <pc:sldMk cId="1609877234" sldId="281"/>
        </pc:sldMkLst>
      </pc:sldChg>
      <pc:sldChg chg="addSp modSp add mod">
        <pc:chgData name="Güler Demir" userId="51ad5cf4d1839854" providerId="LiveId" clId="{63C238F5-3A0E-458B-919B-377673C32D01}" dt="2025-08-01T16:31:08.052" v="10138" actId="12"/>
        <pc:sldMkLst>
          <pc:docMk/>
          <pc:sldMk cId="2149296582" sldId="281"/>
        </pc:sldMkLst>
      </pc:sldChg>
      <pc:sldChg chg="modSp add del mod">
        <pc:chgData name="Güler Demir" userId="51ad5cf4d1839854" providerId="LiveId" clId="{63C238F5-3A0E-458B-919B-377673C32D01}" dt="2025-08-01T11:52:27.624" v="6409" actId="2696"/>
        <pc:sldMkLst>
          <pc:docMk/>
          <pc:sldMk cId="339441433" sldId="282"/>
        </pc:sldMkLst>
      </pc:sldChg>
      <pc:sldChg chg="modSp add mod">
        <pc:chgData name="Güler Demir" userId="51ad5cf4d1839854" providerId="LiveId" clId="{63C238F5-3A0E-458B-919B-377673C32D01}" dt="2025-08-01T16:42:21.725" v="10234" actId="20577"/>
        <pc:sldMkLst>
          <pc:docMk/>
          <pc:sldMk cId="3452674712" sldId="282"/>
        </pc:sldMkLst>
      </pc:sldChg>
      <pc:sldChg chg="modSp add del mod ord">
        <pc:chgData name="Güler Demir" userId="51ad5cf4d1839854" providerId="LiveId" clId="{63C238F5-3A0E-458B-919B-377673C32D01}" dt="2025-08-01T12:59:51.643" v="7080" actId="47"/>
        <pc:sldMkLst>
          <pc:docMk/>
          <pc:sldMk cId="325407961" sldId="283"/>
        </pc:sldMkLst>
      </pc:sldChg>
      <pc:sldChg chg="modSp add mod">
        <pc:chgData name="Güler Demir" userId="51ad5cf4d1839854" providerId="LiveId" clId="{63C238F5-3A0E-458B-919B-377673C32D01}" dt="2025-08-01T17:21:38.149" v="10827" actId="20577"/>
        <pc:sldMkLst>
          <pc:docMk/>
          <pc:sldMk cId="2603755572" sldId="283"/>
        </pc:sldMkLst>
      </pc:sldChg>
      <pc:sldChg chg="modSp add mod">
        <pc:chgData name="Güler Demir" userId="51ad5cf4d1839854" providerId="LiveId" clId="{63C238F5-3A0E-458B-919B-377673C32D01}" dt="2025-08-01T17:21:05.114" v="10811" actId="20577"/>
        <pc:sldMkLst>
          <pc:docMk/>
          <pc:sldMk cId="1300798952" sldId="284"/>
        </pc:sldMkLst>
      </pc:sldChg>
      <pc:sldChg chg="add del">
        <pc:chgData name="Güler Demir" userId="51ad5cf4d1839854" providerId="LiveId" clId="{63C238F5-3A0E-458B-919B-377673C32D01}" dt="2025-08-01T16:56:21.023" v="10420" actId="2696"/>
        <pc:sldMkLst>
          <pc:docMk/>
          <pc:sldMk cId="3447916670" sldId="284"/>
        </pc:sldMkLst>
      </pc:sldChg>
      <pc:sldChg chg="addSp modSp add del mod">
        <pc:chgData name="Güler Demir" userId="51ad5cf4d1839854" providerId="LiveId" clId="{63C238F5-3A0E-458B-919B-377673C32D01}" dt="2025-08-01T12:59:51.853" v="7081" actId="47"/>
        <pc:sldMkLst>
          <pc:docMk/>
          <pc:sldMk cId="3987924021" sldId="284"/>
        </pc:sldMkLst>
      </pc:sldChg>
      <pc:sldChg chg="modSp add del mod">
        <pc:chgData name="Güler Demir" userId="51ad5cf4d1839854" providerId="LiveId" clId="{63C238F5-3A0E-458B-919B-377673C32D01}" dt="2025-08-01T12:59:52.043" v="7082" actId="47"/>
        <pc:sldMkLst>
          <pc:docMk/>
          <pc:sldMk cId="1350134314" sldId="285"/>
        </pc:sldMkLst>
      </pc:sldChg>
      <pc:sldChg chg="modSp add mod">
        <pc:chgData name="Güler Demir" userId="51ad5cf4d1839854" providerId="LiveId" clId="{63C238F5-3A0E-458B-919B-377673C32D01}" dt="2025-08-01T17:31:00.232" v="10945" actId="14100"/>
        <pc:sldMkLst>
          <pc:docMk/>
          <pc:sldMk cId="3125581921" sldId="285"/>
        </pc:sldMkLst>
      </pc:sldChg>
      <pc:sldChg chg="modSp add del mod">
        <pc:chgData name="Güler Demir" userId="51ad5cf4d1839854" providerId="LiveId" clId="{63C238F5-3A0E-458B-919B-377673C32D01}" dt="2025-08-01T12:59:52.723" v="7083" actId="47"/>
        <pc:sldMkLst>
          <pc:docMk/>
          <pc:sldMk cId="90709521" sldId="286"/>
        </pc:sldMkLst>
      </pc:sldChg>
      <pc:sldChg chg="modSp add mod">
        <pc:chgData name="Güler Demir" userId="51ad5cf4d1839854" providerId="LiveId" clId="{63C238F5-3A0E-458B-919B-377673C32D01}" dt="2025-08-01T17:34:21.340" v="11015" actId="6549"/>
        <pc:sldMkLst>
          <pc:docMk/>
          <pc:sldMk cId="289566771" sldId="286"/>
        </pc:sldMkLst>
      </pc:sldChg>
      <pc:sldChg chg="add del">
        <pc:chgData name="Güler Demir" userId="51ad5cf4d1839854" providerId="LiveId" clId="{63C238F5-3A0E-458B-919B-377673C32D01}" dt="2025-08-01T17:30:15.854" v="10938" actId="2696"/>
        <pc:sldMkLst>
          <pc:docMk/>
          <pc:sldMk cId="3277759999" sldId="286"/>
        </pc:sldMkLst>
      </pc:sldChg>
      <pc:sldChg chg="modSp add mod">
        <pc:chgData name="Güler Demir" userId="51ad5cf4d1839854" providerId="LiveId" clId="{63C238F5-3A0E-458B-919B-377673C32D01}" dt="2025-08-01T17:47:05.420" v="11096" actId="20577"/>
        <pc:sldMkLst>
          <pc:docMk/>
          <pc:sldMk cId="2993312993" sldId="287"/>
        </pc:sldMkLst>
      </pc:sldChg>
      <pc:sldChg chg="addSp modSp add del mod">
        <pc:chgData name="Güler Demir" userId="51ad5cf4d1839854" providerId="LiveId" clId="{63C238F5-3A0E-458B-919B-377673C32D01}" dt="2025-08-01T12:59:53.143" v="7084" actId="47"/>
        <pc:sldMkLst>
          <pc:docMk/>
          <pc:sldMk cId="4056335354" sldId="287"/>
        </pc:sldMkLst>
      </pc:sldChg>
    </pc:docChg>
  </pc:docChgLst>
  <pc:docChgLst>
    <pc:chgData name="Güler Demir" userId="51ad5cf4d1839854" providerId="LiveId" clId="{4FB9DCE4-FD9E-40B7-B6D2-7B1C1B031CA9}"/>
    <pc:docChg chg="undo custSel addSld delSld modSld sldOrd">
      <pc:chgData name="Güler Demir" userId="51ad5cf4d1839854" providerId="LiveId" clId="{4FB9DCE4-FD9E-40B7-B6D2-7B1C1B031CA9}" dt="2025-08-03T18:12:49.487" v="4096" actId="14100"/>
      <pc:docMkLst>
        <pc:docMk/>
      </pc:docMkLst>
      <pc:sldChg chg="modSp mod">
        <pc:chgData name="Güler Demir" userId="51ad5cf4d1839854" providerId="LiveId" clId="{4FB9DCE4-FD9E-40B7-B6D2-7B1C1B031CA9}" dt="2025-08-03T17:47:18.011" v="3777" actId="1076"/>
        <pc:sldMkLst>
          <pc:docMk/>
          <pc:sldMk cId="951358384" sldId="256"/>
        </pc:sldMkLst>
        <pc:spChg chg="mod">
          <ac:chgData name="Güler Demir" userId="51ad5cf4d1839854" providerId="LiveId" clId="{4FB9DCE4-FD9E-40B7-B6D2-7B1C1B031CA9}" dt="2025-08-03T17:47:18.011" v="3777" actId="1076"/>
          <ac:spMkLst>
            <pc:docMk/>
            <pc:sldMk cId="951358384" sldId="256"/>
            <ac:spMk id="2" creationId="{00000000-0000-0000-0000-000000000000}"/>
          </ac:spMkLst>
        </pc:spChg>
        <pc:spChg chg="mod">
          <ac:chgData name="Güler Demir" userId="51ad5cf4d1839854" providerId="LiveId" clId="{4FB9DCE4-FD9E-40B7-B6D2-7B1C1B031CA9}" dt="2025-08-02T17:19:50.249" v="27" actId="1076"/>
          <ac:spMkLst>
            <pc:docMk/>
            <pc:sldMk cId="951358384" sldId="256"/>
            <ac:spMk id="3" creationId="{00000000-0000-0000-0000-000000000000}"/>
          </ac:spMkLst>
        </pc:spChg>
      </pc:sldChg>
      <pc:sldChg chg="del">
        <pc:chgData name="Güler Demir" userId="51ad5cf4d1839854" providerId="LiveId" clId="{4FB9DCE4-FD9E-40B7-B6D2-7B1C1B031CA9}" dt="2025-08-02T17:18:53.593" v="17" actId="47"/>
        <pc:sldMkLst>
          <pc:docMk/>
          <pc:sldMk cId="2053632720" sldId="259"/>
        </pc:sldMkLst>
      </pc:sldChg>
      <pc:sldChg chg="modSp mod">
        <pc:chgData name="Güler Demir" userId="51ad5cf4d1839854" providerId="LiveId" clId="{4FB9DCE4-FD9E-40B7-B6D2-7B1C1B031CA9}" dt="2025-08-03T17:48:29.122" v="3778" actId="115"/>
        <pc:sldMkLst>
          <pc:docMk/>
          <pc:sldMk cId="4088613481" sldId="268"/>
        </pc:sldMkLst>
        <pc:spChg chg="mod">
          <ac:chgData name="Güler Demir" userId="51ad5cf4d1839854" providerId="LiveId" clId="{4FB9DCE4-FD9E-40B7-B6D2-7B1C1B031CA9}" dt="2025-08-02T17:36:09.160" v="171" actId="20577"/>
          <ac:spMkLst>
            <pc:docMk/>
            <pc:sldMk cId="4088613481" sldId="268"/>
            <ac:spMk id="2" creationId="{A2DCC7FD-BF56-9AF1-81B5-4815C046ED76}"/>
          </ac:spMkLst>
        </pc:spChg>
        <pc:spChg chg="mod">
          <ac:chgData name="Güler Demir" userId="51ad5cf4d1839854" providerId="LiveId" clId="{4FB9DCE4-FD9E-40B7-B6D2-7B1C1B031CA9}" dt="2025-08-03T17:48:29.122" v="3778" actId="115"/>
          <ac:spMkLst>
            <pc:docMk/>
            <pc:sldMk cId="4088613481" sldId="268"/>
            <ac:spMk id="3" creationId="{6CABB9E9-7DA7-206D-2E8C-E6913BCE2D07}"/>
          </ac:spMkLst>
        </pc:spChg>
      </pc:sldChg>
      <pc:sldChg chg="del">
        <pc:chgData name="Güler Demir" userId="51ad5cf4d1839854" providerId="LiveId" clId="{4FB9DCE4-FD9E-40B7-B6D2-7B1C1B031CA9}" dt="2025-08-02T17:18:48.873" v="1" actId="47"/>
        <pc:sldMkLst>
          <pc:docMk/>
          <pc:sldMk cId="1668971876" sldId="269"/>
        </pc:sldMkLst>
      </pc:sldChg>
      <pc:sldChg chg="del">
        <pc:chgData name="Güler Demir" userId="51ad5cf4d1839854" providerId="LiveId" clId="{4FB9DCE4-FD9E-40B7-B6D2-7B1C1B031CA9}" dt="2025-08-02T17:18:48.644" v="0" actId="47"/>
        <pc:sldMkLst>
          <pc:docMk/>
          <pc:sldMk cId="3706113722" sldId="270"/>
        </pc:sldMkLst>
      </pc:sldChg>
      <pc:sldChg chg="del">
        <pc:chgData name="Güler Demir" userId="51ad5cf4d1839854" providerId="LiveId" clId="{4FB9DCE4-FD9E-40B7-B6D2-7B1C1B031CA9}" dt="2025-08-02T17:18:49.084" v="2" actId="47"/>
        <pc:sldMkLst>
          <pc:docMk/>
          <pc:sldMk cId="2016431625" sldId="271"/>
        </pc:sldMkLst>
      </pc:sldChg>
      <pc:sldChg chg="del">
        <pc:chgData name="Güler Demir" userId="51ad5cf4d1839854" providerId="LiveId" clId="{4FB9DCE4-FD9E-40B7-B6D2-7B1C1B031CA9}" dt="2025-08-02T17:18:49.278" v="3" actId="47"/>
        <pc:sldMkLst>
          <pc:docMk/>
          <pc:sldMk cId="2037192616" sldId="272"/>
        </pc:sldMkLst>
      </pc:sldChg>
      <pc:sldChg chg="del">
        <pc:chgData name="Güler Demir" userId="51ad5cf4d1839854" providerId="LiveId" clId="{4FB9DCE4-FD9E-40B7-B6D2-7B1C1B031CA9}" dt="2025-08-02T17:18:49.490" v="4" actId="47"/>
        <pc:sldMkLst>
          <pc:docMk/>
          <pc:sldMk cId="723495324" sldId="273"/>
        </pc:sldMkLst>
      </pc:sldChg>
      <pc:sldChg chg="del">
        <pc:chgData name="Güler Demir" userId="51ad5cf4d1839854" providerId="LiveId" clId="{4FB9DCE4-FD9E-40B7-B6D2-7B1C1B031CA9}" dt="2025-08-02T17:18:49.691" v="5" actId="47"/>
        <pc:sldMkLst>
          <pc:docMk/>
          <pc:sldMk cId="37604379" sldId="274"/>
        </pc:sldMkLst>
      </pc:sldChg>
      <pc:sldChg chg="del">
        <pc:chgData name="Güler Demir" userId="51ad5cf4d1839854" providerId="LiveId" clId="{4FB9DCE4-FD9E-40B7-B6D2-7B1C1B031CA9}" dt="2025-08-02T17:18:49.888" v="6" actId="47"/>
        <pc:sldMkLst>
          <pc:docMk/>
          <pc:sldMk cId="1608230474" sldId="275"/>
        </pc:sldMkLst>
      </pc:sldChg>
      <pc:sldChg chg="del">
        <pc:chgData name="Güler Demir" userId="51ad5cf4d1839854" providerId="LiveId" clId="{4FB9DCE4-FD9E-40B7-B6D2-7B1C1B031CA9}" dt="2025-08-02T17:18:50.111" v="7" actId="47"/>
        <pc:sldMkLst>
          <pc:docMk/>
          <pc:sldMk cId="4255682277" sldId="276"/>
        </pc:sldMkLst>
      </pc:sldChg>
      <pc:sldChg chg="del">
        <pc:chgData name="Güler Demir" userId="51ad5cf4d1839854" providerId="LiveId" clId="{4FB9DCE4-FD9E-40B7-B6D2-7B1C1B031CA9}" dt="2025-08-02T17:18:50.308" v="8" actId="47"/>
        <pc:sldMkLst>
          <pc:docMk/>
          <pc:sldMk cId="510645323" sldId="277"/>
        </pc:sldMkLst>
      </pc:sldChg>
      <pc:sldChg chg="del">
        <pc:chgData name="Güler Demir" userId="51ad5cf4d1839854" providerId="LiveId" clId="{4FB9DCE4-FD9E-40B7-B6D2-7B1C1B031CA9}" dt="2025-08-02T17:18:50.511" v="9" actId="47"/>
        <pc:sldMkLst>
          <pc:docMk/>
          <pc:sldMk cId="1216365519" sldId="279"/>
        </pc:sldMkLst>
      </pc:sldChg>
      <pc:sldChg chg="del">
        <pc:chgData name="Güler Demir" userId="51ad5cf4d1839854" providerId="LiveId" clId="{4FB9DCE4-FD9E-40B7-B6D2-7B1C1B031CA9}" dt="2025-08-02T17:18:50.715" v="10" actId="47"/>
        <pc:sldMkLst>
          <pc:docMk/>
          <pc:sldMk cId="476478163" sldId="280"/>
        </pc:sldMkLst>
      </pc:sldChg>
      <pc:sldChg chg="del">
        <pc:chgData name="Güler Demir" userId="51ad5cf4d1839854" providerId="LiveId" clId="{4FB9DCE4-FD9E-40B7-B6D2-7B1C1B031CA9}" dt="2025-08-02T17:18:50.927" v="11" actId="47"/>
        <pc:sldMkLst>
          <pc:docMk/>
          <pc:sldMk cId="3580318000" sldId="281"/>
        </pc:sldMkLst>
      </pc:sldChg>
      <pc:sldChg chg="del">
        <pc:chgData name="Güler Demir" userId="51ad5cf4d1839854" providerId="LiveId" clId="{4FB9DCE4-FD9E-40B7-B6D2-7B1C1B031CA9}" dt="2025-08-02T17:18:51.160" v="12" actId="47"/>
        <pc:sldMkLst>
          <pc:docMk/>
          <pc:sldMk cId="4287103550" sldId="282"/>
        </pc:sldMkLst>
      </pc:sldChg>
      <pc:sldChg chg="del">
        <pc:chgData name="Güler Demir" userId="51ad5cf4d1839854" providerId="LiveId" clId="{4FB9DCE4-FD9E-40B7-B6D2-7B1C1B031CA9}" dt="2025-08-02T17:18:51.368" v="13" actId="47"/>
        <pc:sldMkLst>
          <pc:docMk/>
          <pc:sldMk cId="916280172" sldId="283"/>
        </pc:sldMkLst>
      </pc:sldChg>
      <pc:sldChg chg="modSp mod">
        <pc:chgData name="Güler Demir" userId="51ad5cf4d1839854" providerId="LiveId" clId="{4FB9DCE4-FD9E-40B7-B6D2-7B1C1B031CA9}" dt="2025-08-03T18:11:31.767" v="4066" actId="20577"/>
        <pc:sldMkLst>
          <pc:docMk/>
          <pc:sldMk cId="1079201827" sldId="284"/>
        </pc:sldMkLst>
        <pc:spChg chg="mod">
          <ac:chgData name="Güler Demir" userId="51ad5cf4d1839854" providerId="LiveId" clId="{4FB9DCE4-FD9E-40B7-B6D2-7B1C1B031CA9}" dt="2025-08-03T18:11:31.767" v="4066" actId="20577"/>
          <ac:spMkLst>
            <pc:docMk/>
            <pc:sldMk cId="1079201827" sldId="284"/>
            <ac:spMk id="3" creationId="{A8CF00E1-E9E8-C5E7-47AA-ABA42FFFBE2B}"/>
          </ac:spMkLst>
        </pc:spChg>
      </pc:sldChg>
      <pc:sldChg chg="modSp add mod">
        <pc:chgData name="Güler Demir" userId="51ad5cf4d1839854" providerId="LiveId" clId="{4FB9DCE4-FD9E-40B7-B6D2-7B1C1B031CA9}" dt="2025-08-03T17:50:59.633" v="3798" actId="1076"/>
        <pc:sldMkLst>
          <pc:docMk/>
          <pc:sldMk cId="509448299" sldId="285"/>
        </pc:sldMkLst>
      </pc:sldChg>
      <pc:sldChg chg="del">
        <pc:chgData name="Güler Demir" userId="51ad5cf4d1839854" providerId="LiveId" clId="{4FB9DCE4-FD9E-40B7-B6D2-7B1C1B031CA9}" dt="2025-08-02T17:18:51.622" v="14" actId="47"/>
        <pc:sldMkLst>
          <pc:docMk/>
          <pc:sldMk cId="1324786316" sldId="285"/>
        </pc:sldMkLst>
      </pc:sldChg>
      <pc:sldChg chg="modSp add mod">
        <pc:chgData name="Güler Demir" userId="51ad5cf4d1839854" providerId="LiveId" clId="{4FB9DCE4-FD9E-40B7-B6D2-7B1C1B031CA9}" dt="2025-08-03T17:51:28.282" v="3804" actId="1076"/>
        <pc:sldMkLst>
          <pc:docMk/>
          <pc:sldMk cId="184108939" sldId="286"/>
        </pc:sldMkLst>
      </pc:sldChg>
      <pc:sldChg chg="del">
        <pc:chgData name="Güler Demir" userId="51ad5cf4d1839854" providerId="LiveId" clId="{4FB9DCE4-FD9E-40B7-B6D2-7B1C1B031CA9}" dt="2025-08-02T17:18:52.619" v="15" actId="47"/>
        <pc:sldMkLst>
          <pc:docMk/>
          <pc:sldMk cId="2952204374" sldId="286"/>
        </pc:sldMkLst>
      </pc:sldChg>
      <pc:sldChg chg="del">
        <pc:chgData name="Güler Demir" userId="51ad5cf4d1839854" providerId="LiveId" clId="{4FB9DCE4-FD9E-40B7-B6D2-7B1C1B031CA9}" dt="2025-08-02T17:18:53.079" v="16" actId="47"/>
        <pc:sldMkLst>
          <pc:docMk/>
          <pc:sldMk cId="1183705592" sldId="287"/>
        </pc:sldMkLst>
      </pc:sldChg>
      <pc:sldChg chg="modSp add mod">
        <pc:chgData name="Güler Demir" userId="51ad5cf4d1839854" providerId="LiveId" clId="{4FB9DCE4-FD9E-40B7-B6D2-7B1C1B031CA9}" dt="2025-08-03T17:52:03.281" v="3808" actId="1076"/>
        <pc:sldMkLst>
          <pc:docMk/>
          <pc:sldMk cId="2119877421" sldId="287"/>
        </pc:sldMkLst>
      </pc:sldChg>
      <pc:sldChg chg="modSp add mod">
        <pc:chgData name="Güler Demir" userId="51ad5cf4d1839854" providerId="LiveId" clId="{4FB9DCE4-FD9E-40B7-B6D2-7B1C1B031CA9}" dt="2025-08-03T17:52:41.312" v="3815" actId="14100"/>
        <pc:sldMkLst>
          <pc:docMk/>
          <pc:sldMk cId="638818489" sldId="288"/>
        </pc:sldMkLst>
      </pc:sldChg>
      <pc:sldChg chg="modSp add del mod">
        <pc:chgData name="Güler Demir" userId="51ad5cf4d1839854" providerId="LiveId" clId="{4FB9DCE4-FD9E-40B7-B6D2-7B1C1B031CA9}" dt="2025-08-02T19:02:45.477" v="1389" actId="2696"/>
        <pc:sldMkLst>
          <pc:docMk/>
          <pc:sldMk cId="107489406" sldId="289"/>
        </pc:sldMkLst>
      </pc:sldChg>
      <pc:sldChg chg="add del">
        <pc:chgData name="Güler Demir" userId="51ad5cf4d1839854" providerId="LiveId" clId="{4FB9DCE4-FD9E-40B7-B6D2-7B1C1B031CA9}" dt="2025-08-02T18:23:15.103" v="865"/>
        <pc:sldMkLst>
          <pc:docMk/>
          <pc:sldMk cId="1126365860" sldId="289"/>
        </pc:sldMkLst>
      </pc:sldChg>
      <pc:sldChg chg="addSp modSp add mod">
        <pc:chgData name="Güler Demir" userId="51ad5cf4d1839854" providerId="LiveId" clId="{4FB9DCE4-FD9E-40B7-B6D2-7B1C1B031CA9}" dt="2025-08-03T17:52:22.577" v="3812" actId="1076"/>
        <pc:sldMkLst>
          <pc:docMk/>
          <pc:sldMk cId="3860268725" sldId="290"/>
        </pc:sldMkLst>
      </pc:sldChg>
      <pc:sldChg chg="modSp add del mod">
        <pc:chgData name="Güler Demir" userId="51ad5cf4d1839854" providerId="LiveId" clId="{4FB9DCE4-FD9E-40B7-B6D2-7B1C1B031CA9}" dt="2025-08-02T19:03:11.632" v="1390" actId="2696"/>
        <pc:sldMkLst>
          <pc:docMk/>
          <pc:sldMk cId="3305799882" sldId="291"/>
        </pc:sldMkLst>
      </pc:sldChg>
      <pc:sldChg chg="modSp add del mod">
        <pc:chgData name="Güler Demir" userId="51ad5cf4d1839854" providerId="LiveId" clId="{4FB9DCE4-FD9E-40B7-B6D2-7B1C1B031CA9}" dt="2025-08-03T17:28:28.524" v="3656" actId="2696"/>
        <pc:sldMkLst>
          <pc:docMk/>
          <pc:sldMk cId="3715774784" sldId="292"/>
        </pc:sldMkLst>
      </pc:sldChg>
      <pc:sldChg chg="modSp add mod">
        <pc:chgData name="Güler Demir" userId="51ad5cf4d1839854" providerId="LiveId" clId="{4FB9DCE4-FD9E-40B7-B6D2-7B1C1B031CA9}" dt="2025-08-03T17:53:18.855" v="3820" actId="122"/>
        <pc:sldMkLst>
          <pc:docMk/>
          <pc:sldMk cId="138206964" sldId="293"/>
        </pc:sldMkLst>
      </pc:sldChg>
      <pc:sldChg chg="modSp add mod">
        <pc:chgData name="Güler Demir" userId="51ad5cf4d1839854" providerId="LiveId" clId="{4FB9DCE4-FD9E-40B7-B6D2-7B1C1B031CA9}" dt="2025-08-03T17:54:28.176" v="3825" actId="14100"/>
        <pc:sldMkLst>
          <pc:docMk/>
          <pc:sldMk cId="518474737" sldId="294"/>
        </pc:sldMkLst>
      </pc:sldChg>
      <pc:sldChg chg="add del">
        <pc:chgData name="Güler Demir" userId="51ad5cf4d1839854" providerId="LiveId" clId="{4FB9DCE4-FD9E-40B7-B6D2-7B1C1B031CA9}" dt="2025-08-03T14:19:49.243" v="1833"/>
        <pc:sldMkLst>
          <pc:docMk/>
          <pc:sldMk cId="1332713290" sldId="294"/>
        </pc:sldMkLst>
      </pc:sldChg>
      <pc:sldChg chg="add del">
        <pc:chgData name="Güler Demir" userId="51ad5cf4d1839854" providerId="LiveId" clId="{4FB9DCE4-FD9E-40B7-B6D2-7B1C1B031CA9}" dt="2025-08-03T14:34:26.689" v="2264" actId="2696"/>
        <pc:sldMkLst>
          <pc:docMk/>
          <pc:sldMk cId="1604040265" sldId="295"/>
        </pc:sldMkLst>
      </pc:sldChg>
      <pc:sldChg chg="addSp modSp add mod">
        <pc:chgData name="Güler Demir" userId="51ad5cf4d1839854" providerId="LiveId" clId="{4FB9DCE4-FD9E-40B7-B6D2-7B1C1B031CA9}" dt="2025-08-03T17:55:07.722" v="3829" actId="122"/>
        <pc:sldMkLst>
          <pc:docMk/>
          <pc:sldMk cId="2517540450" sldId="295"/>
        </pc:sldMkLst>
      </pc:sldChg>
      <pc:sldChg chg="modSp add mod">
        <pc:chgData name="Güler Demir" userId="51ad5cf4d1839854" providerId="LiveId" clId="{4FB9DCE4-FD9E-40B7-B6D2-7B1C1B031CA9}" dt="2025-08-03T18:08:15.808" v="4034" actId="20577"/>
        <pc:sldMkLst>
          <pc:docMk/>
          <pc:sldMk cId="118150441" sldId="296"/>
        </pc:sldMkLst>
      </pc:sldChg>
      <pc:sldChg chg="modSp add mod">
        <pc:chgData name="Güler Demir" userId="51ad5cf4d1839854" providerId="LiveId" clId="{4FB9DCE4-FD9E-40B7-B6D2-7B1C1B031CA9}" dt="2025-08-03T18:08:23.674" v="4036" actId="20577"/>
        <pc:sldMkLst>
          <pc:docMk/>
          <pc:sldMk cId="3031676972" sldId="297"/>
        </pc:sldMkLst>
      </pc:sldChg>
      <pc:sldChg chg="modSp add mod">
        <pc:chgData name="Güler Demir" userId="51ad5cf4d1839854" providerId="LiveId" clId="{4FB9DCE4-FD9E-40B7-B6D2-7B1C1B031CA9}" dt="2025-08-03T18:08:29.128" v="4037" actId="20577"/>
        <pc:sldMkLst>
          <pc:docMk/>
          <pc:sldMk cId="3393936762" sldId="298"/>
        </pc:sldMkLst>
      </pc:sldChg>
      <pc:sldChg chg="modSp add mod">
        <pc:chgData name="Güler Demir" userId="51ad5cf4d1839854" providerId="LiveId" clId="{4FB9DCE4-FD9E-40B7-B6D2-7B1C1B031CA9}" dt="2025-08-03T17:56:03.622" v="3837" actId="122"/>
        <pc:sldMkLst>
          <pc:docMk/>
          <pc:sldMk cId="4216734711" sldId="299"/>
        </pc:sldMkLst>
      </pc:sldChg>
      <pc:sldChg chg="modSp add del mod">
        <pc:chgData name="Güler Demir" userId="51ad5cf4d1839854" providerId="LiveId" clId="{4FB9DCE4-FD9E-40B7-B6D2-7B1C1B031CA9}" dt="2025-08-03T16:00:53.136" v="2904" actId="2696"/>
        <pc:sldMkLst>
          <pc:docMk/>
          <pc:sldMk cId="3873575094" sldId="300"/>
        </pc:sldMkLst>
      </pc:sldChg>
      <pc:sldChg chg="modSp add mod">
        <pc:chgData name="Güler Demir" userId="51ad5cf4d1839854" providerId="LiveId" clId="{4FB9DCE4-FD9E-40B7-B6D2-7B1C1B031CA9}" dt="2025-08-03T17:56:18.094" v="3839" actId="122"/>
        <pc:sldMkLst>
          <pc:docMk/>
          <pc:sldMk cId="3986297482" sldId="301"/>
        </pc:sldMkLst>
      </pc:sldChg>
      <pc:sldChg chg="addSp modSp add mod">
        <pc:chgData name="Güler Demir" userId="51ad5cf4d1839854" providerId="LiveId" clId="{4FB9DCE4-FD9E-40B7-B6D2-7B1C1B031CA9}" dt="2025-08-03T18:12:49.487" v="4096" actId="14100"/>
        <pc:sldMkLst>
          <pc:docMk/>
          <pc:sldMk cId="482992297" sldId="302"/>
        </pc:sldMkLst>
      </pc:sldChg>
      <pc:sldChg chg="modSp add mod">
        <pc:chgData name="Güler Demir" userId="51ad5cf4d1839854" providerId="LiveId" clId="{4FB9DCE4-FD9E-40B7-B6D2-7B1C1B031CA9}" dt="2025-08-03T17:54:40.422" v="3826" actId="122"/>
        <pc:sldMkLst>
          <pc:docMk/>
          <pc:sldMk cId="3250773514" sldId="303"/>
        </pc:sldMkLst>
      </pc:sldChg>
      <pc:sldChg chg="modSp add mod">
        <pc:chgData name="Güler Demir" userId="51ad5cf4d1839854" providerId="LiveId" clId="{4FB9DCE4-FD9E-40B7-B6D2-7B1C1B031CA9}" dt="2025-08-03T17:55:01.423" v="3828" actId="122"/>
        <pc:sldMkLst>
          <pc:docMk/>
          <pc:sldMk cId="1144325332" sldId="304"/>
        </pc:sldMkLst>
      </pc:sldChg>
      <pc:sldChg chg="modSp add mod ord">
        <pc:chgData name="Güler Demir" userId="51ad5cf4d1839854" providerId="LiveId" clId="{4FB9DCE4-FD9E-40B7-B6D2-7B1C1B031CA9}" dt="2025-08-03T17:55:39.406" v="3833" actId="122"/>
        <pc:sldMkLst>
          <pc:docMk/>
          <pc:sldMk cId="3054398439" sldId="305"/>
        </pc:sldMkLst>
      </pc:sldChg>
      <pc:sldChg chg="modSp add mod">
        <pc:chgData name="Güler Demir" userId="51ad5cf4d1839854" providerId="LiveId" clId="{4FB9DCE4-FD9E-40B7-B6D2-7B1C1B031CA9}" dt="2025-08-03T17:54:50.390" v="3827" actId="122"/>
        <pc:sldMkLst>
          <pc:docMk/>
          <pc:sldMk cId="1404371522" sldId="306"/>
        </pc:sldMkLst>
      </pc:sldChg>
      <pc:sldChg chg="modSp add del mod">
        <pc:chgData name="Güler Demir" userId="51ad5cf4d1839854" providerId="LiveId" clId="{4FB9DCE4-FD9E-40B7-B6D2-7B1C1B031CA9}" dt="2025-08-03T16:49:10.607" v="3333" actId="2696"/>
        <pc:sldMkLst>
          <pc:docMk/>
          <pc:sldMk cId="352790577" sldId="307"/>
        </pc:sldMkLst>
      </pc:sldChg>
      <pc:sldChg chg="add del">
        <pc:chgData name="Güler Demir" userId="51ad5cf4d1839854" providerId="LiveId" clId="{4FB9DCE4-FD9E-40B7-B6D2-7B1C1B031CA9}" dt="2025-08-03T17:21:49.252" v="3637" actId="2696"/>
        <pc:sldMkLst>
          <pc:docMk/>
          <pc:sldMk cId="3818522214" sldId="307"/>
        </pc:sldMkLst>
      </pc:sldChg>
      <pc:sldChg chg="modSp add del mod">
        <pc:chgData name="Güler Demir" userId="51ad5cf4d1839854" providerId="LiveId" clId="{4FB9DCE4-FD9E-40B7-B6D2-7B1C1B031CA9}" dt="2025-08-03T16:46:45.002" v="3319" actId="2696"/>
        <pc:sldMkLst>
          <pc:docMk/>
          <pc:sldMk cId="545493962" sldId="308"/>
        </pc:sldMkLst>
      </pc:sldChg>
      <pc:sldChg chg="modSp add mod">
        <pc:chgData name="Güler Demir" userId="51ad5cf4d1839854" providerId="LiveId" clId="{4FB9DCE4-FD9E-40B7-B6D2-7B1C1B031CA9}" dt="2025-08-03T17:55:47.279" v="3834" actId="122"/>
        <pc:sldMkLst>
          <pc:docMk/>
          <pc:sldMk cId="3944531076" sldId="308"/>
        </pc:sldMkLst>
      </pc:sldChg>
      <pc:sldChg chg="modSp add mod">
        <pc:chgData name="Güler Demir" userId="51ad5cf4d1839854" providerId="LiveId" clId="{4FB9DCE4-FD9E-40B7-B6D2-7B1C1B031CA9}" dt="2025-08-03T18:12:07.594" v="4090" actId="6549"/>
        <pc:sldMkLst>
          <pc:docMk/>
          <pc:sldMk cId="3874801718" sldId="309"/>
        </pc:sldMkLst>
      </pc:sldChg>
      <pc:sldChg chg="modSp add mod">
        <pc:chgData name="Güler Demir" userId="51ad5cf4d1839854" providerId="LiveId" clId="{4FB9DCE4-FD9E-40B7-B6D2-7B1C1B031CA9}" dt="2025-08-03T18:01:48.494" v="3978" actId="20577"/>
        <pc:sldMkLst>
          <pc:docMk/>
          <pc:sldMk cId="4106094388" sldId="310"/>
        </pc:sldMkLst>
      </pc:sldChg>
    </pc:docChg>
  </pc:docChgLst>
  <pc:docChgLst>
    <pc:chgData name="Güler Demir" userId="51ad5cf4d1839854" providerId="LiveId" clId="{60B7F701-9639-412D-A2FF-85A46B0E9D80}"/>
    <pc:docChg chg="undo custSel addSld delSld modSld">
      <pc:chgData name="Güler Demir" userId="51ad5cf4d1839854" providerId="LiveId" clId="{60B7F701-9639-412D-A2FF-85A46B0E9D80}" dt="2025-08-05T15:18:41.064" v="5100" actId="6549"/>
      <pc:docMkLst>
        <pc:docMk/>
      </pc:docMkLst>
      <pc:sldChg chg="modSp mod">
        <pc:chgData name="Güler Demir" userId="51ad5cf4d1839854" providerId="LiveId" clId="{60B7F701-9639-412D-A2FF-85A46B0E9D80}" dt="2025-08-05T14:11:46.977" v="4347" actId="1076"/>
        <pc:sldMkLst>
          <pc:docMk/>
          <pc:sldMk cId="951358384" sldId="256"/>
        </pc:sldMkLst>
        <pc:spChg chg="mod">
          <ac:chgData name="Güler Demir" userId="51ad5cf4d1839854" providerId="LiveId" clId="{60B7F701-9639-412D-A2FF-85A46B0E9D80}" dt="2025-08-05T14:11:46.977" v="4347" actId="1076"/>
          <ac:spMkLst>
            <pc:docMk/>
            <pc:sldMk cId="951358384" sldId="256"/>
            <ac:spMk id="2" creationId="{00000000-0000-0000-0000-000000000000}"/>
          </ac:spMkLst>
        </pc:spChg>
      </pc:sldChg>
      <pc:sldChg chg="addSp modSp mod">
        <pc:chgData name="Güler Demir" userId="51ad5cf4d1839854" providerId="LiveId" clId="{60B7F701-9639-412D-A2FF-85A46B0E9D80}" dt="2025-08-05T14:12:17.386" v="4349" actId="115"/>
        <pc:sldMkLst>
          <pc:docMk/>
          <pc:sldMk cId="4088613481" sldId="268"/>
        </pc:sldMkLst>
        <pc:spChg chg="mod">
          <ac:chgData name="Güler Demir" userId="51ad5cf4d1839854" providerId="LiveId" clId="{60B7F701-9639-412D-A2FF-85A46B0E9D80}" dt="2025-08-05T10:40:28.292" v="994" actId="6549"/>
          <ac:spMkLst>
            <pc:docMk/>
            <pc:sldMk cId="4088613481" sldId="268"/>
            <ac:spMk id="2" creationId="{A2DCC7FD-BF56-9AF1-81B5-4815C046ED76}"/>
          </ac:spMkLst>
        </pc:spChg>
        <pc:spChg chg="mod">
          <ac:chgData name="Güler Demir" userId="51ad5cf4d1839854" providerId="LiveId" clId="{60B7F701-9639-412D-A2FF-85A46B0E9D80}" dt="2025-08-05T14:12:17.386" v="4349" actId="115"/>
          <ac:spMkLst>
            <pc:docMk/>
            <pc:sldMk cId="4088613481" sldId="268"/>
            <ac:spMk id="3" creationId="{6CABB9E9-7DA7-206D-2E8C-E6913BCE2D07}"/>
          </ac:spMkLst>
        </pc:spChg>
      </pc:sldChg>
      <pc:sldChg chg="modSp mod">
        <pc:chgData name="Güler Demir" userId="51ad5cf4d1839854" providerId="LiveId" clId="{60B7F701-9639-412D-A2FF-85A46B0E9D80}" dt="2025-08-05T15:18:41.064" v="5100" actId="6549"/>
        <pc:sldMkLst>
          <pc:docMk/>
          <pc:sldMk cId="1079201827" sldId="284"/>
        </pc:sldMkLst>
        <pc:spChg chg="mod">
          <ac:chgData name="Güler Demir" userId="51ad5cf4d1839854" providerId="LiveId" clId="{60B7F701-9639-412D-A2FF-85A46B0E9D80}" dt="2025-08-05T13:33:02.098" v="4078" actId="27636"/>
          <ac:spMkLst>
            <pc:docMk/>
            <pc:sldMk cId="1079201827" sldId="284"/>
            <ac:spMk id="2" creationId="{4F1E47FC-B33D-8191-618F-58D9B839B55E}"/>
          </ac:spMkLst>
        </pc:spChg>
        <pc:spChg chg="mod">
          <ac:chgData name="Güler Demir" userId="51ad5cf4d1839854" providerId="LiveId" clId="{60B7F701-9639-412D-A2FF-85A46B0E9D80}" dt="2025-08-05T15:18:41.064" v="5100" actId="6549"/>
          <ac:spMkLst>
            <pc:docMk/>
            <pc:sldMk cId="1079201827" sldId="284"/>
            <ac:spMk id="3" creationId="{A8CF00E1-E9E8-C5E7-47AA-ABA42FFFBE2B}"/>
          </ac:spMkLst>
        </pc:spChg>
      </pc:sldChg>
      <pc:sldChg chg="modSp add mod">
        <pc:chgData name="Güler Demir" userId="51ad5cf4d1839854" providerId="LiveId" clId="{60B7F701-9639-412D-A2FF-85A46B0E9D80}" dt="2025-08-05T14:12:38.573" v="4351" actId="6549"/>
        <pc:sldMkLst>
          <pc:docMk/>
          <pc:sldMk cId="2741133570" sldId="285"/>
        </pc:sldMkLst>
      </pc:sldChg>
      <pc:sldChg chg="addSp modSp add mod">
        <pc:chgData name="Güler Demir" userId="51ad5cf4d1839854" providerId="LiveId" clId="{60B7F701-9639-412D-A2FF-85A46B0E9D80}" dt="2025-08-05T15:15:04.560" v="5097" actId="1076"/>
        <pc:sldMkLst>
          <pc:docMk/>
          <pc:sldMk cId="1538750099" sldId="286"/>
        </pc:sldMkLst>
      </pc:sldChg>
      <pc:sldChg chg="add del">
        <pc:chgData name="Güler Demir" userId="51ad5cf4d1839854" providerId="LiveId" clId="{60B7F701-9639-412D-A2FF-85A46B0E9D80}" dt="2025-08-05T09:40:18.230" v="372"/>
        <pc:sldMkLst>
          <pc:docMk/>
          <pc:sldMk cId="961060864" sldId="287"/>
        </pc:sldMkLst>
      </pc:sldChg>
      <pc:sldChg chg="modSp add mod">
        <pc:chgData name="Güler Demir" userId="51ad5cf4d1839854" providerId="LiveId" clId="{60B7F701-9639-412D-A2FF-85A46B0E9D80}" dt="2025-08-05T14:12:34.106" v="4350" actId="6549"/>
        <pc:sldMkLst>
          <pc:docMk/>
          <pc:sldMk cId="1497847281" sldId="287"/>
        </pc:sldMkLst>
      </pc:sldChg>
      <pc:sldChg chg="modSp add del">
        <pc:chgData name="Güler Demir" userId="51ad5cf4d1839854" providerId="LiveId" clId="{60B7F701-9639-412D-A2FF-85A46B0E9D80}" dt="2025-08-05T09:41:37.924" v="402"/>
        <pc:sldMkLst>
          <pc:docMk/>
          <pc:sldMk cId="1848436439" sldId="287"/>
        </pc:sldMkLst>
      </pc:sldChg>
      <pc:sldChg chg="add del">
        <pc:chgData name="Güler Demir" userId="51ad5cf4d1839854" providerId="LiveId" clId="{60B7F701-9639-412D-A2FF-85A46B0E9D80}" dt="2025-08-05T09:40:17.774" v="371"/>
        <pc:sldMkLst>
          <pc:docMk/>
          <pc:sldMk cId="189292011" sldId="288"/>
        </pc:sldMkLst>
      </pc:sldChg>
      <pc:sldChg chg="modSp add mod">
        <pc:chgData name="Güler Demir" userId="51ad5cf4d1839854" providerId="LiveId" clId="{60B7F701-9639-412D-A2FF-85A46B0E9D80}" dt="2025-08-05T10:40:19.062" v="992" actId="6549"/>
        <pc:sldMkLst>
          <pc:docMk/>
          <pc:sldMk cId="3812097803" sldId="288"/>
        </pc:sldMkLst>
      </pc:sldChg>
      <pc:sldChg chg="add del">
        <pc:chgData name="Güler Demir" userId="51ad5cf4d1839854" providerId="LiveId" clId="{60B7F701-9639-412D-A2FF-85A46B0E9D80}" dt="2025-08-05T10:40:41.832" v="995" actId="2696"/>
        <pc:sldMkLst>
          <pc:docMk/>
          <pc:sldMk cId="2256337271" sldId="289"/>
        </pc:sldMkLst>
      </pc:sldChg>
      <pc:sldChg chg="addSp modSp add mod">
        <pc:chgData name="Güler Demir" userId="51ad5cf4d1839854" providerId="LiveId" clId="{60B7F701-9639-412D-A2FF-85A46B0E9D80}" dt="2025-08-05T10:51:41.917" v="1181" actId="20577"/>
        <pc:sldMkLst>
          <pc:docMk/>
          <pc:sldMk cId="2439174538" sldId="290"/>
        </pc:sldMkLst>
      </pc:sldChg>
      <pc:sldChg chg="modSp add mod">
        <pc:chgData name="Güler Demir" userId="51ad5cf4d1839854" providerId="LiveId" clId="{60B7F701-9639-412D-A2FF-85A46B0E9D80}" dt="2025-08-05T15:09:00.198" v="5045" actId="115"/>
        <pc:sldMkLst>
          <pc:docMk/>
          <pc:sldMk cId="835600501" sldId="291"/>
        </pc:sldMkLst>
      </pc:sldChg>
      <pc:sldChg chg="modSp add mod">
        <pc:chgData name="Güler Demir" userId="51ad5cf4d1839854" providerId="LiveId" clId="{60B7F701-9639-412D-A2FF-85A46B0E9D80}" dt="2025-08-05T12:02:31.770" v="2523" actId="20577"/>
        <pc:sldMkLst>
          <pc:docMk/>
          <pc:sldMk cId="1008675978" sldId="292"/>
        </pc:sldMkLst>
      </pc:sldChg>
      <pc:sldChg chg="modSp add mod">
        <pc:chgData name="Güler Demir" userId="51ad5cf4d1839854" providerId="LiveId" clId="{60B7F701-9639-412D-A2FF-85A46B0E9D80}" dt="2025-08-05T11:54:46.324" v="2405" actId="255"/>
        <pc:sldMkLst>
          <pc:docMk/>
          <pc:sldMk cId="1953690807" sldId="293"/>
        </pc:sldMkLst>
      </pc:sldChg>
      <pc:sldChg chg="modSp add mod">
        <pc:chgData name="Güler Demir" userId="51ad5cf4d1839854" providerId="LiveId" clId="{60B7F701-9639-412D-A2FF-85A46B0E9D80}" dt="2025-08-05T11:55:25.399" v="2410" actId="255"/>
        <pc:sldMkLst>
          <pc:docMk/>
          <pc:sldMk cId="1812753047" sldId="294"/>
        </pc:sldMkLst>
      </pc:sldChg>
      <pc:sldChg chg="modSp add mod">
        <pc:chgData name="Güler Demir" userId="51ad5cf4d1839854" providerId="LiveId" clId="{60B7F701-9639-412D-A2FF-85A46B0E9D80}" dt="2025-08-05T12:35:18.003" v="2899" actId="20577"/>
        <pc:sldMkLst>
          <pc:docMk/>
          <pc:sldMk cId="4002517214" sldId="295"/>
        </pc:sldMkLst>
      </pc:sldChg>
      <pc:sldChg chg="modSp add mod">
        <pc:chgData name="Güler Demir" userId="51ad5cf4d1839854" providerId="LiveId" clId="{60B7F701-9639-412D-A2FF-85A46B0E9D80}" dt="2025-08-05T12:44:44.007" v="3145" actId="20577"/>
        <pc:sldMkLst>
          <pc:docMk/>
          <pc:sldMk cId="2061884147" sldId="296"/>
        </pc:sldMkLst>
      </pc:sldChg>
      <pc:sldChg chg="add del">
        <pc:chgData name="Güler Demir" userId="51ad5cf4d1839854" providerId="LiveId" clId="{60B7F701-9639-412D-A2FF-85A46B0E9D80}" dt="2025-08-05T12:29:47.400" v="2826"/>
        <pc:sldMkLst>
          <pc:docMk/>
          <pc:sldMk cId="1336252178" sldId="297"/>
        </pc:sldMkLst>
      </pc:sldChg>
      <pc:sldChg chg="addSp modSp add mod">
        <pc:chgData name="Güler Demir" userId="51ad5cf4d1839854" providerId="LiveId" clId="{60B7F701-9639-412D-A2FF-85A46B0E9D80}" dt="2025-08-05T12:46:19.251" v="3175" actId="6549"/>
        <pc:sldMkLst>
          <pc:docMk/>
          <pc:sldMk cId="3134530855" sldId="297"/>
        </pc:sldMkLst>
      </pc:sldChg>
      <pc:sldChg chg="modSp add mod">
        <pc:chgData name="Güler Demir" userId="51ad5cf4d1839854" providerId="LiveId" clId="{60B7F701-9639-412D-A2FF-85A46B0E9D80}" dt="2025-08-05T13:06:01.961" v="3418" actId="6549"/>
        <pc:sldMkLst>
          <pc:docMk/>
          <pc:sldMk cId="3300206070" sldId="298"/>
        </pc:sldMkLst>
      </pc:sldChg>
      <pc:sldChg chg="modSp add mod">
        <pc:chgData name="Güler Demir" userId="51ad5cf4d1839854" providerId="LiveId" clId="{60B7F701-9639-412D-A2FF-85A46B0E9D80}" dt="2025-08-05T13:35:34.889" v="4135" actId="20577"/>
        <pc:sldMkLst>
          <pc:docMk/>
          <pc:sldMk cId="4273243895" sldId="299"/>
        </pc:sldMkLst>
      </pc:sldChg>
      <pc:sldChg chg="modSp add mod">
        <pc:chgData name="Güler Demir" userId="51ad5cf4d1839854" providerId="LiveId" clId="{60B7F701-9639-412D-A2FF-85A46B0E9D80}" dt="2025-08-05T13:15:01.620" v="3693" actId="6549"/>
        <pc:sldMkLst>
          <pc:docMk/>
          <pc:sldMk cId="1706767076" sldId="300"/>
        </pc:sldMkLst>
      </pc:sldChg>
      <pc:sldChg chg="modSp add mod">
        <pc:chgData name="Güler Demir" userId="51ad5cf4d1839854" providerId="LiveId" clId="{60B7F701-9639-412D-A2FF-85A46B0E9D80}" dt="2025-08-05T13:26:04.444" v="3975" actId="115"/>
        <pc:sldMkLst>
          <pc:docMk/>
          <pc:sldMk cId="488035388" sldId="301"/>
        </pc:sldMkLst>
      </pc:sldChg>
      <pc:sldChg chg="addSp modSp add mod">
        <pc:chgData name="Güler Demir" userId="51ad5cf4d1839854" providerId="LiveId" clId="{60B7F701-9639-412D-A2FF-85A46B0E9D80}" dt="2025-08-05T13:57:31.831" v="4265" actId="21"/>
        <pc:sldMkLst>
          <pc:docMk/>
          <pc:sldMk cId="83040300" sldId="302"/>
        </pc:sldMkLst>
      </pc:sldChg>
      <pc:sldChg chg="modSp add mod">
        <pc:chgData name="Güler Demir" userId="51ad5cf4d1839854" providerId="LiveId" clId="{60B7F701-9639-412D-A2FF-85A46B0E9D80}" dt="2025-08-05T15:09:50.834" v="5053" actId="115"/>
        <pc:sldMkLst>
          <pc:docMk/>
          <pc:sldMk cId="2466331396" sldId="303"/>
        </pc:sldMkLst>
      </pc:sldChg>
      <pc:sldChg chg="del">
        <pc:chgData name="Güler Demir" userId="51ad5cf4d1839854" providerId="LiveId" clId="{60B7F701-9639-412D-A2FF-85A46B0E9D80}" dt="2025-08-03T21:02:51.432" v="20" actId="47"/>
        <pc:sldMkLst>
          <pc:docMk/>
          <pc:sldMk cId="4106094388" sldId="310"/>
        </pc:sldMkLst>
      </pc:sldChg>
      <pc:sldChg chg="del">
        <pc:chgData name="Güler Demir" userId="51ad5cf4d1839854" providerId="LiveId" clId="{60B7F701-9639-412D-A2FF-85A46B0E9D80}" dt="2025-08-03T21:02:46.877" v="3" actId="47"/>
        <pc:sldMkLst>
          <pc:docMk/>
          <pc:sldMk cId="1793144107" sldId="311"/>
        </pc:sldMkLst>
      </pc:sldChg>
      <pc:sldChg chg="del">
        <pc:chgData name="Güler Demir" userId="51ad5cf4d1839854" providerId="LiveId" clId="{60B7F701-9639-412D-A2FF-85A46B0E9D80}" dt="2025-08-03T21:02:47.082" v="4" actId="47"/>
        <pc:sldMkLst>
          <pc:docMk/>
          <pc:sldMk cId="2368098368" sldId="312"/>
        </pc:sldMkLst>
      </pc:sldChg>
      <pc:sldChg chg="del">
        <pc:chgData name="Güler Demir" userId="51ad5cf4d1839854" providerId="LiveId" clId="{60B7F701-9639-412D-A2FF-85A46B0E9D80}" dt="2025-08-03T21:02:47.240" v="5" actId="47"/>
        <pc:sldMkLst>
          <pc:docMk/>
          <pc:sldMk cId="230658129" sldId="313"/>
        </pc:sldMkLst>
      </pc:sldChg>
      <pc:sldChg chg="del">
        <pc:chgData name="Güler Demir" userId="51ad5cf4d1839854" providerId="LiveId" clId="{60B7F701-9639-412D-A2FF-85A46B0E9D80}" dt="2025-08-03T21:02:48.755" v="12" actId="47"/>
        <pc:sldMkLst>
          <pc:docMk/>
          <pc:sldMk cId="2383019408" sldId="314"/>
        </pc:sldMkLst>
      </pc:sldChg>
      <pc:sldChg chg="del">
        <pc:chgData name="Güler Demir" userId="51ad5cf4d1839854" providerId="LiveId" clId="{60B7F701-9639-412D-A2FF-85A46B0E9D80}" dt="2025-08-03T21:02:48.554" v="11" actId="47"/>
        <pc:sldMkLst>
          <pc:docMk/>
          <pc:sldMk cId="1139339025" sldId="315"/>
        </pc:sldMkLst>
      </pc:sldChg>
      <pc:sldChg chg="del">
        <pc:chgData name="Güler Demir" userId="51ad5cf4d1839854" providerId="LiveId" clId="{60B7F701-9639-412D-A2FF-85A46B0E9D80}" dt="2025-08-03T21:02:47.456" v="6" actId="47"/>
        <pc:sldMkLst>
          <pc:docMk/>
          <pc:sldMk cId="1407110329" sldId="316"/>
        </pc:sldMkLst>
      </pc:sldChg>
      <pc:sldChg chg="del">
        <pc:chgData name="Güler Demir" userId="51ad5cf4d1839854" providerId="LiveId" clId="{60B7F701-9639-412D-A2FF-85A46B0E9D80}" dt="2025-08-03T21:02:47.648" v="7" actId="47"/>
        <pc:sldMkLst>
          <pc:docMk/>
          <pc:sldMk cId="905608290" sldId="317"/>
        </pc:sldMkLst>
      </pc:sldChg>
      <pc:sldChg chg="del">
        <pc:chgData name="Güler Demir" userId="51ad5cf4d1839854" providerId="LiveId" clId="{60B7F701-9639-412D-A2FF-85A46B0E9D80}" dt="2025-08-03T21:02:47.868" v="8" actId="47"/>
        <pc:sldMkLst>
          <pc:docMk/>
          <pc:sldMk cId="1587305201" sldId="318"/>
        </pc:sldMkLst>
      </pc:sldChg>
      <pc:sldChg chg="del">
        <pc:chgData name="Güler Demir" userId="51ad5cf4d1839854" providerId="LiveId" clId="{60B7F701-9639-412D-A2FF-85A46B0E9D80}" dt="2025-08-03T21:02:48.069" v="9" actId="47"/>
        <pc:sldMkLst>
          <pc:docMk/>
          <pc:sldMk cId="3961711349" sldId="319"/>
        </pc:sldMkLst>
      </pc:sldChg>
      <pc:sldChg chg="del">
        <pc:chgData name="Güler Demir" userId="51ad5cf4d1839854" providerId="LiveId" clId="{60B7F701-9639-412D-A2FF-85A46B0E9D80}" dt="2025-08-03T21:02:48.320" v="10" actId="47"/>
        <pc:sldMkLst>
          <pc:docMk/>
          <pc:sldMk cId="3523526703" sldId="320"/>
        </pc:sldMkLst>
      </pc:sldChg>
      <pc:sldChg chg="del">
        <pc:chgData name="Güler Demir" userId="51ad5cf4d1839854" providerId="LiveId" clId="{60B7F701-9639-412D-A2FF-85A46B0E9D80}" dt="2025-08-03T21:02:48.978" v="13" actId="47"/>
        <pc:sldMkLst>
          <pc:docMk/>
          <pc:sldMk cId="1066222402" sldId="321"/>
        </pc:sldMkLst>
      </pc:sldChg>
      <pc:sldChg chg="del">
        <pc:chgData name="Güler Demir" userId="51ad5cf4d1839854" providerId="LiveId" clId="{60B7F701-9639-412D-A2FF-85A46B0E9D80}" dt="2025-08-03T21:02:49.216" v="14" actId="47"/>
        <pc:sldMkLst>
          <pc:docMk/>
          <pc:sldMk cId="364885712" sldId="322"/>
        </pc:sldMkLst>
      </pc:sldChg>
      <pc:sldChg chg="del">
        <pc:chgData name="Güler Demir" userId="51ad5cf4d1839854" providerId="LiveId" clId="{60B7F701-9639-412D-A2FF-85A46B0E9D80}" dt="2025-08-03T21:02:49.587" v="15" actId="47"/>
        <pc:sldMkLst>
          <pc:docMk/>
          <pc:sldMk cId="3775752884" sldId="323"/>
        </pc:sldMkLst>
      </pc:sldChg>
      <pc:sldChg chg="del">
        <pc:chgData name="Güler Demir" userId="51ad5cf4d1839854" providerId="LiveId" clId="{60B7F701-9639-412D-A2FF-85A46B0E9D80}" dt="2025-08-03T21:02:49.875" v="16" actId="47"/>
        <pc:sldMkLst>
          <pc:docMk/>
          <pc:sldMk cId="3274623849" sldId="325"/>
        </pc:sldMkLst>
      </pc:sldChg>
      <pc:sldChg chg="del">
        <pc:chgData name="Güler Demir" userId="51ad5cf4d1839854" providerId="LiveId" clId="{60B7F701-9639-412D-A2FF-85A46B0E9D80}" dt="2025-08-03T21:02:50.140" v="17" actId="47"/>
        <pc:sldMkLst>
          <pc:docMk/>
          <pc:sldMk cId="833549028" sldId="326"/>
        </pc:sldMkLst>
      </pc:sldChg>
      <pc:sldChg chg="del">
        <pc:chgData name="Güler Demir" userId="51ad5cf4d1839854" providerId="LiveId" clId="{60B7F701-9639-412D-A2FF-85A46B0E9D80}" dt="2025-08-03T21:02:50.400" v="18" actId="47"/>
        <pc:sldMkLst>
          <pc:docMk/>
          <pc:sldMk cId="2006012457" sldId="327"/>
        </pc:sldMkLst>
      </pc:sldChg>
      <pc:sldChg chg="del">
        <pc:chgData name="Güler Demir" userId="51ad5cf4d1839854" providerId="LiveId" clId="{60B7F701-9639-412D-A2FF-85A46B0E9D80}" dt="2025-08-03T21:02:50.645" v="19" actId="47"/>
        <pc:sldMkLst>
          <pc:docMk/>
          <pc:sldMk cId="2225138023" sldId="328"/>
        </pc:sldMkLst>
      </pc:sldChg>
    </pc:docChg>
  </pc:docChgLst>
  <pc:docChgLst>
    <pc:chgData name="Güler Demir" userId="51ad5cf4d1839854" providerId="LiveId" clId="{D461E2C1-A952-4547-BF4A-CA868636AA9C}"/>
    <pc:docChg chg="undo custSel addSld delSld modSld sldOrd">
      <pc:chgData name="Güler Demir" userId="51ad5cf4d1839854" providerId="LiveId" clId="{D461E2C1-A952-4547-BF4A-CA868636AA9C}" dt="2025-08-03T20:59:56.346" v="2425" actId="1076"/>
      <pc:docMkLst>
        <pc:docMk/>
      </pc:docMkLst>
      <pc:sldChg chg="modSp mod">
        <pc:chgData name="Güler Demir" userId="51ad5cf4d1839854" providerId="LiveId" clId="{D461E2C1-A952-4547-BF4A-CA868636AA9C}" dt="2025-08-03T20:48:34.442" v="2266" actId="6549"/>
        <pc:sldMkLst>
          <pc:docMk/>
          <pc:sldMk cId="951358384" sldId="256"/>
        </pc:sldMkLst>
        <pc:spChg chg="mod">
          <ac:chgData name="Güler Demir" userId="51ad5cf4d1839854" providerId="LiveId" clId="{D461E2C1-A952-4547-BF4A-CA868636AA9C}" dt="2025-08-03T20:48:34.442" v="2266" actId="6549"/>
          <ac:spMkLst>
            <pc:docMk/>
            <pc:sldMk cId="951358384" sldId="256"/>
            <ac:spMk id="2" creationId="{00000000-0000-0000-0000-000000000000}"/>
          </ac:spMkLst>
        </pc:spChg>
      </pc:sldChg>
      <pc:sldChg chg="modSp mod">
        <pc:chgData name="Güler Demir" userId="51ad5cf4d1839854" providerId="LiveId" clId="{D461E2C1-A952-4547-BF4A-CA868636AA9C}" dt="2025-08-03T18:35:10.009" v="270" actId="115"/>
        <pc:sldMkLst>
          <pc:docMk/>
          <pc:sldMk cId="4088613481" sldId="268"/>
        </pc:sldMkLst>
        <pc:spChg chg="mod">
          <ac:chgData name="Güler Demir" userId="51ad5cf4d1839854" providerId="LiveId" clId="{D461E2C1-A952-4547-BF4A-CA868636AA9C}" dt="2025-08-03T18:33:30.667" v="208" actId="1076"/>
          <ac:spMkLst>
            <pc:docMk/>
            <pc:sldMk cId="4088613481" sldId="268"/>
            <ac:spMk id="2" creationId="{A2DCC7FD-BF56-9AF1-81B5-4815C046ED76}"/>
          </ac:spMkLst>
        </pc:spChg>
        <pc:spChg chg="mod">
          <ac:chgData name="Güler Demir" userId="51ad5cf4d1839854" providerId="LiveId" clId="{D461E2C1-A952-4547-BF4A-CA868636AA9C}" dt="2025-08-03T18:35:10.009" v="270" actId="115"/>
          <ac:spMkLst>
            <pc:docMk/>
            <pc:sldMk cId="4088613481" sldId="268"/>
            <ac:spMk id="3" creationId="{6CABB9E9-7DA7-206D-2E8C-E6913BCE2D07}"/>
          </ac:spMkLst>
        </pc:spChg>
      </pc:sldChg>
      <pc:sldChg chg="modSp mod">
        <pc:chgData name="Güler Demir" userId="51ad5cf4d1839854" providerId="LiveId" clId="{D461E2C1-A952-4547-BF4A-CA868636AA9C}" dt="2025-08-03T20:57:56.230" v="2400" actId="255"/>
        <pc:sldMkLst>
          <pc:docMk/>
          <pc:sldMk cId="1079201827" sldId="284"/>
        </pc:sldMkLst>
        <pc:spChg chg="mod">
          <ac:chgData name="Güler Demir" userId="51ad5cf4d1839854" providerId="LiveId" clId="{D461E2C1-A952-4547-BF4A-CA868636AA9C}" dt="2025-08-03T20:57:56.230" v="2400" actId="255"/>
          <ac:spMkLst>
            <pc:docMk/>
            <pc:sldMk cId="1079201827" sldId="284"/>
            <ac:spMk id="3" creationId="{A8CF00E1-E9E8-C5E7-47AA-ABA42FFFBE2B}"/>
          </ac:spMkLst>
        </pc:spChg>
      </pc:sldChg>
      <pc:sldChg chg="del">
        <pc:chgData name="Güler Demir" userId="51ad5cf4d1839854" providerId="LiveId" clId="{D461E2C1-A952-4547-BF4A-CA868636AA9C}" dt="2025-08-03T18:17:58.018" v="1" actId="47"/>
        <pc:sldMkLst>
          <pc:docMk/>
          <pc:sldMk cId="509448299" sldId="285"/>
        </pc:sldMkLst>
      </pc:sldChg>
      <pc:sldChg chg="del">
        <pc:chgData name="Güler Demir" userId="51ad5cf4d1839854" providerId="LiveId" clId="{D461E2C1-A952-4547-BF4A-CA868636AA9C}" dt="2025-08-03T18:17:58.227" v="2" actId="47"/>
        <pc:sldMkLst>
          <pc:docMk/>
          <pc:sldMk cId="184108939" sldId="286"/>
        </pc:sldMkLst>
      </pc:sldChg>
      <pc:sldChg chg="del">
        <pc:chgData name="Güler Demir" userId="51ad5cf4d1839854" providerId="LiveId" clId="{D461E2C1-A952-4547-BF4A-CA868636AA9C}" dt="2025-08-03T18:17:58.437" v="3" actId="47"/>
        <pc:sldMkLst>
          <pc:docMk/>
          <pc:sldMk cId="2119877421" sldId="287"/>
        </pc:sldMkLst>
      </pc:sldChg>
      <pc:sldChg chg="del">
        <pc:chgData name="Güler Demir" userId="51ad5cf4d1839854" providerId="LiveId" clId="{D461E2C1-A952-4547-BF4A-CA868636AA9C}" dt="2025-08-03T18:17:58.802" v="5" actId="47"/>
        <pc:sldMkLst>
          <pc:docMk/>
          <pc:sldMk cId="638818489" sldId="288"/>
        </pc:sldMkLst>
      </pc:sldChg>
      <pc:sldChg chg="del">
        <pc:chgData name="Güler Demir" userId="51ad5cf4d1839854" providerId="LiveId" clId="{D461E2C1-A952-4547-BF4A-CA868636AA9C}" dt="2025-08-03T18:17:58.625" v="4" actId="47"/>
        <pc:sldMkLst>
          <pc:docMk/>
          <pc:sldMk cId="3860268725" sldId="290"/>
        </pc:sldMkLst>
      </pc:sldChg>
      <pc:sldChg chg="del">
        <pc:chgData name="Güler Demir" userId="51ad5cf4d1839854" providerId="LiveId" clId="{D461E2C1-A952-4547-BF4A-CA868636AA9C}" dt="2025-08-03T18:17:59.018" v="6" actId="47"/>
        <pc:sldMkLst>
          <pc:docMk/>
          <pc:sldMk cId="138206964" sldId="293"/>
        </pc:sldMkLst>
      </pc:sldChg>
      <pc:sldChg chg="del">
        <pc:chgData name="Güler Demir" userId="51ad5cf4d1839854" providerId="LiveId" clId="{D461E2C1-A952-4547-BF4A-CA868636AA9C}" dt="2025-08-03T18:17:59.221" v="7" actId="47"/>
        <pc:sldMkLst>
          <pc:docMk/>
          <pc:sldMk cId="518474737" sldId="294"/>
        </pc:sldMkLst>
      </pc:sldChg>
      <pc:sldChg chg="del">
        <pc:chgData name="Güler Demir" userId="51ad5cf4d1839854" providerId="LiveId" clId="{D461E2C1-A952-4547-BF4A-CA868636AA9C}" dt="2025-08-03T18:18:00.025" v="11" actId="47"/>
        <pc:sldMkLst>
          <pc:docMk/>
          <pc:sldMk cId="2517540450" sldId="295"/>
        </pc:sldMkLst>
      </pc:sldChg>
      <pc:sldChg chg="del">
        <pc:chgData name="Güler Demir" userId="51ad5cf4d1839854" providerId="LiveId" clId="{D461E2C1-A952-4547-BF4A-CA868636AA9C}" dt="2025-08-03T18:18:00.241" v="12" actId="47"/>
        <pc:sldMkLst>
          <pc:docMk/>
          <pc:sldMk cId="118150441" sldId="296"/>
        </pc:sldMkLst>
      </pc:sldChg>
      <pc:sldChg chg="del">
        <pc:chgData name="Güler Demir" userId="51ad5cf4d1839854" providerId="LiveId" clId="{D461E2C1-A952-4547-BF4A-CA868636AA9C}" dt="2025-08-03T18:18:00.420" v="13" actId="47"/>
        <pc:sldMkLst>
          <pc:docMk/>
          <pc:sldMk cId="3031676972" sldId="297"/>
        </pc:sldMkLst>
      </pc:sldChg>
      <pc:sldChg chg="del">
        <pc:chgData name="Güler Demir" userId="51ad5cf4d1839854" providerId="LiveId" clId="{D461E2C1-A952-4547-BF4A-CA868636AA9C}" dt="2025-08-03T18:18:00.632" v="14" actId="47"/>
        <pc:sldMkLst>
          <pc:docMk/>
          <pc:sldMk cId="3393936762" sldId="298"/>
        </pc:sldMkLst>
      </pc:sldChg>
      <pc:sldChg chg="del">
        <pc:chgData name="Güler Demir" userId="51ad5cf4d1839854" providerId="LiveId" clId="{D461E2C1-A952-4547-BF4A-CA868636AA9C}" dt="2025-08-03T18:18:01.943" v="18" actId="47"/>
        <pc:sldMkLst>
          <pc:docMk/>
          <pc:sldMk cId="4216734711" sldId="299"/>
        </pc:sldMkLst>
      </pc:sldChg>
      <pc:sldChg chg="del">
        <pc:chgData name="Güler Demir" userId="51ad5cf4d1839854" providerId="LiveId" clId="{D461E2C1-A952-4547-BF4A-CA868636AA9C}" dt="2025-08-03T18:18:02.182" v="19" actId="47"/>
        <pc:sldMkLst>
          <pc:docMk/>
          <pc:sldMk cId="3986297482" sldId="301"/>
        </pc:sldMkLst>
      </pc:sldChg>
      <pc:sldChg chg="del">
        <pc:chgData name="Güler Demir" userId="51ad5cf4d1839854" providerId="LiveId" clId="{D461E2C1-A952-4547-BF4A-CA868636AA9C}" dt="2025-08-03T18:18:02.412" v="20" actId="47"/>
        <pc:sldMkLst>
          <pc:docMk/>
          <pc:sldMk cId="482992297" sldId="302"/>
        </pc:sldMkLst>
      </pc:sldChg>
      <pc:sldChg chg="del">
        <pc:chgData name="Güler Demir" userId="51ad5cf4d1839854" providerId="LiveId" clId="{D461E2C1-A952-4547-BF4A-CA868636AA9C}" dt="2025-08-03T18:17:59.411" v="8" actId="47"/>
        <pc:sldMkLst>
          <pc:docMk/>
          <pc:sldMk cId="3250773514" sldId="303"/>
        </pc:sldMkLst>
      </pc:sldChg>
      <pc:sldChg chg="del">
        <pc:chgData name="Güler Demir" userId="51ad5cf4d1839854" providerId="LiveId" clId="{D461E2C1-A952-4547-BF4A-CA868636AA9C}" dt="2025-08-03T18:17:59.820" v="10" actId="47"/>
        <pc:sldMkLst>
          <pc:docMk/>
          <pc:sldMk cId="1144325332" sldId="304"/>
        </pc:sldMkLst>
      </pc:sldChg>
      <pc:sldChg chg="del">
        <pc:chgData name="Güler Demir" userId="51ad5cf4d1839854" providerId="LiveId" clId="{D461E2C1-A952-4547-BF4A-CA868636AA9C}" dt="2025-08-03T18:18:00.874" v="15" actId="47"/>
        <pc:sldMkLst>
          <pc:docMk/>
          <pc:sldMk cId="3054398439" sldId="305"/>
        </pc:sldMkLst>
      </pc:sldChg>
      <pc:sldChg chg="del">
        <pc:chgData name="Güler Demir" userId="51ad5cf4d1839854" providerId="LiveId" clId="{D461E2C1-A952-4547-BF4A-CA868636AA9C}" dt="2025-08-03T18:17:59.644" v="9" actId="47"/>
        <pc:sldMkLst>
          <pc:docMk/>
          <pc:sldMk cId="1404371522" sldId="306"/>
        </pc:sldMkLst>
      </pc:sldChg>
      <pc:sldChg chg="del">
        <pc:chgData name="Güler Demir" userId="51ad5cf4d1839854" providerId="LiveId" clId="{D461E2C1-A952-4547-BF4A-CA868636AA9C}" dt="2025-08-03T18:18:01.069" v="16" actId="47"/>
        <pc:sldMkLst>
          <pc:docMk/>
          <pc:sldMk cId="3944531076" sldId="308"/>
        </pc:sldMkLst>
      </pc:sldChg>
      <pc:sldChg chg="del">
        <pc:chgData name="Güler Demir" userId="51ad5cf4d1839854" providerId="LiveId" clId="{D461E2C1-A952-4547-BF4A-CA868636AA9C}" dt="2025-08-03T18:18:01.457" v="17" actId="47"/>
        <pc:sldMkLst>
          <pc:docMk/>
          <pc:sldMk cId="3874801718" sldId="309"/>
        </pc:sldMkLst>
      </pc:sldChg>
      <pc:sldChg chg="modSp mod">
        <pc:chgData name="Güler Demir" userId="51ad5cf4d1839854" providerId="LiveId" clId="{D461E2C1-A952-4547-BF4A-CA868636AA9C}" dt="2025-08-03T20:51:29.786" v="2371" actId="6549"/>
        <pc:sldMkLst>
          <pc:docMk/>
          <pc:sldMk cId="4106094388" sldId="310"/>
        </pc:sldMkLst>
      </pc:sldChg>
      <pc:sldChg chg="modSp add mod">
        <pc:chgData name="Güler Demir" userId="51ad5cf4d1839854" providerId="LiveId" clId="{D461E2C1-A952-4547-BF4A-CA868636AA9C}" dt="2025-08-03T19:31:53.058" v="1089" actId="255"/>
        <pc:sldMkLst>
          <pc:docMk/>
          <pc:sldMk cId="1793144107" sldId="311"/>
        </pc:sldMkLst>
      </pc:sldChg>
      <pc:sldChg chg="modSp add del mod ord">
        <pc:chgData name="Güler Demir" userId="51ad5cf4d1839854" providerId="LiveId" clId="{D461E2C1-A952-4547-BF4A-CA868636AA9C}" dt="2025-08-03T18:29:05.801" v="200" actId="2696"/>
        <pc:sldMkLst>
          <pc:docMk/>
          <pc:sldMk cId="4294511232" sldId="311"/>
        </pc:sldMkLst>
      </pc:sldChg>
      <pc:sldChg chg="modSp add mod">
        <pc:chgData name="Güler Demir" userId="51ad5cf4d1839854" providerId="LiveId" clId="{D461E2C1-A952-4547-BF4A-CA868636AA9C}" dt="2025-08-03T19:31:42.583" v="1088" actId="255"/>
        <pc:sldMkLst>
          <pc:docMk/>
          <pc:sldMk cId="2368098368" sldId="312"/>
        </pc:sldMkLst>
      </pc:sldChg>
      <pc:sldChg chg="modSp add mod">
        <pc:chgData name="Güler Demir" userId="51ad5cf4d1839854" providerId="LiveId" clId="{D461E2C1-A952-4547-BF4A-CA868636AA9C}" dt="2025-08-03T19:06:09.742" v="908" actId="114"/>
        <pc:sldMkLst>
          <pc:docMk/>
          <pc:sldMk cId="230658129" sldId="313"/>
        </pc:sldMkLst>
      </pc:sldChg>
      <pc:sldChg chg="modSp add mod">
        <pc:chgData name="Güler Demir" userId="51ad5cf4d1839854" providerId="LiveId" clId="{D461E2C1-A952-4547-BF4A-CA868636AA9C}" dt="2025-08-03T20:04:31.859" v="1623" actId="1076"/>
        <pc:sldMkLst>
          <pc:docMk/>
          <pc:sldMk cId="2383019408" sldId="314"/>
        </pc:sldMkLst>
      </pc:sldChg>
      <pc:sldChg chg="modSp add mod">
        <pc:chgData name="Güler Demir" userId="51ad5cf4d1839854" providerId="LiveId" clId="{D461E2C1-A952-4547-BF4A-CA868636AA9C}" dt="2025-08-03T19:33:11.081" v="1091" actId="20577"/>
        <pc:sldMkLst>
          <pc:docMk/>
          <pc:sldMk cId="1139339025" sldId="315"/>
        </pc:sldMkLst>
      </pc:sldChg>
      <pc:sldChg chg="addSp delSp modSp add mod">
        <pc:chgData name="Güler Demir" userId="51ad5cf4d1839854" providerId="LiveId" clId="{D461E2C1-A952-4547-BF4A-CA868636AA9C}" dt="2025-08-03T19:10:57.088" v="944" actId="1076"/>
        <pc:sldMkLst>
          <pc:docMk/>
          <pc:sldMk cId="1407110329" sldId="316"/>
        </pc:sldMkLst>
      </pc:sldChg>
      <pc:sldChg chg="addSp delSp modSp add mod">
        <pc:chgData name="Güler Demir" userId="51ad5cf4d1839854" providerId="LiveId" clId="{D461E2C1-A952-4547-BF4A-CA868636AA9C}" dt="2025-08-03T19:12:00.283" v="950" actId="1076"/>
        <pc:sldMkLst>
          <pc:docMk/>
          <pc:sldMk cId="905608290" sldId="317"/>
        </pc:sldMkLst>
      </pc:sldChg>
      <pc:sldChg chg="addSp delSp modSp add mod">
        <pc:chgData name="Güler Demir" userId="51ad5cf4d1839854" providerId="LiveId" clId="{D461E2C1-A952-4547-BF4A-CA868636AA9C}" dt="2025-08-03T19:13:11.460" v="956" actId="1076"/>
        <pc:sldMkLst>
          <pc:docMk/>
          <pc:sldMk cId="1587305201" sldId="318"/>
        </pc:sldMkLst>
      </pc:sldChg>
      <pc:sldChg chg="addSp delSp modSp add mod">
        <pc:chgData name="Güler Demir" userId="51ad5cf4d1839854" providerId="LiveId" clId="{D461E2C1-A952-4547-BF4A-CA868636AA9C}" dt="2025-08-03T19:21:43.668" v="991" actId="22"/>
        <pc:sldMkLst>
          <pc:docMk/>
          <pc:sldMk cId="3961711349" sldId="319"/>
        </pc:sldMkLst>
      </pc:sldChg>
      <pc:sldChg chg="addSp delSp modSp add mod">
        <pc:chgData name="Güler Demir" userId="51ad5cf4d1839854" providerId="LiveId" clId="{D461E2C1-A952-4547-BF4A-CA868636AA9C}" dt="2025-08-03T19:22:40.875" v="999" actId="1076"/>
        <pc:sldMkLst>
          <pc:docMk/>
          <pc:sldMk cId="3523526703" sldId="320"/>
        </pc:sldMkLst>
      </pc:sldChg>
      <pc:sldChg chg="modSp add mod">
        <pc:chgData name="Güler Demir" userId="51ad5cf4d1839854" providerId="LiveId" clId="{D461E2C1-A952-4547-BF4A-CA868636AA9C}" dt="2025-08-03T19:53:54.784" v="1385" actId="6549"/>
        <pc:sldMkLst>
          <pc:docMk/>
          <pc:sldMk cId="1066222402" sldId="321"/>
        </pc:sldMkLst>
      </pc:sldChg>
      <pc:sldChg chg="add del">
        <pc:chgData name="Güler Demir" userId="51ad5cf4d1839854" providerId="LiveId" clId="{D461E2C1-A952-4547-BF4A-CA868636AA9C}" dt="2025-08-03T19:45:38.059" v="1214" actId="2696"/>
        <pc:sldMkLst>
          <pc:docMk/>
          <pc:sldMk cId="1817237431" sldId="321"/>
        </pc:sldMkLst>
      </pc:sldChg>
      <pc:sldChg chg="modSp add mod">
        <pc:chgData name="Güler Demir" userId="51ad5cf4d1839854" providerId="LiveId" clId="{D461E2C1-A952-4547-BF4A-CA868636AA9C}" dt="2025-08-03T20:01:20.703" v="1553" actId="6549"/>
        <pc:sldMkLst>
          <pc:docMk/>
          <pc:sldMk cId="364885712" sldId="322"/>
        </pc:sldMkLst>
      </pc:sldChg>
      <pc:sldChg chg="modSp add mod">
        <pc:chgData name="Güler Demir" userId="51ad5cf4d1839854" providerId="LiveId" clId="{D461E2C1-A952-4547-BF4A-CA868636AA9C}" dt="2025-08-03T20:15:12.720" v="1804" actId="255"/>
        <pc:sldMkLst>
          <pc:docMk/>
          <pc:sldMk cId="3775752884" sldId="323"/>
        </pc:sldMkLst>
      </pc:sldChg>
      <pc:sldChg chg="add del">
        <pc:chgData name="Güler Demir" userId="51ad5cf4d1839854" providerId="LiveId" clId="{D461E2C1-A952-4547-BF4A-CA868636AA9C}" dt="2025-08-03T20:20:54.610" v="1846" actId="2696"/>
        <pc:sldMkLst>
          <pc:docMk/>
          <pc:sldMk cId="2002604362" sldId="324"/>
        </pc:sldMkLst>
      </pc:sldChg>
      <pc:sldChg chg="addSp modSp add mod">
        <pc:chgData name="Güler Demir" userId="51ad5cf4d1839854" providerId="LiveId" clId="{D461E2C1-A952-4547-BF4A-CA868636AA9C}" dt="2025-08-03T20:59:56.346" v="2425" actId="1076"/>
        <pc:sldMkLst>
          <pc:docMk/>
          <pc:sldMk cId="3274623849" sldId="325"/>
        </pc:sldMkLst>
      </pc:sldChg>
      <pc:sldChg chg="modSp add mod">
        <pc:chgData name="Güler Demir" userId="51ad5cf4d1839854" providerId="LiveId" clId="{D461E2C1-A952-4547-BF4A-CA868636AA9C}" dt="2025-08-03T20:25:48.158" v="1964" actId="20577"/>
        <pc:sldMkLst>
          <pc:docMk/>
          <pc:sldMk cId="833549028" sldId="326"/>
        </pc:sldMkLst>
      </pc:sldChg>
      <pc:sldChg chg="modSp add mod">
        <pc:chgData name="Güler Demir" userId="51ad5cf4d1839854" providerId="LiveId" clId="{D461E2C1-A952-4547-BF4A-CA868636AA9C}" dt="2025-08-03T20:44:45.041" v="2234" actId="20577"/>
        <pc:sldMkLst>
          <pc:docMk/>
          <pc:sldMk cId="2006012457" sldId="327"/>
        </pc:sldMkLst>
      </pc:sldChg>
      <pc:sldChg chg="modSp add mod">
        <pc:chgData name="Güler Demir" userId="51ad5cf4d1839854" providerId="LiveId" clId="{D461E2C1-A952-4547-BF4A-CA868636AA9C}" dt="2025-08-03T20:37:46.748" v="2231" actId="6549"/>
        <pc:sldMkLst>
          <pc:docMk/>
          <pc:sldMk cId="2225138023" sldId="32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42A54C80-263E-416B-A8E0-580EDEADCBDC}" type="datetimeFigureOut">
              <a:rPr lang="en-US" dirty="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8/11/2025</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8/11/2025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ulerdemir@kastamonu.edu.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2.archivists.org/usingarchives/typesofarchives" TargetMode="External"/><Relationship Id="rId3" Type="http://schemas.openxmlformats.org/officeDocument/2006/relationships/hyperlink" Target="https://www.canakkaleharbi.com/arsivler/t-c-cumhurbaskanlik-devlet-arsivi/" TargetMode="External"/><Relationship Id="rId7" Type="http://schemas.openxmlformats.org/officeDocument/2006/relationships/hyperlink" Target="https://www.nps.gov/places/000/library-of-the-american-philosophical-society.htm" TargetMode="External"/><Relationship Id="rId12" Type="http://schemas.openxmlformats.org/officeDocument/2006/relationships/hyperlink" Target="https://doi.org/10.53474/ad.1275907U" TargetMode="External"/><Relationship Id="rId2" Type="http://schemas.openxmlformats.org/officeDocument/2006/relationships/hyperlink" Target="https://eap.bl.uk/" TargetMode="External"/><Relationship Id="rId1" Type="http://schemas.openxmlformats.org/officeDocument/2006/relationships/slideLayout" Target="../slideLayouts/slideLayout2.xml"/><Relationship Id="rId6" Type="http://schemas.openxmlformats.org/officeDocument/2006/relationships/hyperlink" Target="https://archaeologymuseum.ca/stories/conservation-vs-preservation-whats-the-difference/" TargetMode="External"/><Relationship Id="rId11" Type="http://schemas.openxmlformats.org/officeDocument/2006/relationships/hyperlink" Target="https://doi.org/10.53474/ad.938257" TargetMode="External"/><Relationship Id="rId5" Type="http://schemas.openxmlformats.org/officeDocument/2006/relationships/hyperlink" Target="https://start.docuware.com/blog/document-management/document-archiving" TargetMode="External"/><Relationship Id="rId10" Type="http://schemas.openxmlformats.org/officeDocument/2006/relationships/hyperlink" Target="https://www.devletarsivleri.gov.tr/varliklar/dosyalar/eskisiteden/yayinlar/cumhuriyet-arsivi-yayinlar/koruma%20ve%20konservasyon.pdf" TargetMode="External"/><Relationship Id="rId4" Type="http://schemas.openxmlformats.org/officeDocument/2006/relationships/hyperlink" Target="https://www.persee.fr/doc/cchav_0184-1025_1996_num_21_1_1164" TargetMode="External"/><Relationship Id="rId9" Type="http://schemas.openxmlformats.org/officeDocument/2006/relationships/hyperlink" Target="https://odlis.abc-clio.com/odlis_a.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52728" y="695528"/>
            <a:ext cx="8030184" cy="3701373"/>
          </a:xfrm>
        </p:spPr>
        <p:txBody>
          <a:bodyPr/>
          <a:lstStyle/>
          <a:p>
            <a:pPr algn="ctr"/>
            <a:br>
              <a:rPr lang="tr-TR" sz="3200" b="1" dirty="0"/>
            </a:br>
            <a:r>
              <a:rPr lang="tr-TR" sz="3200" b="1" dirty="0">
                <a:solidFill>
                  <a:schemeClr val="tx1"/>
                </a:solidFill>
              </a:rPr>
              <a:t>BİLGİ HİZMETLERİ</a:t>
            </a:r>
            <a:br>
              <a:rPr lang="tr-TR" sz="3200" b="1" dirty="0">
                <a:solidFill>
                  <a:schemeClr val="tx1"/>
                </a:solidFill>
              </a:rPr>
            </a:br>
            <a:r>
              <a:rPr lang="tr-TR" sz="3200" b="1" dirty="0">
                <a:solidFill>
                  <a:schemeClr val="tx1"/>
                </a:solidFill>
              </a:rPr>
              <a:t>8. HAFTA </a:t>
            </a:r>
            <a:br>
              <a:rPr lang="tr-TR" sz="3200" b="1" dirty="0">
                <a:solidFill>
                  <a:schemeClr val="tx1"/>
                </a:solidFill>
              </a:rPr>
            </a:br>
            <a:r>
              <a:rPr lang="tr-TR" sz="3200" b="1" dirty="0">
                <a:solidFill>
                  <a:schemeClr val="tx1"/>
                </a:solidFill>
              </a:rPr>
              <a:t>Arşivleme (</a:t>
            </a:r>
            <a:r>
              <a:rPr lang="tr-TR" sz="3200" b="1" dirty="0" err="1">
                <a:solidFill>
                  <a:schemeClr val="tx1"/>
                </a:solidFill>
              </a:rPr>
              <a:t>Archiving</a:t>
            </a:r>
            <a:r>
              <a:rPr lang="tr-TR" sz="3200" b="1" dirty="0">
                <a:solidFill>
                  <a:schemeClr val="tx1"/>
                </a:solidFill>
              </a:rPr>
              <a:t>) ve</a:t>
            </a:r>
            <a:br>
              <a:rPr lang="tr-TR" sz="3200" b="1" dirty="0">
                <a:solidFill>
                  <a:schemeClr val="tx1"/>
                </a:solidFill>
              </a:rPr>
            </a:br>
            <a:r>
              <a:rPr lang="tr-TR" sz="3200" b="1" dirty="0">
                <a:solidFill>
                  <a:schemeClr val="tx1"/>
                </a:solidFill>
              </a:rPr>
              <a:t> Koruma (</a:t>
            </a:r>
            <a:r>
              <a:rPr lang="tr-TR" sz="3200" b="1" dirty="0" err="1">
                <a:solidFill>
                  <a:schemeClr val="tx1"/>
                </a:solidFill>
              </a:rPr>
              <a:t>Preservation</a:t>
            </a:r>
            <a:r>
              <a:rPr lang="tr-TR" sz="3200" b="1" dirty="0">
                <a:solidFill>
                  <a:schemeClr val="tx1"/>
                </a:solidFill>
              </a:rPr>
              <a:t>/</a:t>
            </a:r>
            <a:r>
              <a:rPr lang="tr-TR" sz="3200" b="1" dirty="0" err="1">
                <a:solidFill>
                  <a:schemeClr val="tx1"/>
                </a:solidFill>
              </a:rPr>
              <a:t>Conservation</a:t>
            </a:r>
            <a:r>
              <a:rPr lang="tr-TR" sz="3200" b="1" dirty="0">
                <a:solidFill>
                  <a:schemeClr val="tx1"/>
                </a:solidFill>
              </a:rPr>
              <a:t>): </a:t>
            </a:r>
            <a:br>
              <a:rPr lang="tr-TR" sz="3200" b="1" dirty="0">
                <a:solidFill>
                  <a:schemeClr val="tx1"/>
                </a:solidFill>
              </a:rPr>
            </a:br>
            <a:r>
              <a:rPr lang="tr-TR" sz="3200" b="1" dirty="0">
                <a:solidFill>
                  <a:schemeClr val="tx1"/>
                </a:solidFill>
              </a:rPr>
              <a:t>Kavramlar, Türler ve Güncel Yaklaşımlar</a:t>
            </a:r>
            <a:br>
              <a:rPr lang="tr-TR" sz="3200" b="1" dirty="0"/>
            </a:br>
            <a:endParaRPr lang="en-US" sz="3600" b="1" dirty="0"/>
          </a:p>
        </p:txBody>
      </p:sp>
      <p:sp>
        <p:nvSpPr>
          <p:cNvPr id="3" name="Alt Başlık 2"/>
          <p:cNvSpPr>
            <a:spLocks noGrp="1"/>
          </p:cNvSpPr>
          <p:nvPr>
            <p:ph type="subTitle" idx="1"/>
          </p:nvPr>
        </p:nvSpPr>
        <p:spPr>
          <a:xfrm>
            <a:off x="1546396" y="4787518"/>
            <a:ext cx="7868945" cy="1462863"/>
          </a:xfrm>
        </p:spPr>
        <p:txBody>
          <a:bodyPr>
            <a:normAutofit fontScale="25000" lnSpcReduction="20000"/>
          </a:bodyPr>
          <a:lstStyle/>
          <a:p>
            <a:r>
              <a:rPr lang="tr-TR" sz="5600" b="1" dirty="0">
                <a:solidFill>
                  <a:schemeClr val="tx1"/>
                </a:solidFill>
              </a:rPr>
              <a:t>GÜLER DEMİR</a:t>
            </a:r>
          </a:p>
          <a:p>
            <a:r>
              <a:rPr lang="tr-TR" sz="5600" b="1" dirty="0">
                <a:solidFill>
                  <a:schemeClr val="tx1"/>
                </a:solidFill>
              </a:rPr>
              <a:t>Kastamonu Üniversitesi</a:t>
            </a:r>
          </a:p>
          <a:p>
            <a:r>
              <a:rPr lang="tr-TR" sz="5600" b="1" dirty="0">
                <a:solidFill>
                  <a:schemeClr val="tx1"/>
                </a:solidFill>
              </a:rPr>
              <a:t>İnsan ve Toplum Bilimleri Fakültesi</a:t>
            </a:r>
          </a:p>
          <a:p>
            <a:r>
              <a:rPr lang="tr-TR" sz="5600" b="1" dirty="0">
                <a:solidFill>
                  <a:schemeClr val="tx1"/>
                </a:solidFill>
              </a:rPr>
              <a:t>Bilgi ve Belge Yönetimi Bölümü</a:t>
            </a:r>
          </a:p>
          <a:p>
            <a:r>
              <a:rPr lang="tr-TR" sz="5600" b="1" dirty="0">
                <a:solidFill>
                  <a:schemeClr val="tx1"/>
                </a:solidFill>
                <a:hlinkClick r:id="rId2">
                  <a:extLst>
                    <a:ext uri="{A12FA001-AC4F-418D-AE19-62706E023703}">
                      <ahyp:hlinkClr xmlns:ahyp="http://schemas.microsoft.com/office/drawing/2018/hyperlinkcolor" val="tx"/>
                    </a:ext>
                  </a:extLst>
                </a:hlinkClick>
              </a:rPr>
              <a:t>gulerdemir@kastamonu.edu.tr</a:t>
            </a:r>
            <a:endParaRPr lang="tr-TR" sz="5600" b="1" dirty="0">
              <a:solidFill>
                <a:schemeClr val="tx1"/>
              </a:solidFill>
            </a:endParaRPr>
          </a:p>
          <a:p>
            <a:endParaRPr lang="en-US" dirty="0"/>
          </a:p>
        </p:txBody>
      </p:sp>
    </p:spTree>
    <p:extLst>
      <p:ext uri="{BB962C8B-B14F-4D97-AF65-F5344CB8AC3E}">
        <p14:creationId xmlns:p14="http://schemas.microsoft.com/office/powerpoint/2010/main" val="951358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2BD20-3B03-E218-7528-61771AFE45D1}"/>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BAA36576-DF31-514D-36C2-46BE464916C3}"/>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 VE ARŞİVLEME: KAVRAMLAR</a:t>
            </a:r>
            <a:endParaRPr lang="en-US" sz="2400" b="1" dirty="0"/>
          </a:p>
        </p:txBody>
      </p:sp>
      <p:sp>
        <p:nvSpPr>
          <p:cNvPr id="3" name="İçerik Yer Tutucusu 2">
            <a:extLst>
              <a:ext uri="{FF2B5EF4-FFF2-40B4-BE49-F238E27FC236}">
                <a16:creationId xmlns:a16="http://schemas.microsoft.com/office/drawing/2014/main" id="{A8847EFA-48EF-8310-AACC-C42FACA6F79A}"/>
              </a:ext>
            </a:extLst>
          </p:cNvPr>
          <p:cNvSpPr>
            <a:spLocks noGrp="1"/>
          </p:cNvSpPr>
          <p:nvPr>
            <p:ph idx="1"/>
          </p:nvPr>
        </p:nvSpPr>
        <p:spPr>
          <a:xfrm>
            <a:off x="1002823" y="926684"/>
            <a:ext cx="9634373" cy="4939095"/>
          </a:xfrm>
        </p:spPr>
        <p:txBody>
          <a:bodyPr>
            <a:noAutofit/>
          </a:bodyPr>
          <a:lstStyle/>
          <a:p>
            <a:pPr algn="just"/>
            <a:r>
              <a:rPr lang="tr-TR" b="1" u="sng" dirty="0"/>
              <a:t>Restorasyon ve tamirat:</a:t>
            </a:r>
            <a:r>
              <a:rPr lang="tr-TR" b="1" dirty="0"/>
              <a:t> Zarar görmüş bir dokümanın fizikî durumunu düzeltmek ve mümkün olduğu ölçüde orijinal durumuna getirmek aktif bir konservasyon işlemidir. Bu işlemler, yırtık bir sayfanın tamiratı, bir kitabın yeniden kaplanması veya ciltlenmesi, pas lekelerinin çıkartılması veya bir dokümanın </a:t>
            </a:r>
            <a:r>
              <a:rPr lang="tr-TR" b="1" dirty="0" err="1"/>
              <a:t>deasidifikasyonu</a:t>
            </a:r>
            <a:r>
              <a:rPr lang="tr-TR" b="1" dirty="0"/>
              <a:t> ve </a:t>
            </a:r>
            <a:r>
              <a:rPr lang="tr-TR" b="1" dirty="0" err="1"/>
              <a:t>aharlanması</a:t>
            </a:r>
            <a:r>
              <a:rPr lang="tr-TR" b="1" dirty="0"/>
              <a:t> gibi işlemlerdir. </a:t>
            </a:r>
          </a:p>
          <a:p>
            <a:pPr algn="just"/>
            <a:r>
              <a:rPr lang="tr-TR" b="1" dirty="0"/>
              <a:t>Arşiv </a:t>
            </a:r>
            <a:r>
              <a:rPr lang="tr-TR" b="1" dirty="0" err="1"/>
              <a:t>dokümanlari</a:t>
            </a:r>
            <a:r>
              <a:rPr lang="tr-TR" b="1" dirty="0"/>
              <a:t> restore edilirken eksik metinler asla doldurulmaz ve yanlış bilgiler de düzeltilmez (</a:t>
            </a:r>
            <a:r>
              <a:rPr lang="tr-TR" b="1" dirty="0" err="1"/>
              <a:t>Roper</a:t>
            </a:r>
            <a:r>
              <a:rPr lang="tr-TR" b="1" dirty="0"/>
              <a:t>, 1994, s. 2). </a:t>
            </a:r>
          </a:p>
          <a:p>
            <a:pPr marL="0" indent="0" algn="just">
              <a:buNone/>
            </a:pPr>
            <a:r>
              <a:rPr lang="tr-TR" b="1" dirty="0"/>
              <a:t>Buradaki </a:t>
            </a:r>
            <a:r>
              <a:rPr lang="tr-TR" b="1" dirty="0" err="1"/>
              <a:t>deasidifikasyon</a:t>
            </a:r>
            <a:r>
              <a:rPr lang="tr-TR" b="1" dirty="0"/>
              <a:t> işlevinin temel amacı kâğıttaki asitlerin nötrleştirilmesi, kağıdın zararlı maddelerden arındırılarak tekrardan asitli duruma dönüşmesinin engellenmesiyle, güçlendirilmesidir. Arşivlerde, sürekliliği ve dayanıklılığı sebebiyle asitsiz kâğıt tercih edilmektedir. Ayrıca arşiv malzemesi üzerindeki zımba teli, ataş, toplu iğne vb. yabancı maddelerin ayıklanması, yapışkan bantların ve asitli dosya kapaklarının kullanılmaması gerekmektedir (</a:t>
            </a:r>
            <a:r>
              <a:rPr lang="tr-TR" b="1" dirty="0" err="1"/>
              <a:t>Uylukçu</a:t>
            </a:r>
            <a:r>
              <a:rPr lang="tr-TR" b="1" dirty="0"/>
              <a:t> &amp; Yılmaz Şentürk, 2023, s. 35).</a:t>
            </a:r>
          </a:p>
        </p:txBody>
      </p:sp>
    </p:spTree>
    <p:extLst>
      <p:ext uri="{BB962C8B-B14F-4D97-AF65-F5344CB8AC3E}">
        <p14:creationId xmlns:p14="http://schemas.microsoft.com/office/powerpoint/2010/main" val="3097654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9DB48-4D6A-0BF5-1AA9-3025DD2002D4}"/>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8C24470B-7CA3-EDC1-2CD8-F9021942EDE7}"/>
              </a:ext>
            </a:extLst>
          </p:cNvPr>
          <p:cNvSpPr>
            <a:spLocks noGrp="1"/>
          </p:cNvSpPr>
          <p:nvPr>
            <p:ph type="title"/>
          </p:nvPr>
        </p:nvSpPr>
        <p:spPr>
          <a:xfrm>
            <a:off x="899585" y="195571"/>
            <a:ext cx="8947421" cy="495094"/>
          </a:xfrm>
        </p:spPr>
        <p:txBody>
          <a:bodyPr>
            <a:normAutofit/>
          </a:bodyPr>
          <a:lstStyle/>
          <a:p>
            <a:pPr algn="ctr"/>
            <a:r>
              <a:rPr lang="tr-TR" sz="2400" b="1" dirty="0">
                <a:solidFill>
                  <a:schemeClr val="tx1"/>
                </a:solidFill>
              </a:rPr>
              <a:t>Neler Arşivlenir?</a:t>
            </a:r>
            <a:endParaRPr lang="en-US" sz="2400" b="1" dirty="0"/>
          </a:p>
        </p:txBody>
      </p:sp>
      <p:sp>
        <p:nvSpPr>
          <p:cNvPr id="3" name="İçerik Yer Tutucusu 2">
            <a:extLst>
              <a:ext uri="{FF2B5EF4-FFF2-40B4-BE49-F238E27FC236}">
                <a16:creationId xmlns:a16="http://schemas.microsoft.com/office/drawing/2014/main" id="{240D2F18-9828-DF47-A3DE-9DFA51567987}"/>
              </a:ext>
            </a:extLst>
          </p:cNvPr>
          <p:cNvSpPr>
            <a:spLocks noGrp="1"/>
          </p:cNvSpPr>
          <p:nvPr>
            <p:ph idx="1"/>
          </p:nvPr>
        </p:nvSpPr>
        <p:spPr>
          <a:xfrm>
            <a:off x="899585" y="690664"/>
            <a:ext cx="9438005" cy="5530173"/>
          </a:xfrm>
        </p:spPr>
        <p:txBody>
          <a:bodyPr>
            <a:noAutofit/>
          </a:bodyPr>
          <a:lstStyle/>
          <a:p>
            <a:pPr marL="0" indent="0" algn="just">
              <a:buNone/>
            </a:pPr>
            <a:r>
              <a:rPr lang="tr-TR" sz="1400" b="1" dirty="0"/>
              <a:t>Arşivlemeyi seçtiğiniz belgeler, kurumunuzun bunlara başvurma gereksinimine ve kuruma özgü sektörel ve yasal düzenlemelere bağlıdır. Bu belgeler şunları içerebilir (</a:t>
            </a:r>
            <a:r>
              <a:rPr lang="tr-TR" sz="1400" b="1" dirty="0" err="1"/>
              <a:t>Honig</a:t>
            </a:r>
            <a:r>
              <a:rPr lang="tr-TR" sz="1400" b="1" dirty="0"/>
              <a:t>, 2024):</a:t>
            </a:r>
          </a:p>
          <a:p>
            <a:pPr algn="just"/>
            <a:r>
              <a:rPr lang="tr-TR" sz="1400" b="1" u="sng" dirty="0"/>
              <a:t>Hukuki (Legal):</a:t>
            </a:r>
            <a:r>
              <a:rPr lang="tr-TR" sz="1400" b="1" dirty="0"/>
              <a:t> Sözleşmeler, anlaşmalar, sertifikalar, uyumluluk kayıtları ve yasal yazışmalar</a:t>
            </a:r>
          </a:p>
          <a:p>
            <a:pPr algn="just"/>
            <a:r>
              <a:rPr lang="tr-TR" sz="1400" b="1" u="sng" dirty="0"/>
              <a:t>Finansal (Financial</a:t>
            </a:r>
            <a:r>
              <a:rPr lang="tr-TR" sz="1400" b="1" dirty="0"/>
              <a:t>): Faturalar, makbuzlar, mali tablolar, vergi kayıtları ve denetim raporları</a:t>
            </a:r>
          </a:p>
          <a:p>
            <a:pPr algn="just"/>
            <a:r>
              <a:rPr lang="tr-TR" sz="1400" b="1" u="sng" dirty="0"/>
              <a:t>İnsan kaynakları (Human </a:t>
            </a:r>
            <a:r>
              <a:rPr lang="tr-TR" sz="1400" b="1" u="sng" dirty="0" err="1"/>
              <a:t>resources</a:t>
            </a:r>
            <a:r>
              <a:rPr lang="tr-TR" sz="1400" b="1" dirty="0"/>
              <a:t>): Çalışan hakları belgeleri, bordro kayıtları, performans değerlendirmesi ve insan kaynakları politikaları ve prosedürleri</a:t>
            </a:r>
          </a:p>
          <a:p>
            <a:pPr algn="just"/>
            <a:r>
              <a:rPr lang="tr-TR" sz="1400" b="1" u="sng" dirty="0"/>
              <a:t>Yazışmalar (</a:t>
            </a:r>
            <a:r>
              <a:rPr lang="tr-TR" sz="1400" b="1" u="sng" dirty="0" err="1"/>
              <a:t>Correspondence</a:t>
            </a:r>
            <a:r>
              <a:rPr lang="tr-TR" sz="1400" b="1" dirty="0"/>
              <a:t>): E-postalar, mektuplar, notlar (</a:t>
            </a:r>
            <a:r>
              <a:rPr lang="tr-TR" sz="1400" b="1" dirty="0" err="1"/>
              <a:t>memos</a:t>
            </a:r>
            <a:r>
              <a:rPr lang="tr-TR" sz="1400" b="1" dirty="0"/>
              <a:t>)</a:t>
            </a:r>
          </a:p>
          <a:p>
            <a:pPr algn="just"/>
            <a:r>
              <a:rPr lang="tr-TR" sz="1400" b="1" u="sng" dirty="0"/>
              <a:t>Raporlar (</a:t>
            </a:r>
            <a:r>
              <a:rPr lang="tr-TR" sz="1400" b="1" u="sng" dirty="0" err="1"/>
              <a:t>Reports</a:t>
            </a:r>
            <a:r>
              <a:rPr lang="tr-TR" sz="1400" b="1" dirty="0"/>
              <a:t>): Araştırma, proje önerileri ve fizibilite çalışmaları</a:t>
            </a:r>
          </a:p>
          <a:p>
            <a:pPr algn="just"/>
            <a:r>
              <a:rPr lang="tr-TR" sz="1400" b="1" u="sng" dirty="0"/>
              <a:t>Kurumsal politikalar (</a:t>
            </a:r>
            <a:r>
              <a:rPr lang="tr-TR" sz="1400" b="1" u="sng" dirty="0" err="1"/>
              <a:t>Corporate</a:t>
            </a:r>
            <a:r>
              <a:rPr lang="tr-TR" sz="1400" b="1" u="sng" dirty="0"/>
              <a:t> </a:t>
            </a:r>
            <a:r>
              <a:rPr lang="tr-TR" sz="1400" b="1" u="sng" dirty="0" err="1"/>
              <a:t>policies</a:t>
            </a:r>
            <a:r>
              <a:rPr lang="tr-TR" sz="1400" b="1" dirty="0"/>
              <a:t>): Politikalar ve prosedürler, kılavuzlar, yönergeler ve standart kurum prosedürleri</a:t>
            </a:r>
          </a:p>
          <a:p>
            <a:pPr algn="just"/>
            <a:r>
              <a:rPr lang="tr-TR" sz="1400" b="1" u="sng" dirty="0"/>
              <a:t>Müşteri kayıtları (</a:t>
            </a:r>
            <a:r>
              <a:rPr lang="tr-TR" sz="1400" b="1" u="sng" dirty="0" err="1"/>
              <a:t>Customer</a:t>
            </a:r>
            <a:r>
              <a:rPr lang="tr-TR" sz="1400" b="1" u="sng" dirty="0"/>
              <a:t> </a:t>
            </a:r>
            <a:r>
              <a:rPr lang="tr-TR" sz="1400" b="1" u="sng" dirty="0" err="1"/>
              <a:t>records</a:t>
            </a:r>
            <a:r>
              <a:rPr lang="tr-TR" sz="1400" b="1" dirty="0"/>
              <a:t>): Müşteri bilgileri, siparişleri, müşteri sözleşmeleri, müşteri geri bildirimleri ve satış kayıtları </a:t>
            </a:r>
          </a:p>
          <a:p>
            <a:pPr algn="just"/>
            <a:r>
              <a:rPr lang="tr-TR" sz="1400" b="1" u="sng" dirty="0"/>
              <a:t>Fikri mülkiyet (</a:t>
            </a:r>
            <a:r>
              <a:rPr lang="tr-TR" sz="1400" b="1" u="sng" dirty="0" err="1"/>
              <a:t>Intellectual</a:t>
            </a:r>
            <a:r>
              <a:rPr lang="tr-TR" sz="1400" b="1" u="sng" dirty="0"/>
              <a:t> </a:t>
            </a:r>
            <a:r>
              <a:rPr lang="tr-TR" sz="1400" b="1" u="sng" dirty="0" err="1"/>
              <a:t>property</a:t>
            </a:r>
            <a:r>
              <a:rPr lang="tr-TR" sz="1400" b="1" dirty="0"/>
              <a:t>): Patentler, ticari markalar, telif hakkı tescilleri ve lisans sözleşmeleri</a:t>
            </a:r>
          </a:p>
          <a:p>
            <a:pPr algn="just"/>
            <a:r>
              <a:rPr lang="tr-TR" sz="1400" b="1" u="sng" dirty="0"/>
              <a:t>Eğitim kayıtları (</a:t>
            </a:r>
            <a:r>
              <a:rPr lang="tr-TR" sz="1400" b="1" u="sng" dirty="0" err="1"/>
              <a:t>Educational</a:t>
            </a:r>
            <a:r>
              <a:rPr lang="tr-TR" sz="1400" b="1" u="sng" dirty="0"/>
              <a:t> </a:t>
            </a:r>
            <a:r>
              <a:rPr lang="tr-TR" sz="1400" b="1" u="sng" dirty="0" err="1"/>
              <a:t>records</a:t>
            </a:r>
            <a:r>
              <a:rPr lang="tr-TR" sz="1400" b="1" dirty="0"/>
              <a:t>): Akademik transkriptler, öğrenci kayıtları ve eğitim politikaları</a:t>
            </a:r>
          </a:p>
          <a:p>
            <a:pPr algn="just"/>
            <a:r>
              <a:rPr lang="tr-TR" sz="1400" b="1" u="sng" dirty="0"/>
              <a:t>Projeler (</a:t>
            </a:r>
            <a:r>
              <a:rPr lang="tr-TR" sz="1400" b="1" u="sng" dirty="0" err="1"/>
              <a:t>Projects</a:t>
            </a:r>
            <a:r>
              <a:rPr lang="tr-TR" sz="1400" b="1" u="sng" dirty="0"/>
              <a:t>):</a:t>
            </a:r>
            <a:r>
              <a:rPr lang="tr-TR" sz="1400" b="1" dirty="0"/>
              <a:t> Proje planları, ilerleme raporları, toplantı tutanakları ve tasarım belgeleri</a:t>
            </a:r>
          </a:p>
          <a:p>
            <a:pPr algn="just"/>
            <a:r>
              <a:rPr lang="tr-TR" sz="1400" b="1" u="sng" dirty="0"/>
              <a:t>Teknik şartnameler (Technical </a:t>
            </a:r>
            <a:r>
              <a:rPr lang="tr-TR" sz="1400" b="1" u="sng" dirty="0" err="1"/>
              <a:t>specifications</a:t>
            </a:r>
            <a:r>
              <a:rPr lang="tr-TR" sz="1400" b="1" dirty="0"/>
              <a:t>): Kılavuzlar, mühendislik belgeleri ve çizimler</a:t>
            </a:r>
          </a:p>
          <a:p>
            <a:pPr algn="just"/>
            <a:r>
              <a:rPr lang="tr-TR" sz="1400" b="1" u="sng" dirty="0"/>
              <a:t>Çevre ve güvenlik belgeleri (</a:t>
            </a:r>
            <a:r>
              <a:rPr lang="tr-TR" sz="1400" b="1" u="sng" dirty="0" err="1"/>
              <a:t>Environmental</a:t>
            </a:r>
            <a:r>
              <a:rPr lang="tr-TR" sz="1400" b="1" u="sng" dirty="0"/>
              <a:t> </a:t>
            </a:r>
            <a:r>
              <a:rPr lang="tr-TR" sz="1400" b="1" u="sng" dirty="0" err="1"/>
              <a:t>and</a:t>
            </a:r>
            <a:r>
              <a:rPr lang="tr-TR" sz="1400" b="1" u="sng" dirty="0"/>
              <a:t> </a:t>
            </a:r>
            <a:r>
              <a:rPr lang="tr-TR" sz="1400" b="1" u="sng" dirty="0" err="1"/>
              <a:t>safety</a:t>
            </a:r>
            <a:r>
              <a:rPr lang="tr-TR" sz="1400" b="1" u="sng" dirty="0"/>
              <a:t> </a:t>
            </a:r>
            <a:r>
              <a:rPr lang="tr-TR" sz="1400" b="1" u="sng" dirty="0" err="1"/>
              <a:t>documents</a:t>
            </a:r>
            <a:r>
              <a:rPr lang="tr-TR" sz="1400" b="1" dirty="0"/>
              <a:t>): Güvenlik prosedürleri, olay/vaka raporları ve sertifikalar</a:t>
            </a:r>
          </a:p>
        </p:txBody>
      </p:sp>
    </p:spTree>
    <p:extLst>
      <p:ext uri="{BB962C8B-B14F-4D97-AF65-F5344CB8AC3E}">
        <p14:creationId xmlns:p14="http://schemas.microsoft.com/office/powerpoint/2010/main" val="317793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7D04-5A59-1298-6A54-30DB63805738}"/>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3FD3350C-BF11-B81D-838B-703362FAF791}"/>
              </a:ext>
            </a:extLst>
          </p:cNvPr>
          <p:cNvSpPr>
            <a:spLocks noGrp="1"/>
          </p:cNvSpPr>
          <p:nvPr>
            <p:ph type="title"/>
          </p:nvPr>
        </p:nvSpPr>
        <p:spPr>
          <a:xfrm>
            <a:off x="899585" y="195571"/>
            <a:ext cx="8947421" cy="495094"/>
          </a:xfrm>
        </p:spPr>
        <p:txBody>
          <a:bodyPr>
            <a:normAutofit/>
          </a:bodyPr>
          <a:lstStyle/>
          <a:p>
            <a:pPr algn="ctr"/>
            <a:r>
              <a:rPr lang="tr-TR" sz="2400" b="1" dirty="0">
                <a:solidFill>
                  <a:schemeClr val="tx1"/>
                </a:solidFill>
              </a:rPr>
              <a:t>Neler Arşivlenir?</a:t>
            </a:r>
            <a:endParaRPr lang="en-US" sz="2400" b="1" dirty="0"/>
          </a:p>
        </p:txBody>
      </p:sp>
      <p:sp>
        <p:nvSpPr>
          <p:cNvPr id="3" name="İçerik Yer Tutucusu 2">
            <a:extLst>
              <a:ext uri="{FF2B5EF4-FFF2-40B4-BE49-F238E27FC236}">
                <a16:creationId xmlns:a16="http://schemas.microsoft.com/office/drawing/2014/main" id="{2C119B68-BBE2-E0A3-3637-3DAD774E4A5F}"/>
              </a:ext>
            </a:extLst>
          </p:cNvPr>
          <p:cNvSpPr>
            <a:spLocks noGrp="1"/>
          </p:cNvSpPr>
          <p:nvPr>
            <p:ph idx="1"/>
          </p:nvPr>
        </p:nvSpPr>
        <p:spPr>
          <a:xfrm>
            <a:off x="899585" y="690665"/>
            <a:ext cx="9438005" cy="1177046"/>
          </a:xfrm>
        </p:spPr>
        <p:txBody>
          <a:bodyPr>
            <a:noAutofit/>
          </a:bodyPr>
          <a:lstStyle/>
          <a:p>
            <a:pPr algn="just"/>
            <a:r>
              <a:rPr lang="tr-TR" sz="1400" b="1" dirty="0"/>
              <a:t>Ayrıca, alanımız</a:t>
            </a:r>
            <a:r>
              <a:rPr lang="en-US" sz="1400" b="1" dirty="0"/>
              <a:t> </a:t>
            </a:r>
            <a:r>
              <a:rPr lang="en-US" sz="1400" b="1" dirty="0" err="1"/>
              <a:t>bağlamında</a:t>
            </a:r>
            <a:r>
              <a:rPr lang="en-US" sz="1400" b="1" dirty="0"/>
              <a:t> </a:t>
            </a:r>
            <a:r>
              <a:rPr lang="en-US" sz="1400" b="1" dirty="0" err="1"/>
              <a:t>arşivleme</a:t>
            </a:r>
            <a:r>
              <a:rPr lang="en-US" sz="1400" b="1" dirty="0"/>
              <a:t>, </a:t>
            </a:r>
            <a:r>
              <a:rPr lang="en-US" sz="1400" b="1" dirty="0" err="1"/>
              <a:t>belirli</a:t>
            </a:r>
            <a:r>
              <a:rPr lang="en-US" sz="1400" b="1" dirty="0"/>
              <a:t> </a:t>
            </a:r>
            <a:r>
              <a:rPr lang="en-US" sz="1400" b="1" dirty="0" err="1"/>
              <a:t>belgelerin</a:t>
            </a:r>
            <a:r>
              <a:rPr lang="en-US" sz="1400" b="1" dirty="0"/>
              <a:t>, </a:t>
            </a:r>
            <a:r>
              <a:rPr lang="en-US" sz="1400" b="1" dirty="0" err="1"/>
              <a:t>kayıtların</a:t>
            </a:r>
            <a:r>
              <a:rPr lang="en-US" sz="1400" b="1" dirty="0"/>
              <a:t> </a:t>
            </a:r>
            <a:r>
              <a:rPr lang="en-US" sz="1400" b="1" dirty="0" err="1"/>
              <a:t>veya</a:t>
            </a:r>
            <a:r>
              <a:rPr lang="en-US" sz="1400" b="1" dirty="0"/>
              <a:t> </a:t>
            </a:r>
            <a:r>
              <a:rPr lang="en-US" sz="1400" b="1" dirty="0" err="1"/>
              <a:t>materyallerin</a:t>
            </a:r>
            <a:r>
              <a:rPr lang="en-US" sz="1400" b="1" dirty="0"/>
              <a:t> </a:t>
            </a:r>
            <a:r>
              <a:rPr lang="en-US" sz="1400" b="1" dirty="0" err="1"/>
              <a:t>uzun</a:t>
            </a:r>
            <a:r>
              <a:rPr lang="en-US" sz="1400" b="1" dirty="0"/>
              <a:t> </a:t>
            </a:r>
            <a:r>
              <a:rPr lang="en-US" sz="1400" b="1" dirty="0" err="1"/>
              <a:t>süreli</a:t>
            </a:r>
            <a:r>
              <a:rPr lang="en-US" sz="1400" b="1" dirty="0"/>
              <a:t> </a:t>
            </a:r>
            <a:r>
              <a:rPr lang="en-US" sz="1400" b="1" dirty="0" err="1"/>
              <a:t>koruma</a:t>
            </a:r>
            <a:r>
              <a:rPr lang="en-US" sz="1400" b="1" dirty="0"/>
              <a:t> </a:t>
            </a:r>
            <a:r>
              <a:rPr lang="en-US" sz="1400" b="1" dirty="0" err="1"/>
              <a:t>için</a:t>
            </a:r>
            <a:r>
              <a:rPr lang="en-US" sz="1400" b="1" dirty="0"/>
              <a:t> </a:t>
            </a:r>
            <a:r>
              <a:rPr lang="en-US" sz="1400" b="1" dirty="0" err="1"/>
              <a:t>güvenli</a:t>
            </a:r>
            <a:r>
              <a:rPr lang="en-US" sz="1400" b="1" dirty="0"/>
              <a:t> </a:t>
            </a:r>
            <a:r>
              <a:rPr lang="en-US" sz="1400" b="1" dirty="0" err="1"/>
              <a:t>bir</a:t>
            </a:r>
            <a:r>
              <a:rPr lang="en-US" sz="1400" b="1" dirty="0"/>
              <a:t> </a:t>
            </a:r>
            <a:r>
              <a:rPr lang="en-US" sz="1400" b="1" dirty="0" err="1"/>
              <a:t>şekilde</a:t>
            </a:r>
            <a:r>
              <a:rPr lang="en-US" sz="1400" b="1" dirty="0"/>
              <a:t> </a:t>
            </a:r>
            <a:r>
              <a:rPr lang="en-US" sz="1400" b="1" dirty="0" err="1"/>
              <a:t>saklanması</a:t>
            </a:r>
            <a:r>
              <a:rPr lang="en-US" sz="1400" b="1" dirty="0"/>
              <a:t> </a:t>
            </a:r>
            <a:r>
              <a:rPr lang="en-US" sz="1400" b="1" dirty="0" err="1"/>
              <a:t>anlamına</a:t>
            </a:r>
            <a:r>
              <a:rPr lang="en-US" sz="1400" b="1" dirty="0"/>
              <a:t> </a:t>
            </a:r>
            <a:r>
              <a:rPr lang="en-US" sz="1400" b="1" dirty="0" err="1"/>
              <a:t>gelir</a:t>
            </a:r>
            <a:r>
              <a:rPr lang="en-US" sz="1400" b="1" dirty="0"/>
              <a:t>. Bu ö</a:t>
            </a:r>
            <a:r>
              <a:rPr lang="tr-TR" sz="1400" b="1" dirty="0"/>
              <a:t>g</a:t>
            </a:r>
            <a:r>
              <a:rPr lang="en-US" sz="1400" b="1" dirty="0" err="1"/>
              <a:t>eler</a:t>
            </a:r>
            <a:r>
              <a:rPr lang="en-US" sz="1400" b="1" dirty="0"/>
              <a:t> </a:t>
            </a:r>
            <a:r>
              <a:rPr lang="en-US" sz="1400" b="1" dirty="0" err="1"/>
              <a:t>genellikle</a:t>
            </a:r>
            <a:r>
              <a:rPr lang="en-US" sz="1400" b="1" dirty="0"/>
              <a:t> </a:t>
            </a:r>
            <a:r>
              <a:rPr lang="en-US" sz="1400" b="1" dirty="0" err="1"/>
              <a:t>eski</a:t>
            </a:r>
            <a:r>
              <a:rPr lang="en-US" sz="1400" b="1" dirty="0"/>
              <a:t>, </a:t>
            </a:r>
            <a:r>
              <a:rPr lang="en-US" sz="1400" b="1" dirty="0" err="1"/>
              <a:t>önemli</a:t>
            </a:r>
            <a:r>
              <a:rPr lang="en-US" sz="1400" b="1" dirty="0"/>
              <a:t> </a:t>
            </a:r>
            <a:r>
              <a:rPr lang="en-US" sz="1400" b="1" dirty="0" err="1"/>
              <a:t>veya</a:t>
            </a:r>
            <a:r>
              <a:rPr lang="en-US" sz="1400" b="1" dirty="0"/>
              <a:t> </a:t>
            </a:r>
            <a:r>
              <a:rPr lang="en-US" sz="1400" b="1" dirty="0" err="1"/>
              <a:t>nadirdir</a:t>
            </a:r>
            <a:r>
              <a:rPr lang="en-US" sz="1400" b="1" dirty="0"/>
              <a:t> </a:t>
            </a:r>
            <a:r>
              <a:rPr lang="en-US" sz="1400" b="1" dirty="0" err="1"/>
              <a:t>ve</a:t>
            </a:r>
            <a:r>
              <a:rPr lang="en-US" sz="1400" b="1" dirty="0"/>
              <a:t> </a:t>
            </a:r>
            <a:r>
              <a:rPr lang="en-US" sz="1400" b="1" dirty="0" err="1"/>
              <a:t>arşiv</a:t>
            </a:r>
            <a:r>
              <a:rPr lang="en-US" sz="1400" b="1" dirty="0"/>
              <a:t> </a:t>
            </a:r>
            <a:r>
              <a:rPr lang="en-US" sz="1400" b="1" dirty="0" err="1"/>
              <a:t>adı</a:t>
            </a:r>
            <a:r>
              <a:rPr lang="en-US" sz="1400" b="1" dirty="0"/>
              <a:t> </a:t>
            </a:r>
            <a:r>
              <a:rPr lang="en-US" sz="1400" b="1" dirty="0" err="1"/>
              <a:t>verilen</a:t>
            </a:r>
            <a:r>
              <a:rPr lang="en-US" sz="1400" b="1" dirty="0"/>
              <a:t> </a:t>
            </a:r>
            <a:r>
              <a:rPr lang="en-US" sz="1400" b="1" dirty="0" err="1"/>
              <a:t>özel</a:t>
            </a:r>
            <a:r>
              <a:rPr lang="en-US" sz="1400" b="1" dirty="0"/>
              <a:t> </a:t>
            </a:r>
            <a:r>
              <a:rPr lang="en-US" sz="1400" b="1" dirty="0" err="1"/>
              <a:t>depolama</a:t>
            </a:r>
            <a:r>
              <a:rPr lang="en-US" sz="1400" b="1" dirty="0"/>
              <a:t> </a:t>
            </a:r>
            <a:r>
              <a:rPr lang="en-US" sz="1400" b="1" dirty="0" err="1"/>
              <a:t>alanlarında</a:t>
            </a:r>
            <a:r>
              <a:rPr lang="en-US" sz="1400" b="1" dirty="0"/>
              <a:t> </a:t>
            </a:r>
            <a:r>
              <a:rPr lang="en-US" sz="1400" b="1" dirty="0" err="1"/>
              <a:t>saklanır</a:t>
            </a:r>
            <a:r>
              <a:rPr lang="en-US" sz="1400" b="1" dirty="0"/>
              <a:t>.</a:t>
            </a:r>
            <a:r>
              <a:rPr lang="tr-TR" sz="1400" b="1" dirty="0"/>
              <a:t> </a:t>
            </a:r>
            <a:r>
              <a:rPr lang="en-US" sz="1400" b="1" dirty="0" err="1"/>
              <a:t>Örneğin</a:t>
            </a:r>
            <a:r>
              <a:rPr lang="en-US" sz="1400" b="1" dirty="0"/>
              <a:t>, </a:t>
            </a:r>
            <a:r>
              <a:rPr lang="en-US" sz="1400" b="1" dirty="0" err="1"/>
              <a:t>tarihi</a:t>
            </a:r>
            <a:r>
              <a:rPr lang="en-US" sz="1400" b="1" dirty="0"/>
              <a:t> </a:t>
            </a:r>
            <a:r>
              <a:rPr lang="en-US" sz="1400" b="1" dirty="0" err="1"/>
              <a:t>mektuplar</a:t>
            </a:r>
            <a:r>
              <a:rPr lang="en-US" sz="1400" b="1" dirty="0"/>
              <a:t>, </a:t>
            </a:r>
            <a:r>
              <a:rPr lang="en-US" sz="1400" b="1" dirty="0" err="1"/>
              <a:t>eski</a:t>
            </a:r>
            <a:r>
              <a:rPr lang="en-US" sz="1400" b="1" dirty="0"/>
              <a:t> </a:t>
            </a:r>
            <a:r>
              <a:rPr lang="en-US" sz="1400" b="1" dirty="0" err="1"/>
              <a:t>gazeteler</a:t>
            </a:r>
            <a:r>
              <a:rPr lang="en-US" sz="1400" b="1" dirty="0"/>
              <a:t> </a:t>
            </a:r>
            <a:r>
              <a:rPr lang="en-US" sz="1400" b="1" dirty="0" err="1"/>
              <a:t>veya</a:t>
            </a:r>
            <a:r>
              <a:rPr lang="en-US" sz="1400" b="1" dirty="0"/>
              <a:t> </a:t>
            </a:r>
            <a:r>
              <a:rPr lang="en-US" sz="1400" b="1" dirty="0" err="1"/>
              <a:t>devlet</a:t>
            </a:r>
            <a:r>
              <a:rPr lang="en-US" sz="1400" b="1" dirty="0"/>
              <a:t> </a:t>
            </a:r>
            <a:r>
              <a:rPr lang="en-US" sz="1400" b="1" dirty="0" err="1"/>
              <a:t>kayıtları</a:t>
            </a:r>
            <a:r>
              <a:rPr lang="en-US" sz="1400" b="1" dirty="0"/>
              <a:t>, </a:t>
            </a:r>
            <a:r>
              <a:rPr lang="en-US" sz="1400" b="1" dirty="0" err="1"/>
              <a:t>insanların</a:t>
            </a:r>
            <a:r>
              <a:rPr lang="en-US" sz="1400" b="1" dirty="0"/>
              <a:t> </a:t>
            </a:r>
            <a:r>
              <a:rPr lang="en-US" sz="1400" b="1" dirty="0" err="1"/>
              <a:t>gelecekte</a:t>
            </a:r>
            <a:r>
              <a:rPr lang="en-US" sz="1400" b="1" dirty="0"/>
              <a:t> </a:t>
            </a:r>
            <a:r>
              <a:rPr lang="en-US" sz="1400" b="1" dirty="0" err="1"/>
              <a:t>araştırma</a:t>
            </a:r>
            <a:r>
              <a:rPr lang="en-US" sz="1400" b="1" dirty="0"/>
              <a:t> </a:t>
            </a:r>
            <a:r>
              <a:rPr lang="en-US" sz="1400" b="1" dirty="0" err="1"/>
              <a:t>veya</a:t>
            </a:r>
            <a:r>
              <a:rPr lang="en-US" sz="1400" b="1" dirty="0"/>
              <a:t> </a:t>
            </a:r>
            <a:r>
              <a:rPr lang="en-US" sz="1400" b="1" dirty="0" err="1"/>
              <a:t>referans</a:t>
            </a:r>
            <a:r>
              <a:rPr lang="en-US" sz="1400" b="1" dirty="0"/>
              <a:t> </a:t>
            </a:r>
            <a:r>
              <a:rPr lang="en-US" sz="1400" b="1" dirty="0" err="1"/>
              <a:t>amacıyla</a:t>
            </a:r>
            <a:r>
              <a:rPr lang="en-US" sz="1400" b="1" dirty="0"/>
              <a:t> </a:t>
            </a:r>
            <a:r>
              <a:rPr lang="en-US" sz="1400" b="1" dirty="0" err="1"/>
              <a:t>erişebilmeleri</a:t>
            </a:r>
            <a:r>
              <a:rPr lang="en-US" sz="1400" b="1" dirty="0"/>
              <a:t> </a:t>
            </a:r>
            <a:r>
              <a:rPr lang="en-US" sz="1400" b="1" dirty="0" err="1"/>
              <a:t>için</a:t>
            </a:r>
            <a:r>
              <a:rPr lang="en-US" sz="1400" b="1" dirty="0"/>
              <a:t> </a:t>
            </a:r>
            <a:r>
              <a:rPr lang="en-US" sz="1400" b="1" dirty="0" err="1"/>
              <a:t>arşivlenir</a:t>
            </a:r>
            <a:r>
              <a:rPr lang="en-US" sz="1400" b="1" dirty="0"/>
              <a:t>. </a:t>
            </a:r>
            <a:r>
              <a:rPr lang="en-US" sz="1400" b="1" dirty="0" err="1"/>
              <a:t>Arşiv</a:t>
            </a:r>
            <a:r>
              <a:rPr lang="en-US" sz="1400" b="1" dirty="0"/>
              <a:t>, </a:t>
            </a:r>
            <a:r>
              <a:rPr lang="en-US" sz="1400" b="1" dirty="0" err="1"/>
              <a:t>bu</a:t>
            </a:r>
            <a:r>
              <a:rPr lang="en-US" sz="1400" b="1" dirty="0"/>
              <a:t> </a:t>
            </a:r>
            <a:r>
              <a:rPr lang="en-US" sz="1400" b="1" dirty="0" err="1"/>
              <a:t>materyalleri</a:t>
            </a:r>
            <a:r>
              <a:rPr lang="en-US" sz="1400" b="1" dirty="0"/>
              <a:t> </a:t>
            </a:r>
            <a:r>
              <a:rPr lang="en-US" sz="1400" b="1" dirty="0" err="1"/>
              <a:t>uzun</a:t>
            </a:r>
            <a:r>
              <a:rPr lang="en-US" sz="1400" b="1" dirty="0"/>
              <a:t> </a:t>
            </a:r>
            <a:r>
              <a:rPr lang="en-US" sz="1400" b="1" dirty="0" err="1"/>
              <a:t>süreli</a:t>
            </a:r>
            <a:r>
              <a:rPr lang="en-US" sz="1400" b="1" dirty="0"/>
              <a:t> </a:t>
            </a:r>
            <a:r>
              <a:rPr lang="en-US" sz="1400" b="1" dirty="0" err="1"/>
              <a:t>kullanım</a:t>
            </a:r>
            <a:r>
              <a:rPr lang="en-US" sz="1400" b="1" dirty="0"/>
              <a:t> </a:t>
            </a:r>
            <a:r>
              <a:rPr lang="en-US" sz="1400" b="1" dirty="0" err="1"/>
              <a:t>için</a:t>
            </a:r>
            <a:r>
              <a:rPr lang="en-US" sz="1400" b="1" dirty="0"/>
              <a:t> </a:t>
            </a:r>
            <a:r>
              <a:rPr lang="en-US" sz="1400" b="1" dirty="0" err="1"/>
              <a:t>güvenli</a:t>
            </a:r>
            <a:r>
              <a:rPr lang="en-US" sz="1400" b="1" dirty="0"/>
              <a:t> </a:t>
            </a:r>
            <a:r>
              <a:rPr lang="en-US" sz="1400" b="1" dirty="0" err="1"/>
              <a:t>ve</a:t>
            </a:r>
            <a:r>
              <a:rPr lang="en-US" sz="1400" b="1" dirty="0"/>
              <a:t> </a:t>
            </a:r>
            <a:r>
              <a:rPr lang="en-US" sz="1400" b="1" dirty="0" err="1"/>
              <a:t>düzenli</a:t>
            </a:r>
            <a:r>
              <a:rPr lang="en-US" sz="1400" b="1" dirty="0"/>
              <a:t> </a:t>
            </a:r>
            <a:r>
              <a:rPr lang="en-US" sz="1400" b="1" dirty="0" err="1"/>
              <a:t>tutar</a:t>
            </a:r>
            <a:r>
              <a:rPr lang="en-US" sz="1400" b="1" dirty="0"/>
              <a:t>.</a:t>
            </a:r>
            <a:endParaRPr lang="tr-TR" sz="1400" b="1" dirty="0"/>
          </a:p>
        </p:txBody>
      </p:sp>
      <p:pic>
        <p:nvPicPr>
          <p:cNvPr id="4" name="Resim 3">
            <a:extLst>
              <a:ext uri="{FF2B5EF4-FFF2-40B4-BE49-F238E27FC236}">
                <a16:creationId xmlns:a16="http://schemas.microsoft.com/office/drawing/2014/main" id="{62813974-ECD3-B036-090F-07CD0A53F22E}"/>
              </a:ext>
            </a:extLst>
          </p:cNvPr>
          <p:cNvPicPr>
            <a:picLocks noChangeAspect="1"/>
          </p:cNvPicPr>
          <p:nvPr/>
        </p:nvPicPr>
        <p:blipFill>
          <a:blip r:embed="rId2"/>
          <a:stretch>
            <a:fillRect/>
          </a:stretch>
        </p:blipFill>
        <p:spPr>
          <a:xfrm>
            <a:off x="2563239" y="2096310"/>
            <a:ext cx="5861677" cy="3429000"/>
          </a:xfrm>
          <a:prstGeom prst="rect">
            <a:avLst/>
          </a:prstGeom>
        </p:spPr>
      </p:pic>
      <p:sp>
        <p:nvSpPr>
          <p:cNvPr id="6" name="Metin kutusu 5">
            <a:extLst>
              <a:ext uri="{FF2B5EF4-FFF2-40B4-BE49-F238E27FC236}">
                <a16:creationId xmlns:a16="http://schemas.microsoft.com/office/drawing/2014/main" id="{888828FB-12DE-D265-3D75-BC9A29B074EF}"/>
              </a:ext>
            </a:extLst>
          </p:cNvPr>
          <p:cNvSpPr txBox="1"/>
          <p:nvPr/>
        </p:nvSpPr>
        <p:spPr>
          <a:xfrm>
            <a:off x="3745148" y="5681113"/>
            <a:ext cx="3623553" cy="307777"/>
          </a:xfrm>
          <a:prstGeom prst="rect">
            <a:avLst/>
          </a:prstGeom>
          <a:noFill/>
        </p:spPr>
        <p:txBody>
          <a:bodyPr wrap="square">
            <a:spAutoFit/>
          </a:bodyPr>
          <a:lstStyle/>
          <a:p>
            <a:r>
              <a:rPr lang="en-US" sz="1400" b="1" dirty="0"/>
              <a:t>Deciding what to archive (Honig, 2024).</a:t>
            </a:r>
            <a:endParaRPr lang="tr-TR" sz="1400" b="1" dirty="0"/>
          </a:p>
        </p:txBody>
      </p:sp>
    </p:spTree>
    <p:extLst>
      <p:ext uri="{BB962C8B-B14F-4D97-AF65-F5344CB8AC3E}">
        <p14:creationId xmlns:p14="http://schemas.microsoft.com/office/powerpoint/2010/main" val="1625291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07F29-0159-3060-7F53-B05B20EC457E}"/>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0F495625-26DD-10DF-2ACC-1CAABFCA3ED5}"/>
              </a:ext>
            </a:extLst>
          </p:cNvPr>
          <p:cNvSpPr>
            <a:spLocks noGrp="1"/>
          </p:cNvSpPr>
          <p:nvPr>
            <p:ph type="title"/>
          </p:nvPr>
        </p:nvSpPr>
        <p:spPr>
          <a:xfrm>
            <a:off x="899585" y="195571"/>
            <a:ext cx="8947421" cy="490230"/>
          </a:xfrm>
        </p:spPr>
        <p:txBody>
          <a:bodyPr>
            <a:normAutofit/>
          </a:bodyPr>
          <a:lstStyle/>
          <a:p>
            <a:pPr algn="ctr"/>
            <a:r>
              <a:rPr lang="tr-TR" sz="2400" b="1" dirty="0">
                <a:solidFill>
                  <a:schemeClr val="tx1"/>
                </a:solidFill>
              </a:rPr>
              <a:t>ARŞİV TÜRLERİ</a:t>
            </a:r>
            <a:endParaRPr lang="en-US" sz="2400" b="1" dirty="0"/>
          </a:p>
        </p:txBody>
      </p:sp>
      <p:sp>
        <p:nvSpPr>
          <p:cNvPr id="3" name="İçerik Yer Tutucusu 2">
            <a:extLst>
              <a:ext uri="{FF2B5EF4-FFF2-40B4-BE49-F238E27FC236}">
                <a16:creationId xmlns:a16="http://schemas.microsoft.com/office/drawing/2014/main" id="{E08EA589-A29E-0B6A-C559-0A00AFF062EA}"/>
              </a:ext>
            </a:extLst>
          </p:cNvPr>
          <p:cNvSpPr>
            <a:spLocks noGrp="1"/>
          </p:cNvSpPr>
          <p:nvPr>
            <p:ph idx="1"/>
          </p:nvPr>
        </p:nvSpPr>
        <p:spPr>
          <a:xfrm>
            <a:off x="1002823" y="685800"/>
            <a:ext cx="9347407" cy="5671226"/>
          </a:xfrm>
        </p:spPr>
        <p:txBody>
          <a:bodyPr>
            <a:noAutofit/>
          </a:bodyPr>
          <a:lstStyle/>
          <a:p>
            <a:pPr marL="0" indent="0" algn="just">
              <a:buNone/>
            </a:pPr>
            <a:r>
              <a:rPr lang="tr-TR" sz="1600" b="1" u="sng" dirty="0"/>
              <a:t>Arşivler üç geniş kategoriye ayrılabilir: </a:t>
            </a:r>
          </a:p>
          <a:p>
            <a:pPr algn="just"/>
            <a:r>
              <a:rPr lang="tr-TR" sz="1600" b="1" u="sng" dirty="0"/>
              <a:t>Devlet arşivleri </a:t>
            </a:r>
            <a:r>
              <a:rPr lang="tr-TR" sz="1600" b="1" dirty="0"/>
              <a:t>(örneğin: Ulusal Arşivler ve Kayıtlar İdaresi/</a:t>
            </a:r>
            <a:r>
              <a:rPr lang="en-US" sz="1600" b="1" dirty="0"/>
              <a:t>National Archives and Records Administration),</a:t>
            </a:r>
            <a:r>
              <a:rPr lang="tr-TR" sz="1600" b="1" dirty="0"/>
              <a:t> </a:t>
            </a:r>
          </a:p>
          <a:p>
            <a:pPr algn="just"/>
            <a:r>
              <a:rPr lang="tr-TR" sz="1600" b="1" dirty="0"/>
              <a:t>Ana kurum (</a:t>
            </a:r>
            <a:r>
              <a:rPr lang="tr-TR" sz="1600" b="1" dirty="0" err="1"/>
              <a:t>parent</a:t>
            </a:r>
            <a:r>
              <a:rPr lang="tr-TR" sz="1600" b="1" dirty="0"/>
              <a:t> </a:t>
            </a:r>
            <a:r>
              <a:rPr lang="tr-TR" sz="1600" b="1" dirty="0" err="1"/>
              <a:t>institution</a:t>
            </a:r>
            <a:r>
              <a:rPr lang="tr-TR" sz="1600" b="1" dirty="0"/>
              <a:t>) tarafından tutulan </a:t>
            </a:r>
            <a:r>
              <a:rPr lang="tr-TR" sz="1600" b="1" u="sng" dirty="0"/>
              <a:t>kurum içi arşivler</a:t>
            </a:r>
            <a:r>
              <a:rPr lang="tr-TR" sz="1600" b="1" dirty="0"/>
              <a:t> (in-</a:t>
            </a:r>
            <a:r>
              <a:rPr lang="tr-TR" sz="1600" b="1" dirty="0" err="1"/>
              <a:t>house</a:t>
            </a:r>
            <a:r>
              <a:rPr lang="tr-TR" sz="1600" b="1" dirty="0"/>
              <a:t> </a:t>
            </a:r>
            <a:r>
              <a:rPr lang="tr-TR" sz="1600" b="1" dirty="0" err="1"/>
              <a:t>archives</a:t>
            </a:r>
            <a:r>
              <a:rPr lang="tr-TR" sz="1600" b="1" dirty="0"/>
              <a:t>) ve</a:t>
            </a:r>
          </a:p>
          <a:p>
            <a:pPr algn="just"/>
            <a:r>
              <a:rPr lang="tr-TR" sz="1600" b="1" u="sng" dirty="0"/>
              <a:t>Koleksiyon arşivleri </a:t>
            </a:r>
            <a:r>
              <a:rPr lang="tr-TR" sz="1600" b="1" dirty="0"/>
              <a:t>(el yazması kütüphaneleri, film arşivleri, soyağacı arşivleri, ses arşivleri, kişisel arşivler vb.) (</a:t>
            </a:r>
            <a:r>
              <a:rPr lang="tr-TR" sz="1600" b="1" dirty="0" err="1"/>
              <a:t>Reitz</a:t>
            </a:r>
            <a:r>
              <a:rPr lang="tr-TR" sz="1600" b="1" dirty="0"/>
              <a:t>, 2014). </a:t>
            </a:r>
          </a:p>
          <a:p>
            <a:pPr marL="0" indent="0" algn="ctr">
              <a:buNone/>
            </a:pPr>
            <a:r>
              <a:rPr lang="tr-TR" sz="1600" b="1" u="sng" dirty="0"/>
              <a:t>Diğer sınıflamalar: </a:t>
            </a:r>
          </a:p>
          <a:p>
            <a:pPr marL="0" indent="0" algn="just">
              <a:buNone/>
            </a:pPr>
            <a:r>
              <a:rPr lang="tr-TR" sz="1600" b="1" dirty="0"/>
              <a:t>Birçok arşiv çeşidi vardır ve topladıkları materyal türleri de farklılık gösterir. </a:t>
            </a:r>
          </a:p>
          <a:p>
            <a:pPr algn="just"/>
            <a:r>
              <a:rPr lang="tr-TR" sz="1600" b="1" u="sng" dirty="0"/>
              <a:t>Kolej ve üniversite arşivleri,</a:t>
            </a:r>
            <a:r>
              <a:rPr lang="tr-TR" sz="1600" b="1" dirty="0"/>
              <a:t> belirli bir akademik kurumla ilgili materyalleri koruyan arşivlerdir; ayrıca bir "özel koleksiyonlar" bölümünü de içerebilir. Öncelikle bağlı oldukları kurumlara ve mezunlarına, ardından da halka hizmet ederler (Örnekler: Stanford Üniversitesi Arşivleri, </a:t>
            </a:r>
            <a:r>
              <a:rPr lang="tr-TR" sz="1600" b="1" dirty="0" err="1"/>
              <a:t>Mount</a:t>
            </a:r>
            <a:r>
              <a:rPr lang="tr-TR" sz="1600" b="1" dirty="0"/>
              <a:t> </a:t>
            </a:r>
            <a:r>
              <a:rPr lang="tr-TR" sz="1600" b="1" dirty="0" err="1"/>
              <a:t>Holyoke</a:t>
            </a:r>
            <a:r>
              <a:rPr lang="tr-TR" sz="1600" b="1" dirty="0"/>
              <a:t> Koleji Arşivleri vb.) (</a:t>
            </a:r>
            <a:r>
              <a:rPr lang="tr-TR" sz="1600" b="1" dirty="0" err="1"/>
              <a:t>Society</a:t>
            </a:r>
            <a:r>
              <a:rPr lang="tr-TR" sz="1600" b="1" dirty="0"/>
              <a:t> of </a:t>
            </a:r>
            <a:r>
              <a:rPr lang="tr-TR" sz="1600" b="1" dirty="0" err="1"/>
              <a:t>American</a:t>
            </a:r>
            <a:r>
              <a:rPr lang="tr-TR" sz="1600" b="1" dirty="0"/>
              <a:t> </a:t>
            </a:r>
            <a:r>
              <a:rPr lang="tr-TR" sz="1600" b="1" dirty="0" err="1"/>
              <a:t>Archivists</a:t>
            </a:r>
            <a:r>
              <a:rPr lang="tr-TR" sz="1600" b="1" dirty="0"/>
              <a:t>, 2025). </a:t>
            </a:r>
          </a:p>
          <a:p>
            <a:pPr algn="just"/>
            <a:r>
              <a:rPr lang="tr-TR" sz="1600" b="1" u="sng" dirty="0"/>
              <a:t>Kurumsal arşivler (</a:t>
            </a:r>
            <a:r>
              <a:rPr lang="tr-TR" sz="1600" b="1" u="sng" dirty="0" err="1"/>
              <a:t>corporate</a:t>
            </a:r>
            <a:r>
              <a:rPr lang="tr-TR" sz="1600" b="1" u="sng" dirty="0"/>
              <a:t> </a:t>
            </a:r>
            <a:r>
              <a:rPr lang="tr-TR" sz="1600" b="1" u="sng" dirty="0" err="1"/>
              <a:t>archives</a:t>
            </a:r>
            <a:r>
              <a:rPr lang="tr-TR" sz="1600" b="1" u="sng" dirty="0"/>
              <a:t>),</a:t>
            </a:r>
            <a:r>
              <a:rPr lang="tr-TR" sz="1600" b="1" dirty="0"/>
              <a:t> bir şirket veya kurum içindeki, ilgili işletmenin kayıtlarını yöneten ve koruyan arşiv departmanlarıdır. Bu depolar, şirket çalışanlarının gereksinimlerini karşılamak ve iş hedeflerini ilerletmek için vardır. Kurumsal arşivler, şirket politikalarına ve arşiv personelinin koşullarına bağlı olarak, materyallerine farklı düzeylerde kamu erişimi sağlar. Örnek: Ford Motor </a:t>
            </a:r>
            <a:r>
              <a:rPr lang="tr-TR" sz="1600" b="1" dirty="0" err="1"/>
              <a:t>Company</a:t>
            </a:r>
            <a:r>
              <a:rPr lang="tr-TR" sz="1600" b="1" dirty="0"/>
              <a:t> Arşivleri, Kraft </a:t>
            </a:r>
            <a:r>
              <a:rPr lang="tr-TR" sz="1600" b="1" dirty="0" err="1"/>
              <a:t>Foods</a:t>
            </a:r>
            <a:r>
              <a:rPr lang="tr-TR" sz="1600" b="1" dirty="0"/>
              <a:t> Arşivleri (</a:t>
            </a:r>
            <a:r>
              <a:rPr lang="tr-TR" sz="1600" b="1" dirty="0" err="1"/>
              <a:t>Society</a:t>
            </a:r>
            <a:r>
              <a:rPr lang="tr-TR" sz="1600" b="1" dirty="0"/>
              <a:t> of </a:t>
            </a:r>
            <a:r>
              <a:rPr lang="tr-TR" sz="1600" b="1" dirty="0" err="1"/>
              <a:t>American</a:t>
            </a:r>
            <a:r>
              <a:rPr lang="tr-TR" sz="1600" b="1" dirty="0"/>
              <a:t> </a:t>
            </a:r>
            <a:r>
              <a:rPr lang="tr-TR" sz="1600" b="1" dirty="0" err="1"/>
              <a:t>Archivists</a:t>
            </a:r>
            <a:r>
              <a:rPr lang="tr-TR" sz="1600" b="1" dirty="0"/>
              <a:t>, 2025). </a:t>
            </a:r>
            <a:endParaRPr lang="tr-TR" b="1" dirty="0"/>
          </a:p>
        </p:txBody>
      </p:sp>
    </p:spTree>
    <p:extLst>
      <p:ext uri="{BB962C8B-B14F-4D97-AF65-F5344CB8AC3E}">
        <p14:creationId xmlns:p14="http://schemas.microsoft.com/office/powerpoint/2010/main" val="371696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C03AB-94EB-D35E-67CA-07268E743A66}"/>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C2E3694B-7BE3-AF09-A912-6BD3089A43D4}"/>
              </a:ext>
            </a:extLst>
          </p:cNvPr>
          <p:cNvSpPr>
            <a:spLocks noGrp="1"/>
          </p:cNvSpPr>
          <p:nvPr>
            <p:ph type="title"/>
          </p:nvPr>
        </p:nvSpPr>
        <p:spPr>
          <a:xfrm>
            <a:off x="899585" y="195570"/>
            <a:ext cx="8947421" cy="451319"/>
          </a:xfrm>
        </p:spPr>
        <p:txBody>
          <a:bodyPr>
            <a:normAutofit fontScale="90000"/>
          </a:bodyPr>
          <a:lstStyle/>
          <a:p>
            <a:pPr algn="ctr"/>
            <a:r>
              <a:rPr lang="tr-TR" sz="2400" b="1" dirty="0">
                <a:solidFill>
                  <a:schemeClr val="tx1"/>
                </a:solidFill>
              </a:rPr>
              <a:t>ARŞİV TÜRLERİ</a:t>
            </a:r>
            <a:endParaRPr lang="en-US" sz="2400" b="1" dirty="0"/>
          </a:p>
        </p:txBody>
      </p:sp>
      <p:sp>
        <p:nvSpPr>
          <p:cNvPr id="3" name="İçerik Yer Tutucusu 2">
            <a:extLst>
              <a:ext uri="{FF2B5EF4-FFF2-40B4-BE49-F238E27FC236}">
                <a16:creationId xmlns:a16="http://schemas.microsoft.com/office/drawing/2014/main" id="{91A6AC2B-3BA8-FD06-258A-F8A561F08CBC}"/>
              </a:ext>
            </a:extLst>
          </p:cNvPr>
          <p:cNvSpPr>
            <a:spLocks noGrp="1"/>
          </p:cNvSpPr>
          <p:nvPr>
            <p:ph idx="1"/>
          </p:nvPr>
        </p:nvSpPr>
        <p:spPr>
          <a:xfrm>
            <a:off x="1041733" y="683493"/>
            <a:ext cx="9438005" cy="1587916"/>
          </a:xfrm>
        </p:spPr>
        <p:txBody>
          <a:bodyPr>
            <a:noAutofit/>
          </a:bodyPr>
          <a:lstStyle/>
          <a:p>
            <a:pPr algn="just"/>
            <a:r>
              <a:rPr lang="tr-TR" sz="1600" b="1" u="sng" dirty="0"/>
              <a:t>Devlet arşivleri (</a:t>
            </a:r>
            <a:r>
              <a:rPr lang="tr-TR" sz="1600" b="1" u="sng" dirty="0" err="1"/>
              <a:t>government</a:t>
            </a:r>
            <a:r>
              <a:rPr lang="tr-TR" sz="1600" b="1" u="sng" dirty="0"/>
              <a:t> </a:t>
            </a:r>
            <a:r>
              <a:rPr lang="tr-TR" sz="1600" b="1" u="sng" dirty="0" err="1"/>
              <a:t>archives</a:t>
            </a:r>
            <a:r>
              <a:rPr lang="tr-TR" sz="1600" b="1" u="sng" dirty="0"/>
              <a:t>),</a:t>
            </a:r>
            <a:r>
              <a:rPr lang="tr-TR" sz="1600" b="1" dirty="0"/>
              <a:t> yerel, eyalet veya ulusal hükümet birimleriyle ilgili materyalleri toplayan depolardır. Örnekler: Ulusal Arşivler ve Kayıtlar İdaresi (NARA, </a:t>
            </a:r>
            <a:r>
              <a:rPr lang="en-US" sz="1600" b="1" dirty="0"/>
              <a:t>National Archives and Records Administration</a:t>
            </a:r>
            <a:r>
              <a:rPr lang="tr-TR" sz="1600" b="1" dirty="0"/>
              <a:t>), Franklin D. Roosevelt Başkanlık Kütüphanesi ve Müzesi, New York Eyalet Arşivleri, Boston Şehri Arşivleri [ve Türkiye’de TC Devlet Arşivleri Başkanlığı] (</a:t>
            </a:r>
            <a:r>
              <a:rPr lang="tr-TR" sz="1600" b="1" dirty="0" err="1"/>
              <a:t>Society</a:t>
            </a:r>
            <a:r>
              <a:rPr lang="tr-TR" sz="1600" b="1" dirty="0"/>
              <a:t> of </a:t>
            </a:r>
            <a:r>
              <a:rPr lang="tr-TR" sz="1600" b="1" dirty="0" err="1"/>
              <a:t>American</a:t>
            </a:r>
            <a:r>
              <a:rPr lang="tr-TR" sz="1600" b="1" dirty="0"/>
              <a:t> </a:t>
            </a:r>
            <a:r>
              <a:rPr lang="tr-TR" sz="1600" b="1" dirty="0" err="1"/>
              <a:t>Archivists</a:t>
            </a:r>
            <a:r>
              <a:rPr lang="tr-TR" sz="1600" b="1" dirty="0"/>
              <a:t>, 2025). </a:t>
            </a:r>
            <a:endParaRPr lang="tr-TR" b="1" dirty="0"/>
          </a:p>
        </p:txBody>
      </p:sp>
      <p:pic>
        <p:nvPicPr>
          <p:cNvPr id="5" name="Resim 4">
            <a:extLst>
              <a:ext uri="{FF2B5EF4-FFF2-40B4-BE49-F238E27FC236}">
                <a16:creationId xmlns:a16="http://schemas.microsoft.com/office/drawing/2014/main" id="{81906D47-4CAE-CC31-B7A4-5ECD91F4C9FC}"/>
              </a:ext>
            </a:extLst>
          </p:cNvPr>
          <p:cNvPicPr>
            <a:picLocks noChangeAspect="1"/>
          </p:cNvPicPr>
          <p:nvPr/>
        </p:nvPicPr>
        <p:blipFill>
          <a:blip r:embed="rId2"/>
          <a:stretch>
            <a:fillRect/>
          </a:stretch>
        </p:blipFill>
        <p:spPr>
          <a:xfrm>
            <a:off x="2086111" y="2271409"/>
            <a:ext cx="7349247" cy="3526276"/>
          </a:xfrm>
          <a:prstGeom prst="rect">
            <a:avLst/>
          </a:prstGeom>
        </p:spPr>
      </p:pic>
      <p:sp>
        <p:nvSpPr>
          <p:cNvPr id="7" name="Metin kutusu 6">
            <a:extLst>
              <a:ext uri="{FF2B5EF4-FFF2-40B4-BE49-F238E27FC236}">
                <a16:creationId xmlns:a16="http://schemas.microsoft.com/office/drawing/2014/main" id="{510255C8-5A3C-3D78-11A9-4DB0DA9E11EF}"/>
              </a:ext>
            </a:extLst>
          </p:cNvPr>
          <p:cNvSpPr txBox="1"/>
          <p:nvPr/>
        </p:nvSpPr>
        <p:spPr>
          <a:xfrm>
            <a:off x="2947481" y="5866730"/>
            <a:ext cx="5262664" cy="307777"/>
          </a:xfrm>
          <a:prstGeom prst="rect">
            <a:avLst/>
          </a:prstGeom>
          <a:noFill/>
        </p:spPr>
        <p:txBody>
          <a:bodyPr wrap="square">
            <a:spAutoFit/>
          </a:bodyPr>
          <a:lstStyle/>
          <a:p>
            <a:r>
              <a:rPr lang="tr-TR" sz="1400" b="1" dirty="0"/>
              <a:t>T.C. Cumhurbaşkanlığı Devlet Arşivleri Başkanlığı (Er, 2019).</a:t>
            </a:r>
          </a:p>
        </p:txBody>
      </p:sp>
    </p:spTree>
    <p:extLst>
      <p:ext uri="{BB962C8B-B14F-4D97-AF65-F5344CB8AC3E}">
        <p14:creationId xmlns:p14="http://schemas.microsoft.com/office/powerpoint/2010/main" val="314201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7942-25B6-4830-1AA5-8BEC1A0A1546}"/>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E4CD99D1-61C4-BF7F-5E25-E15F77B14911}"/>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 TÜRLERİ</a:t>
            </a:r>
            <a:endParaRPr lang="en-US" sz="2400" b="1" dirty="0"/>
          </a:p>
        </p:txBody>
      </p:sp>
      <p:sp>
        <p:nvSpPr>
          <p:cNvPr id="3" name="İçerik Yer Tutucusu 2">
            <a:extLst>
              <a:ext uri="{FF2B5EF4-FFF2-40B4-BE49-F238E27FC236}">
                <a16:creationId xmlns:a16="http://schemas.microsoft.com/office/drawing/2014/main" id="{20E0C931-5985-8F55-FA13-701617A1CC1D}"/>
              </a:ext>
            </a:extLst>
          </p:cNvPr>
          <p:cNvSpPr>
            <a:spLocks noGrp="1"/>
          </p:cNvSpPr>
          <p:nvPr>
            <p:ph idx="1"/>
          </p:nvPr>
        </p:nvSpPr>
        <p:spPr>
          <a:xfrm>
            <a:off x="1002823" y="926684"/>
            <a:ext cx="9438005" cy="5245516"/>
          </a:xfrm>
        </p:spPr>
        <p:txBody>
          <a:bodyPr>
            <a:noAutofit/>
          </a:bodyPr>
          <a:lstStyle/>
          <a:p>
            <a:pPr algn="just"/>
            <a:r>
              <a:rPr lang="tr-TR" sz="1600" b="1" u="sng" dirty="0"/>
              <a:t>Tarih dernekleri (</a:t>
            </a:r>
            <a:r>
              <a:rPr lang="tr-TR" sz="1600" b="1" u="sng" dirty="0" err="1"/>
              <a:t>historical</a:t>
            </a:r>
            <a:r>
              <a:rPr lang="tr-TR" sz="1600" b="1" u="sng" dirty="0"/>
              <a:t> </a:t>
            </a:r>
            <a:r>
              <a:rPr lang="tr-TR" sz="1600" b="1" u="sng" dirty="0" err="1"/>
              <a:t>societies</a:t>
            </a:r>
            <a:r>
              <a:rPr lang="tr-TR" sz="1600" b="1" u="sng" dirty="0"/>
              <a:t>),</a:t>
            </a:r>
            <a:r>
              <a:rPr lang="tr-TR" sz="1600" b="1" dirty="0"/>
              <a:t> bir bölgenin, tarihsel bir dönemin, sivil toplum kuruluşlarının veya bir konunun tarihine olan ilgiyi korumayı ve teşvik etmeyi amaçlayan kuruluşlardır. Tarih derneklerinin koleksiyonları genellikle bir eyalet veya topluluğa odaklanır ve bazı resmi kayıtların tutulmasından da sorumlu olabilir. Örnekler: Wisconsin Tarih Derneği, Ulusal Demiryolu Tarih Derneği, San Fernando Vadisi Tarih Derneği [ve Türkiye’de Türk Tarih Kurumu Arşivi] </a:t>
            </a:r>
          </a:p>
          <a:p>
            <a:pPr algn="just"/>
            <a:r>
              <a:rPr lang="tr-TR" sz="1600" b="1" u="sng" dirty="0"/>
              <a:t>Müzeler (</a:t>
            </a:r>
            <a:r>
              <a:rPr lang="tr-TR" sz="1600" b="1" u="sng" dirty="0" err="1"/>
              <a:t>museums</a:t>
            </a:r>
            <a:r>
              <a:rPr lang="tr-TR" sz="1600" b="1" u="sng" dirty="0"/>
              <a:t>)</a:t>
            </a:r>
            <a:r>
              <a:rPr lang="tr-TR" sz="1600" b="1" dirty="0"/>
              <a:t> ve arşivler, tarihi öneme sahip eserleri korumayı ortak bir amaç olarak benimsese de, müzeler genellikle bu eserleri sergilemeye ve kitap ve belgelerden çok ilk insanların yaptığı ve diğer çeşitli materyal ve sanat eserleri koleksiyonlarını korumaya daha çok önem verir. Buraya kadar belirtilen arşiv türlerinden herhangi biri bir müzeyi bünyesinde barındırabileceği gibi, müzeler bağımsız kurumlar da olabilir. Benzer şekilde, bağımsız müzeler de kütüphaneler ve/veya arşivleri içerebilir. Örnekler: Metropolitan Sanat Müzesi (</a:t>
            </a:r>
            <a:r>
              <a:rPr lang="en-US" sz="1600" b="1" dirty="0"/>
              <a:t>Metropolitan Museum of Art</a:t>
            </a:r>
            <a:r>
              <a:rPr lang="tr-TR" sz="1600" b="1" dirty="0"/>
              <a:t>)</a:t>
            </a:r>
            <a:r>
              <a:rPr lang="en-US" sz="1600" b="1" dirty="0"/>
              <a:t>, </a:t>
            </a:r>
            <a:r>
              <a:rPr lang="tr-TR" sz="1600" b="1" dirty="0" err="1"/>
              <a:t>Smithsonian</a:t>
            </a:r>
            <a:r>
              <a:rPr lang="tr-TR" sz="1600" b="1" dirty="0"/>
              <a:t> Ulusal Hava ve Uzay Müzesi (</a:t>
            </a:r>
            <a:r>
              <a:rPr lang="en-US" sz="1600" b="1" dirty="0"/>
              <a:t>Smithsonian National Air and Space Museum</a:t>
            </a:r>
            <a:r>
              <a:rPr lang="tr-TR" sz="1600" b="1" dirty="0"/>
              <a:t>)</a:t>
            </a:r>
            <a:r>
              <a:rPr lang="en-US" sz="1600" b="1" dirty="0"/>
              <a:t>.</a:t>
            </a:r>
            <a:endParaRPr lang="tr-TR" sz="1600" b="1" dirty="0"/>
          </a:p>
          <a:p>
            <a:pPr algn="just"/>
            <a:r>
              <a:rPr lang="tr-TR" sz="1600" b="1" u="sng" dirty="0"/>
              <a:t>Dini (</a:t>
            </a:r>
            <a:r>
              <a:rPr lang="tr-TR" sz="1600" b="1" u="sng" dirty="0" err="1"/>
              <a:t>religious</a:t>
            </a:r>
            <a:r>
              <a:rPr lang="tr-TR" sz="1600" b="1" u="sng" dirty="0"/>
              <a:t>) arşivler</a:t>
            </a:r>
            <a:r>
              <a:rPr lang="tr-TR" sz="1600" b="1" dirty="0"/>
              <a:t>, büyük/temel bir inancın (</a:t>
            </a:r>
            <a:r>
              <a:rPr lang="tr-TR" sz="1600" b="1" dirty="0" err="1"/>
              <a:t>major</a:t>
            </a:r>
            <a:r>
              <a:rPr lang="tr-TR" sz="1600" b="1" dirty="0"/>
              <a:t> </a:t>
            </a:r>
            <a:r>
              <a:rPr lang="tr-TR" sz="1600" b="1" dirty="0" err="1"/>
              <a:t>faith</a:t>
            </a:r>
            <a:r>
              <a:rPr lang="tr-TR" sz="1600" b="1" dirty="0"/>
              <a:t>) gelenekleri veya kurumları, bir inanç içindeki mezhepler (</a:t>
            </a:r>
            <a:r>
              <a:rPr lang="tr-TR" sz="1600" b="1" dirty="0" err="1"/>
              <a:t>denominations</a:t>
            </a:r>
            <a:r>
              <a:rPr lang="tr-TR" sz="1600" b="1" dirty="0"/>
              <a:t>) veya bireysel ibadethanelerle (</a:t>
            </a:r>
            <a:r>
              <a:rPr lang="tr-TR" sz="1600" b="1" dirty="0" err="1"/>
              <a:t>worship</a:t>
            </a:r>
            <a:r>
              <a:rPr lang="tr-TR" sz="1600" b="1" dirty="0"/>
              <a:t>) ilgili arşivlerdir. Bu arşivlerde saklanan materyaller kamuya açık olabilir veya yalnızca inanç mensuplarına ya da oluşturuldukları kuruma hizmet etmek için mevcut olabilir. Örnekler: Birleşik Metodist Kilisesi Arşivleri (</a:t>
            </a:r>
            <a:r>
              <a:rPr lang="en-US" sz="1600" b="1" dirty="0"/>
              <a:t>United Methodist Church Archives</a:t>
            </a:r>
            <a:r>
              <a:rPr lang="tr-TR" sz="1600" b="1" dirty="0"/>
              <a:t>)</a:t>
            </a:r>
            <a:r>
              <a:rPr lang="en-US" sz="1600" b="1" dirty="0"/>
              <a:t>, </a:t>
            </a:r>
            <a:r>
              <a:rPr lang="tr-TR" sz="1600" b="1" dirty="0"/>
              <a:t>Amerikan Yahudi Arşivleri (</a:t>
            </a:r>
            <a:r>
              <a:rPr lang="en-US" sz="1600" b="1" dirty="0"/>
              <a:t>American Jewish Archives</a:t>
            </a:r>
            <a:r>
              <a:rPr lang="tr-TR" sz="1600" b="1" dirty="0"/>
              <a:t>) (</a:t>
            </a:r>
            <a:r>
              <a:rPr lang="tr-TR" sz="1600" b="1" dirty="0" err="1"/>
              <a:t>Society</a:t>
            </a:r>
            <a:r>
              <a:rPr lang="tr-TR" sz="1600" b="1" dirty="0"/>
              <a:t> of </a:t>
            </a:r>
            <a:r>
              <a:rPr lang="tr-TR" sz="1600" b="1" dirty="0" err="1"/>
              <a:t>American</a:t>
            </a:r>
            <a:r>
              <a:rPr lang="tr-TR" sz="1600" b="1" dirty="0"/>
              <a:t> </a:t>
            </a:r>
            <a:r>
              <a:rPr lang="tr-TR" sz="1600" b="1" dirty="0" err="1"/>
              <a:t>Archivists</a:t>
            </a:r>
            <a:r>
              <a:rPr lang="tr-TR" sz="1600" b="1" dirty="0"/>
              <a:t>, 2025).</a:t>
            </a:r>
            <a:endParaRPr lang="tr-TR" b="1" dirty="0"/>
          </a:p>
        </p:txBody>
      </p:sp>
    </p:spTree>
    <p:extLst>
      <p:ext uri="{BB962C8B-B14F-4D97-AF65-F5344CB8AC3E}">
        <p14:creationId xmlns:p14="http://schemas.microsoft.com/office/powerpoint/2010/main" val="229455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0B6D1-29E6-7B62-7E07-68DD7B409479}"/>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93272EB-0FA5-7EA8-C9F2-8C5E8F646E5B}"/>
              </a:ext>
            </a:extLst>
          </p:cNvPr>
          <p:cNvSpPr>
            <a:spLocks noGrp="1"/>
          </p:cNvSpPr>
          <p:nvPr>
            <p:ph type="title"/>
          </p:nvPr>
        </p:nvSpPr>
        <p:spPr>
          <a:xfrm>
            <a:off x="1064955" y="151795"/>
            <a:ext cx="8947421" cy="600843"/>
          </a:xfrm>
        </p:spPr>
        <p:txBody>
          <a:bodyPr>
            <a:normAutofit/>
          </a:bodyPr>
          <a:lstStyle/>
          <a:p>
            <a:pPr algn="ctr"/>
            <a:r>
              <a:rPr lang="tr-TR" sz="2400" b="1" dirty="0">
                <a:solidFill>
                  <a:schemeClr val="tx1"/>
                </a:solidFill>
              </a:rPr>
              <a:t>ARŞİV TÜRLERİ</a:t>
            </a:r>
            <a:endParaRPr lang="en-US" sz="2400" b="1" dirty="0"/>
          </a:p>
        </p:txBody>
      </p:sp>
      <p:sp>
        <p:nvSpPr>
          <p:cNvPr id="3" name="İçerik Yer Tutucusu 2">
            <a:extLst>
              <a:ext uri="{FF2B5EF4-FFF2-40B4-BE49-F238E27FC236}">
                <a16:creationId xmlns:a16="http://schemas.microsoft.com/office/drawing/2014/main" id="{718153AE-75FA-7EF5-C936-64369F1C0131}"/>
              </a:ext>
            </a:extLst>
          </p:cNvPr>
          <p:cNvSpPr>
            <a:spLocks noGrp="1"/>
          </p:cNvSpPr>
          <p:nvPr>
            <p:ph idx="1"/>
          </p:nvPr>
        </p:nvSpPr>
        <p:spPr>
          <a:xfrm>
            <a:off x="993095" y="698084"/>
            <a:ext cx="9438005" cy="1714376"/>
          </a:xfrm>
        </p:spPr>
        <p:txBody>
          <a:bodyPr>
            <a:noAutofit/>
          </a:bodyPr>
          <a:lstStyle/>
          <a:p>
            <a:pPr algn="just"/>
            <a:r>
              <a:rPr lang="tr-TR" sz="1400" b="1" u="sng" dirty="0"/>
              <a:t>Özel (</a:t>
            </a:r>
            <a:r>
              <a:rPr lang="tr-TR" sz="1400" b="1" u="sng" dirty="0" err="1"/>
              <a:t>special</a:t>
            </a:r>
            <a:r>
              <a:rPr lang="tr-TR" sz="1400" b="1" u="sng" dirty="0"/>
              <a:t>) dermeler/koleksiyonlar,</a:t>
            </a:r>
            <a:r>
              <a:rPr lang="tr-TR" sz="1400" b="1" dirty="0"/>
              <a:t> önemli tarihi değere sahip olduğu düşünülen bireylere, ailelere ve kuruluşlara ait materyalleri barındıran kurumlardır. Özel koleksiyonlarda toplanan konular oldukça çeşitlilik gösterir; tıp, hukuk, edebiyat, güzel sanatlar ve teknolojiyi içerir. Özel koleksiyonlar genellikle bir kütüphane içindeki bir bölümdür ve kütüphanenin en nadir veya en değerli orijinal el yazmalarını, kitaplarını ve/veya komşu topluluklar için yerel tarih koleksiyonlarını barındırır. Örnekler: Chicago Üniversitesi Özel Koleksiyonlar Araştırma Merkezi (</a:t>
            </a:r>
            <a:r>
              <a:rPr lang="en-US" sz="1400" b="1" dirty="0"/>
              <a:t>Special Collections Research Center</a:t>
            </a:r>
            <a:r>
              <a:rPr lang="tr-TR" sz="1400" b="1" dirty="0"/>
              <a:t>), Amerikan Felsefe Derneği Kütüphanesi (</a:t>
            </a:r>
            <a:r>
              <a:rPr lang="en-US" sz="1400" b="1" dirty="0"/>
              <a:t>American Philosophical Society Library</a:t>
            </a:r>
            <a:r>
              <a:rPr lang="tr-TR" sz="1400" b="1" dirty="0"/>
              <a:t>) (</a:t>
            </a:r>
            <a:r>
              <a:rPr lang="tr-TR" sz="1400" b="1" dirty="0" err="1"/>
              <a:t>Society</a:t>
            </a:r>
            <a:r>
              <a:rPr lang="tr-TR" sz="1400" b="1" dirty="0"/>
              <a:t> of </a:t>
            </a:r>
            <a:r>
              <a:rPr lang="tr-TR" sz="1400" b="1" dirty="0" err="1"/>
              <a:t>American</a:t>
            </a:r>
            <a:r>
              <a:rPr lang="tr-TR" sz="1400" b="1" dirty="0"/>
              <a:t> </a:t>
            </a:r>
            <a:r>
              <a:rPr lang="tr-TR" sz="1400" b="1" dirty="0" err="1"/>
              <a:t>Archivists</a:t>
            </a:r>
            <a:r>
              <a:rPr lang="tr-TR" sz="1400" b="1" dirty="0"/>
              <a:t>, 2025).</a:t>
            </a:r>
          </a:p>
        </p:txBody>
      </p:sp>
      <p:pic>
        <p:nvPicPr>
          <p:cNvPr id="4" name="Resim 3">
            <a:extLst>
              <a:ext uri="{FF2B5EF4-FFF2-40B4-BE49-F238E27FC236}">
                <a16:creationId xmlns:a16="http://schemas.microsoft.com/office/drawing/2014/main" id="{4A324B9D-E1FE-D442-3185-DFBD4E75568B}"/>
              </a:ext>
            </a:extLst>
          </p:cNvPr>
          <p:cNvPicPr>
            <a:picLocks noChangeAspect="1"/>
          </p:cNvPicPr>
          <p:nvPr/>
        </p:nvPicPr>
        <p:blipFill>
          <a:blip r:embed="rId2"/>
          <a:stretch>
            <a:fillRect/>
          </a:stretch>
        </p:blipFill>
        <p:spPr>
          <a:xfrm>
            <a:off x="2356865" y="2412460"/>
            <a:ext cx="6710464" cy="3429000"/>
          </a:xfrm>
          <a:prstGeom prst="rect">
            <a:avLst/>
          </a:prstGeom>
        </p:spPr>
      </p:pic>
      <p:sp>
        <p:nvSpPr>
          <p:cNvPr id="6" name="Metin kutusu 5">
            <a:extLst>
              <a:ext uri="{FF2B5EF4-FFF2-40B4-BE49-F238E27FC236}">
                <a16:creationId xmlns:a16="http://schemas.microsoft.com/office/drawing/2014/main" id="{8FA9CB81-09DD-2748-9022-0A3FB14AB037}"/>
              </a:ext>
            </a:extLst>
          </p:cNvPr>
          <p:cNvSpPr txBox="1"/>
          <p:nvPr/>
        </p:nvSpPr>
        <p:spPr>
          <a:xfrm>
            <a:off x="2553509" y="5898306"/>
            <a:ext cx="6444575" cy="307777"/>
          </a:xfrm>
          <a:prstGeom prst="rect">
            <a:avLst/>
          </a:prstGeom>
          <a:noFill/>
        </p:spPr>
        <p:txBody>
          <a:bodyPr wrap="square">
            <a:spAutoFit/>
          </a:bodyPr>
          <a:lstStyle/>
          <a:p>
            <a:r>
              <a:rPr lang="en-US" sz="1400" b="1" dirty="0"/>
              <a:t>Library of the American Philosophical Society (National Park Service, </a:t>
            </a:r>
            <a:r>
              <a:rPr lang="en-US" sz="1400" b="1" dirty="0" err="1"/>
              <a:t>t.y</a:t>
            </a:r>
            <a:r>
              <a:rPr lang="en-US" sz="1400" b="1" dirty="0"/>
              <a:t>.).</a:t>
            </a:r>
            <a:endParaRPr lang="tr-TR" sz="1400" b="1" dirty="0"/>
          </a:p>
        </p:txBody>
      </p:sp>
    </p:spTree>
    <p:extLst>
      <p:ext uri="{BB962C8B-B14F-4D97-AF65-F5344CB8AC3E}">
        <p14:creationId xmlns:p14="http://schemas.microsoft.com/office/powerpoint/2010/main" val="234947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94CA-D381-8AE6-630E-1E2C38D3C05C}"/>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46A3AFDD-785A-08EA-09D4-D8AD19CCD2C9}"/>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ARŞİVLERDE TAHRİBAT ETKENLERİ</a:t>
            </a:r>
            <a:endParaRPr lang="en-US" sz="2400" b="1" dirty="0"/>
          </a:p>
        </p:txBody>
      </p:sp>
      <p:sp>
        <p:nvSpPr>
          <p:cNvPr id="3" name="İçerik Yer Tutucusu 2">
            <a:extLst>
              <a:ext uri="{FF2B5EF4-FFF2-40B4-BE49-F238E27FC236}">
                <a16:creationId xmlns:a16="http://schemas.microsoft.com/office/drawing/2014/main" id="{99F45622-458E-3CBA-C1BB-C050A6D09E5F}"/>
              </a:ext>
            </a:extLst>
          </p:cNvPr>
          <p:cNvSpPr>
            <a:spLocks noGrp="1"/>
          </p:cNvSpPr>
          <p:nvPr>
            <p:ph idx="1"/>
          </p:nvPr>
        </p:nvSpPr>
        <p:spPr>
          <a:xfrm>
            <a:off x="1002823" y="926684"/>
            <a:ext cx="9438005" cy="5357384"/>
          </a:xfrm>
        </p:spPr>
        <p:txBody>
          <a:bodyPr>
            <a:noAutofit/>
          </a:bodyPr>
          <a:lstStyle/>
          <a:p>
            <a:pPr marL="0" indent="0" algn="just">
              <a:buNone/>
            </a:pPr>
            <a:r>
              <a:rPr lang="tr-TR" sz="1600" b="1" dirty="0"/>
              <a:t>Arşivler, kültürel ve hukuki mirasın korunmasında temel kurumlardır. Arşiv materyalleri zamanla çeşitli tahribatlara maruz kalmakta, bu da belge kaybına neden olmaktadır. Tahribat etkenleri aşağıdaki gibidir (</a:t>
            </a:r>
            <a:r>
              <a:rPr lang="tr-TR" sz="1600" b="1" dirty="0" err="1"/>
              <a:t>Uylukçu</a:t>
            </a:r>
            <a:r>
              <a:rPr lang="tr-TR" sz="1600" b="1" dirty="0"/>
              <a:t>, S. &amp; Yılmaz Şentürk, 2023, </a:t>
            </a:r>
            <a:r>
              <a:rPr lang="tr-TR" sz="1600" b="1" dirty="0" err="1"/>
              <a:t>ss</a:t>
            </a:r>
            <a:r>
              <a:rPr lang="tr-TR" sz="1600" b="1" dirty="0"/>
              <a:t>. 27-32):</a:t>
            </a:r>
          </a:p>
          <a:p>
            <a:pPr algn="just"/>
            <a:r>
              <a:rPr lang="tr-TR" sz="1600" b="1" u="sng" dirty="0"/>
              <a:t>Biyolojik Etkenler</a:t>
            </a:r>
            <a:r>
              <a:rPr lang="tr-TR" sz="1600" b="1" dirty="0"/>
              <a:t>: Mikroorganizmalar (mantar, bakteri), böcekler (hamam böcekleri, kitap bitleri, güveler, kurtlar), kemirgenler ve termitler arşiv materyallerine ciddi zararlar verir. Özellikle organik maddelerde renk değişimi, çatlama, yıpranma görülür.  </a:t>
            </a:r>
          </a:p>
          <a:p>
            <a:pPr algn="just"/>
            <a:r>
              <a:rPr lang="tr-TR" sz="1600" b="1" u="sng" dirty="0"/>
              <a:t>Fiziksel Etkenler</a:t>
            </a:r>
            <a:r>
              <a:rPr lang="tr-TR" sz="1600" b="1" dirty="0"/>
              <a:t>: Işık, sıcaklık ve nem denetimi sağlanmadığında, materyaller sararır, kırılır ve bozulur. Işık özellikle kâğıt ve cilt üzerindeki zararlarıyla dikkat çeker.  </a:t>
            </a:r>
          </a:p>
          <a:p>
            <a:pPr algn="just"/>
            <a:r>
              <a:rPr lang="tr-TR" sz="1600" b="1" u="sng" dirty="0"/>
              <a:t>Kimyasal Etkenler</a:t>
            </a:r>
            <a:r>
              <a:rPr lang="tr-TR" sz="1600" b="1" dirty="0"/>
              <a:t>: Asitli kâğıt kullanımı, hava kirliliği ve mürekkep kimyasalları, kimyasal tepkimeler sonucu materyali zayıflatır veya bozar. Hava kirliliğinde kükürt oksitler ve asitler önemli rol oynar.  </a:t>
            </a:r>
          </a:p>
          <a:p>
            <a:pPr algn="just"/>
            <a:r>
              <a:rPr lang="tr-TR" sz="1600" b="1" u="sng" dirty="0"/>
              <a:t>Doğal Afetler</a:t>
            </a:r>
            <a:r>
              <a:rPr lang="tr-TR" sz="1600" b="1" dirty="0"/>
              <a:t>: Yangın, deprem, sel ve heyelan gibi afetler, arşivlerin kaybolmasına neden olur. Özellikle deprem ve yangın arşiv materyallerine en büyük tehditleri oluşturur.  </a:t>
            </a:r>
          </a:p>
          <a:p>
            <a:pPr algn="just"/>
            <a:r>
              <a:rPr lang="tr-TR" sz="1600" b="1" u="sng" dirty="0"/>
              <a:t>Diğer Etkenler</a:t>
            </a:r>
            <a:r>
              <a:rPr lang="tr-TR" sz="1600" b="1" dirty="0"/>
              <a:t>: İklim şartları, yanlış depolama ve bakım uygulamaları, insan kaynaklı zararlar (hırsızlık, sabotaj, yanlış kullanım)</a:t>
            </a:r>
          </a:p>
        </p:txBody>
      </p:sp>
    </p:spTree>
    <p:extLst>
      <p:ext uri="{BB962C8B-B14F-4D97-AF65-F5344CB8AC3E}">
        <p14:creationId xmlns:p14="http://schemas.microsoft.com/office/powerpoint/2010/main" val="213740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BA10-F2EB-A5DC-E276-D32FE72ED687}"/>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F28A761F-51EA-EEB7-97AB-C31609BD5658}"/>
              </a:ext>
            </a:extLst>
          </p:cNvPr>
          <p:cNvSpPr>
            <a:spLocks noGrp="1"/>
          </p:cNvSpPr>
          <p:nvPr>
            <p:ph type="title"/>
          </p:nvPr>
        </p:nvSpPr>
        <p:spPr>
          <a:xfrm>
            <a:off x="1002823" y="185842"/>
            <a:ext cx="8947421" cy="600843"/>
          </a:xfrm>
        </p:spPr>
        <p:txBody>
          <a:bodyPr>
            <a:normAutofit/>
          </a:bodyPr>
          <a:lstStyle/>
          <a:p>
            <a:pPr algn="ctr"/>
            <a:r>
              <a:rPr lang="tr-TR" sz="2400" b="1" dirty="0">
                <a:solidFill>
                  <a:schemeClr val="tx1"/>
                </a:solidFill>
              </a:rPr>
              <a:t>Koruma Yöntemleri ve Alınacak Önlemler</a:t>
            </a:r>
            <a:endParaRPr lang="en-US" sz="2400" b="1" dirty="0"/>
          </a:p>
        </p:txBody>
      </p:sp>
      <p:sp>
        <p:nvSpPr>
          <p:cNvPr id="3" name="İçerik Yer Tutucusu 2">
            <a:extLst>
              <a:ext uri="{FF2B5EF4-FFF2-40B4-BE49-F238E27FC236}">
                <a16:creationId xmlns:a16="http://schemas.microsoft.com/office/drawing/2014/main" id="{05F385A5-A390-7919-88A1-0BDBEA73F9E4}"/>
              </a:ext>
            </a:extLst>
          </p:cNvPr>
          <p:cNvSpPr>
            <a:spLocks noGrp="1"/>
          </p:cNvSpPr>
          <p:nvPr>
            <p:ph idx="1"/>
          </p:nvPr>
        </p:nvSpPr>
        <p:spPr>
          <a:xfrm>
            <a:off x="1046597" y="678629"/>
            <a:ext cx="9438005" cy="5357384"/>
          </a:xfrm>
        </p:spPr>
        <p:txBody>
          <a:bodyPr>
            <a:noAutofit/>
          </a:bodyPr>
          <a:lstStyle/>
          <a:p>
            <a:pPr marL="0" indent="0" algn="just">
              <a:buNone/>
            </a:pPr>
            <a:r>
              <a:rPr lang="tr-TR" sz="1600" b="1" dirty="0"/>
              <a:t>Koruma yöntemleri ve alınacak önlemler kısaca aşağıdaki gibidir (</a:t>
            </a:r>
            <a:r>
              <a:rPr lang="tr-TR" sz="1600" b="1" dirty="0" err="1"/>
              <a:t>Uylukçu</a:t>
            </a:r>
            <a:r>
              <a:rPr lang="tr-TR" sz="1600" b="1" dirty="0"/>
              <a:t>, S. &amp; Yılmaz Şentürk, 2023, </a:t>
            </a:r>
            <a:r>
              <a:rPr lang="tr-TR" sz="1600" b="1" dirty="0" err="1"/>
              <a:t>ss</a:t>
            </a:r>
            <a:r>
              <a:rPr lang="tr-TR" sz="1600" b="1" dirty="0"/>
              <a:t>. 33-41):</a:t>
            </a:r>
          </a:p>
          <a:p>
            <a:pPr algn="just"/>
            <a:r>
              <a:rPr lang="tr-TR" sz="1600" b="1" u="sng" dirty="0"/>
              <a:t>Biyolojik Koruma</a:t>
            </a:r>
            <a:r>
              <a:rPr lang="tr-TR" sz="1600" b="1" dirty="0"/>
              <a:t>: Kimyasal dezenfekte, böcek ve kemirgenlere karşı mekanik ya da kimyasal önlemler  </a:t>
            </a:r>
          </a:p>
          <a:p>
            <a:pPr algn="just"/>
            <a:r>
              <a:rPr lang="tr-TR" sz="1600" b="1" u="sng" dirty="0"/>
              <a:t>Fiziksel Koruma</a:t>
            </a:r>
            <a:r>
              <a:rPr lang="tr-TR" sz="1600" b="1" dirty="0"/>
              <a:t>: Işık seviyesinin denetimi, sıcaklık ve nemin stabil tutulması, uygun depolama ortamlarının sağlanması  </a:t>
            </a:r>
          </a:p>
          <a:p>
            <a:pPr algn="just"/>
            <a:r>
              <a:rPr lang="tr-TR" sz="1600" b="1" u="sng" dirty="0"/>
              <a:t>Kimyasal Koruma</a:t>
            </a:r>
            <a:r>
              <a:rPr lang="tr-TR" sz="1600" b="1" dirty="0"/>
              <a:t>: Asit giderme, hava filtrasyonu, düzenli temizlik ve pH seviyelerinin korunması  </a:t>
            </a:r>
          </a:p>
          <a:p>
            <a:pPr algn="just"/>
            <a:r>
              <a:rPr lang="tr-TR" sz="1600" b="1" u="sng" dirty="0"/>
              <a:t>Doğal Afetlere Karşı</a:t>
            </a:r>
            <a:r>
              <a:rPr lang="tr-TR" sz="1600" b="1" dirty="0"/>
              <a:t>: Acil durum planları, yangın ve sel önleme sistemleri, güçlendirilmiş yapı ve yer seçimi  </a:t>
            </a:r>
          </a:p>
          <a:p>
            <a:pPr algn="just"/>
            <a:r>
              <a:rPr lang="tr-TR" sz="1600" b="1" u="sng" dirty="0"/>
              <a:t>İnsan Kaynaklı Riskler</a:t>
            </a:r>
            <a:r>
              <a:rPr lang="tr-TR" sz="1600" b="1" dirty="0"/>
              <a:t>: Eğitim, bilinçlendirme, güvenlik önlemleri ve denetimler</a:t>
            </a:r>
          </a:p>
          <a:p>
            <a:pPr marL="0" indent="0" algn="just">
              <a:buNone/>
            </a:pPr>
            <a:r>
              <a:rPr lang="tr-TR" sz="1600" b="1" dirty="0"/>
              <a:t>Ayrıca;</a:t>
            </a:r>
          </a:p>
          <a:p>
            <a:pPr algn="just"/>
            <a:r>
              <a:rPr lang="tr-TR" sz="1600" b="1" dirty="0"/>
              <a:t>Mevzuat düzenlemeleri ve çalışmalar,</a:t>
            </a:r>
          </a:p>
          <a:p>
            <a:pPr algn="just"/>
            <a:r>
              <a:rPr lang="tr-TR" sz="1600" b="1" dirty="0"/>
              <a:t>Gelişmiş, güncel ve kapsamlı koruma rehberleri hazırlanması,</a:t>
            </a:r>
          </a:p>
          <a:p>
            <a:pPr algn="just"/>
            <a:r>
              <a:rPr lang="tr-TR" sz="1600" b="1" dirty="0"/>
              <a:t>Uzman personel eğitimi ve</a:t>
            </a:r>
          </a:p>
          <a:p>
            <a:pPr algn="just"/>
            <a:r>
              <a:rPr lang="tr-TR" sz="1600" b="1" dirty="0"/>
              <a:t>Uluslararası standartların izlenmesi, arşivlerin uzun dönemli korunmasını sağlar.</a:t>
            </a:r>
          </a:p>
        </p:txBody>
      </p:sp>
    </p:spTree>
    <p:extLst>
      <p:ext uri="{BB962C8B-B14F-4D97-AF65-F5344CB8AC3E}">
        <p14:creationId xmlns:p14="http://schemas.microsoft.com/office/powerpoint/2010/main" val="358884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34ACB-A80C-D1E1-9F7C-9DA45C9B4BA9}"/>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90726015-29DA-9602-417F-C81E341A5651}"/>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Arşivlerde Görevler ve Hizmetler</a:t>
            </a:r>
          </a:p>
        </p:txBody>
      </p:sp>
      <p:sp>
        <p:nvSpPr>
          <p:cNvPr id="3" name="İçerik Yer Tutucusu 2">
            <a:extLst>
              <a:ext uri="{FF2B5EF4-FFF2-40B4-BE49-F238E27FC236}">
                <a16:creationId xmlns:a16="http://schemas.microsoft.com/office/drawing/2014/main" id="{CB0248B9-C85B-DA5A-9ECE-8F882EAF59DA}"/>
              </a:ext>
            </a:extLst>
          </p:cNvPr>
          <p:cNvSpPr>
            <a:spLocks noGrp="1"/>
          </p:cNvSpPr>
          <p:nvPr>
            <p:ph idx="1"/>
          </p:nvPr>
        </p:nvSpPr>
        <p:spPr>
          <a:xfrm>
            <a:off x="1002823" y="926683"/>
            <a:ext cx="9438005" cy="5547073"/>
          </a:xfrm>
        </p:spPr>
        <p:txBody>
          <a:bodyPr>
            <a:noAutofit/>
          </a:bodyPr>
          <a:lstStyle/>
          <a:p>
            <a:pPr marL="0" indent="0" algn="just">
              <a:buNone/>
            </a:pPr>
            <a:r>
              <a:rPr lang="tr-TR" b="1" dirty="0"/>
              <a:t>Arşivlerde temel olarak şu etkinlik ve görevler öne çıkmaktadır (</a:t>
            </a:r>
            <a:r>
              <a:rPr lang="tr-TR" b="1" dirty="0" err="1"/>
              <a:t>Rukancı</a:t>
            </a:r>
            <a:r>
              <a:rPr lang="tr-TR" b="1" dirty="0"/>
              <a:t>, 2017, </a:t>
            </a:r>
            <a:r>
              <a:rPr lang="tr-TR" b="1" dirty="0" err="1"/>
              <a:t>ss</a:t>
            </a:r>
            <a:r>
              <a:rPr lang="tr-TR" b="1" dirty="0"/>
              <a:t>. 140-148):</a:t>
            </a:r>
          </a:p>
          <a:p>
            <a:pPr algn="just"/>
            <a:r>
              <a:rPr lang="tr-TR" b="1" u="sng" dirty="0"/>
              <a:t>Belgelerin Toplanması ve Değerlendirilmesi</a:t>
            </a:r>
            <a:r>
              <a:rPr lang="tr-TR" b="1" dirty="0"/>
              <a:t>: Arşivler, üreticilerin belgelerini toplar, bunların uzun dönemli değerini belirler ve uygun olanları seçer.</a:t>
            </a:r>
          </a:p>
          <a:p>
            <a:pPr algn="just"/>
            <a:r>
              <a:rPr lang="tr-TR" b="1" u="sng" dirty="0"/>
              <a:t>Belgelerin Korunması ve Saklanması</a:t>
            </a:r>
            <a:r>
              <a:rPr lang="tr-TR" b="1" dirty="0"/>
              <a:t>: Fiziksel ve dijital ortamda belgelerin korunması, bozulmaya karşı önlemler alınması ve saklama süreçlerinin yönetilmesi  </a:t>
            </a:r>
          </a:p>
          <a:p>
            <a:pPr algn="just"/>
            <a:r>
              <a:rPr lang="tr-TR" b="1" u="sng" dirty="0"/>
              <a:t>Belgelerin Düzenlenmesi ve Tanımlanması</a:t>
            </a:r>
            <a:r>
              <a:rPr lang="tr-TR" b="1" dirty="0"/>
              <a:t>: Belgelerin orijinalliğinin korunması, koleksiyonlar halinde düzenlenmesi, içerik ve üretici bilgileriyle tanımlanması</a:t>
            </a:r>
          </a:p>
          <a:p>
            <a:pPr algn="just"/>
            <a:r>
              <a:rPr lang="tr-TR" b="1" u="sng" dirty="0"/>
              <a:t>Erişim ve Kullanımın Sağlanması</a:t>
            </a:r>
            <a:r>
              <a:rPr lang="tr-TR" b="1" dirty="0"/>
              <a:t>: Araştırmacılara, kamuya ve ilgili kişilere belgelerin erişimini kolaylaştırmak, arşivlere ulaşılabilirliği ve kullanılabilirliği sağlamak</a:t>
            </a:r>
          </a:p>
          <a:p>
            <a:pPr algn="just"/>
            <a:r>
              <a:rPr lang="tr-TR" b="1" u="sng" dirty="0"/>
              <a:t>Kültürel ve Tarihi Bilginin Korunması</a:t>
            </a:r>
            <a:r>
              <a:rPr lang="tr-TR" b="1" dirty="0"/>
              <a:t>: Toplum belleğini ve kültürel mirası kuşaklar boyu koruma ve gelecek kuşaklara aktarma görevi </a:t>
            </a:r>
          </a:p>
          <a:p>
            <a:pPr algn="just"/>
            <a:r>
              <a:rPr lang="tr-TR" b="1" u="sng" dirty="0"/>
              <a:t>Arşivlerin Tanıtımı ve Farkındalık Yaratma</a:t>
            </a:r>
            <a:r>
              <a:rPr lang="tr-TR" b="1" dirty="0"/>
              <a:t>: Sergiler, etkinlikler, web siteleri ve medya aracılığıyla arşivlerin toplumla bütünleşmesini sağlama, farkındalık oluşturma </a:t>
            </a:r>
            <a:endParaRPr lang="tr-TR" sz="1600" b="1" dirty="0"/>
          </a:p>
        </p:txBody>
      </p:sp>
    </p:spTree>
    <p:extLst>
      <p:ext uri="{BB962C8B-B14F-4D97-AF65-F5344CB8AC3E}">
        <p14:creationId xmlns:p14="http://schemas.microsoft.com/office/powerpoint/2010/main" val="148355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8E055-B294-709E-3041-FBF72E8CA618}"/>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F724B5C5-C417-6AE5-391B-AAE903AD00CE}"/>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KAPSAM</a:t>
            </a:r>
            <a:endParaRPr lang="en-US" sz="2400" b="1" dirty="0"/>
          </a:p>
        </p:txBody>
      </p:sp>
      <p:sp>
        <p:nvSpPr>
          <p:cNvPr id="3" name="İçerik Yer Tutucusu 2">
            <a:extLst>
              <a:ext uri="{FF2B5EF4-FFF2-40B4-BE49-F238E27FC236}">
                <a16:creationId xmlns:a16="http://schemas.microsoft.com/office/drawing/2014/main" id="{1E074509-0389-79EB-3DC5-F4C9DCC736D9}"/>
              </a:ext>
            </a:extLst>
          </p:cNvPr>
          <p:cNvSpPr>
            <a:spLocks noGrp="1"/>
          </p:cNvSpPr>
          <p:nvPr>
            <p:ph idx="1"/>
          </p:nvPr>
        </p:nvSpPr>
        <p:spPr>
          <a:xfrm>
            <a:off x="1523253" y="965595"/>
            <a:ext cx="8642151" cy="4520805"/>
          </a:xfrm>
        </p:spPr>
        <p:txBody>
          <a:bodyPr>
            <a:noAutofit/>
          </a:bodyPr>
          <a:lstStyle/>
          <a:p>
            <a:pPr algn="just"/>
            <a:r>
              <a:rPr lang="tr-TR" b="1" dirty="0"/>
              <a:t>Giriş</a:t>
            </a:r>
          </a:p>
          <a:p>
            <a:pPr algn="just"/>
            <a:r>
              <a:rPr lang="tr-TR" b="1" dirty="0"/>
              <a:t>Arşiv: Kavramlar</a:t>
            </a:r>
          </a:p>
          <a:p>
            <a:pPr algn="just"/>
            <a:r>
              <a:rPr lang="tr-TR" b="1" dirty="0"/>
              <a:t>Arşiv Türleri ve Sınıflandırmaları</a:t>
            </a:r>
          </a:p>
          <a:p>
            <a:pPr algn="just"/>
            <a:r>
              <a:rPr lang="tr-TR" b="1" dirty="0"/>
              <a:t>Arşivlerde Koruma ve Konservasyon Uygulamaları</a:t>
            </a:r>
          </a:p>
          <a:p>
            <a:pPr algn="just"/>
            <a:r>
              <a:rPr lang="tr-TR" b="1" dirty="0"/>
              <a:t>Arşiv Materyallerine Yönelik Tahribat ve Etkenler</a:t>
            </a:r>
          </a:p>
          <a:p>
            <a:pPr algn="just"/>
            <a:r>
              <a:rPr lang="tr-TR" b="1" dirty="0"/>
              <a:t>Koruma Yöntemleri ve Alınacak Önlemler</a:t>
            </a:r>
          </a:p>
          <a:p>
            <a:pPr algn="just"/>
            <a:r>
              <a:rPr lang="tr-TR" b="1" dirty="0"/>
              <a:t>Arşivlerde Görev ve Hizmetler</a:t>
            </a:r>
          </a:p>
          <a:p>
            <a:pPr algn="just"/>
            <a:r>
              <a:rPr lang="tr-TR" b="1" dirty="0"/>
              <a:t>Arşiv Bağlamında Referans Hizmetleri ve Kullanıcı İlişkileri</a:t>
            </a:r>
          </a:p>
          <a:p>
            <a:pPr algn="just"/>
            <a:r>
              <a:rPr lang="tr-TR" b="1" dirty="0"/>
              <a:t>Güncel Sorunlar ve Çözüm Önerileri</a:t>
            </a:r>
          </a:p>
          <a:p>
            <a:pPr algn="just"/>
            <a:r>
              <a:rPr lang="tr-TR" b="1" dirty="0"/>
              <a:t>Sonuç ve Değerlendirme</a:t>
            </a:r>
          </a:p>
          <a:p>
            <a:pPr algn="just"/>
            <a:r>
              <a:rPr lang="tr-TR" b="1" dirty="0"/>
              <a:t>Kaynakça</a:t>
            </a:r>
          </a:p>
        </p:txBody>
      </p:sp>
    </p:spTree>
    <p:extLst>
      <p:ext uri="{BB962C8B-B14F-4D97-AF65-F5344CB8AC3E}">
        <p14:creationId xmlns:p14="http://schemas.microsoft.com/office/powerpoint/2010/main" val="2193424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B14EA-9E6E-FB96-7E73-07DF7E237BCD}"/>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9B8EC714-74ED-5655-169D-AA6B7EEEFEC7}"/>
              </a:ext>
            </a:extLst>
          </p:cNvPr>
          <p:cNvSpPr>
            <a:spLocks noGrp="1"/>
          </p:cNvSpPr>
          <p:nvPr>
            <p:ph type="title"/>
          </p:nvPr>
        </p:nvSpPr>
        <p:spPr>
          <a:xfrm>
            <a:off x="1002823" y="176115"/>
            <a:ext cx="8947421" cy="600843"/>
          </a:xfrm>
        </p:spPr>
        <p:txBody>
          <a:bodyPr>
            <a:normAutofit/>
          </a:bodyPr>
          <a:lstStyle/>
          <a:p>
            <a:pPr algn="ctr"/>
            <a:r>
              <a:rPr lang="tr-TR" sz="2400" b="1" dirty="0">
                <a:solidFill>
                  <a:schemeClr val="tx1"/>
                </a:solidFill>
              </a:rPr>
              <a:t>Arşivlerde Görevler ve Hizmetler</a:t>
            </a:r>
          </a:p>
        </p:txBody>
      </p:sp>
      <p:sp>
        <p:nvSpPr>
          <p:cNvPr id="3" name="İçerik Yer Tutucusu 2">
            <a:extLst>
              <a:ext uri="{FF2B5EF4-FFF2-40B4-BE49-F238E27FC236}">
                <a16:creationId xmlns:a16="http://schemas.microsoft.com/office/drawing/2014/main" id="{28A3E110-9240-F30D-5598-72CE7239F2C6}"/>
              </a:ext>
            </a:extLst>
          </p:cNvPr>
          <p:cNvSpPr>
            <a:spLocks noGrp="1"/>
          </p:cNvSpPr>
          <p:nvPr>
            <p:ph idx="1"/>
          </p:nvPr>
        </p:nvSpPr>
        <p:spPr>
          <a:xfrm>
            <a:off x="1002823" y="776958"/>
            <a:ext cx="9438005" cy="2258072"/>
          </a:xfrm>
        </p:spPr>
        <p:txBody>
          <a:bodyPr>
            <a:noAutofit/>
          </a:bodyPr>
          <a:lstStyle/>
          <a:p>
            <a:pPr algn="just"/>
            <a:r>
              <a:rPr lang="tr-TR" sz="1500" b="1" u="sng" dirty="0"/>
              <a:t>Arşivlerin Dijitalleştirilmesi ve Teknolojinin Kullanımı</a:t>
            </a:r>
            <a:r>
              <a:rPr lang="tr-TR" sz="1500" b="1" dirty="0"/>
              <a:t>: Elektronik kayıtların hazırlanması, dijital arşivlerin yönetimi, metadata/üst veri standartlarının uygulanması</a:t>
            </a:r>
          </a:p>
          <a:p>
            <a:pPr algn="just"/>
            <a:r>
              <a:rPr lang="tr-TR" sz="1500" b="1" u="sng" dirty="0"/>
              <a:t>Belgelerin Değerlendirilmesi ve Uzmanlık</a:t>
            </a:r>
            <a:r>
              <a:rPr lang="tr-TR" sz="1500" b="1" dirty="0"/>
              <a:t>: Belge değerinin belirlenmesi, uygunluk ve önceliklendirme, arşivsel değerin saptanması </a:t>
            </a:r>
          </a:p>
          <a:p>
            <a:pPr algn="just"/>
            <a:r>
              <a:rPr lang="tr-TR" sz="1500" b="1" u="sng" dirty="0"/>
              <a:t>Kurumsal ve Yasal Görevler</a:t>
            </a:r>
            <a:r>
              <a:rPr lang="tr-TR" sz="1500" b="1" dirty="0"/>
              <a:t>: Resmi belgelerin standartlara uygun saklanması, belge yönetimi ve denetimi, kamu ve kurumlar adına etkinlikler</a:t>
            </a:r>
          </a:p>
          <a:p>
            <a:pPr algn="just"/>
            <a:r>
              <a:rPr lang="tr-TR" sz="1500" b="1" u="sng" dirty="0"/>
              <a:t>Eğitim ve Bilgi Paylaşımı</a:t>
            </a:r>
            <a:r>
              <a:rPr lang="tr-TR" sz="1500" b="1" dirty="0"/>
              <a:t>: Arşivcilerin mesleki bilgi ve tecrübelerini paylaşması, uzmanlık alanlarını geliştirmesi</a:t>
            </a:r>
            <a:endParaRPr lang="tr-TR" sz="1600" b="1" dirty="0"/>
          </a:p>
        </p:txBody>
      </p:sp>
      <p:pic>
        <p:nvPicPr>
          <p:cNvPr id="5" name="Resim 4">
            <a:extLst>
              <a:ext uri="{FF2B5EF4-FFF2-40B4-BE49-F238E27FC236}">
                <a16:creationId xmlns:a16="http://schemas.microsoft.com/office/drawing/2014/main" id="{977667E7-8907-9E49-ED43-3A56201935C0}"/>
              </a:ext>
            </a:extLst>
          </p:cNvPr>
          <p:cNvPicPr>
            <a:picLocks noChangeAspect="1"/>
          </p:cNvPicPr>
          <p:nvPr/>
        </p:nvPicPr>
        <p:blipFill>
          <a:blip r:embed="rId2"/>
          <a:stretch>
            <a:fillRect/>
          </a:stretch>
        </p:blipFill>
        <p:spPr>
          <a:xfrm>
            <a:off x="2728610" y="3035030"/>
            <a:ext cx="6006828" cy="2974232"/>
          </a:xfrm>
          <a:prstGeom prst="rect">
            <a:avLst/>
          </a:prstGeom>
        </p:spPr>
      </p:pic>
      <p:sp>
        <p:nvSpPr>
          <p:cNvPr id="7" name="Metin kutusu 6">
            <a:extLst>
              <a:ext uri="{FF2B5EF4-FFF2-40B4-BE49-F238E27FC236}">
                <a16:creationId xmlns:a16="http://schemas.microsoft.com/office/drawing/2014/main" id="{8AB9F825-1D43-EBA6-2146-ACA716AC87C3}"/>
              </a:ext>
            </a:extLst>
          </p:cNvPr>
          <p:cNvSpPr txBox="1"/>
          <p:nvPr/>
        </p:nvSpPr>
        <p:spPr>
          <a:xfrm>
            <a:off x="2694562" y="6155235"/>
            <a:ext cx="6269477" cy="307777"/>
          </a:xfrm>
          <a:prstGeom prst="rect">
            <a:avLst/>
          </a:prstGeom>
          <a:noFill/>
        </p:spPr>
        <p:txBody>
          <a:bodyPr wrap="square">
            <a:spAutoFit/>
          </a:bodyPr>
          <a:lstStyle/>
          <a:p>
            <a:r>
              <a:rPr lang="en-US" sz="1400" b="1" dirty="0"/>
              <a:t>Welcome to the Endangered Archives </a:t>
            </a:r>
            <a:r>
              <a:rPr lang="en-US" sz="1400" b="1" dirty="0" err="1"/>
              <a:t>Programme</a:t>
            </a:r>
            <a:r>
              <a:rPr lang="en-US" sz="1400" b="1" dirty="0"/>
              <a:t> (British Library, 2025). </a:t>
            </a:r>
            <a:endParaRPr lang="tr-TR" sz="1400" b="1" dirty="0"/>
          </a:p>
        </p:txBody>
      </p:sp>
    </p:spTree>
    <p:extLst>
      <p:ext uri="{BB962C8B-B14F-4D97-AF65-F5344CB8AC3E}">
        <p14:creationId xmlns:p14="http://schemas.microsoft.com/office/powerpoint/2010/main" val="1271546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8BE1-3A52-4E63-D501-E1515BD6F4F2}"/>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2A42893D-336E-A565-0E28-8D8E7EB51401}"/>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Arşivlerde Referans Hizmetlerinin Rolü, Önemi ve Yönetimi</a:t>
            </a:r>
          </a:p>
        </p:txBody>
      </p:sp>
      <p:sp>
        <p:nvSpPr>
          <p:cNvPr id="3" name="İçerik Yer Tutucusu 2">
            <a:extLst>
              <a:ext uri="{FF2B5EF4-FFF2-40B4-BE49-F238E27FC236}">
                <a16:creationId xmlns:a16="http://schemas.microsoft.com/office/drawing/2014/main" id="{473C5341-66C7-D5EA-7A30-E0212DFED5C2}"/>
              </a:ext>
            </a:extLst>
          </p:cNvPr>
          <p:cNvSpPr>
            <a:spLocks noGrp="1"/>
          </p:cNvSpPr>
          <p:nvPr>
            <p:ph idx="1"/>
          </p:nvPr>
        </p:nvSpPr>
        <p:spPr>
          <a:xfrm>
            <a:off x="1002823" y="926684"/>
            <a:ext cx="9438005" cy="5357384"/>
          </a:xfrm>
        </p:spPr>
        <p:txBody>
          <a:bodyPr>
            <a:noAutofit/>
          </a:bodyPr>
          <a:lstStyle/>
          <a:p>
            <a:pPr marL="0" indent="0" algn="just">
              <a:buNone/>
            </a:pPr>
            <a:r>
              <a:rPr lang="tr-TR" sz="1600" b="1" dirty="0"/>
              <a:t>Referans hizmetleri, </a:t>
            </a:r>
            <a:r>
              <a:rPr lang="tr-TR" sz="1600" b="1" u="sng" dirty="0"/>
              <a:t>arşivlerin prestiji için önemlidir</a:t>
            </a:r>
            <a:r>
              <a:rPr lang="tr-TR" sz="1600" b="1" dirty="0"/>
              <a:t>; kullanıcılar ile arşiv materyalleri arasında </a:t>
            </a:r>
            <a:r>
              <a:rPr lang="tr-TR" sz="1600" b="1" u="sng" dirty="0"/>
              <a:t>temel bir arayüzdür</a:t>
            </a:r>
            <a:r>
              <a:rPr lang="tr-TR" sz="1600" b="1" dirty="0"/>
              <a:t>. Erişimi, etkileşimi ve iletişimi kolaylaştırarak arşivin değerini ortaya koyar, kullanımını teşvik eder. </a:t>
            </a:r>
          </a:p>
          <a:p>
            <a:pPr marL="0" indent="0" algn="just">
              <a:buNone/>
            </a:pPr>
            <a:r>
              <a:rPr lang="tr-TR" sz="1600" b="1" dirty="0"/>
              <a:t>Özellikle </a:t>
            </a:r>
            <a:r>
              <a:rPr lang="tr-TR" sz="1600" b="1" u="sng" dirty="0"/>
              <a:t>orijinal materyallerin fiziksel incelemesinin</a:t>
            </a:r>
            <a:r>
              <a:rPr lang="tr-TR" sz="1600" b="1" dirty="0"/>
              <a:t> yaşamsal önem taşıdığı dijital çağda, arşivlerin misyonu, materyal korumadan, kullanıcı odaklı erişilebilirliğe dönüşmüştür. Referans hizmetleri, tanımlama, seçme ve araştırma için uygun bir ortam sağlamadır. Sadece doğrudan yardımı değil, aynı zamanda soruları yanıtlama ve arşivleri kullanılabilir ve erişilebilir kılmayı amaçlayan çoğaltma gibi daha geniş kapsamlı etkinlikleri de kapsar. </a:t>
            </a:r>
            <a:r>
              <a:rPr lang="tr-TR" sz="1600" b="1" u="sng" dirty="0"/>
              <a:t>Nihai amaç</a:t>
            </a:r>
            <a:r>
              <a:rPr lang="tr-TR" sz="1600" b="1" dirty="0"/>
              <a:t>, araştırmayı desteklemek ve arşiv kaynaklarının etkili kullanımını sağlamaktır (</a:t>
            </a:r>
            <a:r>
              <a:rPr lang="en-US" sz="1600" b="1" dirty="0"/>
              <a:t>Şentürk, 2021</a:t>
            </a:r>
            <a:r>
              <a:rPr lang="tr-TR" sz="1600" b="1" dirty="0"/>
              <a:t>, </a:t>
            </a:r>
            <a:r>
              <a:rPr lang="tr-TR" sz="1600" b="1" dirty="0" err="1"/>
              <a:t>ss</a:t>
            </a:r>
            <a:r>
              <a:rPr lang="tr-TR" sz="1600" b="1" dirty="0"/>
              <a:t>. 70-73). </a:t>
            </a:r>
          </a:p>
          <a:p>
            <a:pPr marL="0" indent="0" algn="just">
              <a:buNone/>
            </a:pPr>
            <a:r>
              <a:rPr lang="tr-TR" sz="1600" b="1" u="sng" dirty="0"/>
              <a:t>Referans Hizmetlerinin Planlanması ve Yönetimi:</a:t>
            </a:r>
            <a:r>
              <a:rPr lang="tr-TR" sz="1600" b="1" dirty="0"/>
              <a:t> Etkili yönetim, arşivin misyonu, kullanıcı alışkanlıkları ve materyal kalitesi gibi faktörleri göz önünde bulundurur. Temel ögeler, iyi tasarlanmış bir araştırma ortamı, net kurallar ve kullanıcı gereksinimlerinin hassas bir şekilde ele alınması, eşitlik, erişilebilirlik ve profesyonelliğin vurgulanmasıdır. Fiziksel ortam, uzun dönemli çalışmayı kolaylaştıran ve yeni kuşakları çeken güvenli, rahat ve kullanıcı dostu olmalıdır (</a:t>
            </a:r>
            <a:r>
              <a:rPr lang="en-US" sz="1600" b="1" dirty="0"/>
              <a:t>Şentürk, 2021</a:t>
            </a:r>
            <a:r>
              <a:rPr lang="tr-TR" sz="1600" b="1" dirty="0"/>
              <a:t>, </a:t>
            </a:r>
            <a:r>
              <a:rPr lang="tr-TR" sz="1600" b="1" dirty="0" err="1"/>
              <a:t>ss</a:t>
            </a:r>
            <a:r>
              <a:rPr lang="tr-TR" sz="1600" b="1" dirty="0"/>
              <a:t>. 73-75).</a:t>
            </a:r>
          </a:p>
        </p:txBody>
      </p:sp>
    </p:spTree>
    <p:extLst>
      <p:ext uri="{BB962C8B-B14F-4D97-AF65-F5344CB8AC3E}">
        <p14:creationId xmlns:p14="http://schemas.microsoft.com/office/powerpoint/2010/main" val="245362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88F2-E406-AEEC-09CA-53C9C177FE09}"/>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4AF288E5-BBBA-39AB-378C-F9E2750064FC}"/>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Genel Çerçevesi ile Sorunlar</a:t>
            </a:r>
          </a:p>
        </p:txBody>
      </p:sp>
      <p:sp>
        <p:nvSpPr>
          <p:cNvPr id="3" name="İçerik Yer Tutucusu 2">
            <a:extLst>
              <a:ext uri="{FF2B5EF4-FFF2-40B4-BE49-F238E27FC236}">
                <a16:creationId xmlns:a16="http://schemas.microsoft.com/office/drawing/2014/main" id="{D8E1AF9D-ACD6-A8EF-B21B-7B41F17ED5C8}"/>
              </a:ext>
            </a:extLst>
          </p:cNvPr>
          <p:cNvSpPr>
            <a:spLocks noGrp="1"/>
          </p:cNvSpPr>
          <p:nvPr>
            <p:ph idx="1"/>
          </p:nvPr>
        </p:nvSpPr>
        <p:spPr>
          <a:xfrm>
            <a:off x="1002823" y="926684"/>
            <a:ext cx="9438005" cy="5357384"/>
          </a:xfrm>
        </p:spPr>
        <p:txBody>
          <a:bodyPr>
            <a:noAutofit/>
          </a:bodyPr>
          <a:lstStyle/>
          <a:p>
            <a:pPr marL="0" indent="0" algn="just">
              <a:buNone/>
            </a:pPr>
            <a:r>
              <a:rPr lang="tr-TR" sz="1600" b="1" dirty="0"/>
              <a:t>Aşağıdaki gibi özetlenebilir (</a:t>
            </a:r>
            <a:r>
              <a:rPr lang="tr-TR" sz="1600" b="1" dirty="0" err="1"/>
              <a:t>Ihedioha</a:t>
            </a:r>
            <a:r>
              <a:rPr lang="tr-TR" sz="1600" b="1" dirty="0"/>
              <a:t> vd., 2021, </a:t>
            </a:r>
            <a:r>
              <a:rPr lang="tr-TR" sz="1600" b="1" dirty="0" err="1"/>
              <a:t>ss</a:t>
            </a:r>
            <a:r>
              <a:rPr lang="tr-TR" sz="1600" b="1" dirty="0"/>
              <a:t>. 271-278):  </a:t>
            </a:r>
          </a:p>
          <a:p>
            <a:pPr algn="just"/>
            <a:r>
              <a:rPr lang="tr-TR" sz="1600" b="1" u="sng" dirty="0"/>
              <a:t>Yetersiz Belge Yönetimi Politikaları ve Uygulamaları:</a:t>
            </a:r>
            <a:r>
              <a:rPr lang="tr-TR" sz="1600" b="1" dirty="0"/>
              <a:t> Resmi belge yönetimi politikalarının yokluğu veya yetersiz uygulanması; eksik veya yanlış kayıtlara yol açan uygun belge/kayıt oluşturma, saklama ve bakım prosedürlerinin eksikliği; önemli belgelerin/kayıtların kaybolması veya yanlış yere yerleştirilmesi riskini artıran belge saklama ve imha uygulamaları</a:t>
            </a:r>
          </a:p>
          <a:p>
            <a:pPr algn="just"/>
            <a:r>
              <a:rPr lang="tr-TR" sz="1600" b="1" u="sng" dirty="0"/>
              <a:t>Belge Saklama ve Güvenliğindeki Zorluklar</a:t>
            </a:r>
            <a:r>
              <a:rPr lang="tr-TR" sz="1600" b="1" dirty="0"/>
              <a:t>: Kötü konut koşulları, yetersiz ekipman ve yangına dayanıklı dolaplar ve elektronik yedeklemeler gibi güvenli depolama çözümlerinin eksikliği gibi etkisiz depolama tesisleri; Uygunsuz saklama veya kötü kullanım nedeniyle belge/kayıtların kaybolması veya eksik olması</a:t>
            </a:r>
          </a:p>
          <a:p>
            <a:pPr algn="just"/>
            <a:r>
              <a:rPr lang="tr-TR" sz="1600" b="1" u="sng" dirty="0"/>
              <a:t>Teknolojik ve Altyapı Kısıtlamaları</a:t>
            </a:r>
            <a:r>
              <a:rPr lang="tr-TR" sz="1600" b="1" dirty="0"/>
              <a:t>: Elektronik belge yönetimini engelleyen yetersiz veya güncel olmayan teknoloji (Modern belge yönetimi araçlarının yüksek maliyetleri ve altyapıya yetersiz yatırım yapılması)</a:t>
            </a:r>
          </a:p>
          <a:p>
            <a:pPr algn="just"/>
            <a:r>
              <a:rPr lang="tr-TR" sz="1600" b="1" u="sng" dirty="0"/>
              <a:t>İnsan Faktörü ve Beceri Eksikliği</a:t>
            </a:r>
            <a:r>
              <a:rPr lang="tr-TR" sz="1600" b="1" dirty="0"/>
              <a:t>: Personelin belge yönetimi uygulamaları konusunda yeterli beceri, eğitim ve ilgiye/bilgiye sahip olmaması; çalışanların yetersiz motivasyonu ve profesyonel olmayan tutumları </a:t>
            </a:r>
          </a:p>
          <a:p>
            <a:pPr algn="just"/>
            <a:r>
              <a:rPr lang="tr-TR" sz="1600" b="1" u="sng" dirty="0"/>
              <a:t>Mevzuat ve Düzenleme Sorunları</a:t>
            </a:r>
            <a:r>
              <a:rPr lang="tr-TR" sz="1600" b="1" dirty="0"/>
              <a:t>: Belge yönetimini düzenleyen yasa, kural ve prosedürlere uyulmaması; eksik veya tamamlanmamış belgeler, yasal süreçleri ve mevzuata uyumu etkiler.</a:t>
            </a:r>
          </a:p>
        </p:txBody>
      </p:sp>
    </p:spTree>
    <p:extLst>
      <p:ext uri="{BB962C8B-B14F-4D97-AF65-F5344CB8AC3E}">
        <p14:creationId xmlns:p14="http://schemas.microsoft.com/office/powerpoint/2010/main" val="2263860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1DB79-DE3F-B68D-813C-BEC5C03594A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EDEE1C37-3B63-9B3E-D8B7-49BBC4BD308D}"/>
              </a:ext>
            </a:extLst>
          </p:cNvPr>
          <p:cNvSpPr>
            <a:spLocks noGrp="1"/>
          </p:cNvSpPr>
          <p:nvPr>
            <p:ph type="title"/>
          </p:nvPr>
        </p:nvSpPr>
        <p:spPr>
          <a:xfrm>
            <a:off x="899585" y="195570"/>
            <a:ext cx="8947421" cy="509685"/>
          </a:xfrm>
        </p:spPr>
        <p:txBody>
          <a:bodyPr>
            <a:normAutofit/>
          </a:bodyPr>
          <a:lstStyle/>
          <a:p>
            <a:pPr algn="ctr"/>
            <a:r>
              <a:rPr lang="tr-TR" sz="2400" b="1" dirty="0">
                <a:solidFill>
                  <a:schemeClr val="tx1"/>
                </a:solidFill>
              </a:rPr>
              <a:t>Genel Çerçevesi ile Sorunlar</a:t>
            </a:r>
          </a:p>
        </p:txBody>
      </p:sp>
      <p:sp>
        <p:nvSpPr>
          <p:cNvPr id="3" name="İçerik Yer Tutucusu 2">
            <a:extLst>
              <a:ext uri="{FF2B5EF4-FFF2-40B4-BE49-F238E27FC236}">
                <a16:creationId xmlns:a16="http://schemas.microsoft.com/office/drawing/2014/main" id="{E981C897-4520-7978-CABA-7DAD618F7945}"/>
              </a:ext>
            </a:extLst>
          </p:cNvPr>
          <p:cNvSpPr>
            <a:spLocks noGrp="1"/>
          </p:cNvSpPr>
          <p:nvPr>
            <p:ph idx="1"/>
          </p:nvPr>
        </p:nvSpPr>
        <p:spPr>
          <a:xfrm>
            <a:off x="993095" y="668901"/>
            <a:ext cx="9438005" cy="2920605"/>
          </a:xfrm>
        </p:spPr>
        <p:txBody>
          <a:bodyPr>
            <a:noAutofit/>
          </a:bodyPr>
          <a:lstStyle/>
          <a:p>
            <a:pPr algn="just"/>
            <a:r>
              <a:rPr lang="tr-TR" sz="1600" b="1" u="sng" dirty="0"/>
              <a:t>Yanlış Belge Yönetiminin Hizmet Sunumuna Etkisi:</a:t>
            </a:r>
            <a:r>
              <a:rPr lang="tr-TR" sz="1600" b="1" dirty="0"/>
              <a:t> Belgelere erişimdeki gecikmeler, karar alma süreçlerini ve hizmet verimliliğini etkiler. Yanlış belge yönetimi, hatalara, fırsatların kaçırılmasına ve kurumsal itibarın zedelenmesine yol açar.</a:t>
            </a:r>
          </a:p>
          <a:p>
            <a:pPr algn="just"/>
            <a:r>
              <a:rPr lang="tr-TR" sz="1600" b="1" u="sng" dirty="0"/>
              <a:t>Karar Verme Zorlukları</a:t>
            </a:r>
            <a:r>
              <a:rPr lang="tr-TR" sz="1600" b="1" dirty="0"/>
              <a:t>: Doğru ve zamanında belgelere sınırlı erişim, etkili karar almayı engeller. Karar vericilerin mevcut kayıtların farkında olmaması veya bunları kullanmaması, hizmet kalitesini etkiler</a:t>
            </a:r>
          </a:p>
          <a:p>
            <a:pPr algn="just"/>
            <a:r>
              <a:rPr lang="tr-TR" sz="1600" b="1" u="sng" dirty="0"/>
              <a:t>Etkili Hizmet Sunumuna Engel Olan Faktörler</a:t>
            </a:r>
            <a:r>
              <a:rPr lang="tr-TR" sz="1600" b="1" dirty="0"/>
              <a:t>: Kötü çalışma ortamı, yetersiz finansman, güncel olmayan teknoloji ve yönetim tutumu sorunları; Yetersiz personel sayısı, vasıfsız personel ve motivasyon eksikliği, hizmet gecikmelerine ve düşük hizmet kalitesine katkıda bulunur (</a:t>
            </a:r>
            <a:r>
              <a:rPr lang="fi-FI" sz="1600" b="1" dirty="0"/>
              <a:t>Ihedioha vd., 2021, </a:t>
            </a:r>
            <a:r>
              <a:rPr lang="tr-TR" sz="1600" b="1" dirty="0"/>
              <a:t>s</a:t>
            </a:r>
            <a:r>
              <a:rPr lang="fi-FI" sz="1600" b="1" dirty="0"/>
              <a:t>s. 27</a:t>
            </a:r>
            <a:r>
              <a:rPr lang="tr-TR" sz="1600" b="1" dirty="0"/>
              <a:t>2</a:t>
            </a:r>
            <a:r>
              <a:rPr lang="fi-FI" sz="1600" b="1" dirty="0"/>
              <a:t>-27</a:t>
            </a:r>
            <a:r>
              <a:rPr lang="tr-TR" sz="1600" b="1" dirty="0"/>
              <a:t>9</a:t>
            </a:r>
            <a:r>
              <a:rPr lang="fi-FI" sz="1600" b="1" dirty="0"/>
              <a:t>)</a:t>
            </a:r>
            <a:r>
              <a:rPr lang="tr-TR" sz="1600" b="1" dirty="0"/>
              <a:t>.</a:t>
            </a:r>
          </a:p>
        </p:txBody>
      </p:sp>
      <p:sp>
        <p:nvSpPr>
          <p:cNvPr id="5" name="Metin kutusu 4">
            <a:extLst>
              <a:ext uri="{FF2B5EF4-FFF2-40B4-BE49-F238E27FC236}">
                <a16:creationId xmlns:a16="http://schemas.microsoft.com/office/drawing/2014/main" id="{EBEA211F-E1B5-0E32-4416-E55B9E07B7E2}"/>
              </a:ext>
            </a:extLst>
          </p:cNvPr>
          <p:cNvSpPr txBox="1"/>
          <p:nvPr/>
        </p:nvSpPr>
        <p:spPr>
          <a:xfrm>
            <a:off x="1264596" y="3625150"/>
            <a:ext cx="9367736" cy="2431435"/>
          </a:xfrm>
          <a:prstGeom prst="rect">
            <a:avLst/>
          </a:prstGeom>
          <a:noFill/>
        </p:spPr>
        <p:txBody>
          <a:bodyPr wrap="square">
            <a:spAutoFit/>
          </a:bodyPr>
          <a:lstStyle/>
          <a:p>
            <a:pPr algn="ctr"/>
            <a:r>
              <a:rPr lang="tr-TR" sz="2400" b="1" dirty="0"/>
              <a:t>Öneriler</a:t>
            </a:r>
          </a:p>
          <a:p>
            <a:pPr marL="285750" indent="-285750" algn="just">
              <a:buFont typeface="Wingdings" panose="05000000000000000000" pitchFamily="2" charset="2"/>
              <a:buChar char="v"/>
            </a:pPr>
            <a:r>
              <a:rPr lang="tr-TR" sz="1600" b="1" u="sng" dirty="0"/>
              <a:t>Kapsamlı belge yönetimi politikaları</a:t>
            </a:r>
            <a:r>
              <a:rPr lang="tr-TR" sz="1600" b="1" dirty="0"/>
              <a:t> oluşturun ve uygulayın</a:t>
            </a:r>
          </a:p>
          <a:p>
            <a:pPr marL="285750" indent="-285750" algn="just">
              <a:buFont typeface="Wingdings" panose="05000000000000000000" pitchFamily="2" charset="2"/>
              <a:buChar char="v"/>
            </a:pPr>
            <a:r>
              <a:rPr lang="tr-TR" sz="1600" b="1" u="sng" dirty="0"/>
              <a:t>Altyapı ve teknolojiyi geliştirin</a:t>
            </a:r>
            <a:r>
              <a:rPr lang="tr-TR" sz="1600" b="1" dirty="0"/>
              <a:t> (Belge kaybını önlemek için modern depolama tesislerine, elektronik kayıt yönetimi araçlarına ve düzenli yedeklemelere yatırım yapın; elektronik belge yönetim sistemleri, barkod tarayıcılar ve güvenli depolama cihazları gibi araçları kullanın)</a:t>
            </a:r>
          </a:p>
          <a:p>
            <a:pPr marL="285750" indent="-285750" algn="just">
              <a:buFont typeface="Wingdings" panose="05000000000000000000" pitchFamily="2" charset="2"/>
              <a:buChar char="v"/>
            </a:pPr>
            <a:r>
              <a:rPr lang="tr-TR" sz="1600" b="1" u="sng" dirty="0"/>
              <a:t>Kapasite geliştirme ve personel eğitimi</a:t>
            </a:r>
            <a:r>
              <a:rPr lang="tr-TR" sz="1600" b="1" dirty="0"/>
              <a:t> (Düzenli eğitimlerle personel becerilerini geliştirin, çalışanları motive edin ve kayıt yönetiminde profesyonelliği teşvik edin) (</a:t>
            </a:r>
            <a:r>
              <a:rPr lang="tr-TR" sz="1600" b="1" dirty="0" err="1"/>
              <a:t>Ihedioha</a:t>
            </a:r>
            <a:r>
              <a:rPr lang="tr-TR" sz="1600" b="1" dirty="0"/>
              <a:t> vd., 2021, </a:t>
            </a:r>
            <a:r>
              <a:rPr lang="tr-TR" sz="1600" b="1" dirty="0" err="1"/>
              <a:t>ss</a:t>
            </a:r>
            <a:r>
              <a:rPr lang="tr-TR" sz="1600" b="1" dirty="0"/>
              <a:t>. 271-278). </a:t>
            </a:r>
          </a:p>
        </p:txBody>
      </p:sp>
    </p:spTree>
    <p:extLst>
      <p:ext uri="{BB962C8B-B14F-4D97-AF65-F5344CB8AC3E}">
        <p14:creationId xmlns:p14="http://schemas.microsoft.com/office/powerpoint/2010/main" val="699403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023C6-0730-A5EC-FC3A-6F4D37045D37}"/>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84508173-E7CD-0656-CDCD-9DA3E719342C}"/>
              </a:ext>
            </a:extLst>
          </p:cNvPr>
          <p:cNvSpPr>
            <a:spLocks noGrp="1"/>
          </p:cNvSpPr>
          <p:nvPr>
            <p:ph type="title"/>
          </p:nvPr>
        </p:nvSpPr>
        <p:spPr>
          <a:xfrm>
            <a:off x="899585" y="195570"/>
            <a:ext cx="8947421" cy="509685"/>
          </a:xfrm>
        </p:spPr>
        <p:txBody>
          <a:bodyPr>
            <a:normAutofit/>
          </a:bodyPr>
          <a:lstStyle/>
          <a:p>
            <a:pPr algn="ctr"/>
            <a:r>
              <a:rPr lang="tr-TR" sz="2400" b="1" dirty="0">
                <a:solidFill>
                  <a:schemeClr val="tx1"/>
                </a:solidFill>
              </a:rPr>
              <a:t>Öneriler</a:t>
            </a:r>
          </a:p>
        </p:txBody>
      </p:sp>
      <p:sp>
        <p:nvSpPr>
          <p:cNvPr id="3" name="İçerik Yer Tutucusu 2">
            <a:extLst>
              <a:ext uri="{FF2B5EF4-FFF2-40B4-BE49-F238E27FC236}">
                <a16:creationId xmlns:a16="http://schemas.microsoft.com/office/drawing/2014/main" id="{F10E3E29-27D5-FA38-0E0D-F0CE1F45C5AB}"/>
              </a:ext>
            </a:extLst>
          </p:cNvPr>
          <p:cNvSpPr>
            <a:spLocks noGrp="1"/>
          </p:cNvSpPr>
          <p:nvPr>
            <p:ph idx="1"/>
          </p:nvPr>
        </p:nvSpPr>
        <p:spPr>
          <a:xfrm>
            <a:off x="993095" y="668901"/>
            <a:ext cx="9438005" cy="5357384"/>
          </a:xfrm>
        </p:spPr>
        <p:txBody>
          <a:bodyPr>
            <a:noAutofit/>
          </a:bodyPr>
          <a:lstStyle/>
          <a:p>
            <a:pPr algn="just"/>
            <a:endParaRPr lang="tr-TR" sz="1600" b="1" dirty="0"/>
          </a:p>
          <a:p>
            <a:pPr algn="just">
              <a:buFont typeface="Wingdings" panose="05000000000000000000" pitchFamily="2" charset="2"/>
              <a:buChar char="v"/>
            </a:pPr>
            <a:r>
              <a:rPr lang="tr-TR" sz="1600" b="1" u="sng" dirty="0"/>
              <a:t>Depolama Güvenliğini ve Korumayı İyileştirin</a:t>
            </a:r>
            <a:r>
              <a:rPr lang="tr-TR" sz="1600" b="1" dirty="0"/>
              <a:t> (Güvenli, yangına dayanıklı ve iklimlendirmesi denetimli depolama tesisleri kullanın; belge/kayıtların fiziksel koşullarını düzenli olarak denetleyin)</a:t>
            </a:r>
          </a:p>
          <a:p>
            <a:pPr algn="just">
              <a:buFont typeface="Wingdings" panose="05000000000000000000" pitchFamily="2" charset="2"/>
              <a:buChar char="v"/>
            </a:pPr>
            <a:r>
              <a:rPr lang="tr-TR" sz="1600" b="1" u="sng" dirty="0"/>
              <a:t>Mevzuata ve Düzenlemelere Uygunluğu Teşvik Edin</a:t>
            </a:r>
            <a:r>
              <a:rPr lang="tr-TR" sz="1600" b="1" dirty="0"/>
              <a:t> (Saklama ve imha politikalarını sektör standartları ve yönetmeliklerine uygun olarak düzenli olarak gözden geçirin ve güncelleyin)</a:t>
            </a:r>
          </a:p>
          <a:p>
            <a:pPr algn="just">
              <a:buFont typeface="Wingdings" panose="05000000000000000000" pitchFamily="2" charset="2"/>
              <a:buChar char="v"/>
            </a:pPr>
            <a:r>
              <a:rPr lang="tr-TR" sz="1600" b="1" u="sng" dirty="0"/>
              <a:t>Belge/Kayıtların Erişilebilirliğini ve Kullanımını Geliştirin</a:t>
            </a:r>
            <a:r>
              <a:rPr lang="tr-TR" sz="1600" b="1" dirty="0"/>
              <a:t> (Sınıflandırma, dizinleme ve elektronik erişim sistemleri aracılığıyla kayıtlara karar vericiler ve personel tarafından kolayca erişilmesini sağlayın)</a:t>
            </a:r>
          </a:p>
          <a:p>
            <a:pPr algn="just">
              <a:buFont typeface="Wingdings" panose="05000000000000000000" pitchFamily="2" charset="2"/>
              <a:buChar char="v"/>
            </a:pPr>
            <a:r>
              <a:rPr lang="tr-TR" sz="1600" b="1" u="sng" dirty="0"/>
              <a:t>Hizmet Sunum Süreçlerini Güçlendirin</a:t>
            </a:r>
            <a:r>
              <a:rPr lang="tr-TR" sz="1600" b="1" dirty="0"/>
              <a:t> (Standart hizmet sunum politikaları oluşturun, yeterli iş gücü sağlayın ve gecikmeleri ve hataları en aza indirmek için teknolojiden yararlanın)</a:t>
            </a:r>
          </a:p>
          <a:p>
            <a:pPr algn="just">
              <a:buFont typeface="Wingdings" panose="05000000000000000000" pitchFamily="2" charset="2"/>
              <a:buChar char="v"/>
            </a:pPr>
            <a:r>
              <a:rPr lang="tr-TR" sz="1600" b="1" u="sng" dirty="0"/>
              <a:t>Etkili Kayıt İmha ve Bertaraf İşlemleri Uygulayın</a:t>
            </a:r>
            <a:r>
              <a:rPr lang="tr-TR" sz="1600" b="1" dirty="0"/>
              <a:t> (Onay alındıktan sonra ve politikaya uygun olarak parçalama ve hamur haline getirme dahil olmak üzere uygun imha yöntemlerini uygulayın)</a:t>
            </a:r>
          </a:p>
          <a:p>
            <a:pPr algn="just">
              <a:buFont typeface="Wingdings" panose="05000000000000000000" pitchFamily="2" charset="2"/>
              <a:buChar char="v"/>
            </a:pPr>
            <a:r>
              <a:rPr lang="tr-TR" sz="1600" b="1" u="sng" dirty="0"/>
              <a:t>Örgütsel ve Çevresel Faktörleri Ele Alın</a:t>
            </a:r>
            <a:r>
              <a:rPr lang="tr-TR" sz="1600" b="1" dirty="0"/>
              <a:t> (Çalışma koşullarını iyileştirin, yeterli finansman sağlayın ve kayıt/belge yönetimine değer veren bir kültür oluşturun (</a:t>
            </a:r>
            <a:r>
              <a:rPr lang="tr-TR" sz="1600" b="1" dirty="0" err="1"/>
              <a:t>Ihedioha</a:t>
            </a:r>
            <a:r>
              <a:rPr lang="tr-TR" sz="1600" b="1" dirty="0"/>
              <a:t> vd., 2021, </a:t>
            </a:r>
            <a:r>
              <a:rPr lang="tr-TR" sz="1600" b="1" dirty="0" err="1"/>
              <a:t>ss</a:t>
            </a:r>
            <a:r>
              <a:rPr lang="tr-TR" sz="1600" b="1" dirty="0"/>
              <a:t>. 272-278). </a:t>
            </a:r>
          </a:p>
        </p:txBody>
      </p:sp>
    </p:spTree>
    <p:extLst>
      <p:ext uri="{BB962C8B-B14F-4D97-AF65-F5344CB8AC3E}">
        <p14:creationId xmlns:p14="http://schemas.microsoft.com/office/powerpoint/2010/main" val="2803912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7AFAE-06CB-A9A0-98D5-BB7833F8556B}"/>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B9575910-5A92-3D31-9669-9A7471439577}"/>
              </a:ext>
            </a:extLst>
          </p:cNvPr>
          <p:cNvSpPr>
            <a:spLocks noGrp="1"/>
          </p:cNvSpPr>
          <p:nvPr>
            <p:ph type="title"/>
          </p:nvPr>
        </p:nvSpPr>
        <p:spPr>
          <a:xfrm>
            <a:off x="899585" y="195570"/>
            <a:ext cx="8947421" cy="509685"/>
          </a:xfrm>
        </p:spPr>
        <p:txBody>
          <a:bodyPr>
            <a:normAutofit/>
          </a:bodyPr>
          <a:lstStyle/>
          <a:p>
            <a:pPr algn="ctr"/>
            <a:r>
              <a:rPr lang="tr-TR" sz="2400" b="1" dirty="0">
                <a:solidFill>
                  <a:schemeClr val="tx1"/>
                </a:solidFill>
              </a:rPr>
              <a:t>SONUÇ VE DEĞERLENDİRME</a:t>
            </a:r>
          </a:p>
        </p:txBody>
      </p:sp>
      <p:sp>
        <p:nvSpPr>
          <p:cNvPr id="3" name="İçerik Yer Tutucusu 2">
            <a:extLst>
              <a:ext uri="{FF2B5EF4-FFF2-40B4-BE49-F238E27FC236}">
                <a16:creationId xmlns:a16="http://schemas.microsoft.com/office/drawing/2014/main" id="{EB43E903-1E66-F86E-F6FC-0F92091AA911}"/>
              </a:ext>
            </a:extLst>
          </p:cNvPr>
          <p:cNvSpPr>
            <a:spLocks noGrp="1"/>
          </p:cNvSpPr>
          <p:nvPr>
            <p:ph idx="1"/>
          </p:nvPr>
        </p:nvSpPr>
        <p:spPr>
          <a:xfrm>
            <a:off x="1002822" y="790496"/>
            <a:ext cx="9438005" cy="4943959"/>
          </a:xfrm>
        </p:spPr>
        <p:txBody>
          <a:bodyPr>
            <a:noAutofit/>
          </a:bodyPr>
          <a:lstStyle/>
          <a:p>
            <a:pPr marL="0" indent="0" algn="just">
              <a:buNone/>
            </a:pPr>
            <a:r>
              <a:rPr lang="tr-TR" b="1" dirty="0"/>
              <a:t>Bu derste, arşiv, arşivleme ve koruma alanında temel kavramlar, uygulamalar ve güncel sorunlar hakkında bilgiler verilmiştir.</a:t>
            </a:r>
          </a:p>
          <a:p>
            <a:pPr marL="0" indent="0" algn="just">
              <a:buNone/>
            </a:pPr>
            <a:r>
              <a:rPr lang="tr-TR" b="1" dirty="0"/>
              <a:t>Arşivlerin tarihi, kültürel ve bilgi aktarımındaki vazgeçilmez rolü vurgulanırken, koruma (</a:t>
            </a:r>
            <a:r>
              <a:rPr lang="tr-TR" b="1" dirty="0" err="1"/>
              <a:t>preservation</a:t>
            </a:r>
            <a:r>
              <a:rPr lang="tr-TR" b="1" dirty="0"/>
              <a:t>) ve konservasyon (</a:t>
            </a:r>
            <a:r>
              <a:rPr lang="tr-TR" b="1" dirty="0" err="1"/>
              <a:t>conservation</a:t>
            </a:r>
            <a:r>
              <a:rPr lang="tr-TR" b="1" dirty="0"/>
              <a:t>) arasındaki farklar detaylı şekilde açıklanmış ve bu uygulamaların önemine değinilmiştir. </a:t>
            </a:r>
          </a:p>
          <a:p>
            <a:pPr marL="0" indent="0" algn="just">
              <a:buNone/>
            </a:pPr>
            <a:r>
              <a:rPr lang="tr-TR" b="1" dirty="0"/>
              <a:t>Ayrıca, farklı arşiv türleri, tahribat etkenleri ve alınacak önlemler konularına da değinilmiştir. </a:t>
            </a:r>
          </a:p>
          <a:p>
            <a:pPr marL="0" indent="0" algn="just">
              <a:buNone/>
            </a:pPr>
            <a:r>
              <a:rPr lang="tr-TR" b="1" dirty="0"/>
              <a:t>Dijitalleşme sürecinin getirdiği yeni gereksinimler ve referans hizmetlerinin önemi de ele alınarak, arşivcilik alanındaki güncel gelişmelere ışık tutulmuştur. </a:t>
            </a:r>
          </a:p>
          <a:p>
            <a:pPr marL="0" indent="0" algn="just">
              <a:buNone/>
            </a:pPr>
            <a:r>
              <a:rPr lang="tr-TR" b="1" dirty="0"/>
              <a:t>Son olarak, belge yönetiminde karşılaşılan sorunlar ele alınıp çözümler önerilerek, arşivlerin sürdürülebilirliği ve etkinliği için pratik yaklaşımlar sunulmuştur. </a:t>
            </a:r>
          </a:p>
          <a:p>
            <a:pPr marL="0" indent="0" algn="just">
              <a:buNone/>
            </a:pPr>
            <a:r>
              <a:rPr lang="tr-TR" b="1" dirty="0"/>
              <a:t>Bu bilgiler ışığında, arşivcilik mesleğinin, toplumsal belleğin korunması ve bilgiye erişimin sağlanması açısından stratejik bir öneme sahip olduğu ortaya konulmaktadır.</a:t>
            </a:r>
            <a:endParaRPr lang="tr-TR" sz="1600" b="1" dirty="0"/>
          </a:p>
        </p:txBody>
      </p:sp>
    </p:spTree>
    <p:extLst>
      <p:ext uri="{BB962C8B-B14F-4D97-AF65-F5344CB8AC3E}">
        <p14:creationId xmlns:p14="http://schemas.microsoft.com/office/powerpoint/2010/main" val="215785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72E86-841D-7A93-202D-74C66C2A6711}"/>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4F1E47FC-B33D-8191-618F-58D9B839B55E}"/>
              </a:ext>
            </a:extLst>
          </p:cNvPr>
          <p:cNvSpPr>
            <a:spLocks noGrp="1"/>
          </p:cNvSpPr>
          <p:nvPr>
            <p:ph type="title"/>
          </p:nvPr>
        </p:nvSpPr>
        <p:spPr>
          <a:xfrm>
            <a:off x="1434417" y="132735"/>
            <a:ext cx="8596668" cy="565355"/>
          </a:xfrm>
        </p:spPr>
        <p:txBody>
          <a:bodyPr>
            <a:normAutofit fontScale="90000"/>
          </a:bodyPr>
          <a:lstStyle/>
          <a:p>
            <a:pPr algn="ctr"/>
            <a:r>
              <a:rPr lang="tr-TR" b="1" dirty="0"/>
              <a:t>Kaynakça</a:t>
            </a:r>
            <a:endParaRPr lang="en-US" b="1" dirty="0"/>
          </a:p>
        </p:txBody>
      </p:sp>
      <p:sp>
        <p:nvSpPr>
          <p:cNvPr id="3" name="İçerik Yer Tutucusu 2">
            <a:extLst>
              <a:ext uri="{FF2B5EF4-FFF2-40B4-BE49-F238E27FC236}">
                <a16:creationId xmlns:a16="http://schemas.microsoft.com/office/drawing/2014/main" id="{A8CF00E1-E9E8-C5E7-47AA-ABA42FFFBE2B}"/>
              </a:ext>
            </a:extLst>
          </p:cNvPr>
          <p:cNvSpPr>
            <a:spLocks noGrp="1"/>
          </p:cNvSpPr>
          <p:nvPr>
            <p:ph idx="1"/>
          </p:nvPr>
        </p:nvSpPr>
        <p:spPr>
          <a:xfrm>
            <a:off x="711747" y="737417"/>
            <a:ext cx="10221724" cy="5853071"/>
          </a:xfrm>
        </p:spPr>
        <p:txBody>
          <a:bodyPr>
            <a:normAutofit lnSpcReduction="10000"/>
          </a:bodyPr>
          <a:lstStyle/>
          <a:p>
            <a:r>
              <a:rPr lang="tr-TR" sz="1100" b="1" dirty="0"/>
              <a:t>British Library (2025). </a:t>
            </a:r>
            <a:r>
              <a:rPr lang="en-US" sz="1100" b="1" i="1" dirty="0"/>
              <a:t>Welcome to the Endangered Archives </a:t>
            </a:r>
            <a:r>
              <a:rPr lang="en-US" sz="1100" b="1" i="1" dirty="0" err="1"/>
              <a:t>Programme</a:t>
            </a:r>
            <a:r>
              <a:rPr lang="tr-TR" sz="1100" b="1" dirty="0"/>
              <a:t>. </a:t>
            </a:r>
            <a:r>
              <a:rPr lang="tr-TR" sz="1100" b="1" dirty="0">
                <a:hlinkClick r:id="rId2"/>
              </a:rPr>
              <a:t>https://eap.bl.uk/</a:t>
            </a:r>
            <a:endParaRPr lang="tr-TR" sz="1100" b="1" dirty="0"/>
          </a:p>
          <a:p>
            <a:r>
              <a:rPr lang="tr-TR" sz="1100" b="1" dirty="0"/>
              <a:t>Er, U. E. (2019, 13 Mayıs). </a:t>
            </a:r>
            <a:r>
              <a:rPr lang="tr-TR" sz="1100" b="1" i="1" dirty="0"/>
              <a:t>T.C. Cumhurbaşkanlığı Devlet Arşivleri Başkanlığı</a:t>
            </a:r>
            <a:r>
              <a:rPr lang="tr-TR" sz="1100" b="1" dirty="0"/>
              <a:t>. </a:t>
            </a:r>
            <a:r>
              <a:rPr lang="tr-TR" sz="1100" b="1" dirty="0">
                <a:hlinkClick r:id="rId3"/>
              </a:rPr>
              <a:t>https://www.canakkaleharbi.com/arsivler/t-c-cumhurbaskanlik-devlet-arsivi/</a:t>
            </a:r>
            <a:endParaRPr lang="tr-TR" sz="1100" b="1" dirty="0"/>
          </a:p>
          <a:p>
            <a:r>
              <a:rPr lang="en-US" sz="1100" b="1" dirty="0"/>
              <a:t>Foot, M. (1996). Preservation and conservation in libraries and archives: A librarian’s point of view, </a:t>
            </a:r>
            <a:r>
              <a:rPr lang="en-US" sz="1100" b="1" i="1" dirty="0" err="1"/>
              <a:t>Année</a:t>
            </a:r>
            <a:r>
              <a:rPr lang="en-US" sz="1100" b="1" dirty="0"/>
              <a:t>, 21, 93-103. </a:t>
            </a:r>
            <a:r>
              <a:rPr lang="en-US" sz="1100" b="1" dirty="0">
                <a:hlinkClick r:id="rId4"/>
              </a:rPr>
              <a:t>https://www.persee.fr/doc/cchav_0184-1025_1996_num_21_1_1164</a:t>
            </a:r>
            <a:endParaRPr lang="tr-TR" sz="1100" b="1" dirty="0"/>
          </a:p>
          <a:p>
            <a:r>
              <a:rPr lang="en-US" sz="1100" b="1" dirty="0"/>
              <a:t>Honig</a:t>
            </a:r>
            <a:r>
              <a:rPr lang="tr-TR" sz="1100" b="1" dirty="0"/>
              <a:t>, J. (2024, 6 Ağustos). </a:t>
            </a:r>
            <a:r>
              <a:rPr lang="en-US" sz="1100" b="1" i="1" dirty="0"/>
              <a:t>Document </a:t>
            </a:r>
            <a:r>
              <a:rPr lang="tr-TR" sz="1100" b="1" i="1" dirty="0"/>
              <a:t>a</a:t>
            </a:r>
            <a:r>
              <a:rPr lang="en-US" sz="1100" b="1" i="1" dirty="0" err="1"/>
              <a:t>rchiving</a:t>
            </a:r>
            <a:r>
              <a:rPr lang="en-US" sz="1100" b="1" i="1" dirty="0"/>
              <a:t>: What you need to know</a:t>
            </a:r>
            <a:r>
              <a:rPr lang="tr-TR" sz="1100" b="1" dirty="0"/>
              <a:t>. </a:t>
            </a:r>
            <a:r>
              <a:rPr lang="tr-TR" sz="1100" b="1" dirty="0">
                <a:hlinkClick r:id="rId5"/>
              </a:rPr>
              <a:t>https://start.docuware.com/blog/document-management/document-archiving</a:t>
            </a:r>
            <a:endParaRPr lang="tr-TR" sz="1100" b="1" dirty="0"/>
          </a:p>
          <a:p>
            <a:r>
              <a:rPr lang="tr-TR" sz="1100" b="1" dirty="0" err="1"/>
              <a:t>Ihedioha</a:t>
            </a:r>
            <a:r>
              <a:rPr lang="tr-TR" sz="1100" b="1" dirty="0"/>
              <a:t>, P. E., </a:t>
            </a:r>
            <a:r>
              <a:rPr lang="tr-TR" sz="1100" b="1" dirty="0" err="1"/>
              <a:t>Madukoma</a:t>
            </a:r>
            <a:r>
              <a:rPr lang="tr-TR" sz="1100" b="1" dirty="0"/>
              <a:t>, E. &amp; </a:t>
            </a:r>
            <a:r>
              <a:rPr lang="tr-TR" sz="1100" b="1" dirty="0" err="1"/>
              <a:t>Alegbeleye</a:t>
            </a:r>
            <a:r>
              <a:rPr lang="tr-TR" sz="1100" b="1" dirty="0"/>
              <a:t>, G. O. (2021). </a:t>
            </a:r>
            <a:r>
              <a:rPr lang="tr-TR" sz="1100" b="1" dirty="0" err="1"/>
              <a:t>Records</a:t>
            </a:r>
            <a:r>
              <a:rPr lang="tr-TR" sz="1100" b="1" dirty="0"/>
              <a:t> </a:t>
            </a:r>
            <a:r>
              <a:rPr lang="tr-TR" sz="1100" b="1" dirty="0" err="1"/>
              <a:t>management</a:t>
            </a:r>
            <a:r>
              <a:rPr lang="tr-TR" sz="1100" b="1" dirty="0"/>
              <a:t> </a:t>
            </a:r>
            <a:r>
              <a:rPr lang="tr-TR" sz="1100" b="1" dirty="0" err="1"/>
              <a:t>practices</a:t>
            </a:r>
            <a:r>
              <a:rPr lang="tr-TR" sz="1100" b="1" dirty="0"/>
              <a:t>, </a:t>
            </a:r>
            <a:r>
              <a:rPr lang="tr-TR" sz="1100" b="1" dirty="0" err="1"/>
              <a:t>decision</a:t>
            </a:r>
            <a:r>
              <a:rPr lang="tr-TR" sz="1100" b="1" dirty="0"/>
              <a:t> </a:t>
            </a:r>
            <a:r>
              <a:rPr lang="tr-TR" sz="1100" b="1" dirty="0" err="1"/>
              <a:t>making</a:t>
            </a:r>
            <a:r>
              <a:rPr lang="tr-TR" sz="1100" b="1" dirty="0"/>
              <a:t> </a:t>
            </a:r>
            <a:r>
              <a:rPr lang="tr-TR" sz="1100" b="1" dirty="0" err="1"/>
              <a:t>processes</a:t>
            </a:r>
            <a:r>
              <a:rPr lang="tr-TR" sz="1100" b="1" dirty="0"/>
              <a:t> </a:t>
            </a:r>
            <a:r>
              <a:rPr lang="tr-TR" sz="1100" b="1" dirty="0" err="1"/>
              <a:t>and</a:t>
            </a:r>
            <a:r>
              <a:rPr lang="tr-TR" sz="1100" b="1" dirty="0"/>
              <a:t> service </a:t>
            </a:r>
            <a:r>
              <a:rPr lang="tr-TR" sz="1100" b="1" dirty="0" err="1"/>
              <a:t>delivery</a:t>
            </a:r>
            <a:r>
              <a:rPr lang="tr-TR" sz="1100" b="1" dirty="0"/>
              <a:t> in </a:t>
            </a:r>
            <a:r>
              <a:rPr lang="tr-TR" sz="1100" b="1" dirty="0" err="1"/>
              <a:t>selected</a:t>
            </a:r>
            <a:r>
              <a:rPr lang="tr-TR" sz="1100" b="1" dirty="0"/>
              <a:t> </a:t>
            </a:r>
            <a:r>
              <a:rPr lang="tr-TR" sz="1100" b="1" dirty="0" err="1"/>
              <a:t>share</a:t>
            </a:r>
            <a:r>
              <a:rPr lang="tr-TR" sz="1100" b="1" dirty="0"/>
              <a:t> </a:t>
            </a:r>
            <a:r>
              <a:rPr lang="tr-TR" sz="1100" b="1" dirty="0" err="1"/>
              <a:t>registration</a:t>
            </a:r>
            <a:r>
              <a:rPr lang="tr-TR" sz="1100" b="1" dirty="0"/>
              <a:t> </a:t>
            </a:r>
            <a:r>
              <a:rPr lang="tr-TR" sz="1100" b="1" dirty="0" err="1"/>
              <a:t>companies</a:t>
            </a:r>
            <a:r>
              <a:rPr lang="tr-TR" sz="1100" b="1" dirty="0"/>
              <a:t> in Lagos </a:t>
            </a:r>
            <a:r>
              <a:rPr lang="tr-TR" sz="1100" b="1" dirty="0" err="1"/>
              <a:t>State</a:t>
            </a:r>
            <a:r>
              <a:rPr lang="tr-TR" sz="1100" b="1" dirty="0"/>
              <a:t>, </a:t>
            </a:r>
            <a:r>
              <a:rPr lang="tr-TR" sz="1100" b="1" dirty="0" err="1"/>
              <a:t>Nigeria</a:t>
            </a:r>
            <a:r>
              <a:rPr lang="tr-TR" sz="1100" b="1" dirty="0"/>
              <a:t>. </a:t>
            </a:r>
            <a:r>
              <a:rPr lang="tr-TR" sz="1100" b="1" i="1" dirty="0"/>
              <a:t>Inter. J. </a:t>
            </a:r>
            <a:r>
              <a:rPr lang="tr-TR" sz="1100" b="1" i="1" dirty="0" err="1"/>
              <a:t>Acad</a:t>
            </a:r>
            <a:r>
              <a:rPr lang="tr-TR" sz="1100" b="1" i="1" dirty="0"/>
              <a:t>. </a:t>
            </a:r>
            <a:r>
              <a:rPr lang="tr-TR" sz="1100" b="1" i="1" dirty="0" err="1"/>
              <a:t>Lib</a:t>
            </a:r>
            <a:r>
              <a:rPr lang="tr-TR" sz="1100" b="1" i="1" dirty="0"/>
              <a:t>. </a:t>
            </a:r>
            <a:r>
              <a:rPr lang="tr-TR" sz="1100" b="1" i="1" dirty="0" err="1"/>
              <a:t>Info</a:t>
            </a:r>
            <a:r>
              <a:rPr lang="tr-TR" sz="1100" b="1" i="1" dirty="0"/>
              <a:t>. </a:t>
            </a:r>
            <a:r>
              <a:rPr lang="tr-TR" sz="1100" b="1" i="1" dirty="0" err="1"/>
              <a:t>Sci</a:t>
            </a:r>
            <a:r>
              <a:rPr lang="tr-TR" sz="1100" b="1" dirty="0"/>
              <a:t>. 9(5): 269-286.</a:t>
            </a:r>
          </a:p>
          <a:p>
            <a:r>
              <a:rPr lang="en-US" sz="1100" b="1" dirty="0"/>
              <a:t>Iosif, C</a:t>
            </a:r>
            <a:r>
              <a:rPr lang="tr-TR" sz="1100" b="1" dirty="0"/>
              <a:t>. &amp; </a:t>
            </a:r>
            <a:r>
              <a:rPr lang="en-US" sz="1100" b="1" dirty="0"/>
              <a:t> Bogdan</a:t>
            </a:r>
            <a:r>
              <a:rPr lang="tr-TR" sz="1100" b="1" dirty="0"/>
              <a:t>, I. (</a:t>
            </a:r>
            <a:r>
              <a:rPr lang="en-US" sz="1100" b="1" dirty="0"/>
              <a:t>2019</a:t>
            </a:r>
            <a:r>
              <a:rPr lang="tr-TR" sz="1100" b="1" dirty="0"/>
              <a:t>)</a:t>
            </a:r>
            <a:r>
              <a:rPr lang="en-US" sz="1100" b="1" dirty="0"/>
              <a:t>. Introduction</a:t>
            </a:r>
            <a:r>
              <a:rPr lang="tr-TR" sz="1100" b="1" dirty="0"/>
              <a:t>:</a:t>
            </a:r>
            <a:r>
              <a:rPr lang="en-US" sz="1100" b="1" dirty="0"/>
              <a:t> Inside and outside the archive: </a:t>
            </a:r>
            <a:r>
              <a:rPr lang="tr-TR" sz="1100" b="1" dirty="0"/>
              <a:t>T</a:t>
            </a:r>
            <a:r>
              <a:rPr lang="en-US" sz="1100" b="1" dirty="0"/>
              <a:t>he uses of archives and archival practice. </a:t>
            </a:r>
            <a:r>
              <a:rPr lang="en-US" sz="1100" b="1" i="1" dirty="0" err="1"/>
              <a:t>Martor</a:t>
            </a:r>
            <a:r>
              <a:rPr lang="en-US" sz="1100" b="1" i="1" dirty="0"/>
              <a:t>. The Museum of the Romanian Peasant Anthropology Review</a:t>
            </a:r>
            <a:r>
              <a:rPr lang="tr-TR" sz="1100" b="1" i="1" dirty="0"/>
              <a:t>, </a:t>
            </a:r>
            <a:r>
              <a:rPr lang="en-US" sz="1100" b="1" dirty="0"/>
              <a:t>24. 7-10. 10.57225/martor.2019.24.01. </a:t>
            </a:r>
            <a:endParaRPr lang="tr-TR" sz="1100" b="1" dirty="0"/>
          </a:p>
          <a:p>
            <a:r>
              <a:rPr lang="tr-TR" sz="1100" b="1" dirty="0" err="1"/>
              <a:t>Makwae</a:t>
            </a:r>
            <a:r>
              <a:rPr lang="tr-TR" sz="1100" b="1" dirty="0"/>
              <a:t>, E. (2017). </a:t>
            </a:r>
            <a:r>
              <a:rPr lang="tr-TR" sz="1100" b="1" i="1" dirty="0" err="1"/>
              <a:t>Preservation</a:t>
            </a:r>
            <a:r>
              <a:rPr lang="tr-TR" sz="1100" b="1" i="1" dirty="0"/>
              <a:t>, </a:t>
            </a:r>
            <a:r>
              <a:rPr lang="tr-TR" sz="1100" b="1" i="1" dirty="0" err="1"/>
              <a:t>restoration</a:t>
            </a:r>
            <a:r>
              <a:rPr lang="tr-TR" sz="1100" b="1" i="1" dirty="0"/>
              <a:t> </a:t>
            </a:r>
            <a:r>
              <a:rPr lang="tr-TR" sz="1100" b="1" i="1" dirty="0" err="1"/>
              <a:t>and</a:t>
            </a:r>
            <a:r>
              <a:rPr lang="tr-TR" sz="1100" b="1" i="1" dirty="0"/>
              <a:t> </a:t>
            </a:r>
            <a:r>
              <a:rPr lang="tr-TR" sz="1100" b="1" i="1" dirty="0" err="1"/>
              <a:t>conservation</a:t>
            </a:r>
            <a:r>
              <a:rPr lang="tr-TR" sz="1100" b="1" i="1" dirty="0"/>
              <a:t> of </a:t>
            </a:r>
            <a:r>
              <a:rPr lang="tr-TR" sz="1100" b="1" i="1" dirty="0" err="1"/>
              <a:t>information</a:t>
            </a:r>
            <a:r>
              <a:rPr lang="tr-TR" sz="1100" b="1" i="1" dirty="0"/>
              <a:t> </a:t>
            </a:r>
            <a:r>
              <a:rPr lang="tr-TR" sz="1100" b="1" i="1" dirty="0" err="1"/>
              <a:t>materials</a:t>
            </a:r>
            <a:r>
              <a:rPr lang="tr-TR" sz="1100" b="1" dirty="0"/>
              <a:t>. LAP Lambert </a:t>
            </a:r>
            <a:r>
              <a:rPr lang="tr-TR" sz="1100" b="1" dirty="0" err="1"/>
              <a:t>Academic</a:t>
            </a:r>
            <a:r>
              <a:rPr lang="tr-TR" sz="1100" b="1" dirty="0"/>
              <a:t> Publishing.</a:t>
            </a:r>
          </a:p>
          <a:p>
            <a:r>
              <a:rPr lang="en-US" sz="1100" b="1" dirty="0"/>
              <a:t>Museum of Ontario Archaeology</a:t>
            </a:r>
            <a:r>
              <a:rPr lang="tr-TR" sz="1100" b="1" dirty="0"/>
              <a:t> (</a:t>
            </a:r>
            <a:r>
              <a:rPr lang="en-US" sz="1100" b="1" dirty="0"/>
              <a:t>2024</a:t>
            </a:r>
            <a:r>
              <a:rPr lang="tr-TR" sz="1100" b="1" dirty="0"/>
              <a:t>)</a:t>
            </a:r>
            <a:r>
              <a:rPr lang="en-US" sz="1100" b="1" dirty="0"/>
              <a:t>. </a:t>
            </a:r>
            <a:r>
              <a:rPr lang="en-US" sz="1100" b="1" i="1" dirty="0"/>
              <a:t>Conservation vs. Preservation: What’s the </a:t>
            </a:r>
            <a:r>
              <a:rPr lang="tr-TR" sz="1100" b="1" i="1" dirty="0"/>
              <a:t>d</a:t>
            </a:r>
            <a:r>
              <a:rPr lang="en-US" sz="1100" b="1" i="1" dirty="0" err="1"/>
              <a:t>ifference</a:t>
            </a:r>
            <a:r>
              <a:rPr lang="en-US" sz="1100" b="1" i="1" dirty="0"/>
              <a:t>?</a:t>
            </a:r>
            <a:r>
              <a:rPr lang="tr-TR" sz="1100" b="1" i="1" dirty="0"/>
              <a:t> </a:t>
            </a:r>
            <a:r>
              <a:rPr lang="tr-TR" sz="1100" b="1" dirty="0">
                <a:hlinkClick r:id="rId6"/>
              </a:rPr>
              <a:t>https://archaeologymuseum.ca/stories/conservation-vs-preservation-whats-the-difference/</a:t>
            </a:r>
            <a:endParaRPr lang="tr-TR" sz="1100" b="1" dirty="0"/>
          </a:p>
          <a:p>
            <a:r>
              <a:rPr lang="tr-TR" sz="1100" b="1" dirty="0" err="1"/>
              <a:t>National</a:t>
            </a:r>
            <a:r>
              <a:rPr lang="tr-TR" sz="1100" b="1" dirty="0"/>
              <a:t> Park Service (</a:t>
            </a:r>
            <a:r>
              <a:rPr lang="tr-TR" sz="1100" b="1" dirty="0" err="1"/>
              <a:t>t.y</a:t>
            </a:r>
            <a:r>
              <a:rPr lang="tr-TR" sz="1100" b="1" dirty="0"/>
              <a:t>.). </a:t>
            </a:r>
            <a:r>
              <a:rPr lang="en-US" sz="1100" b="1" i="1" dirty="0"/>
              <a:t>Library of the American Philosophical Society</a:t>
            </a:r>
            <a:r>
              <a:rPr lang="tr-TR" sz="1100" b="1" dirty="0"/>
              <a:t>. </a:t>
            </a:r>
            <a:r>
              <a:rPr lang="tr-TR" sz="1100" b="1" dirty="0">
                <a:hlinkClick r:id="rId7"/>
              </a:rPr>
              <a:t>https://www.nps.gov/places/000/library-of-the-american-philosophical-society.htm</a:t>
            </a:r>
            <a:endParaRPr lang="tr-TR" sz="1100" b="1" dirty="0"/>
          </a:p>
          <a:p>
            <a:r>
              <a:rPr lang="tr-TR" sz="1100" b="1" dirty="0" err="1"/>
              <a:t>Society</a:t>
            </a:r>
            <a:r>
              <a:rPr lang="tr-TR" sz="1100" b="1" dirty="0"/>
              <a:t> of </a:t>
            </a:r>
            <a:r>
              <a:rPr lang="tr-TR" sz="1100" b="1" dirty="0" err="1"/>
              <a:t>American</a:t>
            </a:r>
            <a:r>
              <a:rPr lang="tr-TR" sz="1100" b="1" dirty="0"/>
              <a:t> </a:t>
            </a:r>
            <a:r>
              <a:rPr lang="tr-TR" sz="1100" b="1" dirty="0" err="1"/>
              <a:t>Archivists</a:t>
            </a:r>
            <a:r>
              <a:rPr lang="tr-TR" sz="1100" b="1" dirty="0"/>
              <a:t> (2025). </a:t>
            </a:r>
            <a:r>
              <a:rPr lang="tr-TR" sz="1100" b="1" i="1" dirty="0" err="1"/>
              <a:t>Types</a:t>
            </a:r>
            <a:r>
              <a:rPr lang="tr-TR" sz="1100" b="1" i="1" dirty="0"/>
              <a:t> of </a:t>
            </a:r>
            <a:r>
              <a:rPr lang="tr-TR" sz="1100" b="1" i="1" dirty="0" err="1"/>
              <a:t>archives</a:t>
            </a:r>
            <a:r>
              <a:rPr lang="tr-TR" sz="1100" b="1" dirty="0"/>
              <a:t>. </a:t>
            </a:r>
            <a:r>
              <a:rPr lang="tr-TR" sz="1100" b="1" dirty="0">
                <a:hlinkClick r:id="rId8"/>
              </a:rPr>
              <a:t>https://www2.archivists.org/usingarchives/typesofarchives</a:t>
            </a:r>
            <a:endParaRPr lang="tr-TR" sz="1100" b="1" dirty="0"/>
          </a:p>
          <a:p>
            <a:r>
              <a:rPr lang="tr-TR" sz="1100" b="1" dirty="0" err="1"/>
              <a:t>Reitz</a:t>
            </a:r>
            <a:r>
              <a:rPr lang="tr-TR" sz="1100" b="1" dirty="0"/>
              <a:t>, J. M. (2014). Archive, </a:t>
            </a:r>
            <a:r>
              <a:rPr lang="tr-TR" sz="1100" b="1" dirty="0" err="1"/>
              <a:t>archives</a:t>
            </a:r>
            <a:r>
              <a:rPr lang="tr-TR" sz="1100" b="1" dirty="0"/>
              <a:t>. </a:t>
            </a:r>
            <a:r>
              <a:rPr lang="en-US" sz="1100" b="1" i="1" dirty="0"/>
              <a:t>ODLIS</a:t>
            </a:r>
            <a:r>
              <a:rPr lang="tr-TR" sz="1100" b="1" i="1" dirty="0"/>
              <a:t>: </a:t>
            </a:r>
            <a:r>
              <a:rPr lang="en-US" sz="1100" b="1" i="1" dirty="0"/>
              <a:t>Online Dictionary for Library and Information Science</a:t>
            </a:r>
            <a:r>
              <a:rPr lang="tr-TR" sz="1100" b="1" i="1" dirty="0"/>
              <a:t> </a:t>
            </a:r>
            <a:r>
              <a:rPr lang="tr-TR" sz="1100" b="1" dirty="0"/>
              <a:t>içinde. </a:t>
            </a:r>
            <a:r>
              <a:rPr lang="tr-TR" sz="1100" b="1" dirty="0">
                <a:hlinkClick r:id="rId9"/>
              </a:rPr>
              <a:t>https://odlis.abc-clio.com/odlis_a.html</a:t>
            </a:r>
            <a:endParaRPr lang="tr-TR" sz="1100" b="1" dirty="0"/>
          </a:p>
          <a:p>
            <a:r>
              <a:rPr lang="tr-TR" sz="1100" b="1" dirty="0" err="1"/>
              <a:t>Roper</a:t>
            </a:r>
            <a:r>
              <a:rPr lang="tr-TR" sz="1100" b="1" dirty="0"/>
              <a:t>, M. (1994). </a:t>
            </a:r>
            <a:r>
              <a:rPr lang="tr-TR" sz="1100" b="1" i="1" dirty="0"/>
              <a:t>Koruma ve konservasyon servisinin plânlanması, </a:t>
            </a:r>
            <a:r>
              <a:rPr lang="tr-TR" sz="1100" b="1" i="1" dirty="0" err="1"/>
              <a:t>teçhizatlandırılması</a:t>
            </a:r>
            <a:r>
              <a:rPr lang="tr-TR" sz="1100" b="1" i="1" dirty="0"/>
              <a:t> ve personel istihdamı: Bir </a:t>
            </a:r>
            <a:r>
              <a:rPr lang="tr-TR" sz="1100" b="1" i="1" dirty="0" err="1"/>
              <a:t>ramp</a:t>
            </a:r>
            <a:r>
              <a:rPr lang="tr-TR" sz="1100" b="1" i="1" dirty="0"/>
              <a:t> çalışması</a:t>
            </a:r>
            <a:r>
              <a:rPr lang="tr-TR" sz="1100" b="1" dirty="0"/>
              <a:t>. Ankara: T.C. Başbakanlık Devlet Arşivleri Genel Müdürlüğü Cumhuriyet Arşivi Daire Başkanlığı Yayın No: 21. </a:t>
            </a:r>
            <a:r>
              <a:rPr lang="tr-TR" sz="1100" b="1" dirty="0">
                <a:hlinkClick r:id="rId10"/>
              </a:rPr>
              <a:t>https://www.devletarsivleri.gov.tr/varliklar/dosyalar/eskisiteden/yayinlar/cumhuriyet-arsivi-yayinlar/koruma%20ve%20konservasyon.pdf</a:t>
            </a:r>
            <a:endParaRPr lang="tr-TR" sz="1100" b="1" dirty="0"/>
          </a:p>
          <a:p>
            <a:r>
              <a:rPr lang="tr-TR" sz="1100" b="1" dirty="0" err="1"/>
              <a:t>Rukancı</a:t>
            </a:r>
            <a:r>
              <a:rPr lang="tr-TR" sz="1100" b="1" dirty="0"/>
              <a:t>, F. (2017). Dijital çağda arşivcilerin değişmeyen rolü. H. Odabaş ve M.A. Akkaya(Yay. Haz.), </a:t>
            </a:r>
            <a:r>
              <a:rPr lang="tr-TR" sz="1100" b="1" i="1" dirty="0"/>
              <a:t>Bilişim Teknolojilerinin Bilgi Merkezlerine ve Hizmetlerine Etkileri </a:t>
            </a:r>
            <a:r>
              <a:rPr lang="tr-TR" sz="1100" b="1" dirty="0"/>
              <a:t>içinde (ss.131-154). </a:t>
            </a:r>
            <a:r>
              <a:rPr lang="tr-TR" sz="1100" b="1" dirty="0" err="1"/>
              <a:t>Hiperyayın</a:t>
            </a:r>
            <a:r>
              <a:rPr lang="tr-TR" sz="1100" b="1" dirty="0"/>
              <a:t>.</a:t>
            </a:r>
          </a:p>
          <a:p>
            <a:r>
              <a:rPr lang="en-US" sz="1100" b="1" dirty="0"/>
              <a:t>Şentürk, B. (2021). </a:t>
            </a:r>
            <a:r>
              <a:rPr lang="tr-TR" sz="1100" b="1" dirty="0"/>
              <a:t>R</a:t>
            </a:r>
            <a:r>
              <a:rPr lang="en-US" sz="1100" b="1" dirty="0" err="1"/>
              <a:t>eference</a:t>
            </a:r>
            <a:r>
              <a:rPr lang="en-US" sz="1100" b="1" dirty="0"/>
              <a:t> services in archives: </a:t>
            </a:r>
            <a:r>
              <a:rPr lang="tr-TR" sz="1100" b="1" dirty="0"/>
              <a:t>A</a:t>
            </a:r>
            <a:r>
              <a:rPr lang="en-US" sz="1100" b="1" dirty="0"/>
              <a:t> matter of prestige. </a:t>
            </a:r>
            <a:r>
              <a:rPr lang="en-US" sz="1100" b="1" i="1" dirty="0" err="1"/>
              <a:t>Arşiv</a:t>
            </a:r>
            <a:r>
              <a:rPr lang="en-US" sz="1100" b="1" i="1" dirty="0"/>
              <a:t> </a:t>
            </a:r>
            <a:r>
              <a:rPr lang="en-US" sz="1100" b="1" i="1" dirty="0" err="1"/>
              <a:t>Dünyası</a:t>
            </a:r>
            <a:r>
              <a:rPr lang="en-US" sz="1100" b="1" dirty="0"/>
              <a:t>, 8(1), 69-78. </a:t>
            </a:r>
            <a:r>
              <a:rPr lang="en-US" sz="1100" b="1" dirty="0">
                <a:hlinkClick r:id="rId11"/>
              </a:rPr>
              <a:t>https://doi.org/10.53474/ad.938257</a:t>
            </a:r>
            <a:endParaRPr lang="tr-TR" sz="1100" b="1" dirty="0"/>
          </a:p>
          <a:p>
            <a:r>
              <a:rPr lang="tr-TR" sz="1100" b="1" dirty="0" err="1"/>
              <a:t>Uylukçu</a:t>
            </a:r>
            <a:r>
              <a:rPr lang="tr-TR" sz="1100" b="1" dirty="0"/>
              <a:t>, S. &amp; Yılmaz Şentürk, E. (2023). Arşiv malzemesinin bozulmasına neden olan etkenler ve koruma yöntemleri. </a:t>
            </a:r>
            <a:r>
              <a:rPr lang="tr-TR" sz="1100" b="1" i="1" dirty="0"/>
              <a:t>Arşiv Dünyası</a:t>
            </a:r>
            <a:r>
              <a:rPr lang="tr-TR" sz="1100" b="1" dirty="0"/>
              <a:t>, 10(1), 24-43. </a:t>
            </a:r>
            <a:r>
              <a:rPr lang="tr-TR" sz="1100" b="1" dirty="0">
                <a:hlinkClick r:id="rId12"/>
              </a:rPr>
              <a:t>https://doi.org/10.53474/ad.1275907U</a:t>
            </a:r>
            <a:endParaRPr lang="tr-TR" sz="1100" b="1" dirty="0"/>
          </a:p>
        </p:txBody>
      </p:sp>
    </p:spTree>
    <p:extLst>
      <p:ext uri="{BB962C8B-B14F-4D97-AF65-F5344CB8AC3E}">
        <p14:creationId xmlns:p14="http://schemas.microsoft.com/office/powerpoint/2010/main" val="1079201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9E146-863D-5534-1287-B9DE5ADBB61C}"/>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2DCC7FD-BF56-9AF1-81B5-4815C046ED76}"/>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GİRİŞ</a:t>
            </a:r>
            <a:endParaRPr lang="en-US" sz="2400" b="1" dirty="0"/>
          </a:p>
        </p:txBody>
      </p:sp>
      <p:sp>
        <p:nvSpPr>
          <p:cNvPr id="3" name="İçerik Yer Tutucusu 2">
            <a:extLst>
              <a:ext uri="{FF2B5EF4-FFF2-40B4-BE49-F238E27FC236}">
                <a16:creationId xmlns:a16="http://schemas.microsoft.com/office/drawing/2014/main" id="{6CABB9E9-7DA7-206D-2E8C-E6913BCE2D07}"/>
              </a:ext>
            </a:extLst>
          </p:cNvPr>
          <p:cNvSpPr>
            <a:spLocks noGrp="1"/>
          </p:cNvSpPr>
          <p:nvPr>
            <p:ph idx="1"/>
          </p:nvPr>
        </p:nvSpPr>
        <p:spPr>
          <a:xfrm>
            <a:off x="1002823" y="926684"/>
            <a:ext cx="9438005" cy="4306797"/>
          </a:xfrm>
        </p:spPr>
        <p:txBody>
          <a:bodyPr>
            <a:noAutofit/>
          </a:bodyPr>
          <a:lstStyle/>
          <a:p>
            <a:pPr marL="0" indent="0" algn="just">
              <a:buNone/>
            </a:pPr>
            <a:r>
              <a:rPr lang="tr-TR" b="1" dirty="0"/>
              <a:t>Arşivleme ve koruma hizmetleri, kültürel, tarihi ve bilgi kaynaklarının sürdürülebilirliğini sağlayan temel ögelerdir. </a:t>
            </a:r>
          </a:p>
          <a:p>
            <a:pPr marL="0" indent="0" algn="just">
              <a:buNone/>
            </a:pPr>
            <a:r>
              <a:rPr lang="tr-TR" b="1" dirty="0"/>
              <a:t>Bu alan, belgelerin ve arşiv materyallerinin uzun ömürlü ve erişilebilir kalmasını sağlamak amacıyla, sistematik düzenleme, koruma ve erişim süreçlerini kapsar. </a:t>
            </a:r>
          </a:p>
          <a:p>
            <a:pPr marL="0" indent="0" algn="just">
              <a:buNone/>
            </a:pPr>
            <a:r>
              <a:rPr lang="tr-TR" b="1" dirty="0"/>
              <a:t>Günümüzde teknolojik gelişmeler ve dijitalleşme ile birlikte, fiziksel ve dijital materyallerin bütünlüğünü ve özgünlüğünü koruma gerekliliği artmakta, bu bağlamda çeşitli kavramlar ve uygulamalar öne çıkmaktadır. </a:t>
            </a:r>
          </a:p>
          <a:p>
            <a:pPr marL="0" indent="0" algn="just">
              <a:buNone/>
            </a:pPr>
            <a:r>
              <a:rPr lang="tr-TR" b="1" dirty="0"/>
              <a:t>Ayrıca, arşivlerin farklı türleri ve karşılaşılan tahribat etkenleri ile alınması gereken önlemler, alanın temel yapıtaşlarını oluşturmaktadır.</a:t>
            </a:r>
          </a:p>
          <a:p>
            <a:pPr marL="0" indent="0" algn="just">
              <a:buNone/>
            </a:pPr>
            <a:r>
              <a:rPr lang="tr-TR" b="1" dirty="0"/>
              <a:t>Bu derste, açıklanan bağlamlarda, alanın temel kavramlarından başlayarak, çeşitli arşiv türleri, koruma ve konservasyon yöntemleri ile güncel sorunlar ve çözüm önerileri detaylandırılacaktır.</a:t>
            </a:r>
          </a:p>
        </p:txBody>
      </p:sp>
    </p:spTree>
    <p:extLst>
      <p:ext uri="{BB962C8B-B14F-4D97-AF65-F5344CB8AC3E}">
        <p14:creationId xmlns:p14="http://schemas.microsoft.com/office/powerpoint/2010/main" val="408861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298E-A730-1A7E-F05C-9EF7F04F6F22}"/>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0C38CADD-EEC0-5DB3-5B5C-CB363FD5B254}"/>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 VE ARŞİVLEME: GİRİŞ</a:t>
            </a:r>
            <a:endParaRPr lang="en-US" sz="2400" b="1" dirty="0"/>
          </a:p>
        </p:txBody>
      </p:sp>
      <p:sp>
        <p:nvSpPr>
          <p:cNvPr id="3" name="İçerik Yer Tutucusu 2">
            <a:extLst>
              <a:ext uri="{FF2B5EF4-FFF2-40B4-BE49-F238E27FC236}">
                <a16:creationId xmlns:a16="http://schemas.microsoft.com/office/drawing/2014/main" id="{A0D5FCE7-2220-01A1-DD06-A123C746361F}"/>
              </a:ext>
            </a:extLst>
          </p:cNvPr>
          <p:cNvSpPr>
            <a:spLocks noGrp="1"/>
          </p:cNvSpPr>
          <p:nvPr>
            <p:ph idx="1"/>
          </p:nvPr>
        </p:nvSpPr>
        <p:spPr>
          <a:xfrm>
            <a:off x="1002823" y="926684"/>
            <a:ext cx="9438005" cy="5120155"/>
          </a:xfrm>
        </p:spPr>
        <p:txBody>
          <a:bodyPr>
            <a:noAutofit/>
          </a:bodyPr>
          <a:lstStyle/>
          <a:p>
            <a:pPr marL="0" indent="0" algn="just">
              <a:buNone/>
            </a:pPr>
            <a:r>
              <a:rPr lang="tr-TR" b="1" dirty="0"/>
              <a:t>Arşivleme ve koruma hizmetleri, gelecek kuşaklar için değerli kültürel, tarihi ve bilgi kaynaklarının korunmasında yaşamsal bir rol oynar. </a:t>
            </a:r>
          </a:p>
          <a:p>
            <a:pPr marL="0" indent="0" algn="just">
              <a:buNone/>
            </a:pPr>
            <a:r>
              <a:rPr lang="tr-TR" b="1" dirty="0"/>
              <a:t>Bu hizmetler, belgelerin, kayıtların ve eserlerin uzun ömürlü olmasını ve zaman içinde erişilebilirliğini sağlamak için sistematik toplama, düzenleme ve koruma yöntemlerini içerir. </a:t>
            </a:r>
          </a:p>
          <a:p>
            <a:pPr marL="0" indent="0" algn="just">
              <a:buNone/>
            </a:pPr>
            <a:r>
              <a:rPr lang="tr-TR" b="1" dirty="0"/>
              <a:t>Hızlı teknolojik gelişmeler ve artan dijitalleşme ile karakterize olan bir çağda, hem fiziksel hem de dijital materyallerin bütünlüğünü ve özgünlüğünü korumak için etkili arşivleme ve koruma önemlidir. </a:t>
            </a:r>
          </a:p>
          <a:p>
            <a:pPr marL="0" indent="0" algn="just">
              <a:buNone/>
            </a:pPr>
            <a:r>
              <a:rPr lang="tr-TR" b="1" dirty="0"/>
              <a:t>Kurumlar, korumada en iyi uygulamaları yaşama geçirerek, bozulmayı önleyebilir, yangın, su hasarı ve eskime gibi riskleri yönetebilir ve önemli bilgilerin araştırma, eğitim ve kültürel süreklilik için erişilebilir kalmasını sağlayabilir. </a:t>
            </a:r>
          </a:p>
          <a:p>
            <a:pPr marL="0" indent="0" algn="just">
              <a:buNone/>
            </a:pPr>
            <a:r>
              <a:rPr lang="tr-TR" b="1" dirty="0"/>
              <a:t>Toplumsal belleğin koruyucuları olarak arşivleme ve koruma hizmetleri, tarihi kayıtların sürdürülmesi ve sürekli bilgi yayılımının desteklenmesi için temel öneme sahiptir.</a:t>
            </a:r>
          </a:p>
        </p:txBody>
      </p:sp>
    </p:spTree>
    <p:extLst>
      <p:ext uri="{BB962C8B-B14F-4D97-AF65-F5344CB8AC3E}">
        <p14:creationId xmlns:p14="http://schemas.microsoft.com/office/powerpoint/2010/main" val="234044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D2FF1-FC86-F299-BFAF-E09C8586B298}"/>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5FE96C27-B3BC-7672-E3B7-F091D0097854}"/>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 VE ARŞİVLEME: KAVRAMLAR</a:t>
            </a:r>
            <a:endParaRPr lang="en-US" sz="2400" b="1" dirty="0"/>
          </a:p>
        </p:txBody>
      </p:sp>
      <p:sp>
        <p:nvSpPr>
          <p:cNvPr id="3" name="İçerik Yer Tutucusu 2">
            <a:extLst>
              <a:ext uri="{FF2B5EF4-FFF2-40B4-BE49-F238E27FC236}">
                <a16:creationId xmlns:a16="http://schemas.microsoft.com/office/drawing/2014/main" id="{1ABDC20A-B6C7-CFBE-EF78-F7624B0159DA}"/>
              </a:ext>
            </a:extLst>
          </p:cNvPr>
          <p:cNvSpPr>
            <a:spLocks noGrp="1"/>
          </p:cNvSpPr>
          <p:nvPr>
            <p:ph idx="1"/>
          </p:nvPr>
        </p:nvSpPr>
        <p:spPr>
          <a:xfrm>
            <a:off x="1002823" y="926684"/>
            <a:ext cx="9438005" cy="5120155"/>
          </a:xfrm>
        </p:spPr>
        <p:txBody>
          <a:bodyPr>
            <a:noAutofit/>
          </a:bodyPr>
          <a:lstStyle/>
          <a:p>
            <a:pPr algn="just"/>
            <a:r>
              <a:rPr lang="tr-TR" b="1" u="sng" dirty="0"/>
              <a:t>Arşiv, </a:t>
            </a:r>
            <a:r>
              <a:rPr lang="tr-TR" b="1" dirty="0"/>
              <a:t>arşiv dermesini barındıran bina, tesis veya alan (çoğu arşivci tarafından depo terimi tercih edilir). </a:t>
            </a:r>
          </a:p>
          <a:p>
            <a:pPr algn="just"/>
            <a:r>
              <a:rPr lang="tr-TR" b="1" dirty="0"/>
              <a:t>Ayrıca, belgeleri genellikle tarihi, bilgilendirici, yasal veya kanıt niteliğinde bir kayıt olarak kalıcı veya sınırlı ya da sınırsız bir süre boyunca saklamak için depolama </a:t>
            </a:r>
          </a:p>
          <a:p>
            <a:pPr algn="just"/>
            <a:r>
              <a:rPr lang="tr-TR" b="1" dirty="0"/>
              <a:t>Bir işletmenin, hükümetin, kuruluşun, kurumun veya diğer tüzel kişilerin faaliyetlerine ilişkin güncel olmayan kayıtların veya bir veya daha fazla bireyin, ailenin veya grubun kişisel belgelerinin, genellikle eğitimli bir arşivci tarafından yönetilen ve bakımı yapılan bir depoda; kalıcı tarihi, bilgilendirici, kanıt niteliğinde, yasal, idari veya parasal değerleri için oluşturucusu veya halefi tarafından kalıcı olarak (veya belirli ya da belirsiz bir süre boyunca) saklandığı düzenli bir derme</a:t>
            </a:r>
          </a:p>
          <a:p>
            <a:pPr algn="just"/>
            <a:r>
              <a:rPr lang="tr-TR" b="1" dirty="0"/>
              <a:t>Ayrıca, arşiv malzemelerini değerlendirmek, seçmek, korumak ve bunlara erişim sağlamaktan sorumlu ofis veya kuruluşu da ifade eder (</a:t>
            </a:r>
            <a:r>
              <a:rPr lang="tr-TR" b="1" dirty="0" err="1"/>
              <a:t>Reitz</a:t>
            </a:r>
            <a:r>
              <a:rPr lang="tr-TR" b="1" dirty="0"/>
              <a:t>, 2014).</a:t>
            </a:r>
          </a:p>
        </p:txBody>
      </p:sp>
    </p:spTree>
    <p:extLst>
      <p:ext uri="{BB962C8B-B14F-4D97-AF65-F5344CB8AC3E}">
        <p14:creationId xmlns:p14="http://schemas.microsoft.com/office/powerpoint/2010/main" val="2902785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CBD8-919A-2BBA-B3F4-010D5AF857CF}"/>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76C5C8C6-435D-86A1-9B5F-F05FB01A3B37}"/>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 VE ARŞİVLEME: KAVRAMLAR</a:t>
            </a:r>
            <a:endParaRPr lang="en-US" sz="2400" b="1" dirty="0"/>
          </a:p>
        </p:txBody>
      </p:sp>
      <p:sp>
        <p:nvSpPr>
          <p:cNvPr id="3" name="İçerik Yer Tutucusu 2">
            <a:extLst>
              <a:ext uri="{FF2B5EF4-FFF2-40B4-BE49-F238E27FC236}">
                <a16:creationId xmlns:a16="http://schemas.microsoft.com/office/drawing/2014/main" id="{78303445-E12B-2495-1B89-3A2C0C33300A}"/>
              </a:ext>
            </a:extLst>
          </p:cNvPr>
          <p:cNvSpPr>
            <a:spLocks noGrp="1"/>
          </p:cNvSpPr>
          <p:nvPr>
            <p:ph idx="1"/>
          </p:nvPr>
        </p:nvSpPr>
        <p:spPr>
          <a:xfrm>
            <a:off x="1002823" y="926684"/>
            <a:ext cx="9438005" cy="5294154"/>
          </a:xfrm>
        </p:spPr>
        <p:txBody>
          <a:bodyPr>
            <a:noAutofit/>
          </a:bodyPr>
          <a:lstStyle/>
          <a:p>
            <a:pPr algn="just"/>
            <a:r>
              <a:rPr lang="tr-TR" b="1" dirty="0"/>
              <a:t>Arşivler, bireysel ve toplumsal tarihlerin izlerini kaydedip koruyarak kolektif belleğin koruyucuları olarak işlev görür; </a:t>
            </a:r>
          </a:p>
          <a:p>
            <a:pPr algn="just"/>
            <a:r>
              <a:rPr lang="tr-TR" b="1" dirty="0"/>
              <a:t>Tarih, iktidar, siyaset ve etik hakkındaki tartışmaları etkiler. </a:t>
            </a:r>
          </a:p>
          <a:p>
            <a:pPr algn="just"/>
            <a:r>
              <a:rPr lang="tr-TR" b="1" dirty="0"/>
              <a:t>Akademik bilginin, kültürel pratiklerin, siyasetin ve teknolojinin kesiştiği noktadaki yapıları, süreçleri ve epistemolojileri içeren karmaşık varlıklardır. </a:t>
            </a:r>
          </a:p>
          <a:p>
            <a:pPr algn="just"/>
            <a:r>
              <a:rPr lang="tr-TR" b="1" dirty="0"/>
              <a:t>Koruma alanları, toplumsal belleğin yaratıcılarını, kimlikleri ve siyasi meşruiyeti şekillendiren etkenler olarak çeşitli roller üstlenirler. </a:t>
            </a:r>
          </a:p>
          <a:p>
            <a:pPr marL="0" indent="0" algn="just">
              <a:buNone/>
            </a:pPr>
            <a:r>
              <a:rPr lang="tr-TR" b="1" u="sng" dirty="0"/>
              <a:t>Arşivleme işi,</a:t>
            </a:r>
            <a:r>
              <a:rPr lang="tr-TR" b="1" dirty="0"/>
              <a:t> kolektif anlatıları yansıtan ve inşa eden materyalleri seçmeyi, belgelemeyi ve korumayı içerir (</a:t>
            </a:r>
            <a:r>
              <a:rPr lang="tr-TR" b="1" dirty="0" err="1"/>
              <a:t>Iosif</a:t>
            </a:r>
            <a:r>
              <a:rPr lang="tr-TR" b="1" dirty="0"/>
              <a:t> &amp;  </a:t>
            </a:r>
            <a:r>
              <a:rPr lang="tr-TR" b="1" dirty="0" err="1"/>
              <a:t>Bogdan</a:t>
            </a:r>
            <a:r>
              <a:rPr lang="tr-TR" b="1" dirty="0"/>
              <a:t>, 2019, </a:t>
            </a:r>
            <a:r>
              <a:rPr lang="tr-TR" b="1" dirty="0" err="1"/>
              <a:t>ss</a:t>
            </a:r>
            <a:r>
              <a:rPr lang="tr-TR" b="1" dirty="0"/>
              <a:t>. 7-8). </a:t>
            </a:r>
          </a:p>
          <a:p>
            <a:pPr marL="0" indent="0" algn="just">
              <a:buNone/>
            </a:pPr>
            <a:r>
              <a:rPr lang="tr-TR" b="1" dirty="0"/>
              <a:t>Belge arşivleme (</a:t>
            </a:r>
            <a:r>
              <a:rPr lang="tr-TR" b="1" dirty="0" err="1"/>
              <a:t>document</a:t>
            </a:r>
            <a:r>
              <a:rPr lang="tr-TR" b="1" dirty="0"/>
              <a:t> </a:t>
            </a:r>
            <a:r>
              <a:rPr lang="tr-TR" b="1" dirty="0" err="1"/>
              <a:t>archiving</a:t>
            </a:r>
            <a:r>
              <a:rPr lang="tr-TR" b="1" dirty="0"/>
              <a:t>), etkin olmayan belgelerin uzun süreli depoya yerleştirilmesi ve gerektiğinde anında kolayca erişilebilmesini sağlama sürecidir. Güvenlik ile beraber veri saklama ve gizlilik yönetmeliklerine uyumu sağlanmalıdır.</a:t>
            </a:r>
          </a:p>
          <a:p>
            <a:pPr marL="0" indent="0" algn="just">
              <a:buNone/>
            </a:pPr>
            <a:r>
              <a:rPr lang="tr-TR" b="1" u="sng" dirty="0"/>
              <a:t>Bir belge (</a:t>
            </a:r>
            <a:r>
              <a:rPr lang="tr-TR" b="1" u="sng" dirty="0" err="1"/>
              <a:t>document</a:t>
            </a:r>
            <a:r>
              <a:rPr lang="tr-TR" b="1" u="sng" dirty="0"/>
              <a:t>), bir iş süreci tamamlandığında kayıt (</a:t>
            </a:r>
            <a:r>
              <a:rPr lang="tr-TR" b="1" u="sng" dirty="0" err="1"/>
              <a:t>record</a:t>
            </a:r>
            <a:r>
              <a:rPr lang="tr-TR" b="1" u="sng" dirty="0"/>
              <a:t>) haline gelir</a:t>
            </a:r>
            <a:r>
              <a:rPr lang="tr-TR" b="1" dirty="0"/>
              <a:t>. Kayıtlar ayrıca çizimler, fotoğraflar ve videolar içerebilir. Kayıtlar, bir işlemi doğrulamak için gereksinim duyulması durumunda son halleriyle saklanır. Değiştirilemez veya revize edilemezler (</a:t>
            </a:r>
            <a:r>
              <a:rPr lang="tr-TR" b="1" dirty="0" err="1"/>
              <a:t>Honig</a:t>
            </a:r>
            <a:r>
              <a:rPr lang="tr-TR" b="1" dirty="0"/>
              <a:t>, 2024).</a:t>
            </a:r>
          </a:p>
        </p:txBody>
      </p:sp>
    </p:spTree>
    <p:extLst>
      <p:ext uri="{BB962C8B-B14F-4D97-AF65-F5344CB8AC3E}">
        <p14:creationId xmlns:p14="http://schemas.microsoft.com/office/powerpoint/2010/main" val="6007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2B1F6-244F-6FE9-FC66-A3E105BFCFEF}"/>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831B975B-8B59-A65F-CCA7-C963D61B456F}"/>
              </a:ext>
            </a:extLst>
          </p:cNvPr>
          <p:cNvSpPr>
            <a:spLocks noGrp="1"/>
          </p:cNvSpPr>
          <p:nvPr>
            <p:ph type="title"/>
          </p:nvPr>
        </p:nvSpPr>
        <p:spPr>
          <a:xfrm>
            <a:off x="2130358" y="151795"/>
            <a:ext cx="7271425" cy="752877"/>
          </a:xfrm>
        </p:spPr>
        <p:txBody>
          <a:bodyPr>
            <a:noAutofit/>
          </a:bodyPr>
          <a:lstStyle/>
          <a:p>
            <a:pPr algn="ctr"/>
            <a:r>
              <a:rPr lang="tr-TR" sz="2000" b="1" dirty="0">
                <a:solidFill>
                  <a:schemeClr val="tx1"/>
                </a:solidFill>
              </a:rPr>
              <a:t>Karıştırılabilen Kavramlar: </a:t>
            </a:r>
            <a:br>
              <a:rPr lang="tr-TR" sz="2000" b="1" dirty="0">
                <a:solidFill>
                  <a:schemeClr val="tx1"/>
                </a:solidFill>
              </a:rPr>
            </a:br>
            <a:r>
              <a:rPr lang="tr-TR" sz="2000" b="1" dirty="0">
                <a:solidFill>
                  <a:schemeClr val="tx1"/>
                </a:solidFill>
              </a:rPr>
              <a:t>Koruma (</a:t>
            </a:r>
            <a:r>
              <a:rPr lang="tr-TR" sz="2000" b="1" dirty="0" err="1">
                <a:solidFill>
                  <a:schemeClr val="tx1"/>
                </a:solidFill>
              </a:rPr>
              <a:t>Preservation</a:t>
            </a:r>
            <a:r>
              <a:rPr lang="tr-TR" sz="2000" b="1" dirty="0">
                <a:solidFill>
                  <a:schemeClr val="tx1"/>
                </a:solidFill>
              </a:rPr>
              <a:t>) ve Konservasyon (</a:t>
            </a:r>
            <a:r>
              <a:rPr lang="tr-TR" sz="2000" b="1" dirty="0" err="1">
                <a:solidFill>
                  <a:schemeClr val="tx1"/>
                </a:solidFill>
              </a:rPr>
              <a:t>Conservation</a:t>
            </a:r>
            <a:r>
              <a:rPr lang="tr-TR" sz="2000" b="1" dirty="0">
                <a:solidFill>
                  <a:schemeClr val="tx1"/>
                </a:solidFill>
              </a:rPr>
              <a:t>)</a:t>
            </a:r>
            <a:endParaRPr lang="en-US" sz="2000" b="1" dirty="0"/>
          </a:p>
        </p:txBody>
      </p:sp>
      <p:sp>
        <p:nvSpPr>
          <p:cNvPr id="3" name="İçerik Yer Tutucusu 2">
            <a:extLst>
              <a:ext uri="{FF2B5EF4-FFF2-40B4-BE49-F238E27FC236}">
                <a16:creationId xmlns:a16="http://schemas.microsoft.com/office/drawing/2014/main" id="{45BB1A2F-9C1E-DCCC-0CCE-2C370F50F310}"/>
              </a:ext>
            </a:extLst>
          </p:cNvPr>
          <p:cNvSpPr>
            <a:spLocks noGrp="1"/>
          </p:cNvSpPr>
          <p:nvPr>
            <p:ph idx="1"/>
          </p:nvPr>
        </p:nvSpPr>
        <p:spPr>
          <a:xfrm>
            <a:off x="954185" y="989914"/>
            <a:ext cx="9438005" cy="4574307"/>
          </a:xfrm>
        </p:spPr>
        <p:txBody>
          <a:bodyPr>
            <a:noAutofit/>
          </a:bodyPr>
          <a:lstStyle/>
          <a:p>
            <a:pPr marL="0" indent="0" algn="just">
              <a:buNone/>
            </a:pPr>
            <a:r>
              <a:rPr lang="tr-TR" b="1" dirty="0"/>
              <a:t>Koruma (</a:t>
            </a:r>
            <a:r>
              <a:rPr lang="en-US" b="1" dirty="0"/>
              <a:t>preservation</a:t>
            </a:r>
            <a:r>
              <a:rPr lang="tr-TR" b="1" dirty="0"/>
              <a:t>)</a:t>
            </a:r>
            <a:r>
              <a:rPr lang="en-US" b="1" dirty="0"/>
              <a:t> </a:t>
            </a:r>
            <a:r>
              <a:rPr lang="tr-TR" b="1" dirty="0"/>
              <a:t>ve konservasyon (</a:t>
            </a:r>
            <a:r>
              <a:rPr lang="en-US" b="1" dirty="0"/>
              <a:t>conservation</a:t>
            </a:r>
            <a:r>
              <a:rPr lang="tr-TR" b="1" dirty="0"/>
              <a:t>) sözcükleri genellikle birbirinin yerine kullanılabilmektedir. Ancak, kütüphane ve arşiv dünyasında bu iki kavram arasında bir ayrım yapılır (</a:t>
            </a:r>
            <a:r>
              <a:rPr lang="tr-TR" b="1" dirty="0" err="1"/>
              <a:t>Roper</a:t>
            </a:r>
            <a:r>
              <a:rPr lang="tr-TR" b="1" dirty="0"/>
              <a:t>, 1994, s. 2): </a:t>
            </a:r>
          </a:p>
          <a:p>
            <a:pPr algn="just"/>
            <a:r>
              <a:rPr lang="tr-TR" b="1" u="sng" dirty="0"/>
              <a:t>Koruma (</a:t>
            </a:r>
            <a:r>
              <a:rPr lang="tr-TR" b="1" u="sng" dirty="0" err="1"/>
              <a:t>preservation</a:t>
            </a:r>
            <a:r>
              <a:rPr lang="tr-TR" b="1" u="sng" dirty="0"/>
              <a:t>)</a:t>
            </a:r>
            <a:r>
              <a:rPr lang="tr-TR" b="1" dirty="0"/>
              <a:t>, genel kapsamlı bir terim olmakla birlikte, dokümanların ve içindeki bilgilerin bütünlüğünün korunması ile ilgili alınan önlemlerin tamamını ifade eder. Arşivlerde bulunan malzemenin korunması için gereken idarî ve mali konular, depolama ve teçhizat için gereksinimler, personel istihdamı, izlenecek politikalar, teknikler ve yöntemler de bu terimin kapsamındadır.</a:t>
            </a:r>
          </a:p>
          <a:p>
            <a:pPr algn="just"/>
            <a:r>
              <a:rPr lang="tr-TR" b="1" dirty="0"/>
              <a:t>Kütüphane ve arşiv materyallerinin her ne pahasına olursa olsun varlığını sürdürmesini sağlama işidir. Kütüphane ve arşiv materyallerinin ve içerdikleri bilgilerin ömrünü uzatmaya yönelik tüm yönetimsel ve mali konuları (önleyici tedbirler, depolama ve barındırma hizmetleri dahil), politikaları, programları, ikame formlarını, teknikleri, tehditleri ve yöntemleri kapsar.</a:t>
            </a:r>
          </a:p>
        </p:txBody>
      </p:sp>
    </p:spTree>
    <p:extLst>
      <p:ext uri="{BB962C8B-B14F-4D97-AF65-F5344CB8AC3E}">
        <p14:creationId xmlns:p14="http://schemas.microsoft.com/office/powerpoint/2010/main" val="363081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E6D2E-7F19-65DF-A863-D2A0489F4B02}"/>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B3898A1B-701B-EE1A-8517-DDBFA026D9F2}"/>
              </a:ext>
            </a:extLst>
          </p:cNvPr>
          <p:cNvSpPr>
            <a:spLocks noGrp="1"/>
          </p:cNvSpPr>
          <p:nvPr>
            <p:ph type="title"/>
          </p:nvPr>
        </p:nvSpPr>
        <p:spPr>
          <a:xfrm>
            <a:off x="1658566" y="195570"/>
            <a:ext cx="7864813" cy="694511"/>
          </a:xfrm>
        </p:spPr>
        <p:txBody>
          <a:bodyPr>
            <a:noAutofit/>
          </a:bodyPr>
          <a:lstStyle/>
          <a:p>
            <a:pPr algn="ctr"/>
            <a:r>
              <a:rPr lang="tr-TR" sz="2000" b="1" dirty="0">
                <a:solidFill>
                  <a:schemeClr val="tx1"/>
                </a:solidFill>
              </a:rPr>
              <a:t>Karıştırılabilen Kavramlar: </a:t>
            </a:r>
            <a:br>
              <a:rPr lang="tr-TR" sz="2000" b="1" dirty="0">
                <a:solidFill>
                  <a:schemeClr val="tx1"/>
                </a:solidFill>
              </a:rPr>
            </a:br>
            <a:r>
              <a:rPr lang="tr-TR" sz="2000" b="1" dirty="0">
                <a:solidFill>
                  <a:schemeClr val="tx1"/>
                </a:solidFill>
              </a:rPr>
              <a:t>Koruma (</a:t>
            </a:r>
            <a:r>
              <a:rPr lang="tr-TR" sz="2000" b="1" dirty="0" err="1">
                <a:solidFill>
                  <a:schemeClr val="tx1"/>
                </a:solidFill>
              </a:rPr>
              <a:t>Preservation</a:t>
            </a:r>
            <a:r>
              <a:rPr lang="tr-TR" sz="2000" b="1" dirty="0">
                <a:solidFill>
                  <a:schemeClr val="tx1"/>
                </a:solidFill>
              </a:rPr>
              <a:t>) ve Konservasyon (</a:t>
            </a:r>
            <a:r>
              <a:rPr lang="tr-TR" sz="2000" b="1" dirty="0" err="1">
                <a:solidFill>
                  <a:schemeClr val="tx1"/>
                </a:solidFill>
              </a:rPr>
              <a:t>Conservation</a:t>
            </a:r>
            <a:r>
              <a:rPr lang="tr-TR" sz="2000" b="1" dirty="0">
                <a:solidFill>
                  <a:schemeClr val="tx1"/>
                </a:solidFill>
              </a:rPr>
              <a:t>)</a:t>
            </a:r>
            <a:endParaRPr lang="en-US" sz="2000" b="1" dirty="0"/>
          </a:p>
        </p:txBody>
      </p:sp>
      <p:sp>
        <p:nvSpPr>
          <p:cNvPr id="3" name="İçerik Yer Tutucusu 2">
            <a:extLst>
              <a:ext uri="{FF2B5EF4-FFF2-40B4-BE49-F238E27FC236}">
                <a16:creationId xmlns:a16="http://schemas.microsoft.com/office/drawing/2014/main" id="{0D232683-0D23-9239-8254-E388C0C319BD}"/>
              </a:ext>
            </a:extLst>
          </p:cNvPr>
          <p:cNvSpPr>
            <a:spLocks noGrp="1"/>
          </p:cNvSpPr>
          <p:nvPr>
            <p:ph idx="1"/>
          </p:nvPr>
        </p:nvSpPr>
        <p:spPr>
          <a:xfrm>
            <a:off x="1032006" y="1121238"/>
            <a:ext cx="9438005" cy="5123919"/>
          </a:xfrm>
        </p:spPr>
        <p:txBody>
          <a:bodyPr>
            <a:noAutofit/>
          </a:bodyPr>
          <a:lstStyle/>
          <a:p>
            <a:pPr marL="0" indent="0" algn="just">
              <a:buNone/>
            </a:pPr>
            <a:r>
              <a:rPr lang="tr-TR" sz="1700" b="1" u="sng" dirty="0"/>
              <a:t>Koruma (</a:t>
            </a:r>
            <a:r>
              <a:rPr lang="tr-TR" sz="1700" b="1" u="sng" dirty="0" err="1"/>
              <a:t>preservation</a:t>
            </a:r>
            <a:r>
              <a:rPr lang="tr-TR" sz="1700" b="1" u="sng" dirty="0"/>
              <a:t>),</a:t>
            </a:r>
            <a:r>
              <a:rPr lang="tr-TR" sz="1700" b="1" dirty="0"/>
              <a:t> nesnelerin bozulmasını en aza indirmek ve gelecekte oluşabilecek hasarları önlemek için invaziv olmayan (</a:t>
            </a:r>
            <a:r>
              <a:rPr lang="tr-TR" sz="1700" b="1" dirty="0" err="1"/>
              <a:t>non-invasive</a:t>
            </a:r>
            <a:r>
              <a:rPr lang="tr-TR" sz="1700" b="1" dirty="0"/>
              <a:t>) bir yaklaşımdır. Koruma uygulamalarına bazı örnekler şunlardır:</a:t>
            </a:r>
          </a:p>
          <a:p>
            <a:pPr algn="just"/>
            <a:r>
              <a:rPr lang="tr-TR" sz="1700" b="1" dirty="0"/>
              <a:t>Nesneleri, nem, ışık maruziyeti ve diğer çevresel faktörlerin etkilerini azaltmak için çevresel olarak denetimli depolama tesislerinde saklamak</a:t>
            </a:r>
          </a:p>
          <a:p>
            <a:pPr algn="just"/>
            <a:r>
              <a:rPr lang="tr-TR" sz="1700" b="1" dirty="0"/>
              <a:t>Toplama alanlarını potansiyel zararlı istilalarına karşı düzenli olarak izlemek</a:t>
            </a:r>
          </a:p>
          <a:p>
            <a:pPr algn="just"/>
            <a:r>
              <a:rPr lang="tr-TR" sz="1700" b="1" dirty="0"/>
              <a:t>Hasarı önlemek için uygun eser ve nesne taşıma tekniklerini uygulamak</a:t>
            </a:r>
          </a:p>
          <a:p>
            <a:pPr algn="just"/>
            <a:r>
              <a:rPr lang="tr-TR" sz="1700" b="1" dirty="0"/>
              <a:t>Kalitelerini ve uzun ömürlülüklerini korumak için nesneleri polipropilen (</a:t>
            </a:r>
            <a:r>
              <a:rPr lang="tr-TR" sz="1700" b="1" dirty="0" err="1"/>
              <a:t>polypropylene</a:t>
            </a:r>
            <a:r>
              <a:rPr lang="tr-TR" sz="1700" b="1" dirty="0"/>
              <a:t>) torbalar ve asitsiz mendil gibi arşiv malzemeleriyle birlikte arşiv kutularında saklamak (</a:t>
            </a:r>
            <a:r>
              <a:rPr lang="en-US" sz="1700" b="1" dirty="0"/>
              <a:t>Museum of Ontario Archaeology</a:t>
            </a:r>
            <a:r>
              <a:rPr lang="tr-TR" sz="1700" b="1" dirty="0"/>
              <a:t>, </a:t>
            </a:r>
            <a:r>
              <a:rPr lang="en-US" sz="1700" b="1" dirty="0"/>
              <a:t>2024</a:t>
            </a:r>
            <a:r>
              <a:rPr lang="tr-TR" sz="1700" b="1" dirty="0"/>
              <a:t>)</a:t>
            </a:r>
            <a:r>
              <a:rPr lang="en-US" sz="1700" b="1" dirty="0"/>
              <a:t>. </a:t>
            </a:r>
            <a:endParaRPr lang="tr-TR" sz="1700" b="1" dirty="0"/>
          </a:p>
          <a:p>
            <a:pPr marL="0" indent="0" algn="just">
              <a:buNone/>
            </a:pPr>
            <a:r>
              <a:rPr lang="tr-TR" sz="1700" b="1" dirty="0"/>
              <a:t>Koruma insanlık tarihi kadar eskidir; evde, okullarda, pazarlarda, hastanelerde, çiftliklerde vb. kullandıklarımızı koruruz; eşyaların ömrünü uzatmak için farklı yöntemler (kurutma, tütsüleme, fotokopi çekme vb.) kullanılarak yapılır. Kütüphane ve bilgi materyallerinin bozulması nedeniyle bilgi merkezleri, müzeler, kayıt merkezleri ve arşivlerde koruma altına alınması gerekir </a:t>
            </a:r>
            <a:r>
              <a:rPr lang="en-US" sz="1700" b="1" dirty="0"/>
              <a:t>(</a:t>
            </a:r>
            <a:r>
              <a:rPr lang="tr-TR" sz="1700" b="1" dirty="0" err="1"/>
              <a:t>Makwae</a:t>
            </a:r>
            <a:r>
              <a:rPr lang="tr-TR" sz="1700" b="1" dirty="0"/>
              <a:t>, 2017, s. 12). </a:t>
            </a:r>
          </a:p>
        </p:txBody>
      </p:sp>
    </p:spTree>
    <p:extLst>
      <p:ext uri="{BB962C8B-B14F-4D97-AF65-F5344CB8AC3E}">
        <p14:creationId xmlns:p14="http://schemas.microsoft.com/office/powerpoint/2010/main" val="4227720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70BC2-EEE0-F3E9-17DE-3E23E7F8B27B}"/>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09820156-9309-E198-67E3-ABE285EB2407}"/>
              </a:ext>
            </a:extLst>
          </p:cNvPr>
          <p:cNvSpPr>
            <a:spLocks noGrp="1"/>
          </p:cNvSpPr>
          <p:nvPr>
            <p:ph type="title"/>
          </p:nvPr>
        </p:nvSpPr>
        <p:spPr>
          <a:xfrm>
            <a:off x="899585" y="195570"/>
            <a:ext cx="8947421" cy="600843"/>
          </a:xfrm>
        </p:spPr>
        <p:txBody>
          <a:bodyPr>
            <a:normAutofit/>
          </a:bodyPr>
          <a:lstStyle/>
          <a:p>
            <a:pPr algn="ctr"/>
            <a:r>
              <a:rPr lang="tr-TR" sz="2400" b="1" dirty="0">
                <a:solidFill>
                  <a:schemeClr val="tx1"/>
                </a:solidFill>
              </a:rPr>
              <a:t>ARŞİVLER VE ARŞİVLEME: KAVRAMLAR</a:t>
            </a:r>
            <a:endParaRPr lang="en-US" sz="2400" b="1" dirty="0"/>
          </a:p>
        </p:txBody>
      </p:sp>
      <p:sp>
        <p:nvSpPr>
          <p:cNvPr id="3" name="İçerik Yer Tutucusu 2">
            <a:extLst>
              <a:ext uri="{FF2B5EF4-FFF2-40B4-BE49-F238E27FC236}">
                <a16:creationId xmlns:a16="http://schemas.microsoft.com/office/drawing/2014/main" id="{4761E8E5-BC8A-91B9-0571-9F943C8AD362}"/>
              </a:ext>
            </a:extLst>
          </p:cNvPr>
          <p:cNvSpPr>
            <a:spLocks noGrp="1"/>
          </p:cNvSpPr>
          <p:nvPr>
            <p:ph idx="1"/>
          </p:nvPr>
        </p:nvSpPr>
        <p:spPr>
          <a:xfrm>
            <a:off x="779087" y="712676"/>
            <a:ext cx="9634373" cy="5624895"/>
          </a:xfrm>
        </p:spPr>
        <p:txBody>
          <a:bodyPr>
            <a:noAutofit/>
          </a:bodyPr>
          <a:lstStyle/>
          <a:p>
            <a:pPr algn="just"/>
            <a:r>
              <a:rPr lang="tr-TR" sz="1600" b="1" u="sng" dirty="0"/>
              <a:t>Konservasyon (</a:t>
            </a:r>
            <a:r>
              <a:rPr lang="tr-TR" sz="1600" b="1" u="sng" dirty="0" err="1"/>
              <a:t>conservation</a:t>
            </a:r>
            <a:r>
              <a:rPr lang="tr-TR" sz="1600" b="1" u="sng" dirty="0"/>
              <a:t>):</a:t>
            </a:r>
            <a:r>
              <a:rPr lang="tr-TR" sz="1600" b="1" dirty="0"/>
              <a:t> Dokümanların zarar görmesini önlemek, geciktirmek veya durdurmak için yapılan uygulamaların yanı sıra, gerek pasif gerekse aktif yöntem ve teknikleri de ifade eder (</a:t>
            </a:r>
            <a:r>
              <a:rPr lang="tr-TR" sz="1600" b="1" dirty="0" err="1"/>
              <a:t>Roper</a:t>
            </a:r>
            <a:r>
              <a:rPr lang="tr-TR" sz="1600" b="1" dirty="0"/>
              <a:t>, 1994, s. 2). Konservasyon nesneleri sabitlemek ve onarmak için genellikle invaziv/bozan/kurcalayan (</a:t>
            </a:r>
            <a:r>
              <a:rPr lang="tr-TR" sz="1600" b="1" dirty="0" err="1"/>
              <a:t>invasive</a:t>
            </a:r>
            <a:r>
              <a:rPr lang="tr-TR" sz="1600" b="1" dirty="0"/>
              <a:t>) teknikler kullanılarak doğrudan ve elle müdahalede bulunulmasını içerir. Konservatörler, bir nesneyi orijinal durumuna veya görünümüne döndürmek için restorasyon uygulamaları gerçekleştirebilir; bu uygulamalar, biriken kirleri temizlemeyi veya eksik bileşenleri değiştirmeyi içerebilir (</a:t>
            </a:r>
            <a:r>
              <a:rPr lang="tr-TR" sz="1600" b="1" dirty="0" err="1"/>
              <a:t>Museum</a:t>
            </a:r>
            <a:r>
              <a:rPr lang="tr-TR" sz="1600" b="1" dirty="0"/>
              <a:t> of Ontario </a:t>
            </a:r>
            <a:r>
              <a:rPr lang="tr-TR" sz="1600" b="1" dirty="0" err="1"/>
              <a:t>Archaeology</a:t>
            </a:r>
            <a:r>
              <a:rPr lang="tr-TR" sz="1600" b="1" dirty="0"/>
              <a:t>, 2024). </a:t>
            </a:r>
          </a:p>
          <a:p>
            <a:pPr algn="just"/>
            <a:r>
              <a:rPr lang="tr-TR" sz="1600" b="1" u="sng" dirty="0"/>
              <a:t>Konservasyon</a:t>
            </a:r>
            <a:r>
              <a:rPr lang="tr-TR" sz="1600" b="1" dirty="0"/>
              <a:t>, bozulmuş kütüphane materyallerini bozulmamış/orijinal yapılarına kavuşturmak için çeşitli araç ve tekniklerin kullanılmasıdır. Kütüphane ve bilgi merkezlerindeki uzmanlar tarafından gerçekleştirilir. Bunun nedeni, kütüphane bilgi materyallerinin uzun süre korunmasını ve gelecek kuşaklara aktarımını sağlamaktır </a:t>
            </a:r>
            <a:r>
              <a:rPr lang="en-US" sz="1600" b="1" dirty="0"/>
              <a:t>(</a:t>
            </a:r>
            <a:r>
              <a:rPr lang="tr-TR" sz="1600" b="1" dirty="0" err="1"/>
              <a:t>Makwae</a:t>
            </a:r>
            <a:r>
              <a:rPr lang="tr-TR" sz="1600" b="1" dirty="0"/>
              <a:t>, 2017, s. 15). </a:t>
            </a:r>
          </a:p>
          <a:p>
            <a:pPr algn="just"/>
            <a:r>
              <a:rPr lang="tr-TR" sz="1600" b="1" u="sng" dirty="0"/>
              <a:t>Konservasyon,  aslında korumanın (</a:t>
            </a:r>
            <a:r>
              <a:rPr lang="tr-TR" sz="1600" b="1" u="sng" dirty="0" err="1"/>
              <a:t>preservation</a:t>
            </a:r>
            <a:r>
              <a:rPr lang="tr-TR" sz="1600" b="1" u="sng" dirty="0"/>
              <a:t>) bir parçasıdır</a:t>
            </a:r>
            <a:r>
              <a:rPr lang="tr-TR" sz="1600" b="1" dirty="0"/>
              <a:t>; materyalin özüne veya fiziksel yapısına aktif ve pratik müdahaleyi içerir ve varlığının devamını sağlamayı amaçlayan korumanın yalnızca bir boyutudur.</a:t>
            </a:r>
          </a:p>
          <a:p>
            <a:pPr marL="0" indent="0" algn="just">
              <a:buNone/>
            </a:pPr>
            <a:r>
              <a:rPr lang="tr-TR" sz="1600" b="1" dirty="0"/>
              <a:t>Kütüphaneler ve arşivler için kavramların, koruma bağlamında, ortak yönleri vardır: </a:t>
            </a:r>
          </a:p>
          <a:p>
            <a:pPr lvl="1" algn="just"/>
            <a:r>
              <a:rPr lang="tr-TR" sz="1400" b="1" dirty="0"/>
              <a:t>Aynı kimyasal ve mekanik özelliklere sahip malzemeleri içerir.</a:t>
            </a:r>
          </a:p>
          <a:p>
            <a:pPr lvl="1" algn="just"/>
            <a:r>
              <a:rPr lang="tr-TR" sz="1400" b="1" dirty="0"/>
              <a:t>Her ikisi de yazılı kültürel mirası koruma sorumluluğunu paylaşır.</a:t>
            </a:r>
          </a:p>
          <a:p>
            <a:pPr lvl="1" algn="just"/>
            <a:r>
              <a:rPr lang="tr-TR" sz="1400" b="1" dirty="0"/>
              <a:t>Her ikisi de dermelerini şimdi ve gelecekte kullanılabilir kılma/dengeleme eylemini gerçekleştirir (</a:t>
            </a:r>
            <a:r>
              <a:rPr lang="tr-TR" sz="1400" b="1" dirty="0" err="1"/>
              <a:t>Foot</a:t>
            </a:r>
            <a:r>
              <a:rPr lang="tr-TR" sz="1400" b="1" dirty="0"/>
              <a:t>, 1996, </a:t>
            </a:r>
            <a:r>
              <a:rPr lang="tr-TR" sz="1400" b="1" dirty="0" err="1"/>
              <a:t>ss</a:t>
            </a:r>
            <a:r>
              <a:rPr lang="tr-TR" sz="1400" b="1" dirty="0"/>
              <a:t>. 93-94).</a:t>
            </a:r>
            <a:endParaRPr lang="tr-TR" sz="1600" b="1" dirty="0"/>
          </a:p>
        </p:txBody>
      </p:sp>
    </p:spTree>
    <p:extLst>
      <p:ext uri="{BB962C8B-B14F-4D97-AF65-F5344CB8AC3E}">
        <p14:creationId xmlns:p14="http://schemas.microsoft.com/office/powerpoint/2010/main" val="3629259325"/>
      </p:ext>
    </p:extLst>
  </p:cSld>
  <p:clrMapOvr>
    <a:masterClrMapping/>
  </p:clrMapOvr>
</p:sld>
</file>

<file path=ppt/theme/theme1.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7364</TotalTime>
  <Words>4393</Words>
  <Application>Microsoft Office PowerPoint</Application>
  <PresentationFormat>Geniş ekran</PresentationFormat>
  <Paragraphs>185</Paragraphs>
  <Slides>26</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26</vt:i4>
      </vt:variant>
    </vt:vector>
  </HeadingPairs>
  <TitlesOfParts>
    <vt:vector size="31" baseType="lpstr">
      <vt:lpstr>Arial</vt:lpstr>
      <vt:lpstr>Trebuchet MS</vt:lpstr>
      <vt:lpstr>Wingdings</vt:lpstr>
      <vt:lpstr>Wingdings 3</vt:lpstr>
      <vt:lpstr>Yüzeyler</vt:lpstr>
      <vt:lpstr> BİLGİ HİZMETLERİ 8. HAFTA  Arşivleme (Archiving) ve  Koruma (Preservation/Conservation):  Kavramlar, Türler ve Güncel Yaklaşımlar </vt:lpstr>
      <vt:lpstr>KAPSAM</vt:lpstr>
      <vt:lpstr>GİRİŞ</vt:lpstr>
      <vt:lpstr>ARŞİVLER VE ARŞİVLEME: GİRİŞ</vt:lpstr>
      <vt:lpstr>ARŞİVLER VE ARŞİVLEME: KAVRAMLAR</vt:lpstr>
      <vt:lpstr>ARŞİVLER VE ARŞİVLEME: KAVRAMLAR</vt:lpstr>
      <vt:lpstr>Karıştırılabilen Kavramlar:  Koruma (Preservation) ve Konservasyon (Conservation)</vt:lpstr>
      <vt:lpstr>Karıştırılabilen Kavramlar:  Koruma (Preservation) ve Konservasyon (Conservation)</vt:lpstr>
      <vt:lpstr>ARŞİVLER VE ARŞİVLEME: KAVRAMLAR</vt:lpstr>
      <vt:lpstr>ARŞİVLER VE ARŞİVLEME: KAVRAMLAR</vt:lpstr>
      <vt:lpstr>Neler Arşivlenir?</vt:lpstr>
      <vt:lpstr>Neler Arşivlenir?</vt:lpstr>
      <vt:lpstr>ARŞİV TÜRLERİ</vt:lpstr>
      <vt:lpstr>ARŞİV TÜRLERİ</vt:lpstr>
      <vt:lpstr>ARŞİV TÜRLERİ</vt:lpstr>
      <vt:lpstr>ARŞİV TÜRLERİ</vt:lpstr>
      <vt:lpstr>ARŞİVLERDE TAHRİBAT ETKENLERİ</vt:lpstr>
      <vt:lpstr>Koruma Yöntemleri ve Alınacak Önlemler</vt:lpstr>
      <vt:lpstr>Arşivlerde Görevler ve Hizmetler</vt:lpstr>
      <vt:lpstr>Arşivlerde Görevler ve Hizmetler</vt:lpstr>
      <vt:lpstr>Arşivlerde Referans Hizmetlerinin Rolü, Önemi ve Yönetimi</vt:lpstr>
      <vt:lpstr>Genel Çerçevesi ile Sorunlar</vt:lpstr>
      <vt:lpstr>Genel Çerçevesi ile Sorunlar</vt:lpstr>
      <vt:lpstr>Öneriler</vt:lpstr>
      <vt:lpstr>SONUÇ VE DEĞERLENDİRME</vt:lpstr>
      <vt:lpstr>Kaynakça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MEDYA VE İLETİŞİM:  1. HAFTA</dc:title>
  <dc:creator>GULERDEMIR</dc:creator>
  <cp:lastModifiedBy>Güler Demir</cp:lastModifiedBy>
  <cp:revision>27</cp:revision>
  <dcterms:created xsi:type="dcterms:W3CDTF">2025-07-04T07:41:44Z</dcterms:created>
  <dcterms:modified xsi:type="dcterms:W3CDTF">2025-08-11T19:20:08Z</dcterms:modified>
</cp:coreProperties>
</file>