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90" r:id="rId3"/>
    <p:sldId id="268" r:id="rId4"/>
    <p:sldId id="289" r:id="rId5"/>
    <p:sldId id="270" r:id="rId6"/>
    <p:sldId id="269" r:id="rId7"/>
    <p:sldId id="271" r:id="rId8"/>
    <p:sldId id="272" r:id="rId9"/>
    <p:sldId id="274" r:id="rId10"/>
    <p:sldId id="275" r:id="rId11"/>
    <p:sldId id="276" r:id="rId12"/>
    <p:sldId id="273" r:id="rId13"/>
    <p:sldId id="286" r:id="rId14"/>
    <p:sldId id="287" r:id="rId15"/>
    <p:sldId id="277" r:id="rId16"/>
    <p:sldId id="280" r:id="rId17"/>
    <p:sldId id="283" r:id="rId18"/>
    <p:sldId id="279" r:id="rId19"/>
    <p:sldId id="284" r:id="rId20"/>
    <p:sldId id="285" r:id="rId21"/>
    <p:sldId id="288" r:id="rId22"/>
    <p:sldId id="259"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64" autoAdjust="0"/>
    <p:restoredTop sz="94660"/>
  </p:normalViewPr>
  <p:slideViewPr>
    <p:cSldViewPr snapToGrid="0">
      <p:cViewPr varScale="1">
        <p:scale>
          <a:sx n="96" d="100"/>
          <a:sy n="96" d="100"/>
        </p:scale>
        <p:origin x="75" y="2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üler Demir" userId="51ad5cf4d1839854" providerId="LiveId" clId="{2E81D9F6-738E-41D6-82F6-9AC7D0DA84FD}"/>
    <pc:docChg chg="undo custSel addSld modSld">
      <pc:chgData name="Güler Demir" userId="51ad5cf4d1839854" providerId="LiveId" clId="{2E81D9F6-738E-41D6-82F6-9AC7D0DA84FD}" dt="2025-07-24T10:51:18.785" v="3990" actId="6549"/>
      <pc:docMkLst>
        <pc:docMk/>
      </pc:docMkLst>
      <pc:sldChg chg="modSp mod">
        <pc:chgData name="Güler Demir" userId="51ad5cf4d1839854" providerId="LiveId" clId="{2E81D9F6-738E-41D6-82F6-9AC7D0DA84FD}" dt="2025-07-24T10:51:18.785" v="3990" actId="6549"/>
        <pc:sldMkLst>
          <pc:docMk/>
          <pc:sldMk cId="951358384" sldId="256"/>
        </pc:sldMkLst>
        <pc:spChg chg="mod">
          <ac:chgData name="Güler Demir" userId="51ad5cf4d1839854" providerId="LiveId" clId="{2E81D9F6-738E-41D6-82F6-9AC7D0DA84FD}" dt="2025-07-24T10:51:18.785" v="3990" actId="6549"/>
          <ac:spMkLst>
            <pc:docMk/>
            <pc:sldMk cId="951358384" sldId="256"/>
            <ac:spMk id="2" creationId="{00000000-0000-0000-0000-000000000000}"/>
          </ac:spMkLst>
        </pc:spChg>
      </pc:sldChg>
      <pc:sldChg chg="addSp delSp modSp mod">
        <pc:chgData name="Güler Demir" userId="51ad5cf4d1839854" providerId="LiveId" clId="{2E81D9F6-738E-41D6-82F6-9AC7D0DA84FD}" dt="2025-07-24T07:26:16.753" v="1468" actId="14100"/>
        <pc:sldMkLst>
          <pc:docMk/>
          <pc:sldMk cId="2988615369" sldId="258"/>
        </pc:sldMkLst>
      </pc:sldChg>
      <pc:sldChg chg="modSp mod">
        <pc:chgData name="Güler Demir" userId="51ad5cf4d1839854" providerId="LiveId" clId="{2E81D9F6-738E-41D6-82F6-9AC7D0DA84FD}" dt="2025-07-24T09:55:29.077" v="3363" actId="114"/>
        <pc:sldMkLst>
          <pc:docMk/>
          <pc:sldMk cId="2053632720" sldId="259"/>
        </pc:sldMkLst>
        <pc:spChg chg="mod">
          <ac:chgData name="Güler Demir" userId="51ad5cf4d1839854" providerId="LiveId" clId="{2E81D9F6-738E-41D6-82F6-9AC7D0DA84FD}" dt="2025-07-24T09:21:10.608" v="3048" actId="1076"/>
          <ac:spMkLst>
            <pc:docMk/>
            <pc:sldMk cId="2053632720" sldId="259"/>
            <ac:spMk id="2" creationId="{00000000-0000-0000-0000-000000000000}"/>
          </ac:spMkLst>
        </pc:spChg>
        <pc:spChg chg="mod">
          <ac:chgData name="Güler Demir" userId="51ad5cf4d1839854" providerId="LiveId" clId="{2E81D9F6-738E-41D6-82F6-9AC7D0DA84FD}" dt="2025-07-24T09:55:29.077" v="3363" actId="114"/>
          <ac:spMkLst>
            <pc:docMk/>
            <pc:sldMk cId="2053632720" sldId="259"/>
            <ac:spMk id="3" creationId="{00000000-0000-0000-0000-000000000000}"/>
          </ac:spMkLst>
        </pc:spChg>
      </pc:sldChg>
      <pc:sldChg chg="modSp mod">
        <pc:chgData name="Güler Demir" userId="51ad5cf4d1839854" providerId="LiveId" clId="{2E81D9F6-738E-41D6-82F6-9AC7D0DA84FD}" dt="2025-07-24T07:31:48.612" v="1574" actId="14100"/>
        <pc:sldMkLst>
          <pc:docMk/>
          <pc:sldMk cId="3740274549" sldId="260"/>
        </pc:sldMkLst>
      </pc:sldChg>
      <pc:sldChg chg="modSp mod">
        <pc:chgData name="Güler Demir" userId="51ad5cf4d1839854" providerId="LiveId" clId="{2E81D9F6-738E-41D6-82F6-9AC7D0DA84FD}" dt="2025-07-24T07:32:03.454" v="1576" actId="14100"/>
        <pc:sldMkLst>
          <pc:docMk/>
          <pc:sldMk cId="1133085718" sldId="261"/>
        </pc:sldMkLst>
      </pc:sldChg>
      <pc:sldChg chg="modSp mod">
        <pc:chgData name="Güler Demir" userId="51ad5cf4d1839854" providerId="LiveId" clId="{2E81D9F6-738E-41D6-82F6-9AC7D0DA84FD}" dt="2025-07-24T10:26:48.178" v="3913" actId="20577"/>
        <pc:sldMkLst>
          <pc:docMk/>
          <pc:sldMk cId="2673842134" sldId="262"/>
        </pc:sldMkLst>
      </pc:sldChg>
      <pc:sldChg chg="modSp mod">
        <pc:chgData name="Güler Demir" userId="51ad5cf4d1839854" providerId="LiveId" clId="{2E81D9F6-738E-41D6-82F6-9AC7D0DA84FD}" dt="2025-07-24T07:32:19.730" v="1578" actId="14100"/>
        <pc:sldMkLst>
          <pc:docMk/>
          <pc:sldMk cId="4149757107" sldId="263"/>
        </pc:sldMkLst>
      </pc:sldChg>
      <pc:sldChg chg="modSp mod">
        <pc:chgData name="Güler Demir" userId="51ad5cf4d1839854" providerId="LiveId" clId="{2E81D9F6-738E-41D6-82F6-9AC7D0DA84FD}" dt="2025-07-24T10:35:03.883" v="3939" actId="6549"/>
        <pc:sldMkLst>
          <pc:docMk/>
          <pc:sldMk cId="3758047188" sldId="264"/>
        </pc:sldMkLst>
      </pc:sldChg>
      <pc:sldChg chg="modSp add mod">
        <pc:chgData name="Güler Demir" userId="51ad5cf4d1839854" providerId="LiveId" clId="{2E81D9F6-738E-41D6-82F6-9AC7D0DA84FD}" dt="2025-07-24T07:31:20.808" v="1564" actId="14100"/>
        <pc:sldMkLst>
          <pc:docMk/>
          <pc:sldMk cId="2187342173" sldId="265"/>
        </pc:sldMkLst>
      </pc:sldChg>
      <pc:sldChg chg="modSp add mod">
        <pc:chgData name="Güler Demir" userId="51ad5cf4d1839854" providerId="LiveId" clId="{2E81D9F6-738E-41D6-82F6-9AC7D0DA84FD}" dt="2025-07-24T10:35:31.634" v="3942" actId="6549"/>
        <pc:sldMkLst>
          <pc:docMk/>
          <pc:sldMk cId="4062400833" sldId="266"/>
        </pc:sldMkLst>
      </pc:sldChg>
      <pc:sldChg chg="modSp add mod">
        <pc:chgData name="Güler Demir" userId="51ad5cf4d1839854" providerId="LiveId" clId="{2E81D9F6-738E-41D6-82F6-9AC7D0DA84FD}" dt="2025-07-24T10:24:55.196" v="3911" actId="20577"/>
        <pc:sldMkLst>
          <pc:docMk/>
          <pc:sldMk cId="1166283070" sldId="267"/>
        </pc:sldMkLst>
      </pc:sldChg>
      <pc:sldChg chg="modSp add mod">
        <pc:chgData name="Güler Demir" userId="51ad5cf4d1839854" providerId="LiveId" clId="{2E81D9F6-738E-41D6-82F6-9AC7D0DA84FD}" dt="2025-07-24T08:32:47.169" v="2168" actId="115"/>
        <pc:sldMkLst>
          <pc:docMk/>
          <pc:sldMk cId="3789681931" sldId="268"/>
        </pc:sldMkLst>
      </pc:sldChg>
      <pc:sldChg chg="modSp add mod">
        <pc:chgData name="Güler Demir" userId="51ad5cf4d1839854" providerId="LiveId" clId="{2E81D9F6-738E-41D6-82F6-9AC7D0DA84FD}" dt="2025-07-24T08:49:05.866" v="2600" actId="20577"/>
        <pc:sldMkLst>
          <pc:docMk/>
          <pc:sldMk cId="730422893" sldId="269"/>
        </pc:sldMkLst>
      </pc:sldChg>
      <pc:sldChg chg="modSp add mod">
        <pc:chgData name="Güler Demir" userId="51ad5cf4d1839854" providerId="LiveId" clId="{2E81D9F6-738E-41D6-82F6-9AC7D0DA84FD}" dt="2025-07-24T08:51:21.069" v="2619" actId="20577"/>
        <pc:sldMkLst>
          <pc:docMk/>
          <pc:sldMk cId="3937052180" sldId="270"/>
        </pc:sldMkLst>
      </pc:sldChg>
      <pc:sldChg chg="modSp add mod">
        <pc:chgData name="Güler Demir" userId="51ad5cf4d1839854" providerId="LiveId" clId="{2E81D9F6-738E-41D6-82F6-9AC7D0DA84FD}" dt="2025-07-24T10:37:27.615" v="3982" actId="14100"/>
        <pc:sldMkLst>
          <pc:docMk/>
          <pc:sldMk cId="2419834256" sldId="271"/>
        </pc:sldMkLst>
      </pc:sldChg>
      <pc:sldChg chg="modSp add mod">
        <pc:chgData name="Güler Demir" userId="51ad5cf4d1839854" providerId="LiveId" clId="{2E81D9F6-738E-41D6-82F6-9AC7D0DA84FD}" dt="2025-07-24T09:10:03.027" v="2986" actId="6549"/>
        <pc:sldMkLst>
          <pc:docMk/>
          <pc:sldMk cId="1696983698" sldId="272"/>
        </pc:sldMkLst>
      </pc:sldChg>
      <pc:sldChg chg="modSp add mod">
        <pc:chgData name="Güler Demir" userId="51ad5cf4d1839854" providerId="LiveId" clId="{2E81D9F6-738E-41D6-82F6-9AC7D0DA84FD}" dt="2025-07-24T09:31:50.648" v="3095" actId="20577"/>
        <pc:sldMkLst>
          <pc:docMk/>
          <pc:sldMk cId="1567964758" sldId="273"/>
        </pc:sldMkLst>
      </pc:sldChg>
      <pc:sldChg chg="modSp add mod">
        <pc:chgData name="Güler Demir" userId="51ad5cf4d1839854" providerId="LiveId" clId="{2E81D9F6-738E-41D6-82F6-9AC7D0DA84FD}" dt="2025-07-24T10:01:54.471" v="3548" actId="20577"/>
        <pc:sldMkLst>
          <pc:docMk/>
          <pc:sldMk cId="2219951129" sldId="274"/>
        </pc:sldMkLst>
      </pc:sldChg>
      <pc:sldChg chg="modSp add mod">
        <pc:chgData name="Güler Demir" userId="51ad5cf4d1839854" providerId="LiveId" clId="{2E81D9F6-738E-41D6-82F6-9AC7D0DA84FD}" dt="2025-07-24T10:09:36.248" v="3640" actId="20577"/>
        <pc:sldMkLst>
          <pc:docMk/>
          <pc:sldMk cId="1886383686" sldId="275"/>
        </pc:sldMkLst>
      </pc:sldChg>
      <pc:sldChg chg="modSp add mod">
        <pc:chgData name="Güler Demir" userId="51ad5cf4d1839854" providerId="LiveId" clId="{2E81D9F6-738E-41D6-82F6-9AC7D0DA84FD}" dt="2025-07-24T10:18:32.902" v="3711" actId="20577"/>
        <pc:sldMkLst>
          <pc:docMk/>
          <pc:sldMk cId="4224082616" sldId="276"/>
        </pc:sldMkLst>
      </pc:sldChg>
    </pc:docChg>
  </pc:docChgLst>
  <pc:docChgLst>
    <pc:chgData name="Güler Demir" userId="51ad5cf4d1839854" providerId="LiveId" clId="{1F9A2DE0-EAAB-46A7-84CE-3635D6F071BF}"/>
    <pc:docChg chg="custSel modSld sldOrd">
      <pc:chgData name="Güler Demir" userId="51ad5cf4d1839854" providerId="LiveId" clId="{1F9A2DE0-EAAB-46A7-84CE-3635D6F071BF}" dt="2025-08-10T19:59:33.756" v="523" actId="207"/>
      <pc:docMkLst>
        <pc:docMk/>
      </pc:docMkLst>
      <pc:sldChg chg="modSp mod">
        <pc:chgData name="Güler Demir" userId="51ad5cf4d1839854" providerId="LiveId" clId="{1F9A2DE0-EAAB-46A7-84CE-3635D6F071BF}" dt="2025-08-10T19:59:33.756" v="523" actId="207"/>
        <pc:sldMkLst>
          <pc:docMk/>
          <pc:sldMk cId="951358384" sldId="256"/>
        </pc:sldMkLst>
        <pc:spChg chg="mod">
          <ac:chgData name="Güler Demir" userId="51ad5cf4d1839854" providerId="LiveId" clId="{1F9A2DE0-EAAB-46A7-84CE-3635D6F071BF}" dt="2025-08-10T19:04:31.791" v="11" actId="6549"/>
          <ac:spMkLst>
            <pc:docMk/>
            <pc:sldMk cId="951358384" sldId="256"/>
            <ac:spMk id="2" creationId="{00000000-0000-0000-0000-000000000000}"/>
          </ac:spMkLst>
        </pc:spChg>
        <pc:spChg chg="mod">
          <ac:chgData name="Güler Demir" userId="51ad5cf4d1839854" providerId="LiveId" clId="{1F9A2DE0-EAAB-46A7-84CE-3635D6F071BF}" dt="2025-08-10T19:59:33.756" v="523" actId="207"/>
          <ac:spMkLst>
            <pc:docMk/>
            <pc:sldMk cId="951358384" sldId="256"/>
            <ac:spMk id="3" creationId="{00000000-0000-0000-0000-000000000000}"/>
          </ac:spMkLst>
        </pc:spChg>
      </pc:sldChg>
      <pc:sldChg chg="modSp mod">
        <pc:chgData name="Güler Demir" userId="51ad5cf4d1839854" providerId="LiveId" clId="{1F9A2DE0-EAAB-46A7-84CE-3635D6F071BF}" dt="2025-08-10T19:07:10.193" v="27" actId="6549"/>
        <pc:sldMkLst>
          <pc:docMk/>
          <pc:sldMk cId="2053632720" sldId="259"/>
        </pc:sldMkLst>
        <pc:spChg chg="mod">
          <ac:chgData name="Güler Demir" userId="51ad5cf4d1839854" providerId="LiveId" clId="{1F9A2DE0-EAAB-46A7-84CE-3635D6F071BF}" dt="2025-08-10T19:07:10.193" v="27" actId="6549"/>
          <ac:spMkLst>
            <pc:docMk/>
            <pc:sldMk cId="2053632720" sldId="259"/>
            <ac:spMk id="3" creationId="{00000000-0000-0000-0000-000000000000}"/>
          </ac:spMkLst>
        </pc:spChg>
      </pc:sldChg>
      <pc:sldChg chg="ord">
        <pc:chgData name="Güler Demir" userId="51ad5cf4d1839854" providerId="LiveId" clId="{1F9A2DE0-EAAB-46A7-84CE-3635D6F071BF}" dt="2025-08-10T19:04:51.785" v="15"/>
        <pc:sldMkLst>
          <pc:docMk/>
          <pc:sldMk cId="4088613481" sldId="268"/>
        </pc:sldMkLst>
      </pc:sldChg>
      <pc:sldChg chg="modSp mod">
        <pc:chgData name="Güler Demir" userId="51ad5cf4d1839854" providerId="LiveId" clId="{1F9A2DE0-EAAB-46A7-84CE-3635D6F071BF}" dt="2025-08-10T19:20:43.838" v="135" actId="20577"/>
        <pc:sldMkLst>
          <pc:docMk/>
          <pc:sldMk cId="3702626001" sldId="269"/>
        </pc:sldMkLst>
        <pc:spChg chg="mod">
          <ac:chgData name="Güler Demir" userId="51ad5cf4d1839854" providerId="LiveId" clId="{1F9A2DE0-EAAB-46A7-84CE-3635D6F071BF}" dt="2025-08-10T19:20:43.838" v="135" actId="20577"/>
          <ac:spMkLst>
            <pc:docMk/>
            <pc:sldMk cId="3702626001" sldId="269"/>
            <ac:spMk id="3" creationId="{98A8437C-3FB1-9274-A3CB-81864DFAA849}"/>
          </ac:spMkLst>
        </pc:spChg>
      </pc:sldChg>
      <pc:sldChg chg="modSp mod">
        <pc:chgData name="Güler Demir" userId="51ad5cf4d1839854" providerId="LiveId" clId="{1F9A2DE0-EAAB-46A7-84CE-3635D6F071BF}" dt="2025-08-10T19:19:18.629" v="119" actId="20577"/>
        <pc:sldMkLst>
          <pc:docMk/>
          <pc:sldMk cId="1383720199" sldId="270"/>
        </pc:sldMkLst>
        <pc:spChg chg="mod">
          <ac:chgData name="Güler Demir" userId="51ad5cf4d1839854" providerId="LiveId" clId="{1F9A2DE0-EAAB-46A7-84CE-3635D6F071BF}" dt="2025-08-10T19:19:18.629" v="119" actId="20577"/>
          <ac:spMkLst>
            <pc:docMk/>
            <pc:sldMk cId="1383720199" sldId="270"/>
            <ac:spMk id="3" creationId="{601492F3-194E-C178-6382-BD672E7993E1}"/>
          </ac:spMkLst>
        </pc:spChg>
      </pc:sldChg>
      <pc:sldChg chg="modSp mod">
        <pc:chgData name="Güler Demir" userId="51ad5cf4d1839854" providerId="LiveId" clId="{1F9A2DE0-EAAB-46A7-84CE-3635D6F071BF}" dt="2025-08-10T19:23:06.317" v="173" actId="20577"/>
        <pc:sldMkLst>
          <pc:docMk/>
          <pc:sldMk cId="1031916199" sldId="271"/>
        </pc:sldMkLst>
        <pc:spChg chg="mod">
          <ac:chgData name="Güler Demir" userId="51ad5cf4d1839854" providerId="LiveId" clId="{1F9A2DE0-EAAB-46A7-84CE-3635D6F071BF}" dt="2025-08-10T19:23:06.317" v="173" actId="20577"/>
          <ac:spMkLst>
            <pc:docMk/>
            <pc:sldMk cId="1031916199" sldId="271"/>
            <ac:spMk id="3" creationId="{1B5522C8-12CF-6FCE-F5E5-AEE8CC3BDD59}"/>
          </ac:spMkLst>
        </pc:spChg>
      </pc:sldChg>
      <pc:sldChg chg="modSp mod">
        <pc:chgData name="Güler Demir" userId="51ad5cf4d1839854" providerId="LiveId" clId="{1F9A2DE0-EAAB-46A7-84CE-3635D6F071BF}" dt="2025-08-10T19:26:51.657" v="203" actId="115"/>
        <pc:sldMkLst>
          <pc:docMk/>
          <pc:sldMk cId="1726017069" sldId="272"/>
        </pc:sldMkLst>
        <pc:spChg chg="mod">
          <ac:chgData name="Güler Demir" userId="51ad5cf4d1839854" providerId="LiveId" clId="{1F9A2DE0-EAAB-46A7-84CE-3635D6F071BF}" dt="2025-08-10T19:26:51.657" v="203" actId="115"/>
          <ac:spMkLst>
            <pc:docMk/>
            <pc:sldMk cId="1726017069" sldId="272"/>
            <ac:spMk id="3" creationId="{2A506A8F-1635-232A-58C2-CA20CCAEB328}"/>
          </ac:spMkLst>
        </pc:spChg>
      </pc:sldChg>
      <pc:sldChg chg="modSp mod">
        <pc:chgData name="Güler Demir" userId="51ad5cf4d1839854" providerId="LiveId" clId="{1F9A2DE0-EAAB-46A7-84CE-3635D6F071BF}" dt="2025-08-10T19:33:11.475" v="268" actId="6549"/>
        <pc:sldMkLst>
          <pc:docMk/>
          <pc:sldMk cId="4171542131" sldId="273"/>
        </pc:sldMkLst>
        <pc:spChg chg="mod">
          <ac:chgData name="Güler Demir" userId="51ad5cf4d1839854" providerId="LiveId" clId="{1F9A2DE0-EAAB-46A7-84CE-3635D6F071BF}" dt="2025-08-10T19:33:11.475" v="268" actId="6549"/>
          <ac:spMkLst>
            <pc:docMk/>
            <pc:sldMk cId="4171542131" sldId="273"/>
            <ac:spMk id="3" creationId="{33BF7C41-F748-42E2-77CB-9B859AC7F581}"/>
          </ac:spMkLst>
        </pc:spChg>
      </pc:sldChg>
      <pc:sldChg chg="modSp mod">
        <pc:chgData name="Güler Demir" userId="51ad5cf4d1839854" providerId="LiveId" clId="{1F9A2DE0-EAAB-46A7-84CE-3635D6F071BF}" dt="2025-08-10T19:29:01.346" v="222" actId="1076"/>
        <pc:sldMkLst>
          <pc:docMk/>
          <pc:sldMk cId="3746920753" sldId="274"/>
        </pc:sldMkLst>
        <pc:spChg chg="mod">
          <ac:chgData name="Güler Demir" userId="51ad5cf4d1839854" providerId="LiveId" clId="{1F9A2DE0-EAAB-46A7-84CE-3635D6F071BF}" dt="2025-08-10T19:29:01.346" v="222" actId="1076"/>
          <ac:spMkLst>
            <pc:docMk/>
            <pc:sldMk cId="3746920753" sldId="274"/>
            <ac:spMk id="3" creationId="{EE683C4B-2DE2-F2E6-561A-E477151A5E5B}"/>
          </ac:spMkLst>
        </pc:spChg>
      </pc:sldChg>
      <pc:sldChg chg="modSp mod">
        <pc:chgData name="Güler Demir" userId="51ad5cf4d1839854" providerId="LiveId" clId="{1F9A2DE0-EAAB-46A7-84CE-3635D6F071BF}" dt="2025-08-10T19:31:58.889" v="257" actId="6549"/>
        <pc:sldMkLst>
          <pc:docMk/>
          <pc:sldMk cId="4070445334" sldId="275"/>
        </pc:sldMkLst>
        <pc:spChg chg="mod">
          <ac:chgData name="Güler Demir" userId="51ad5cf4d1839854" providerId="LiveId" clId="{1F9A2DE0-EAAB-46A7-84CE-3635D6F071BF}" dt="2025-08-10T19:31:58.889" v="257" actId="6549"/>
          <ac:spMkLst>
            <pc:docMk/>
            <pc:sldMk cId="4070445334" sldId="275"/>
            <ac:spMk id="3" creationId="{382E2660-BDA2-0CCC-C9DB-F7D32EDC5B71}"/>
          </ac:spMkLst>
        </pc:spChg>
      </pc:sldChg>
      <pc:sldChg chg="modSp mod">
        <pc:chgData name="Güler Demir" userId="51ad5cf4d1839854" providerId="LiveId" clId="{1F9A2DE0-EAAB-46A7-84CE-3635D6F071BF}" dt="2025-08-10T19:39:46.244" v="302" actId="20577"/>
        <pc:sldMkLst>
          <pc:docMk/>
          <pc:sldMk cId="1732691812" sldId="277"/>
        </pc:sldMkLst>
        <pc:spChg chg="mod">
          <ac:chgData name="Güler Demir" userId="51ad5cf4d1839854" providerId="LiveId" clId="{1F9A2DE0-EAAB-46A7-84CE-3635D6F071BF}" dt="2025-08-10T19:39:46.244" v="302" actId="20577"/>
          <ac:spMkLst>
            <pc:docMk/>
            <pc:sldMk cId="1732691812" sldId="277"/>
            <ac:spMk id="3" creationId="{6585912E-60C1-44FB-45C6-039E2484FF6A}"/>
          </ac:spMkLst>
        </pc:spChg>
      </pc:sldChg>
      <pc:sldChg chg="modSp mod">
        <pc:chgData name="Güler Demir" userId="51ad5cf4d1839854" providerId="LiveId" clId="{1F9A2DE0-EAAB-46A7-84CE-3635D6F071BF}" dt="2025-08-10T19:52:40.551" v="427" actId="20577"/>
        <pc:sldMkLst>
          <pc:docMk/>
          <pc:sldMk cId="130365800" sldId="279"/>
        </pc:sldMkLst>
        <pc:spChg chg="mod">
          <ac:chgData name="Güler Demir" userId="51ad5cf4d1839854" providerId="LiveId" clId="{1F9A2DE0-EAAB-46A7-84CE-3635D6F071BF}" dt="2025-08-10T19:48:54.977" v="319" actId="1076"/>
          <ac:spMkLst>
            <pc:docMk/>
            <pc:sldMk cId="130365800" sldId="279"/>
            <ac:spMk id="2" creationId="{40C096BD-CB74-D860-00A4-11C8784CBC2F}"/>
          </ac:spMkLst>
        </pc:spChg>
        <pc:spChg chg="mod">
          <ac:chgData name="Güler Demir" userId="51ad5cf4d1839854" providerId="LiveId" clId="{1F9A2DE0-EAAB-46A7-84CE-3635D6F071BF}" dt="2025-08-10T19:52:40.551" v="427" actId="20577"/>
          <ac:spMkLst>
            <pc:docMk/>
            <pc:sldMk cId="130365800" sldId="279"/>
            <ac:spMk id="3" creationId="{1E3A3D68-507A-8A99-15FF-5E87776EDB82}"/>
          </ac:spMkLst>
        </pc:spChg>
      </pc:sldChg>
      <pc:sldChg chg="modSp mod">
        <pc:chgData name="Güler Demir" userId="51ad5cf4d1839854" providerId="LiveId" clId="{1F9A2DE0-EAAB-46A7-84CE-3635D6F071BF}" dt="2025-08-10T19:42:39.663" v="315" actId="115"/>
        <pc:sldMkLst>
          <pc:docMk/>
          <pc:sldMk cId="1597198403" sldId="280"/>
        </pc:sldMkLst>
        <pc:spChg chg="mod">
          <ac:chgData name="Güler Demir" userId="51ad5cf4d1839854" providerId="LiveId" clId="{1F9A2DE0-EAAB-46A7-84CE-3635D6F071BF}" dt="2025-08-10T19:42:39.663" v="315" actId="115"/>
          <ac:spMkLst>
            <pc:docMk/>
            <pc:sldMk cId="1597198403" sldId="280"/>
            <ac:spMk id="3" creationId="{138AECA0-B461-F874-9E9B-EB36008C10E4}"/>
          </ac:spMkLst>
        </pc:spChg>
      </pc:sldChg>
      <pc:sldChg chg="modSp mod">
        <pc:chgData name="Güler Demir" userId="51ad5cf4d1839854" providerId="LiveId" clId="{1F9A2DE0-EAAB-46A7-84CE-3635D6F071BF}" dt="2025-08-10T19:43:51.143" v="318" actId="115"/>
        <pc:sldMkLst>
          <pc:docMk/>
          <pc:sldMk cId="3754926507" sldId="283"/>
        </pc:sldMkLst>
        <pc:spChg chg="mod">
          <ac:chgData name="Güler Demir" userId="51ad5cf4d1839854" providerId="LiveId" clId="{1F9A2DE0-EAAB-46A7-84CE-3635D6F071BF}" dt="2025-08-10T19:43:51.143" v="318" actId="115"/>
          <ac:spMkLst>
            <pc:docMk/>
            <pc:sldMk cId="3754926507" sldId="283"/>
            <ac:spMk id="3" creationId="{949F7EC6-F47A-B1F5-F99B-45AEA7184D4C}"/>
          </ac:spMkLst>
        </pc:spChg>
      </pc:sldChg>
      <pc:sldChg chg="modSp mod">
        <pc:chgData name="Güler Demir" userId="51ad5cf4d1839854" providerId="LiveId" clId="{1F9A2DE0-EAAB-46A7-84CE-3635D6F071BF}" dt="2025-08-10T19:54:18.171" v="435" actId="6549"/>
        <pc:sldMkLst>
          <pc:docMk/>
          <pc:sldMk cId="2771048643" sldId="284"/>
        </pc:sldMkLst>
        <pc:spChg chg="mod">
          <ac:chgData name="Güler Demir" userId="51ad5cf4d1839854" providerId="LiveId" clId="{1F9A2DE0-EAAB-46A7-84CE-3635D6F071BF}" dt="2025-08-10T19:54:18.171" v="435" actId="6549"/>
          <ac:spMkLst>
            <pc:docMk/>
            <pc:sldMk cId="2771048643" sldId="284"/>
            <ac:spMk id="3" creationId="{36701732-6F1A-164D-192B-154C927E7E36}"/>
          </ac:spMkLst>
        </pc:spChg>
      </pc:sldChg>
      <pc:sldChg chg="modSp mod">
        <pc:chgData name="Güler Demir" userId="51ad5cf4d1839854" providerId="LiveId" clId="{1F9A2DE0-EAAB-46A7-84CE-3635D6F071BF}" dt="2025-08-10T19:56:46.060" v="520" actId="12"/>
        <pc:sldMkLst>
          <pc:docMk/>
          <pc:sldMk cId="1051854827" sldId="285"/>
        </pc:sldMkLst>
        <pc:spChg chg="mod">
          <ac:chgData name="Güler Demir" userId="51ad5cf4d1839854" providerId="LiveId" clId="{1F9A2DE0-EAAB-46A7-84CE-3635D6F071BF}" dt="2025-08-10T19:56:46.060" v="520" actId="12"/>
          <ac:spMkLst>
            <pc:docMk/>
            <pc:sldMk cId="1051854827" sldId="285"/>
            <ac:spMk id="3" creationId="{A312EC5A-8A9D-7710-0D75-F9413442548D}"/>
          </ac:spMkLst>
        </pc:spChg>
      </pc:sldChg>
      <pc:sldChg chg="modSp mod">
        <pc:chgData name="Güler Demir" userId="51ad5cf4d1839854" providerId="LiveId" clId="{1F9A2DE0-EAAB-46A7-84CE-3635D6F071BF}" dt="2025-08-10T19:34:46.312" v="270" actId="6549"/>
        <pc:sldMkLst>
          <pc:docMk/>
          <pc:sldMk cId="3800872341" sldId="286"/>
        </pc:sldMkLst>
        <pc:spChg chg="mod">
          <ac:chgData name="Güler Demir" userId="51ad5cf4d1839854" providerId="LiveId" clId="{1F9A2DE0-EAAB-46A7-84CE-3635D6F071BF}" dt="2025-08-10T19:34:46.312" v="270" actId="6549"/>
          <ac:spMkLst>
            <pc:docMk/>
            <pc:sldMk cId="3800872341" sldId="286"/>
            <ac:spMk id="3" creationId="{BC9E7CCA-6F38-B147-9949-E16B5F9BC475}"/>
          </ac:spMkLst>
        </pc:spChg>
      </pc:sldChg>
      <pc:sldChg chg="modSp mod">
        <pc:chgData name="Güler Demir" userId="51ad5cf4d1839854" providerId="LiveId" clId="{1F9A2DE0-EAAB-46A7-84CE-3635D6F071BF}" dt="2025-08-10T19:35:32.185" v="273" actId="6549"/>
        <pc:sldMkLst>
          <pc:docMk/>
          <pc:sldMk cId="1330344548" sldId="287"/>
        </pc:sldMkLst>
        <pc:spChg chg="mod">
          <ac:chgData name="Güler Demir" userId="51ad5cf4d1839854" providerId="LiveId" clId="{1F9A2DE0-EAAB-46A7-84CE-3635D6F071BF}" dt="2025-08-10T19:35:32.185" v="273" actId="6549"/>
          <ac:spMkLst>
            <pc:docMk/>
            <pc:sldMk cId="1330344548" sldId="287"/>
            <ac:spMk id="3" creationId="{F4E67166-F008-AB9D-679C-B05DCC4A34C6}"/>
          </ac:spMkLst>
        </pc:spChg>
      </pc:sldChg>
      <pc:sldChg chg="modSp mod">
        <pc:chgData name="Güler Demir" userId="51ad5cf4d1839854" providerId="LiveId" clId="{1F9A2DE0-EAAB-46A7-84CE-3635D6F071BF}" dt="2025-08-10T19:58:34.650" v="522" actId="20577"/>
        <pc:sldMkLst>
          <pc:docMk/>
          <pc:sldMk cId="2475535976" sldId="288"/>
        </pc:sldMkLst>
        <pc:spChg chg="mod">
          <ac:chgData name="Güler Demir" userId="51ad5cf4d1839854" providerId="LiveId" clId="{1F9A2DE0-EAAB-46A7-84CE-3635D6F071BF}" dt="2025-08-07T17:09:00.243" v="2" actId="255"/>
          <ac:spMkLst>
            <pc:docMk/>
            <pc:sldMk cId="2475535976" sldId="288"/>
            <ac:spMk id="2" creationId="{E976CE80-DD98-CC74-786F-88968270847C}"/>
          </ac:spMkLst>
        </pc:spChg>
        <pc:spChg chg="mod">
          <ac:chgData name="Güler Demir" userId="51ad5cf4d1839854" providerId="LiveId" clId="{1F9A2DE0-EAAB-46A7-84CE-3635D6F071BF}" dt="2025-08-10T19:58:34.650" v="522" actId="20577"/>
          <ac:spMkLst>
            <pc:docMk/>
            <pc:sldMk cId="2475535976" sldId="288"/>
            <ac:spMk id="3" creationId="{F87BB509-E465-0CFE-F45C-BF6855F6EEA9}"/>
          </ac:spMkLst>
        </pc:spChg>
      </pc:sldChg>
      <pc:sldChg chg="modSp mod">
        <pc:chgData name="Güler Demir" userId="51ad5cf4d1839854" providerId="LiveId" clId="{1F9A2DE0-EAAB-46A7-84CE-3635D6F071BF}" dt="2025-08-10T19:18:10.888" v="110" actId="20577"/>
        <pc:sldMkLst>
          <pc:docMk/>
          <pc:sldMk cId="1328097085" sldId="289"/>
        </pc:sldMkLst>
        <pc:spChg chg="mod">
          <ac:chgData name="Güler Demir" userId="51ad5cf4d1839854" providerId="LiveId" clId="{1F9A2DE0-EAAB-46A7-84CE-3635D6F071BF}" dt="2025-08-10T19:18:10.888" v="110" actId="20577"/>
          <ac:spMkLst>
            <pc:docMk/>
            <pc:sldMk cId="1328097085" sldId="289"/>
            <ac:spMk id="3" creationId="{59733F38-21EE-328F-BD57-A29A0DC81846}"/>
          </ac:spMkLst>
        </pc:spChg>
      </pc:sldChg>
      <pc:sldChg chg="modSp mod ord">
        <pc:chgData name="Güler Demir" userId="51ad5cf4d1839854" providerId="LiveId" clId="{1F9A2DE0-EAAB-46A7-84CE-3635D6F071BF}" dt="2025-08-10T19:07:56.650" v="66" actId="6549"/>
        <pc:sldMkLst>
          <pc:docMk/>
          <pc:sldMk cId="3736701945" sldId="290"/>
        </pc:sldMkLst>
        <pc:spChg chg="mod">
          <ac:chgData name="Güler Demir" userId="51ad5cf4d1839854" providerId="LiveId" clId="{1F9A2DE0-EAAB-46A7-84CE-3635D6F071BF}" dt="2025-08-10T19:07:56.650" v="66" actId="6549"/>
          <ac:spMkLst>
            <pc:docMk/>
            <pc:sldMk cId="3736701945" sldId="290"/>
            <ac:spMk id="3" creationId="{9A34AE2E-6C12-5C67-6615-D313EC3BA522}"/>
          </ac:spMkLst>
        </pc:spChg>
      </pc:sldChg>
    </pc:docChg>
  </pc:docChgLst>
  <pc:docChgLst>
    <pc:chgData name="Güler Demir" userId="51ad5cf4d1839854" providerId="LiveId" clId="{28FDB706-60BB-4F96-8A35-81E5281D28F0}"/>
    <pc:docChg chg="custSel addSld modSld">
      <pc:chgData name="Güler Demir" userId="51ad5cf4d1839854" providerId="LiveId" clId="{28FDB706-60BB-4F96-8A35-81E5281D28F0}" dt="2025-08-07T16:52:24.855" v="373" actId="20577"/>
      <pc:docMkLst>
        <pc:docMk/>
      </pc:docMkLst>
      <pc:sldChg chg="modSp mod">
        <pc:chgData name="Güler Demir" userId="51ad5cf4d1839854" providerId="LiveId" clId="{28FDB706-60BB-4F96-8A35-81E5281D28F0}" dt="2025-08-07T16:52:24.855" v="373" actId="20577"/>
        <pc:sldMkLst>
          <pc:docMk/>
          <pc:sldMk cId="951358384" sldId="256"/>
        </pc:sldMkLst>
        <pc:spChg chg="mod">
          <ac:chgData name="Güler Demir" userId="51ad5cf4d1839854" providerId="LiveId" clId="{28FDB706-60BB-4F96-8A35-81E5281D28F0}" dt="2025-08-07T16:52:24.855" v="373" actId="20577"/>
          <ac:spMkLst>
            <pc:docMk/>
            <pc:sldMk cId="951358384" sldId="256"/>
            <ac:spMk id="2" creationId="{00000000-0000-0000-0000-000000000000}"/>
          </ac:spMkLst>
        </pc:spChg>
      </pc:sldChg>
      <pc:sldChg chg="modSp mod">
        <pc:chgData name="Güler Demir" userId="51ad5cf4d1839854" providerId="LiveId" clId="{28FDB706-60BB-4F96-8A35-81E5281D28F0}" dt="2025-08-07T16:45:19.717" v="372" actId="6549"/>
        <pc:sldMkLst>
          <pc:docMk/>
          <pc:sldMk cId="4088613481" sldId="268"/>
        </pc:sldMkLst>
        <pc:spChg chg="mod">
          <ac:chgData name="Güler Demir" userId="51ad5cf4d1839854" providerId="LiveId" clId="{28FDB706-60BB-4F96-8A35-81E5281D28F0}" dt="2025-08-07T16:33:26.909" v="77" actId="20577"/>
          <ac:spMkLst>
            <pc:docMk/>
            <pc:sldMk cId="4088613481" sldId="268"/>
            <ac:spMk id="2" creationId="{A2DCC7FD-BF56-9AF1-81B5-4815C046ED76}"/>
          </ac:spMkLst>
        </pc:spChg>
        <pc:spChg chg="mod">
          <ac:chgData name="Güler Demir" userId="51ad5cf4d1839854" providerId="LiveId" clId="{28FDB706-60BB-4F96-8A35-81E5281D28F0}" dt="2025-08-07T16:45:19.717" v="372" actId="6549"/>
          <ac:spMkLst>
            <pc:docMk/>
            <pc:sldMk cId="4088613481" sldId="268"/>
            <ac:spMk id="3" creationId="{6CABB9E9-7DA7-206D-2E8C-E6913BCE2D07}"/>
          </ac:spMkLst>
        </pc:spChg>
      </pc:sldChg>
      <pc:sldChg chg="modSp mod">
        <pc:chgData name="Güler Demir" userId="51ad5cf4d1839854" providerId="LiveId" clId="{28FDB706-60BB-4F96-8A35-81E5281D28F0}" dt="2025-08-07T16:21:28.931" v="25" actId="12"/>
        <pc:sldMkLst>
          <pc:docMk/>
          <pc:sldMk cId="3702626001" sldId="269"/>
        </pc:sldMkLst>
        <pc:spChg chg="mod">
          <ac:chgData name="Güler Demir" userId="51ad5cf4d1839854" providerId="LiveId" clId="{28FDB706-60BB-4F96-8A35-81E5281D28F0}" dt="2025-08-07T16:21:28.931" v="25" actId="12"/>
          <ac:spMkLst>
            <pc:docMk/>
            <pc:sldMk cId="3702626001" sldId="269"/>
            <ac:spMk id="3" creationId="{98A8437C-3FB1-9274-A3CB-81864DFAA849}"/>
          </ac:spMkLst>
        </pc:spChg>
      </pc:sldChg>
      <pc:sldChg chg="modSp mod">
        <pc:chgData name="Güler Demir" userId="51ad5cf4d1839854" providerId="LiveId" clId="{28FDB706-60BB-4F96-8A35-81E5281D28F0}" dt="2025-08-07T16:20:22.351" v="24" actId="6549"/>
        <pc:sldMkLst>
          <pc:docMk/>
          <pc:sldMk cId="1383720199" sldId="270"/>
        </pc:sldMkLst>
        <pc:spChg chg="mod">
          <ac:chgData name="Güler Demir" userId="51ad5cf4d1839854" providerId="LiveId" clId="{28FDB706-60BB-4F96-8A35-81E5281D28F0}" dt="2025-08-07T16:19:39.621" v="13" actId="6549"/>
          <ac:spMkLst>
            <pc:docMk/>
            <pc:sldMk cId="1383720199" sldId="270"/>
            <ac:spMk id="2" creationId="{54FD44C0-9607-71C1-68FE-F617EE48D112}"/>
          </ac:spMkLst>
        </pc:spChg>
        <pc:spChg chg="mod">
          <ac:chgData name="Güler Demir" userId="51ad5cf4d1839854" providerId="LiveId" clId="{28FDB706-60BB-4F96-8A35-81E5281D28F0}" dt="2025-08-07T16:20:22.351" v="24" actId="6549"/>
          <ac:spMkLst>
            <pc:docMk/>
            <pc:sldMk cId="1383720199" sldId="270"/>
            <ac:spMk id="3" creationId="{601492F3-194E-C178-6382-BD672E7993E1}"/>
          </ac:spMkLst>
        </pc:spChg>
      </pc:sldChg>
      <pc:sldChg chg="modSp mod">
        <pc:chgData name="Güler Demir" userId="51ad5cf4d1839854" providerId="LiveId" clId="{28FDB706-60BB-4F96-8A35-81E5281D28F0}" dt="2025-08-07T16:22:19.861" v="27" actId="255"/>
        <pc:sldMkLst>
          <pc:docMk/>
          <pc:sldMk cId="1031916199" sldId="271"/>
        </pc:sldMkLst>
        <pc:spChg chg="mod">
          <ac:chgData name="Güler Demir" userId="51ad5cf4d1839854" providerId="LiveId" clId="{28FDB706-60BB-4F96-8A35-81E5281D28F0}" dt="2025-08-07T16:22:19.861" v="27" actId="255"/>
          <ac:spMkLst>
            <pc:docMk/>
            <pc:sldMk cId="1031916199" sldId="271"/>
            <ac:spMk id="3" creationId="{1B5522C8-12CF-6FCE-F5E5-AEE8CC3BDD59}"/>
          </ac:spMkLst>
        </pc:spChg>
      </pc:sldChg>
      <pc:sldChg chg="modSp mod">
        <pc:chgData name="Güler Demir" userId="51ad5cf4d1839854" providerId="LiveId" clId="{28FDB706-60BB-4F96-8A35-81E5281D28F0}" dt="2025-08-07T16:27:57.030" v="51" actId="20577"/>
        <pc:sldMkLst>
          <pc:docMk/>
          <pc:sldMk cId="4171542131" sldId="273"/>
        </pc:sldMkLst>
        <pc:spChg chg="mod">
          <ac:chgData name="Güler Demir" userId="51ad5cf4d1839854" providerId="LiveId" clId="{28FDB706-60BB-4F96-8A35-81E5281D28F0}" dt="2025-08-07T16:27:57.030" v="51" actId="20577"/>
          <ac:spMkLst>
            <pc:docMk/>
            <pc:sldMk cId="4171542131" sldId="273"/>
            <ac:spMk id="2" creationId="{F6304B86-EF86-FDC3-5422-4831DA891288}"/>
          </ac:spMkLst>
        </pc:spChg>
      </pc:sldChg>
      <pc:sldChg chg="modSp mod">
        <pc:chgData name="Güler Demir" userId="51ad5cf4d1839854" providerId="LiveId" clId="{28FDB706-60BB-4F96-8A35-81E5281D28F0}" dt="2025-08-07T16:24:11.434" v="32"/>
        <pc:sldMkLst>
          <pc:docMk/>
          <pc:sldMk cId="3746920753" sldId="274"/>
        </pc:sldMkLst>
        <pc:spChg chg="mod">
          <ac:chgData name="Güler Demir" userId="51ad5cf4d1839854" providerId="LiveId" clId="{28FDB706-60BB-4F96-8A35-81E5281D28F0}" dt="2025-08-07T16:24:11.434" v="32"/>
          <ac:spMkLst>
            <pc:docMk/>
            <pc:sldMk cId="3746920753" sldId="274"/>
            <ac:spMk id="3" creationId="{EE683C4B-2DE2-F2E6-561A-E477151A5E5B}"/>
          </ac:spMkLst>
        </pc:spChg>
      </pc:sldChg>
      <pc:sldChg chg="modSp mod">
        <pc:chgData name="Güler Demir" userId="51ad5cf4d1839854" providerId="LiveId" clId="{28FDB706-60BB-4F96-8A35-81E5281D28F0}" dt="2025-08-07T16:29:15.223" v="61"/>
        <pc:sldMkLst>
          <pc:docMk/>
          <pc:sldMk cId="2771048643" sldId="284"/>
        </pc:sldMkLst>
        <pc:spChg chg="mod">
          <ac:chgData name="Güler Demir" userId="51ad5cf4d1839854" providerId="LiveId" clId="{28FDB706-60BB-4F96-8A35-81E5281D28F0}" dt="2025-08-07T16:28:39.774" v="57" actId="6549"/>
          <ac:spMkLst>
            <pc:docMk/>
            <pc:sldMk cId="2771048643" sldId="284"/>
            <ac:spMk id="2" creationId="{15AC416D-EE72-429C-CFBE-A7A277A78DCB}"/>
          </ac:spMkLst>
        </pc:spChg>
        <pc:spChg chg="mod">
          <ac:chgData name="Güler Demir" userId="51ad5cf4d1839854" providerId="LiveId" clId="{28FDB706-60BB-4F96-8A35-81E5281D28F0}" dt="2025-08-07T16:29:15.223" v="61"/>
          <ac:spMkLst>
            <pc:docMk/>
            <pc:sldMk cId="2771048643" sldId="284"/>
            <ac:spMk id="3" creationId="{36701732-6F1A-164D-192B-154C927E7E36}"/>
          </ac:spMkLst>
        </pc:spChg>
      </pc:sldChg>
      <pc:sldChg chg="modSp mod">
        <pc:chgData name="Güler Demir" userId="51ad5cf4d1839854" providerId="LiveId" clId="{28FDB706-60BB-4F96-8A35-81E5281D28F0}" dt="2025-08-07T16:29:23.030" v="62" actId="20577"/>
        <pc:sldMkLst>
          <pc:docMk/>
          <pc:sldMk cId="1051854827" sldId="285"/>
        </pc:sldMkLst>
        <pc:spChg chg="mod">
          <ac:chgData name="Güler Demir" userId="51ad5cf4d1839854" providerId="LiveId" clId="{28FDB706-60BB-4F96-8A35-81E5281D28F0}" dt="2025-08-07T16:29:23.030" v="62" actId="20577"/>
          <ac:spMkLst>
            <pc:docMk/>
            <pc:sldMk cId="1051854827" sldId="285"/>
            <ac:spMk id="2" creationId="{521041C6-1E47-E4CA-F231-67549B3AAFB9}"/>
          </ac:spMkLst>
        </pc:spChg>
      </pc:sldChg>
      <pc:sldChg chg="modSp mod">
        <pc:chgData name="Güler Demir" userId="51ad5cf4d1839854" providerId="LiveId" clId="{28FDB706-60BB-4F96-8A35-81E5281D28F0}" dt="2025-08-07T16:28:08.331" v="53"/>
        <pc:sldMkLst>
          <pc:docMk/>
          <pc:sldMk cId="3800872341" sldId="286"/>
        </pc:sldMkLst>
        <pc:spChg chg="mod">
          <ac:chgData name="Güler Demir" userId="51ad5cf4d1839854" providerId="LiveId" clId="{28FDB706-60BB-4F96-8A35-81E5281D28F0}" dt="2025-08-07T16:28:08.331" v="53"/>
          <ac:spMkLst>
            <pc:docMk/>
            <pc:sldMk cId="3800872341" sldId="286"/>
            <ac:spMk id="2" creationId="{BFEF399F-A439-9C38-B4CF-38FF0B545D61}"/>
          </ac:spMkLst>
        </pc:spChg>
      </pc:sldChg>
      <pc:sldChg chg="modSp mod">
        <pc:chgData name="Güler Demir" userId="51ad5cf4d1839854" providerId="LiveId" clId="{28FDB706-60BB-4F96-8A35-81E5281D28F0}" dt="2025-08-07T16:28:13.300" v="55"/>
        <pc:sldMkLst>
          <pc:docMk/>
          <pc:sldMk cId="1330344548" sldId="287"/>
        </pc:sldMkLst>
        <pc:spChg chg="mod">
          <ac:chgData name="Güler Demir" userId="51ad5cf4d1839854" providerId="LiveId" clId="{28FDB706-60BB-4F96-8A35-81E5281D28F0}" dt="2025-08-07T16:28:13.300" v="55"/>
          <ac:spMkLst>
            <pc:docMk/>
            <pc:sldMk cId="1330344548" sldId="287"/>
            <ac:spMk id="2" creationId="{3FD3C620-96DB-EEBC-4971-D0D4B9056722}"/>
          </ac:spMkLst>
        </pc:spChg>
      </pc:sldChg>
      <pc:sldChg chg="modSp mod">
        <pc:chgData name="Güler Demir" userId="51ad5cf4d1839854" providerId="LiveId" clId="{28FDB706-60BB-4F96-8A35-81E5281D28F0}" dt="2025-08-07T16:44:02.637" v="371" actId="6549"/>
        <pc:sldMkLst>
          <pc:docMk/>
          <pc:sldMk cId="2475535976" sldId="288"/>
        </pc:sldMkLst>
        <pc:spChg chg="mod">
          <ac:chgData name="Güler Demir" userId="51ad5cf4d1839854" providerId="LiveId" clId="{28FDB706-60BB-4F96-8A35-81E5281D28F0}" dt="2025-08-07T16:39:05.768" v="128" actId="790"/>
          <ac:spMkLst>
            <pc:docMk/>
            <pc:sldMk cId="2475535976" sldId="288"/>
            <ac:spMk id="2" creationId="{E976CE80-DD98-CC74-786F-88968270847C}"/>
          </ac:spMkLst>
        </pc:spChg>
        <pc:spChg chg="mod">
          <ac:chgData name="Güler Demir" userId="51ad5cf4d1839854" providerId="LiveId" clId="{28FDB706-60BB-4F96-8A35-81E5281D28F0}" dt="2025-08-07T16:44:02.637" v="371" actId="6549"/>
          <ac:spMkLst>
            <pc:docMk/>
            <pc:sldMk cId="2475535976" sldId="288"/>
            <ac:spMk id="3" creationId="{F87BB509-E465-0CFE-F45C-BF6855F6EEA9}"/>
          </ac:spMkLst>
        </pc:spChg>
      </pc:sldChg>
      <pc:sldChg chg="add">
        <pc:chgData name="Güler Demir" userId="51ad5cf4d1839854" providerId="LiveId" clId="{28FDB706-60BB-4F96-8A35-81E5281D28F0}" dt="2025-08-07T16:32:33.809" v="71"/>
        <pc:sldMkLst>
          <pc:docMk/>
          <pc:sldMk cId="1328097085" sldId="289"/>
        </pc:sldMkLst>
      </pc:sldChg>
      <pc:sldChg chg="modSp add mod">
        <pc:chgData name="Güler Demir" userId="51ad5cf4d1839854" providerId="LiveId" clId="{28FDB706-60BB-4F96-8A35-81E5281D28F0}" dt="2025-08-07T16:35:51.652" v="123" actId="12"/>
        <pc:sldMkLst>
          <pc:docMk/>
          <pc:sldMk cId="3736701945" sldId="290"/>
        </pc:sldMkLst>
        <pc:spChg chg="mod">
          <ac:chgData name="Güler Demir" userId="51ad5cf4d1839854" providerId="LiveId" clId="{28FDB706-60BB-4F96-8A35-81E5281D28F0}" dt="2025-08-07T16:35:08.443" v="117" actId="20577"/>
          <ac:spMkLst>
            <pc:docMk/>
            <pc:sldMk cId="3736701945" sldId="290"/>
            <ac:spMk id="2" creationId="{63C18955-86DF-8D69-7F0D-4AF3A4E31C2E}"/>
          </ac:spMkLst>
        </pc:spChg>
        <pc:spChg chg="mod">
          <ac:chgData name="Güler Demir" userId="51ad5cf4d1839854" providerId="LiveId" clId="{28FDB706-60BB-4F96-8A35-81E5281D28F0}" dt="2025-08-07T16:35:51.652" v="123" actId="12"/>
          <ac:spMkLst>
            <pc:docMk/>
            <pc:sldMk cId="3736701945" sldId="290"/>
            <ac:spMk id="3" creationId="{9A34AE2E-6C12-5C67-6615-D313EC3BA522}"/>
          </ac:spMkLst>
        </pc:spChg>
      </pc:sldChg>
    </pc:docChg>
  </pc:docChgLst>
  <pc:docChgLst>
    <pc:chgData name="Güler Demir" userId="51ad5cf4d1839854" providerId="LiveId" clId="{31C95E8C-53A6-4EA0-94A1-D3ACC0445346}"/>
    <pc:docChg chg="undo redo custSel addSld delSld modSld">
      <pc:chgData name="Güler Demir" userId="51ad5cf4d1839854" providerId="LiveId" clId="{31C95E8C-53A6-4EA0-94A1-D3ACC0445346}" dt="2025-08-05T14:08:37.758" v="5292" actId="1076"/>
      <pc:docMkLst>
        <pc:docMk/>
      </pc:docMkLst>
      <pc:sldChg chg="modSp mod">
        <pc:chgData name="Güler Demir" userId="51ad5cf4d1839854" providerId="LiveId" clId="{31C95E8C-53A6-4EA0-94A1-D3ACC0445346}" dt="2025-08-05T14:08:37.758" v="5292" actId="1076"/>
        <pc:sldMkLst>
          <pc:docMk/>
          <pc:sldMk cId="951358384" sldId="256"/>
        </pc:sldMkLst>
        <pc:spChg chg="mod">
          <ac:chgData name="Güler Demir" userId="51ad5cf4d1839854" providerId="LiveId" clId="{31C95E8C-53A6-4EA0-94A1-D3ACC0445346}" dt="2025-08-05T14:08:37.758" v="5292" actId="1076"/>
          <ac:spMkLst>
            <pc:docMk/>
            <pc:sldMk cId="951358384" sldId="256"/>
            <ac:spMk id="2" creationId="{00000000-0000-0000-0000-000000000000}"/>
          </ac:spMkLst>
        </pc:spChg>
      </pc:sldChg>
      <pc:sldChg chg="modSp mod">
        <pc:chgData name="Güler Demir" userId="51ad5cf4d1839854" providerId="LiveId" clId="{31C95E8C-53A6-4EA0-94A1-D3ACC0445346}" dt="2025-08-02T10:45:08.666" v="5086" actId="114"/>
        <pc:sldMkLst>
          <pc:docMk/>
          <pc:sldMk cId="2053632720" sldId="259"/>
        </pc:sldMkLst>
        <pc:spChg chg="mod">
          <ac:chgData name="Güler Demir" userId="51ad5cf4d1839854" providerId="LiveId" clId="{31C95E8C-53A6-4EA0-94A1-D3ACC0445346}" dt="2025-08-02T10:45:08.666" v="5086" actId="114"/>
          <ac:spMkLst>
            <pc:docMk/>
            <pc:sldMk cId="2053632720" sldId="259"/>
            <ac:spMk id="3" creationId="{00000000-0000-0000-0000-000000000000}"/>
          </ac:spMkLst>
        </pc:spChg>
      </pc:sldChg>
      <pc:sldChg chg="modSp mod">
        <pc:chgData name="Güler Demir" userId="51ad5cf4d1839854" providerId="LiveId" clId="{31C95E8C-53A6-4EA0-94A1-D3ACC0445346}" dt="2025-08-01T18:29:01.116" v="877" actId="20577"/>
        <pc:sldMkLst>
          <pc:docMk/>
          <pc:sldMk cId="4088613481" sldId="268"/>
        </pc:sldMkLst>
        <pc:spChg chg="mod">
          <ac:chgData name="Güler Demir" userId="51ad5cf4d1839854" providerId="LiveId" clId="{31C95E8C-53A6-4EA0-94A1-D3ACC0445346}" dt="2025-08-01T18:29:01.116" v="877" actId="20577"/>
          <ac:spMkLst>
            <pc:docMk/>
            <pc:sldMk cId="4088613481" sldId="268"/>
            <ac:spMk id="2" creationId="{A2DCC7FD-BF56-9AF1-81B5-4815C046ED76}"/>
          </ac:spMkLst>
        </pc:spChg>
        <pc:spChg chg="mod">
          <ac:chgData name="Güler Demir" userId="51ad5cf4d1839854" providerId="LiveId" clId="{31C95E8C-53A6-4EA0-94A1-D3ACC0445346}" dt="2025-08-01T18:17:30.857" v="390" actId="6549"/>
          <ac:spMkLst>
            <pc:docMk/>
            <pc:sldMk cId="4088613481" sldId="268"/>
            <ac:spMk id="3" creationId="{6CABB9E9-7DA7-206D-2E8C-E6913BCE2D07}"/>
          </ac:spMkLst>
        </pc:spChg>
      </pc:sldChg>
      <pc:sldChg chg="addSp modSp add mod">
        <pc:chgData name="Güler Demir" userId="51ad5cf4d1839854" providerId="LiveId" clId="{31C95E8C-53A6-4EA0-94A1-D3ACC0445346}" dt="2025-08-01T18:30:56.533" v="890" actId="115"/>
        <pc:sldMkLst>
          <pc:docMk/>
          <pc:sldMk cId="3702626001" sldId="269"/>
        </pc:sldMkLst>
        <pc:spChg chg="mod">
          <ac:chgData name="Güler Demir" userId="51ad5cf4d1839854" providerId="LiveId" clId="{31C95E8C-53A6-4EA0-94A1-D3ACC0445346}" dt="2025-08-01T18:20:12.734" v="523" actId="6549"/>
          <ac:spMkLst>
            <pc:docMk/>
            <pc:sldMk cId="3702626001" sldId="269"/>
            <ac:spMk id="2" creationId="{6F227DE0-BB19-F173-20E3-7C28CBD07B39}"/>
          </ac:spMkLst>
        </pc:spChg>
        <pc:spChg chg="mod">
          <ac:chgData name="Güler Demir" userId="51ad5cf4d1839854" providerId="LiveId" clId="{31C95E8C-53A6-4EA0-94A1-D3ACC0445346}" dt="2025-08-01T18:30:56.533" v="890" actId="115"/>
          <ac:spMkLst>
            <pc:docMk/>
            <pc:sldMk cId="3702626001" sldId="269"/>
            <ac:spMk id="3" creationId="{98A8437C-3FB1-9274-A3CB-81864DFAA849}"/>
          </ac:spMkLst>
        </pc:spChg>
      </pc:sldChg>
      <pc:sldChg chg="del">
        <pc:chgData name="Güler Demir" userId="51ad5cf4d1839854" providerId="LiveId" clId="{31C95E8C-53A6-4EA0-94A1-D3ACC0445346}" dt="2025-08-01T17:58:07.188" v="2" actId="47"/>
        <pc:sldMkLst>
          <pc:docMk/>
          <pc:sldMk cId="3703318901" sldId="269"/>
        </pc:sldMkLst>
      </pc:sldChg>
      <pc:sldChg chg="modSp add mod">
        <pc:chgData name="Güler Demir" userId="51ad5cf4d1839854" providerId="LiveId" clId="{31C95E8C-53A6-4EA0-94A1-D3ACC0445346}" dt="2025-08-01T18:29:10.703" v="879" actId="27636"/>
        <pc:sldMkLst>
          <pc:docMk/>
          <pc:sldMk cId="1383720199" sldId="270"/>
        </pc:sldMkLst>
        <pc:spChg chg="mod">
          <ac:chgData name="Güler Demir" userId="51ad5cf4d1839854" providerId="LiveId" clId="{31C95E8C-53A6-4EA0-94A1-D3ACC0445346}" dt="2025-08-01T18:29:10.703" v="879" actId="27636"/>
          <ac:spMkLst>
            <pc:docMk/>
            <pc:sldMk cId="1383720199" sldId="270"/>
            <ac:spMk id="2" creationId="{54FD44C0-9607-71C1-68FE-F617EE48D112}"/>
          </ac:spMkLst>
        </pc:spChg>
        <pc:spChg chg="mod">
          <ac:chgData name="Güler Demir" userId="51ad5cf4d1839854" providerId="LiveId" clId="{31C95E8C-53A6-4EA0-94A1-D3ACC0445346}" dt="2025-08-01T18:19:27.024" v="478" actId="6549"/>
          <ac:spMkLst>
            <pc:docMk/>
            <pc:sldMk cId="1383720199" sldId="270"/>
            <ac:spMk id="3" creationId="{601492F3-194E-C178-6382-BD672E7993E1}"/>
          </ac:spMkLst>
        </pc:spChg>
      </pc:sldChg>
      <pc:sldChg chg="del">
        <pc:chgData name="Güler Demir" userId="51ad5cf4d1839854" providerId="LiveId" clId="{31C95E8C-53A6-4EA0-94A1-D3ACC0445346}" dt="2025-08-01T17:58:07.578" v="4" actId="47"/>
        <pc:sldMkLst>
          <pc:docMk/>
          <pc:sldMk cId="1886565987" sldId="270"/>
        </pc:sldMkLst>
      </pc:sldChg>
      <pc:sldChg chg="modSp add mod">
        <pc:chgData name="Güler Demir" userId="51ad5cf4d1839854" providerId="LiveId" clId="{31C95E8C-53A6-4EA0-94A1-D3ACC0445346}" dt="2025-08-01T18:36:20.662" v="980" actId="6549"/>
        <pc:sldMkLst>
          <pc:docMk/>
          <pc:sldMk cId="1031916199" sldId="271"/>
        </pc:sldMkLst>
        <pc:spChg chg="mod">
          <ac:chgData name="Güler Demir" userId="51ad5cf4d1839854" providerId="LiveId" clId="{31C95E8C-53A6-4EA0-94A1-D3ACC0445346}" dt="2025-08-01T18:36:20.662" v="980" actId="6549"/>
          <ac:spMkLst>
            <pc:docMk/>
            <pc:sldMk cId="1031916199" sldId="271"/>
            <ac:spMk id="3" creationId="{1B5522C8-12CF-6FCE-F5E5-AEE8CC3BDD59}"/>
          </ac:spMkLst>
        </pc:spChg>
      </pc:sldChg>
      <pc:sldChg chg="del">
        <pc:chgData name="Güler Demir" userId="51ad5cf4d1839854" providerId="LiveId" clId="{31C95E8C-53A6-4EA0-94A1-D3ACC0445346}" dt="2025-08-01T17:58:07.363" v="3" actId="47"/>
        <pc:sldMkLst>
          <pc:docMk/>
          <pc:sldMk cId="1251505519" sldId="271"/>
        </pc:sldMkLst>
      </pc:sldChg>
      <pc:sldChg chg="modSp add mod">
        <pc:chgData name="Güler Demir" userId="51ad5cf4d1839854" providerId="LiveId" clId="{31C95E8C-53A6-4EA0-94A1-D3ACC0445346}" dt="2025-08-01T18:47:35.774" v="1125" actId="6549"/>
        <pc:sldMkLst>
          <pc:docMk/>
          <pc:sldMk cId="1726017069" sldId="272"/>
        </pc:sldMkLst>
        <pc:spChg chg="mod">
          <ac:chgData name="Güler Demir" userId="51ad5cf4d1839854" providerId="LiveId" clId="{31C95E8C-53A6-4EA0-94A1-D3ACC0445346}" dt="2025-08-01T18:46:56.130" v="1118" actId="14100"/>
          <ac:spMkLst>
            <pc:docMk/>
            <pc:sldMk cId="1726017069" sldId="272"/>
            <ac:spMk id="2" creationId="{9B729C43-A1E6-970D-D7BA-77C6AE460FFD}"/>
          </ac:spMkLst>
        </pc:spChg>
        <pc:spChg chg="mod">
          <ac:chgData name="Güler Demir" userId="51ad5cf4d1839854" providerId="LiveId" clId="{31C95E8C-53A6-4EA0-94A1-D3ACC0445346}" dt="2025-08-01T18:47:35.774" v="1125" actId="6549"/>
          <ac:spMkLst>
            <pc:docMk/>
            <pc:sldMk cId="1726017069" sldId="272"/>
            <ac:spMk id="3" creationId="{2A506A8F-1635-232A-58C2-CA20CCAEB328}"/>
          </ac:spMkLst>
        </pc:spChg>
      </pc:sldChg>
      <pc:sldChg chg="del">
        <pc:chgData name="Güler Demir" userId="51ad5cf4d1839854" providerId="LiveId" clId="{31C95E8C-53A6-4EA0-94A1-D3ACC0445346}" dt="2025-08-01T17:58:08.288" v="8" actId="47"/>
        <pc:sldMkLst>
          <pc:docMk/>
          <pc:sldMk cId="3213974429" sldId="272"/>
        </pc:sldMkLst>
      </pc:sldChg>
      <pc:sldChg chg="del">
        <pc:chgData name="Güler Demir" userId="51ad5cf4d1839854" providerId="LiveId" clId="{31C95E8C-53A6-4EA0-94A1-D3ACC0445346}" dt="2025-08-01T17:58:07.758" v="5" actId="47"/>
        <pc:sldMkLst>
          <pc:docMk/>
          <pc:sldMk cId="1729104201" sldId="273"/>
        </pc:sldMkLst>
      </pc:sldChg>
      <pc:sldChg chg="addSp modSp add mod">
        <pc:chgData name="Güler Demir" userId="51ad5cf4d1839854" providerId="LiveId" clId="{31C95E8C-53A6-4EA0-94A1-D3ACC0445346}" dt="2025-08-02T09:59:23.654" v="3565" actId="6549"/>
        <pc:sldMkLst>
          <pc:docMk/>
          <pc:sldMk cId="4171542131" sldId="273"/>
        </pc:sldMkLst>
        <pc:spChg chg="mod">
          <ac:chgData name="Güler Demir" userId="51ad5cf4d1839854" providerId="LiveId" clId="{31C95E8C-53A6-4EA0-94A1-D3ACC0445346}" dt="2025-08-02T09:40:25.881" v="3219" actId="1076"/>
          <ac:spMkLst>
            <pc:docMk/>
            <pc:sldMk cId="4171542131" sldId="273"/>
            <ac:spMk id="2" creationId="{F6304B86-EF86-FDC3-5422-4831DA891288}"/>
          </ac:spMkLst>
        </pc:spChg>
        <pc:spChg chg="mod">
          <ac:chgData name="Güler Demir" userId="51ad5cf4d1839854" providerId="LiveId" clId="{31C95E8C-53A6-4EA0-94A1-D3ACC0445346}" dt="2025-08-02T09:59:23.654" v="3565" actId="6549"/>
          <ac:spMkLst>
            <pc:docMk/>
            <pc:sldMk cId="4171542131" sldId="273"/>
            <ac:spMk id="3" creationId="{33BF7C41-F748-42E2-77CB-9B859AC7F581}"/>
          </ac:spMkLst>
        </pc:spChg>
      </pc:sldChg>
      <pc:sldChg chg="del">
        <pc:chgData name="Güler Demir" userId="51ad5cf4d1839854" providerId="LiveId" clId="{31C95E8C-53A6-4EA0-94A1-D3ACC0445346}" dt="2025-08-01T17:58:08.478" v="9" actId="47"/>
        <pc:sldMkLst>
          <pc:docMk/>
          <pc:sldMk cId="2466074895" sldId="274"/>
        </pc:sldMkLst>
      </pc:sldChg>
      <pc:sldChg chg="modSp add mod">
        <pc:chgData name="Güler Demir" userId="51ad5cf4d1839854" providerId="LiveId" clId="{31C95E8C-53A6-4EA0-94A1-D3ACC0445346}" dt="2025-08-01T18:50:17.419" v="1190" actId="255"/>
        <pc:sldMkLst>
          <pc:docMk/>
          <pc:sldMk cId="3746920753" sldId="274"/>
        </pc:sldMkLst>
        <pc:spChg chg="mod">
          <ac:chgData name="Güler Demir" userId="51ad5cf4d1839854" providerId="LiveId" clId="{31C95E8C-53A6-4EA0-94A1-D3ACC0445346}" dt="2025-08-01T18:50:17.419" v="1190" actId="255"/>
          <ac:spMkLst>
            <pc:docMk/>
            <pc:sldMk cId="3746920753" sldId="274"/>
            <ac:spMk id="3" creationId="{EE683C4B-2DE2-F2E6-561A-E477151A5E5B}"/>
          </ac:spMkLst>
        </pc:spChg>
      </pc:sldChg>
      <pc:sldChg chg="del">
        <pc:chgData name="Güler Demir" userId="51ad5cf4d1839854" providerId="LiveId" clId="{31C95E8C-53A6-4EA0-94A1-D3ACC0445346}" dt="2025-08-01T17:58:08.098" v="7" actId="47"/>
        <pc:sldMkLst>
          <pc:docMk/>
          <pc:sldMk cId="1151062005" sldId="275"/>
        </pc:sldMkLst>
      </pc:sldChg>
      <pc:sldChg chg="modSp add mod">
        <pc:chgData name="Güler Demir" userId="51ad5cf4d1839854" providerId="LiveId" clId="{31C95E8C-53A6-4EA0-94A1-D3ACC0445346}" dt="2025-08-02T08:17:11.726" v="1557" actId="20577"/>
        <pc:sldMkLst>
          <pc:docMk/>
          <pc:sldMk cId="4070445334" sldId="275"/>
        </pc:sldMkLst>
        <pc:spChg chg="mod">
          <ac:chgData name="Güler Demir" userId="51ad5cf4d1839854" providerId="LiveId" clId="{31C95E8C-53A6-4EA0-94A1-D3ACC0445346}" dt="2025-08-01T18:53:46.599" v="1199" actId="207"/>
          <ac:spMkLst>
            <pc:docMk/>
            <pc:sldMk cId="4070445334" sldId="275"/>
            <ac:spMk id="2" creationId="{5D17883D-656F-3EC2-5CFA-61A543EE6774}"/>
          </ac:spMkLst>
        </pc:spChg>
        <pc:spChg chg="mod">
          <ac:chgData name="Güler Demir" userId="51ad5cf4d1839854" providerId="LiveId" clId="{31C95E8C-53A6-4EA0-94A1-D3ACC0445346}" dt="2025-08-02T08:17:11.726" v="1557" actId="20577"/>
          <ac:spMkLst>
            <pc:docMk/>
            <pc:sldMk cId="4070445334" sldId="275"/>
            <ac:spMk id="3" creationId="{382E2660-BDA2-0CCC-C9DB-F7D32EDC5B71}"/>
          </ac:spMkLst>
        </pc:spChg>
      </pc:sldChg>
      <pc:sldChg chg="del">
        <pc:chgData name="Güler Demir" userId="51ad5cf4d1839854" providerId="LiveId" clId="{31C95E8C-53A6-4EA0-94A1-D3ACC0445346}" dt="2025-08-01T17:58:07.928" v="6" actId="47"/>
        <pc:sldMkLst>
          <pc:docMk/>
          <pc:sldMk cId="2620158529" sldId="276"/>
        </pc:sldMkLst>
      </pc:sldChg>
      <pc:sldChg chg="modSp add mod">
        <pc:chgData name="Güler Demir" userId="51ad5cf4d1839854" providerId="LiveId" clId="{31C95E8C-53A6-4EA0-94A1-D3ACC0445346}" dt="2025-08-02T10:51:35.295" v="5120" actId="14100"/>
        <pc:sldMkLst>
          <pc:docMk/>
          <pc:sldMk cId="3160015527" sldId="276"/>
        </pc:sldMkLst>
        <pc:spChg chg="mod">
          <ac:chgData name="Güler Demir" userId="51ad5cf4d1839854" providerId="LiveId" clId="{31C95E8C-53A6-4EA0-94A1-D3ACC0445346}" dt="2025-08-02T10:51:35.295" v="5120" actId="14100"/>
          <ac:spMkLst>
            <pc:docMk/>
            <pc:sldMk cId="3160015527" sldId="276"/>
            <ac:spMk id="3" creationId="{6FAE8E77-5029-0254-35CA-1434A78BAA51}"/>
          </ac:spMkLst>
        </pc:spChg>
      </pc:sldChg>
      <pc:sldChg chg="addSp delSp modSp add mod">
        <pc:chgData name="Güler Demir" userId="51ad5cf4d1839854" providerId="LiveId" clId="{31C95E8C-53A6-4EA0-94A1-D3ACC0445346}" dt="2025-08-02T09:25:23.290" v="3063" actId="255"/>
        <pc:sldMkLst>
          <pc:docMk/>
          <pc:sldMk cId="1732691812" sldId="277"/>
        </pc:sldMkLst>
        <pc:spChg chg="mod">
          <ac:chgData name="Güler Demir" userId="51ad5cf4d1839854" providerId="LiveId" clId="{31C95E8C-53A6-4EA0-94A1-D3ACC0445346}" dt="2025-08-02T08:41:42.569" v="2169" actId="20577"/>
          <ac:spMkLst>
            <pc:docMk/>
            <pc:sldMk cId="1732691812" sldId="277"/>
            <ac:spMk id="2" creationId="{9677FBA3-1A9F-784A-F1BC-BE12C9E31CF0}"/>
          </ac:spMkLst>
        </pc:spChg>
        <pc:spChg chg="add del mod">
          <ac:chgData name="Güler Demir" userId="51ad5cf4d1839854" providerId="LiveId" clId="{31C95E8C-53A6-4EA0-94A1-D3ACC0445346}" dt="2025-08-02T09:25:23.290" v="3063" actId="255"/>
          <ac:spMkLst>
            <pc:docMk/>
            <pc:sldMk cId="1732691812" sldId="277"/>
            <ac:spMk id="3" creationId="{6585912E-60C1-44FB-45C6-039E2484FF6A}"/>
          </ac:spMkLst>
        </pc:spChg>
      </pc:sldChg>
      <pc:sldChg chg="addSp delSp modSp add del mod">
        <pc:chgData name="Güler Demir" userId="51ad5cf4d1839854" providerId="LiveId" clId="{31C95E8C-53A6-4EA0-94A1-D3ACC0445346}" dt="2025-08-02T09:40:14.978" v="3218" actId="2696"/>
        <pc:sldMkLst>
          <pc:docMk/>
          <pc:sldMk cId="3876118438" sldId="278"/>
        </pc:sldMkLst>
      </pc:sldChg>
      <pc:sldChg chg="modSp add mod">
        <pc:chgData name="Güler Demir" userId="51ad5cf4d1839854" providerId="LiveId" clId="{31C95E8C-53A6-4EA0-94A1-D3ACC0445346}" dt="2025-08-02T08:42:55.336" v="2184" actId="20577"/>
        <pc:sldMkLst>
          <pc:docMk/>
          <pc:sldMk cId="130365800" sldId="279"/>
        </pc:sldMkLst>
        <pc:spChg chg="mod">
          <ac:chgData name="Güler Demir" userId="51ad5cf4d1839854" providerId="LiveId" clId="{31C95E8C-53A6-4EA0-94A1-D3ACC0445346}" dt="2025-08-02T08:42:55.336" v="2184" actId="20577"/>
          <ac:spMkLst>
            <pc:docMk/>
            <pc:sldMk cId="130365800" sldId="279"/>
            <ac:spMk id="2" creationId="{40C096BD-CB74-D860-00A4-11C8784CBC2F}"/>
          </ac:spMkLst>
        </pc:spChg>
      </pc:sldChg>
      <pc:sldChg chg="del">
        <pc:chgData name="Güler Demir" userId="51ad5cf4d1839854" providerId="LiveId" clId="{31C95E8C-53A6-4EA0-94A1-D3ACC0445346}" dt="2025-08-01T17:58:08.645" v="10" actId="47"/>
        <pc:sldMkLst>
          <pc:docMk/>
          <pc:sldMk cId="1655293231" sldId="279"/>
        </pc:sldMkLst>
      </pc:sldChg>
      <pc:sldChg chg="modSp add mod">
        <pc:chgData name="Güler Demir" userId="51ad5cf4d1839854" providerId="LiveId" clId="{31C95E8C-53A6-4EA0-94A1-D3ACC0445346}" dt="2025-08-02T09:39:39.917" v="3208" actId="6549"/>
        <pc:sldMkLst>
          <pc:docMk/>
          <pc:sldMk cId="1597198403" sldId="280"/>
        </pc:sldMkLst>
        <pc:spChg chg="mod">
          <ac:chgData name="Güler Demir" userId="51ad5cf4d1839854" providerId="LiveId" clId="{31C95E8C-53A6-4EA0-94A1-D3ACC0445346}" dt="2025-08-02T09:39:39.917" v="3208" actId="6549"/>
          <ac:spMkLst>
            <pc:docMk/>
            <pc:sldMk cId="1597198403" sldId="280"/>
            <ac:spMk id="3" creationId="{138AECA0-B461-F874-9E9B-EB36008C10E4}"/>
          </ac:spMkLst>
        </pc:spChg>
      </pc:sldChg>
      <pc:sldChg chg="del">
        <pc:chgData name="Güler Demir" userId="51ad5cf4d1839854" providerId="LiveId" clId="{31C95E8C-53A6-4EA0-94A1-D3ACC0445346}" dt="2025-08-01T17:58:08.831" v="11" actId="47"/>
        <pc:sldMkLst>
          <pc:docMk/>
          <pc:sldMk cId="2243830934" sldId="280"/>
        </pc:sldMkLst>
      </pc:sldChg>
      <pc:sldChg chg="del">
        <pc:chgData name="Güler Demir" userId="51ad5cf4d1839854" providerId="LiveId" clId="{31C95E8C-53A6-4EA0-94A1-D3ACC0445346}" dt="2025-08-01T17:58:09.028" v="12" actId="47"/>
        <pc:sldMkLst>
          <pc:docMk/>
          <pc:sldMk cId="2149296582" sldId="281"/>
        </pc:sldMkLst>
      </pc:sldChg>
      <pc:sldChg chg="add del">
        <pc:chgData name="Güler Demir" userId="51ad5cf4d1839854" providerId="LiveId" clId="{31C95E8C-53A6-4EA0-94A1-D3ACC0445346}" dt="2025-08-02T09:24:45.349" v="3061" actId="2696"/>
        <pc:sldMkLst>
          <pc:docMk/>
          <pc:sldMk cId="2201210002" sldId="281"/>
        </pc:sldMkLst>
      </pc:sldChg>
      <pc:sldChg chg="new del">
        <pc:chgData name="Güler Demir" userId="51ad5cf4d1839854" providerId="LiveId" clId="{31C95E8C-53A6-4EA0-94A1-D3ACC0445346}" dt="2025-08-02T09:24:30.325" v="3060" actId="2696"/>
        <pc:sldMkLst>
          <pc:docMk/>
          <pc:sldMk cId="1702854290" sldId="282"/>
        </pc:sldMkLst>
      </pc:sldChg>
      <pc:sldChg chg="del">
        <pc:chgData name="Güler Demir" userId="51ad5cf4d1839854" providerId="LiveId" clId="{31C95E8C-53A6-4EA0-94A1-D3ACC0445346}" dt="2025-08-01T17:58:09.200" v="13" actId="47"/>
        <pc:sldMkLst>
          <pc:docMk/>
          <pc:sldMk cId="3452674712" sldId="282"/>
        </pc:sldMkLst>
      </pc:sldChg>
      <pc:sldChg chg="del">
        <pc:chgData name="Güler Demir" userId="51ad5cf4d1839854" providerId="LiveId" clId="{31C95E8C-53A6-4EA0-94A1-D3ACC0445346}" dt="2025-08-01T17:58:09.391" v="14" actId="47"/>
        <pc:sldMkLst>
          <pc:docMk/>
          <pc:sldMk cId="2603755572" sldId="283"/>
        </pc:sldMkLst>
      </pc:sldChg>
      <pc:sldChg chg="modSp add mod">
        <pc:chgData name="Güler Demir" userId="51ad5cf4d1839854" providerId="LiveId" clId="{31C95E8C-53A6-4EA0-94A1-D3ACC0445346}" dt="2025-08-02T09:40:02.587" v="3217" actId="20577"/>
        <pc:sldMkLst>
          <pc:docMk/>
          <pc:sldMk cId="3754926507" sldId="283"/>
        </pc:sldMkLst>
        <pc:spChg chg="mod">
          <ac:chgData name="Güler Demir" userId="51ad5cf4d1839854" providerId="LiveId" clId="{31C95E8C-53A6-4EA0-94A1-D3ACC0445346}" dt="2025-08-02T09:40:02.587" v="3217" actId="20577"/>
          <ac:spMkLst>
            <pc:docMk/>
            <pc:sldMk cId="3754926507" sldId="283"/>
            <ac:spMk id="3" creationId="{949F7EC6-F47A-B1F5-F99B-45AEA7184D4C}"/>
          </ac:spMkLst>
        </pc:spChg>
      </pc:sldChg>
      <pc:sldChg chg="del">
        <pc:chgData name="Güler Demir" userId="51ad5cf4d1839854" providerId="LiveId" clId="{31C95E8C-53A6-4EA0-94A1-D3ACC0445346}" dt="2025-08-01T17:58:09.768" v="15" actId="47"/>
        <pc:sldMkLst>
          <pc:docMk/>
          <pc:sldMk cId="1300798952" sldId="284"/>
        </pc:sldMkLst>
      </pc:sldChg>
      <pc:sldChg chg="modSp add mod">
        <pc:chgData name="Güler Demir" userId="51ad5cf4d1839854" providerId="LiveId" clId="{31C95E8C-53A6-4EA0-94A1-D3ACC0445346}" dt="2025-08-02T10:06:02.114" v="3742" actId="255"/>
        <pc:sldMkLst>
          <pc:docMk/>
          <pc:sldMk cId="2771048643" sldId="284"/>
        </pc:sldMkLst>
        <pc:spChg chg="mod">
          <ac:chgData name="Güler Demir" userId="51ad5cf4d1839854" providerId="LiveId" clId="{31C95E8C-53A6-4EA0-94A1-D3ACC0445346}" dt="2025-08-02T10:03:43.773" v="3641" actId="6549"/>
          <ac:spMkLst>
            <pc:docMk/>
            <pc:sldMk cId="2771048643" sldId="284"/>
            <ac:spMk id="2" creationId="{15AC416D-EE72-429C-CFBE-A7A277A78DCB}"/>
          </ac:spMkLst>
        </pc:spChg>
        <pc:spChg chg="mod">
          <ac:chgData name="Güler Demir" userId="51ad5cf4d1839854" providerId="LiveId" clId="{31C95E8C-53A6-4EA0-94A1-D3ACC0445346}" dt="2025-08-02T10:06:02.114" v="3742" actId="255"/>
          <ac:spMkLst>
            <pc:docMk/>
            <pc:sldMk cId="2771048643" sldId="284"/>
            <ac:spMk id="3" creationId="{36701732-6F1A-164D-192B-154C927E7E36}"/>
          </ac:spMkLst>
        </pc:spChg>
      </pc:sldChg>
      <pc:sldChg chg="modSp add mod">
        <pc:chgData name="Güler Demir" userId="51ad5cf4d1839854" providerId="LiveId" clId="{31C95E8C-53A6-4EA0-94A1-D3ACC0445346}" dt="2025-08-02T10:54:55.810" v="5122" actId="1076"/>
        <pc:sldMkLst>
          <pc:docMk/>
          <pc:sldMk cId="1051854827" sldId="285"/>
        </pc:sldMkLst>
        <pc:spChg chg="mod">
          <ac:chgData name="Güler Demir" userId="51ad5cf4d1839854" providerId="LiveId" clId="{31C95E8C-53A6-4EA0-94A1-D3ACC0445346}" dt="2025-08-02T10:54:55.810" v="5122" actId="1076"/>
          <ac:spMkLst>
            <pc:docMk/>
            <pc:sldMk cId="1051854827" sldId="285"/>
            <ac:spMk id="3" creationId="{A312EC5A-8A9D-7710-0D75-F9413442548D}"/>
          </ac:spMkLst>
        </pc:spChg>
      </pc:sldChg>
      <pc:sldChg chg="del">
        <pc:chgData name="Güler Demir" userId="51ad5cf4d1839854" providerId="LiveId" clId="{31C95E8C-53A6-4EA0-94A1-D3ACC0445346}" dt="2025-08-01T17:58:09.989" v="16" actId="47"/>
        <pc:sldMkLst>
          <pc:docMk/>
          <pc:sldMk cId="3125581921" sldId="285"/>
        </pc:sldMkLst>
      </pc:sldChg>
      <pc:sldChg chg="del">
        <pc:chgData name="Güler Demir" userId="51ad5cf4d1839854" providerId="LiveId" clId="{31C95E8C-53A6-4EA0-94A1-D3ACC0445346}" dt="2025-08-01T17:58:10.188" v="17" actId="47"/>
        <pc:sldMkLst>
          <pc:docMk/>
          <pc:sldMk cId="289566771" sldId="286"/>
        </pc:sldMkLst>
      </pc:sldChg>
      <pc:sldChg chg="modSp add mod">
        <pc:chgData name="Güler Demir" userId="51ad5cf4d1839854" providerId="LiveId" clId="{31C95E8C-53A6-4EA0-94A1-D3ACC0445346}" dt="2025-08-02T10:31:28.639" v="4740" actId="20577"/>
        <pc:sldMkLst>
          <pc:docMk/>
          <pc:sldMk cId="3800872341" sldId="286"/>
        </pc:sldMkLst>
        <pc:spChg chg="mod">
          <ac:chgData name="Güler Demir" userId="51ad5cf4d1839854" providerId="LiveId" clId="{31C95E8C-53A6-4EA0-94A1-D3ACC0445346}" dt="2025-08-02T10:31:28.639" v="4740" actId="20577"/>
          <ac:spMkLst>
            <pc:docMk/>
            <pc:sldMk cId="3800872341" sldId="286"/>
            <ac:spMk id="3" creationId="{BC9E7CCA-6F38-B147-9949-E16B5F9BC475}"/>
          </ac:spMkLst>
        </pc:spChg>
      </pc:sldChg>
      <pc:sldChg chg="modSp add mod">
        <pc:chgData name="Güler Demir" userId="51ad5cf4d1839854" providerId="LiveId" clId="{31C95E8C-53A6-4EA0-94A1-D3ACC0445346}" dt="2025-08-02T10:36:47.468" v="4851" actId="20577"/>
        <pc:sldMkLst>
          <pc:docMk/>
          <pc:sldMk cId="1330344548" sldId="287"/>
        </pc:sldMkLst>
        <pc:spChg chg="mod">
          <ac:chgData name="Güler Demir" userId="51ad5cf4d1839854" providerId="LiveId" clId="{31C95E8C-53A6-4EA0-94A1-D3ACC0445346}" dt="2025-08-02T10:36:47.468" v="4851" actId="20577"/>
          <ac:spMkLst>
            <pc:docMk/>
            <pc:sldMk cId="1330344548" sldId="287"/>
            <ac:spMk id="3" creationId="{F4E67166-F008-AB9D-679C-B05DCC4A34C6}"/>
          </ac:spMkLst>
        </pc:spChg>
      </pc:sldChg>
      <pc:sldChg chg="del">
        <pc:chgData name="Güler Demir" userId="51ad5cf4d1839854" providerId="LiveId" clId="{31C95E8C-53A6-4EA0-94A1-D3ACC0445346}" dt="2025-08-01T17:58:10.748" v="18" actId="47"/>
        <pc:sldMkLst>
          <pc:docMk/>
          <pc:sldMk cId="2993312993" sldId="287"/>
        </pc:sldMkLst>
      </pc:sldChg>
      <pc:sldChg chg="addSp modSp add mod">
        <pc:chgData name="Güler Demir" userId="51ad5cf4d1839854" providerId="LiveId" clId="{31C95E8C-53A6-4EA0-94A1-D3ACC0445346}" dt="2025-08-02T11:04:28.265" v="5281" actId="20577"/>
        <pc:sldMkLst>
          <pc:docMk/>
          <pc:sldMk cId="2475535976" sldId="288"/>
        </pc:sldMkLst>
        <pc:spChg chg="mod">
          <ac:chgData name="Güler Demir" userId="51ad5cf4d1839854" providerId="LiveId" clId="{31C95E8C-53A6-4EA0-94A1-D3ACC0445346}" dt="2025-08-02T11:01:41.435" v="5188" actId="6549"/>
          <ac:spMkLst>
            <pc:docMk/>
            <pc:sldMk cId="2475535976" sldId="288"/>
            <ac:spMk id="2" creationId="{E976CE80-DD98-CC74-786F-88968270847C}"/>
          </ac:spMkLst>
        </pc:spChg>
        <pc:spChg chg="mod">
          <ac:chgData name="Güler Demir" userId="51ad5cf4d1839854" providerId="LiveId" clId="{31C95E8C-53A6-4EA0-94A1-D3ACC0445346}" dt="2025-08-02T11:04:28.265" v="5281" actId="20577"/>
          <ac:spMkLst>
            <pc:docMk/>
            <pc:sldMk cId="2475535976" sldId="288"/>
            <ac:spMk id="3" creationId="{F87BB509-E465-0CFE-F45C-BF6855F6EEA9}"/>
          </ac:spMkLst>
        </pc:spChg>
      </pc:sldChg>
    </pc:docChg>
  </pc:docChgLst>
  <pc:docChgLst>
    <pc:chgData name="Güler Demir" userId="51ad5cf4d1839854" providerId="LiveId" clId="{63C238F5-3A0E-458B-919B-377673C32D01}"/>
    <pc:docChg chg="undo redo custSel addSld delSld modSld sldOrd">
      <pc:chgData name="Güler Demir" userId="51ad5cf4d1839854" providerId="LiveId" clId="{63C238F5-3A0E-458B-919B-377673C32D01}" dt="2025-08-01T17:47:05.420" v="11096" actId="20577"/>
      <pc:docMkLst>
        <pc:docMk/>
      </pc:docMkLst>
      <pc:sldChg chg="modSp mod">
        <pc:chgData name="Güler Demir" userId="51ad5cf4d1839854" providerId="LiveId" clId="{63C238F5-3A0E-458B-919B-377673C32D01}" dt="2025-08-01T13:01:38.763" v="7121" actId="20577"/>
        <pc:sldMkLst>
          <pc:docMk/>
          <pc:sldMk cId="951358384" sldId="256"/>
        </pc:sldMkLst>
        <pc:spChg chg="mod">
          <ac:chgData name="Güler Demir" userId="51ad5cf4d1839854" providerId="LiveId" clId="{63C238F5-3A0E-458B-919B-377673C32D01}" dt="2025-08-01T13:01:38.763" v="7121" actId="20577"/>
          <ac:spMkLst>
            <pc:docMk/>
            <pc:sldMk cId="951358384" sldId="256"/>
            <ac:spMk id="2" creationId="{00000000-0000-0000-0000-000000000000}"/>
          </ac:spMkLst>
        </pc:spChg>
      </pc:sldChg>
      <pc:sldChg chg="del ord">
        <pc:chgData name="Güler Demir" userId="51ad5cf4d1839854" providerId="LiveId" clId="{63C238F5-3A0E-458B-919B-377673C32D01}" dt="2025-07-31T16:57:26.705" v="6" actId="47"/>
        <pc:sldMkLst>
          <pc:docMk/>
          <pc:sldMk cId="2988615369" sldId="258"/>
        </pc:sldMkLst>
      </pc:sldChg>
      <pc:sldChg chg="modSp mod">
        <pc:chgData name="Güler Demir" userId="51ad5cf4d1839854" providerId="LiveId" clId="{63C238F5-3A0E-458B-919B-377673C32D01}" dt="2025-08-01T17:28:01.993" v="10906" actId="27636"/>
        <pc:sldMkLst>
          <pc:docMk/>
          <pc:sldMk cId="2053632720" sldId="259"/>
        </pc:sldMkLst>
        <pc:spChg chg="mod">
          <ac:chgData name="Güler Demir" userId="51ad5cf4d1839854" providerId="LiveId" clId="{63C238F5-3A0E-458B-919B-377673C32D01}" dt="2025-08-01T10:19:27.337" v="4450" actId="1076"/>
          <ac:spMkLst>
            <pc:docMk/>
            <pc:sldMk cId="2053632720" sldId="259"/>
            <ac:spMk id="2" creationId="{00000000-0000-0000-0000-000000000000}"/>
          </ac:spMkLst>
        </pc:spChg>
        <pc:spChg chg="mod">
          <ac:chgData name="Güler Demir" userId="51ad5cf4d1839854" providerId="LiveId" clId="{63C238F5-3A0E-458B-919B-377673C32D01}" dt="2025-08-01T17:28:01.993" v="10906" actId="27636"/>
          <ac:spMkLst>
            <pc:docMk/>
            <pc:sldMk cId="2053632720" sldId="259"/>
            <ac:spMk id="3" creationId="{00000000-0000-0000-0000-000000000000}"/>
          </ac:spMkLst>
        </pc:spChg>
      </pc:sldChg>
      <pc:sldChg chg="del">
        <pc:chgData name="Güler Demir" userId="51ad5cf4d1839854" providerId="LiveId" clId="{63C238F5-3A0E-458B-919B-377673C32D01}" dt="2025-07-31T16:57:26.517" v="5" actId="47"/>
        <pc:sldMkLst>
          <pc:docMk/>
          <pc:sldMk cId="3740274549" sldId="260"/>
        </pc:sldMkLst>
      </pc:sldChg>
      <pc:sldChg chg="del">
        <pc:chgData name="Güler Demir" userId="51ad5cf4d1839854" providerId="LiveId" clId="{63C238F5-3A0E-458B-919B-377673C32D01}" dt="2025-07-31T16:57:26.893" v="7" actId="47"/>
        <pc:sldMkLst>
          <pc:docMk/>
          <pc:sldMk cId="1133085718" sldId="261"/>
        </pc:sldMkLst>
      </pc:sldChg>
      <pc:sldChg chg="del">
        <pc:chgData name="Güler Demir" userId="51ad5cf4d1839854" providerId="LiveId" clId="{63C238F5-3A0E-458B-919B-377673C32D01}" dt="2025-07-31T16:57:27.254" v="9" actId="47"/>
        <pc:sldMkLst>
          <pc:docMk/>
          <pc:sldMk cId="2673842134" sldId="262"/>
        </pc:sldMkLst>
      </pc:sldChg>
      <pc:sldChg chg="del">
        <pc:chgData name="Güler Demir" userId="51ad5cf4d1839854" providerId="LiveId" clId="{63C238F5-3A0E-458B-919B-377673C32D01}" dt="2025-07-31T16:57:27.097" v="8" actId="47"/>
        <pc:sldMkLst>
          <pc:docMk/>
          <pc:sldMk cId="4149757107" sldId="263"/>
        </pc:sldMkLst>
      </pc:sldChg>
      <pc:sldChg chg="del">
        <pc:chgData name="Güler Demir" userId="51ad5cf4d1839854" providerId="LiveId" clId="{63C238F5-3A0E-458B-919B-377673C32D01}" dt="2025-07-31T16:57:27.458" v="10" actId="47"/>
        <pc:sldMkLst>
          <pc:docMk/>
          <pc:sldMk cId="3758047188" sldId="264"/>
        </pc:sldMkLst>
      </pc:sldChg>
      <pc:sldChg chg="del">
        <pc:chgData name="Güler Demir" userId="51ad5cf4d1839854" providerId="LiveId" clId="{63C238F5-3A0E-458B-919B-377673C32D01}" dt="2025-07-31T16:57:26.377" v="4" actId="47"/>
        <pc:sldMkLst>
          <pc:docMk/>
          <pc:sldMk cId="2187342173" sldId="265"/>
        </pc:sldMkLst>
      </pc:sldChg>
      <pc:sldChg chg="del">
        <pc:chgData name="Güler Demir" userId="51ad5cf4d1839854" providerId="LiveId" clId="{63C238F5-3A0E-458B-919B-377673C32D01}" dt="2025-07-31T16:57:27.662" v="11" actId="47"/>
        <pc:sldMkLst>
          <pc:docMk/>
          <pc:sldMk cId="4062400833" sldId="266"/>
        </pc:sldMkLst>
      </pc:sldChg>
      <pc:sldChg chg="modSp del mod ord">
        <pc:chgData name="Güler Demir" userId="51ad5cf4d1839854" providerId="LiveId" clId="{63C238F5-3A0E-458B-919B-377673C32D01}" dt="2025-08-01T12:59:49.513" v="7069" actId="47"/>
        <pc:sldMkLst>
          <pc:docMk/>
          <pc:sldMk cId="1166283070" sldId="267"/>
        </pc:sldMkLst>
      </pc:sldChg>
      <pc:sldChg chg="del">
        <pc:chgData name="Güler Demir" userId="51ad5cf4d1839854" providerId="LiveId" clId="{63C238F5-3A0E-458B-919B-377673C32D01}" dt="2025-07-31T16:57:27.834" v="12" actId="47"/>
        <pc:sldMkLst>
          <pc:docMk/>
          <pc:sldMk cId="3789681931" sldId="268"/>
        </pc:sldMkLst>
      </pc:sldChg>
      <pc:sldChg chg="modSp add mod">
        <pc:chgData name="Güler Demir" userId="51ad5cf4d1839854" providerId="LiveId" clId="{63C238F5-3A0E-458B-919B-377673C32D01}" dt="2025-08-01T14:16:22.659" v="8559" actId="6549"/>
        <pc:sldMkLst>
          <pc:docMk/>
          <pc:sldMk cId="4088613481" sldId="268"/>
        </pc:sldMkLst>
        <pc:spChg chg="mod">
          <ac:chgData name="Güler Demir" userId="51ad5cf4d1839854" providerId="LiveId" clId="{63C238F5-3A0E-458B-919B-377673C32D01}" dt="2025-08-01T13:01:50.146" v="7126" actId="20577"/>
          <ac:spMkLst>
            <pc:docMk/>
            <pc:sldMk cId="4088613481" sldId="268"/>
            <ac:spMk id="2" creationId="{A2DCC7FD-BF56-9AF1-81B5-4815C046ED76}"/>
          </ac:spMkLst>
        </pc:spChg>
        <pc:spChg chg="mod">
          <ac:chgData name="Güler Demir" userId="51ad5cf4d1839854" providerId="LiveId" clId="{63C238F5-3A0E-458B-919B-377673C32D01}" dt="2025-08-01T14:16:22.659" v="8559" actId="6549"/>
          <ac:spMkLst>
            <pc:docMk/>
            <pc:sldMk cId="4088613481" sldId="268"/>
            <ac:spMk id="3" creationId="{6CABB9E9-7DA7-206D-2E8C-E6913BCE2D07}"/>
          </ac:spMkLst>
        </pc:spChg>
      </pc:sldChg>
      <pc:sldChg chg="modSp add del mod">
        <pc:chgData name="Güler Demir" userId="51ad5cf4d1839854" providerId="LiveId" clId="{63C238F5-3A0E-458B-919B-377673C32D01}" dt="2025-08-01T12:59:49.273" v="7068" actId="47"/>
        <pc:sldMkLst>
          <pc:docMk/>
          <pc:sldMk cId="643306273" sldId="269"/>
        </pc:sldMkLst>
      </pc:sldChg>
      <pc:sldChg chg="del">
        <pc:chgData name="Güler Demir" userId="51ad5cf4d1839854" providerId="LiveId" clId="{63C238F5-3A0E-458B-919B-377673C32D01}" dt="2025-07-31T16:57:28.054" v="13" actId="47"/>
        <pc:sldMkLst>
          <pc:docMk/>
          <pc:sldMk cId="730422893" sldId="269"/>
        </pc:sldMkLst>
      </pc:sldChg>
      <pc:sldChg chg="modSp add mod">
        <pc:chgData name="Güler Demir" userId="51ad5cf4d1839854" providerId="LiveId" clId="{63C238F5-3A0E-458B-919B-377673C32D01}" dt="2025-08-01T13:44:27.068" v="7925" actId="6549"/>
        <pc:sldMkLst>
          <pc:docMk/>
          <pc:sldMk cId="3703318901" sldId="269"/>
        </pc:sldMkLst>
      </pc:sldChg>
      <pc:sldChg chg="add del">
        <pc:chgData name="Güler Demir" userId="51ad5cf4d1839854" providerId="LiveId" clId="{63C238F5-3A0E-458B-919B-377673C32D01}" dt="2025-07-31T17:54:39.675" v="1354" actId="2696"/>
        <pc:sldMkLst>
          <pc:docMk/>
          <pc:sldMk cId="4217477130" sldId="269"/>
        </pc:sldMkLst>
      </pc:sldChg>
      <pc:sldChg chg="addSp modSp add mod">
        <pc:chgData name="Güler Demir" userId="51ad5cf4d1839854" providerId="LiveId" clId="{63C238F5-3A0E-458B-919B-377673C32D01}" dt="2025-08-01T13:45:03.142" v="7929" actId="20577"/>
        <pc:sldMkLst>
          <pc:docMk/>
          <pc:sldMk cId="1886565987" sldId="270"/>
        </pc:sldMkLst>
      </pc:sldChg>
      <pc:sldChg chg="add del">
        <pc:chgData name="Güler Demir" userId="51ad5cf4d1839854" providerId="LiveId" clId="{63C238F5-3A0E-458B-919B-377673C32D01}" dt="2025-07-31T18:17:06.850" v="1996" actId="2696"/>
        <pc:sldMkLst>
          <pc:docMk/>
          <pc:sldMk cId="3777846375" sldId="270"/>
        </pc:sldMkLst>
      </pc:sldChg>
      <pc:sldChg chg="del">
        <pc:chgData name="Güler Demir" userId="51ad5cf4d1839854" providerId="LiveId" clId="{63C238F5-3A0E-458B-919B-377673C32D01}" dt="2025-07-31T16:57:28.257" v="14" actId="47"/>
        <pc:sldMkLst>
          <pc:docMk/>
          <pc:sldMk cId="3937052180" sldId="270"/>
        </pc:sldMkLst>
      </pc:sldChg>
      <pc:sldChg chg="addSp delSp modSp add del mod">
        <pc:chgData name="Güler Demir" userId="51ad5cf4d1839854" providerId="LiveId" clId="{63C238F5-3A0E-458B-919B-377673C32D01}" dt="2025-08-01T13:37:30.102" v="7596" actId="2696"/>
        <pc:sldMkLst>
          <pc:docMk/>
          <pc:sldMk cId="268973421" sldId="271"/>
        </pc:sldMkLst>
      </pc:sldChg>
      <pc:sldChg chg="modSp new mod">
        <pc:chgData name="Güler Demir" userId="51ad5cf4d1839854" providerId="LiveId" clId="{63C238F5-3A0E-458B-919B-377673C32D01}" dt="2025-08-01T13:43:50.197" v="7915" actId="20577"/>
        <pc:sldMkLst>
          <pc:docMk/>
          <pc:sldMk cId="1251505519" sldId="271"/>
        </pc:sldMkLst>
      </pc:sldChg>
      <pc:sldChg chg="modSp add del mod">
        <pc:chgData name="Güler Demir" userId="51ad5cf4d1839854" providerId="LiveId" clId="{63C238F5-3A0E-458B-919B-377673C32D01}" dt="2025-08-01T12:59:49.693" v="7070" actId="47"/>
        <pc:sldMkLst>
          <pc:docMk/>
          <pc:sldMk cId="2377629101" sldId="271"/>
        </pc:sldMkLst>
      </pc:sldChg>
      <pc:sldChg chg="del">
        <pc:chgData name="Güler Demir" userId="51ad5cf4d1839854" providerId="LiveId" clId="{63C238F5-3A0E-458B-919B-377673C32D01}" dt="2025-07-31T16:57:28.649" v="15" actId="47"/>
        <pc:sldMkLst>
          <pc:docMk/>
          <pc:sldMk cId="2419834256" sldId="271"/>
        </pc:sldMkLst>
      </pc:sldChg>
      <pc:sldChg chg="modSp add del mod">
        <pc:chgData name="Güler Demir" userId="51ad5cf4d1839854" providerId="LiveId" clId="{63C238F5-3A0E-458B-919B-377673C32D01}" dt="2025-08-01T13:34:30.727" v="7587" actId="2696"/>
        <pc:sldMkLst>
          <pc:docMk/>
          <pc:sldMk cId="2471808977" sldId="271"/>
        </pc:sldMkLst>
      </pc:sldChg>
      <pc:sldChg chg="add del">
        <pc:chgData name="Güler Demir" userId="51ad5cf4d1839854" providerId="LiveId" clId="{63C238F5-3A0E-458B-919B-377673C32D01}" dt="2025-08-01T13:33:33.502" v="7569" actId="2696"/>
        <pc:sldMkLst>
          <pc:docMk/>
          <pc:sldMk cId="3190946392" sldId="271"/>
        </pc:sldMkLst>
      </pc:sldChg>
      <pc:sldChg chg="del">
        <pc:chgData name="Güler Demir" userId="51ad5cf4d1839854" providerId="LiveId" clId="{63C238F5-3A0E-458B-919B-377673C32D01}" dt="2025-07-31T16:57:28.852" v="16" actId="47"/>
        <pc:sldMkLst>
          <pc:docMk/>
          <pc:sldMk cId="1696983698" sldId="272"/>
        </pc:sldMkLst>
      </pc:sldChg>
      <pc:sldChg chg="add del">
        <pc:chgData name="Güler Demir" userId="51ad5cf4d1839854" providerId="LiveId" clId="{63C238F5-3A0E-458B-919B-377673C32D01}" dt="2025-08-01T13:33:47.211" v="7573"/>
        <pc:sldMkLst>
          <pc:docMk/>
          <pc:sldMk cId="1773945709" sldId="272"/>
        </pc:sldMkLst>
      </pc:sldChg>
      <pc:sldChg chg="modSp add del mod">
        <pc:chgData name="Güler Demir" userId="51ad5cf4d1839854" providerId="LiveId" clId="{63C238F5-3A0E-458B-919B-377673C32D01}" dt="2025-08-01T12:59:49.893" v="7071" actId="47"/>
        <pc:sldMkLst>
          <pc:docMk/>
          <pc:sldMk cId="1783309417" sldId="272"/>
        </pc:sldMkLst>
      </pc:sldChg>
      <pc:sldChg chg="add del">
        <pc:chgData name="Güler Demir" userId="51ad5cf4d1839854" providerId="LiveId" clId="{63C238F5-3A0E-458B-919B-377673C32D01}" dt="2025-08-01T13:34:51.687" v="7591"/>
        <pc:sldMkLst>
          <pc:docMk/>
          <pc:sldMk cId="2992243397" sldId="272"/>
        </pc:sldMkLst>
      </pc:sldChg>
      <pc:sldChg chg="modSp add mod">
        <pc:chgData name="Güler Demir" userId="51ad5cf4d1839854" providerId="LiveId" clId="{63C238F5-3A0E-458B-919B-377673C32D01}" dt="2025-08-01T17:37:46.291" v="11017" actId="123"/>
        <pc:sldMkLst>
          <pc:docMk/>
          <pc:sldMk cId="3213974429" sldId="272"/>
        </pc:sldMkLst>
      </pc:sldChg>
      <pc:sldChg chg="del">
        <pc:chgData name="Güler Demir" userId="51ad5cf4d1839854" providerId="LiveId" clId="{63C238F5-3A0E-458B-919B-377673C32D01}" dt="2025-07-31T16:57:29.072" v="17" actId="47"/>
        <pc:sldMkLst>
          <pc:docMk/>
          <pc:sldMk cId="1567964758" sldId="273"/>
        </pc:sldMkLst>
      </pc:sldChg>
      <pc:sldChg chg="addSp modSp add mod ord">
        <pc:chgData name="Güler Demir" userId="51ad5cf4d1839854" providerId="LiveId" clId="{63C238F5-3A0E-458B-919B-377673C32D01}" dt="2025-08-01T17:43:32.604" v="11035" actId="6549"/>
        <pc:sldMkLst>
          <pc:docMk/>
          <pc:sldMk cId="1729104201" sldId="273"/>
        </pc:sldMkLst>
      </pc:sldChg>
      <pc:sldChg chg="modSp add del mod">
        <pc:chgData name="Güler Demir" userId="51ad5cf4d1839854" providerId="LiveId" clId="{63C238F5-3A0E-458B-919B-377673C32D01}" dt="2025-07-31T19:38:28.279" v="3230" actId="2696"/>
        <pc:sldMkLst>
          <pc:docMk/>
          <pc:sldMk cId="3702239037" sldId="273"/>
        </pc:sldMkLst>
      </pc:sldChg>
      <pc:sldChg chg="del">
        <pc:chgData name="Güler Demir" userId="51ad5cf4d1839854" providerId="LiveId" clId="{63C238F5-3A0E-458B-919B-377673C32D01}" dt="2025-07-31T16:57:29.323" v="18" actId="47"/>
        <pc:sldMkLst>
          <pc:docMk/>
          <pc:sldMk cId="2219951129" sldId="274"/>
        </pc:sldMkLst>
      </pc:sldChg>
      <pc:sldChg chg="addSp delSp modSp add mod">
        <pc:chgData name="Güler Demir" userId="51ad5cf4d1839854" providerId="LiveId" clId="{63C238F5-3A0E-458B-919B-377673C32D01}" dt="2025-08-01T15:07:49.421" v="9562" actId="6549"/>
        <pc:sldMkLst>
          <pc:docMk/>
          <pc:sldMk cId="2466074895" sldId="274"/>
        </pc:sldMkLst>
      </pc:sldChg>
      <pc:sldChg chg="addSp modSp add del mod">
        <pc:chgData name="Güler Demir" userId="51ad5cf4d1839854" providerId="LiveId" clId="{63C238F5-3A0E-458B-919B-377673C32D01}" dt="2025-08-01T12:59:50.063" v="7072" actId="47"/>
        <pc:sldMkLst>
          <pc:docMk/>
          <pc:sldMk cId="3803174682" sldId="274"/>
        </pc:sldMkLst>
      </pc:sldChg>
      <pc:sldChg chg="modSp add mod">
        <pc:chgData name="Güler Demir" userId="51ad5cf4d1839854" providerId="LiveId" clId="{63C238F5-3A0E-458B-919B-377673C32D01}" dt="2025-08-01T14:34:23.313" v="8892" actId="20577"/>
        <pc:sldMkLst>
          <pc:docMk/>
          <pc:sldMk cId="1151062005" sldId="275"/>
        </pc:sldMkLst>
      </pc:sldChg>
      <pc:sldChg chg="modSp add del mod">
        <pc:chgData name="Güler Demir" userId="51ad5cf4d1839854" providerId="LiveId" clId="{63C238F5-3A0E-458B-919B-377673C32D01}" dt="2025-08-01T12:59:50.263" v="7073" actId="47"/>
        <pc:sldMkLst>
          <pc:docMk/>
          <pc:sldMk cId="1203259900" sldId="275"/>
        </pc:sldMkLst>
      </pc:sldChg>
      <pc:sldChg chg="del">
        <pc:chgData name="Güler Demir" userId="51ad5cf4d1839854" providerId="LiveId" clId="{63C238F5-3A0E-458B-919B-377673C32D01}" dt="2025-07-31T16:57:29.526" v="19" actId="47"/>
        <pc:sldMkLst>
          <pc:docMk/>
          <pc:sldMk cId="1886383686" sldId="275"/>
        </pc:sldMkLst>
      </pc:sldChg>
      <pc:sldChg chg="add del">
        <pc:chgData name="Güler Demir" userId="51ad5cf4d1839854" providerId="LiveId" clId="{63C238F5-3A0E-458B-919B-377673C32D01}" dt="2025-07-31T19:37:56.084" v="3227" actId="2696"/>
        <pc:sldMkLst>
          <pc:docMk/>
          <pc:sldMk cId="192488011" sldId="276"/>
        </pc:sldMkLst>
      </pc:sldChg>
      <pc:sldChg chg="addSp modSp add del mod">
        <pc:chgData name="Güler Demir" userId="51ad5cf4d1839854" providerId="LiveId" clId="{63C238F5-3A0E-458B-919B-377673C32D01}" dt="2025-08-01T12:59:50.469" v="7074" actId="47"/>
        <pc:sldMkLst>
          <pc:docMk/>
          <pc:sldMk cId="849038398" sldId="276"/>
        </pc:sldMkLst>
      </pc:sldChg>
      <pc:sldChg chg="modSp add mod">
        <pc:chgData name="Güler Demir" userId="51ad5cf4d1839854" providerId="LiveId" clId="{63C238F5-3A0E-458B-919B-377673C32D01}" dt="2025-08-01T17:43:51.837" v="11036" actId="20577"/>
        <pc:sldMkLst>
          <pc:docMk/>
          <pc:sldMk cId="2620158529" sldId="276"/>
        </pc:sldMkLst>
      </pc:sldChg>
      <pc:sldChg chg="del">
        <pc:chgData name="Güler Demir" userId="51ad5cf4d1839854" providerId="LiveId" clId="{63C238F5-3A0E-458B-919B-377673C32D01}" dt="2025-07-31T16:57:30.278" v="20" actId="47"/>
        <pc:sldMkLst>
          <pc:docMk/>
          <pc:sldMk cId="4224082616" sldId="276"/>
        </pc:sldMkLst>
      </pc:sldChg>
      <pc:sldChg chg="add del">
        <pc:chgData name="Güler Demir" userId="51ad5cf4d1839854" providerId="LiveId" clId="{63C238F5-3A0E-458B-919B-377673C32D01}" dt="2025-08-01T14:35:01.364" v="8893" actId="2696"/>
        <pc:sldMkLst>
          <pc:docMk/>
          <pc:sldMk cId="1200721607" sldId="277"/>
        </pc:sldMkLst>
      </pc:sldChg>
      <pc:sldChg chg="addSp delSp modSp add del mod">
        <pc:chgData name="Güler Demir" userId="51ad5cf4d1839854" providerId="LiveId" clId="{63C238F5-3A0E-458B-919B-377673C32D01}" dt="2025-08-01T12:59:50.853" v="7076" actId="47"/>
        <pc:sldMkLst>
          <pc:docMk/>
          <pc:sldMk cId="2360146027" sldId="277"/>
        </pc:sldMkLst>
      </pc:sldChg>
      <pc:sldChg chg="modSp add del mod">
        <pc:chgData name="Güler Demir" userId="51ad5cf4d1839854" providerId="LiveId" clId="{63C238F5-3A0E-458B-919B-377673C32D01}" dt="2025-08-01T17:43:58.710" v="11037" actId="2696"/>
        <pc:sldMkLst>
          <pc:docMk/>
          <pc:sldMk cId="868589298" sldId="278"/>
        </pc:sldMkLst>
      </pc:sldChg>
      <pc:sldChg chg="modSp add del mod">
        <pc:chgData name="Güler Demir" userId="51ad5cf4d1839854" providerId="LiveId" clId="{63C238F5-3A0E-458B-919B-377673C32D01}" dt="2025-08-01T12:59:51.053" v="7077" actId="47"/>
        <pc:sldMkLst>
          <pc:docMk/>
          <pc:sldMk cId="1493730271" sldId="278"/>
        </pc:sldMkLst>
      </pc:sldChg>
      <pc:sldChg chg="addSp modSp add mod">
        <pc:chgData name="Güler Demir" userId="51ad5cf4d1839854" providerId="LiveId" clId="{63C238F5-3A0E-458B-919B-377673C32D01}" dt="2025-08-01T15:52:49.051" v="9936" actId="20577"/>
        <pc:sldMkLst>
          <pc:docMk/>
          <pc:sldMk cId="1655293231" sldId="279"/>
        </pc:sldMkLst>
      </pc:sldChg>
      <pc:sldChg chg="modSp add del mod">
        <pc:chgData name="Güler Demir" userId="51ad5cf4d1839854" providerId="LiveId" clId="{63C238F5-3A0E-458B-919B-377673C32D01}" dt="2025-08-01T12:59:51.263" v="7078" actId="47"/>
        <pc:sldMkLst>
          <pc:docMk/>
          <pc:sldMk cId="3802109054" sldId="279"/>
        </pc:sldMkLst>
      </pc:sldChg>
      <pc:sldChg chg="modSp add del mod">
        <pc:chgData name="Güler Demir" userId="51ad5cf4d1839854" providerId="LiveId" clId="{63C238F5-3A0E-458B-919B-377673C32D01}" dt="2025-08-01T10:02:09.171" v="4162" actId="2696"/>
        <pc:sldMkLst>
          <pc:docMk/>
          <pc:sldMk cId="3986648629" sldId="279"/>
        </pc:sldMkLst>
      </pc:sldChg>
      <pc:sldChg chg="modSp add mod">
        <pc:chgData name="Güler Demir" userId="51ad5cf4d1839854" providerId="LiveId" clId="{63C238F5-3A0E-458B-919B-377673C32D01}" dt="2025-08-01T15:16:25.286" v="9869" actId="6549"/>
        <pc:sldMkLst>
          <pc:docMk/>
          <pc:sldMk cId="2243830934" sldId="280"/>
        </pc:sldMkLst>
      </pc:sldChg>
      <pc:sldChg chg="add del">
        <pc:chgData name="Güler Demir" userId="51ad5cf4d1839854" providerId="LiveId" clId="{63C238F5-3A0E-458B-919B-377673C32D01}" dt="2025-08-01T10:01:49.877" v="4161" actId="2696"/>
        <pc:sldMkLst>
          <pc:docMk/>
          <pc:sldMk cId="2324833614" sldId="280"/>
        </pc:sldMkLst>
      </pc:sldChg>
      <pc:sldChg chg="modSp add del mod ord">
        <pc:chgData name="Güler Demir" userId="51ad5cf4d1839854" providerId="LiveId" clId="{63C238F5-3A0E-458B-919B-377673C32D01}" dt="2025-08-01T12:59:51.448" v="7079" actId="47"/>
        <pc:sldMkLst>
          <pc:docMk/>
          <pc:sldMk cId="3391898785" sldId="280"/>
        </pc:sldMkLst>
      </pc:sldChg>
      <pc:sldChg chg="modSp add del mod">
        <pc:chgData name="Güler Demir" userId="51ad5cf4d1839854" providerId="LiveId" clId="{63C238F5-3A0E-458B-919B-377673C32D01}" dt="2025-08-01T12:59:50.673" v="7075" actId="47"/>
        <pc:sldMkLst>
          <pc:docMk/>
          <pc:sldMk cId="1609877234" sldId="281"/>
        </pc:sldMkLst>
      </pc:sldChg>
      <pc:sldChg chg="addSp modSp add mod">
        <pc:chgData name="Güler Demir" userId="51ad5cf4d1839854" providerId="LiveId" clId="{63C238F5-3A0E-458B-919B-377673C32D01}" dt="2025-08-01T16:31:08.052" v="10138" actId="12"/>
        <pc:sldMkLst>
          <pc:docMk/>
          <pc:sldMk cId="2149296582" sldId="281"/>
        </pc:sldMkLst>
      </pc:sldChg>
      <pc:sldChg chg="modSp add del mod">
        <pc:chgData name="Güler Demir" userId="51ad5cf4d1839854" providerId="LiveId" clId="{63C238F5-3A0E-458B-919B-377673C32D01}" dt="2025-08-01T11:52:27.624" v="6409" actId="2696"/>
        <pc:sldMkLst>
          <pc:docMk/>
          <pc:sldMk cId="339441433" sldId="282"/>
        </pc:sldMkLst>
      </pc:sldChg>
      <pc:sldChg chg="modSp add mod">
        <pc:chgData name="Güler Demir" userId="51ad5cf4d1839854" providerId="LiveId" clId="{63C238F5-3A0E-458B-919B-377673C32D01}" dt="2025-08-01T16:42:21.725" v="10234" actId="20577"/>
        <pc:sldMkLst>
          <pc:docMk/>
          <pc:sldMk cId="3452674712" sldId="282"/>
        </pc:sldMkLst>
      </pc:sldChg>
      <pc:sldChg chg="modSp add del mod ord">
        <pc:chgData name="Güler Demir" userId="51ad5cf4d1839854" providerId="LiveId" clId="{63C238F5-3A0E-458B-919B-377673C32D01}" dt="2025-08-01T12:59:51.643" v="7080" actId="47"/>
        <pc:sldMkLst>
          <pc:docMk/>
          <pc:sldMk cId="325407961" sldId="283"/>
        </pc:sldMkLst>
      </pc:sldChg>
      <pc:sldChg chg="modSp add mod">
        <pc:chgData name="Güler Demir" userId="51ad5cf4d1839854" providerId="LiveId" clId="{63C238F5-3A0E-458B-919B-377673C32D01}" dt="2025-08-01T17:21:38.149" v="10827" actId="20577"/>
        <pc:sldMkLst>
          <pc:docMk/>
          <pc:sldMk cId="2603755572" sldId="283"/>
        </pc:sldMkLst>
      </pc:sldChg>
      <pc:sldChg chg="modSp add mod">
        <pc:chgData name="Güler Demir" userId="51ad5cf4d1839854" providerId="LiveId" clId="{63C238F5-3A0E-458B-919B-377673C32D01}" dt="2025-08-01T17:21:05.114" v="10811" actId="20577"/>
        <pc:sldMkLst>
          <pc:docMk/>
          <pc:sldMk cId="1300798952" sldId="284"/>
        </pc:sldMkLst>
      </pc:sldChg>
      <pc:sldChg chg="add del">
        <pc:chgData name="Güler Demir" userId="51ad5cf4d1839854" providerId="LiveId" clId="{63C238F5-3A0E-458B-919B-377673C32D01}" dt="2025-08-01T16:56:21.023" v="10420" actId="2696"/>
        <pc:sldMkLst>
          <pc:docMk/>
          <pc:sldMk cId="3447916670" sldId="284"/>
        </pc:sldMkLst>
      </pc:sldChg>
      <pc:sldChg chg="addSp modSp add del mod">
        <pc:chgData name="Güler Demir" userId="51ad5cf4d1839854" providerId="LiveId" clId="{63C238F5-3A0E-458B-919B-377673C32D01}" dt="2025-08-01T12:59:51.853" v="7081" actId="47"/>
        <pc:sldMkLst>
          <pc:docMk/>
          <pc:sldMk cId="3987924021" sldId="284"/>
        </pc:sldMkLst>
      </pc:sldChg>
      <pc:sldChg chg="modSp add del mod">
        <pc:chgData name="Güler Demir" userId="51ad5cf4d1839854" providerId="LiveId" clId="{63C238F5-3A0E-458B-919B-377673C32D01}" dt="2025-08-01T12:59:52.043" v="7082" actId="47"/>
        <pc:sldMkLst>
          <pc:docMk/>
          <pc:sldMk cId="1350134314" sldId="285"/>
        </pc:sldMkLst>
      </pc:sldChg>
      <pc:sldChg chg="modSp add mod">
        <pc:chgData name="Güler Demir" userId="51ad5cf4d1839854" providerId="LiveId" clId="{63C238F5-3A0E-458B-919B-377673C32D01}" dt="2025-08-01T17:31:00.232" v="10945" actId="14100"/>
        <pc:sldMkLst>
          <pc:docMk/>
          <pc:sldMk cId="3125581921" sldId="285"/>
        </pc:sldMkLst>
      </pc:sldChg>
      <pc:sldChg chg="modSp add del mod">
        <pc:chgData name="Güler Demir" userId="51ad5cf4d1839854" providerId="LiveId" clId="{63C238F5-3A0E-458B-919B-377673C32D01}" dt="2025-08-01T12:59:52.723" v="7083" actId="47"/>
        <pc:sldMkLst>
          <pc:docMk/>
          <pc:sldMk cId="90709521" sldId="286"/>
        </pc:sldMkLst>
      </pc:sldChg>
      <pc:sldChg chg="modSp add mod">
        <pc:chgData name="Güler Demir" userId="51ad5cf4d1839854" providerId="LiveId" clId="{63C238F5-3A0E-458B-919B-377673C32D01}" dt="2025-08-01T17:34:21.340" v="11015" actId="6549"/>
        <pc:sldMkLst>
          <pc:docMk/>
          <pc:sldMk cId="289566771" sldId="286"/>
        </pc:sldMkLst>
      </pc:sldChg>
      <pc:sldChg chg="add del">
        <pc:chgData name="Güler Demir" userId="51ad5cf4d1839854" providerId="LiveId" clId="{63C238F5-3A0E-458B-919B-377673C32D01}" dt="2025-08-01T17:30:15.854" v="10938" actId="2696"/>
        <pc:sldMkLst>
          <pc:docMk/>
          <pc:sldMk cId="3277759999" sldId="286"/>
        </pc:sldMkLst>
      </pc:sldChg>
      <pc:sldChg chg="modSp add mod">
        <pc:chgData name="Güler Demir" userId="51ad5cf4d1839854" providerId="LiveId" clId="{63C238F5-3A0E-458B-919B-377673C32D01}" dt="2025-08-01T17:47:05.420" v="11096" actId="20577"/>
        <pc:sldMkLst>
          <pc:docMk/>
          <pc:sldMk cId="2993312993" sldId="287"/>
        </pc:sldMkLst>
      </pc:sldChg>
      <pc:sldChg chg="addSp modSp add del mod">
        <pc:chgData name="Güler Demir" userId="51ad5cf4d1839854" providerId="LiveId" clId="{63C238F5-3A0E-458B-919B-377673C32D01}" dt="2025-08-01T12:59:53.143" v="7084" actId="47"/>
        <pc:sldMkLst>
          <pc:docMk/>
          <pc:sldMk cId="4056335354" sldId="28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8/10/2025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8/10/2025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8/10/2025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8/10/2025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8/10/2025</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8/10/2025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gulerdemir@kastamonu.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lisedunetwork.com/library-and-information-services/" TargetMode="External"/><Relationship Id="rId2" Type="http://schemas.openxmlformats.org/officeDocument/2006/relationships/hyperlink" Target="https://library.ifla.org/id/eprint/1507/1/189-anunobi-en.pdf" TargetMode="External"/><Relationship Id="rId1" Type="http://schemas.openxmlformats.org/officeDocument/2006/relationships/slideLayout" Target="../slideLayouts/slideLayout2.xml"/><Relationship Id="rId6" Type="http://schemas.openxmlformats.org/officeDocument/2006/relationships/hyperlink" Target="https://ebooks.inflibnet.ac.in/lisp4/chapter/information-users-and-their-information-needs-category-of-information-users-and-their-needs/" TargetMode="External"/><Relationship Id="rId5" Type="http://schemas.openxmlformats.org/officeDocument/2006/relationships/hyperlink" Target="http://liber.library.uu.nl/" TargetMode="External"/><Relationship Id="rId4" Type="http://schemas.openxmlformats.org/officeDocument/2006/relationships/hyperlink" Target="https://geo.cepal.org/en/contenido/categoria-ide/otros/archivos/pdf/una_ucd_guide_v4_eng.pdf"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72689" y="581439"/>
            <a:ext cx="8437841" cy="3394214"/>
          </a:xfrm>
        </p:spPr>
        <p:txBody>
          <a:bodyPr/>
          <a:lstStyle/>
          <a:p>
            <a:pPr algn="ctr"/>
            <a:r>
              <a:rPr lang="tr-TR" sz="3600" b="1" dirty="0">
                <a:solidFill>
                  <a:schemeClr val="tx1"/>
                </a:solidFill>
              </a:rPr>
              <a:t>BİLGİ HİZMETLERİ</a:t>
            </a:r>
            <a:br>
              <a:rPr lang="tr-TR" sz="3600" b="1" dirty="0">
                <a:solidFill>
                  <a:schemeClr val="tx1"/>
                </a:solidFill>
              </a:rPr>
            </a:br>
            <a:r>
              <a:rPr lang="tr-TR" sz="3600" b="1" dirty="0">
                <a:solidFill>
                  <a:schemeClr val="tx1"/>
                </a:solidFill>
              </a:rPr>
              <a:t>3. HAFTA </a:t>
            </a:r>
            <a:br>
              <a:rPr lang="tr-TR" sz="3600" b="1" dirty="0">
                <a:solidFill>
                  <a:schemeClr val="tx1"/>
                </a:solidFill>
              </a:rPr>
            </a:br>
            <a:r>
              <a:rPr lang="tr-TR" sz="3600" b="1" dirty="0">
                <a:solidFill>
                  <a:schemeClr val="tx1"/>
                </a:solidFill>
              </a:rPr>
              <a:t>Kütüphane ve Bilgi Hizmetlerinin Evrimi, Temel Yaklaşımlar ve Güncel Dönüşüm Süreçleri</a:t>
            </a:r>
            <a:endParaRPr lang="en-US" sz="3600" b="1" dirty="0">
              <a:solidFill>
                <a:schemeClr val="tx1"/>
              </a:solidFill>
            </a:endParaRPr>
          </a:p>
        </p:txBody>
      </p:sp>
      <p:sp>
        <p:nvSpPr>
          <p:cNvPr id="3" name="Alt Başlık 2"/>
          <p:cNvSpPr>
            <a:spLocks noGrp="1"/>
          </p:cNvSpPr>
          <p:nvPr>
            <p:ph type="subTitle" idx="1"/>
          </p:nvPr>
        </p:nvSpPr>
        <p:spPr>
          <a:xfrm>
            <a:off x="1507067" y="4364731"/>
            <a:ext cx="7868945" cy="1462863"/>
          </a:xfrm>
        </p:spPr>
        <p:txBody>
          <a:bodyPr>
            <a:normAutofit fontScale="25000" lnSpcReduction="20000"/>
          </a:bodyPr>
          <a:lstStyle/>
          <a:p>
            <a:r>
              <a:rPr lang="tr-TR" sz="5600" b="1" dirty="0">
                <a:solidFill>
                  <a:schemeClr val="tx1"/>
                </a:solidFill>
              </a:rPr>
              <a:t>GÜLER DEMİR</a:t>
            </a:r>
          </a:p>
          <a:p>
            <a:r>
              <a:rPr lang="tr-TR" sz="5600" b="1" dirty="0">
                <a:solidFill>
                  <a:schemeClr val="tx1"/>
                </a:solidFill>
              </a:rPr>
              <a:t>Kastamonu Üniversitesi</a:t>
            </a:r>
          </a:p>
          <a:p>
            <a:r>
              <a:rPr lang="tr-TR" sz="5600" b="1" dirty="0">
                <a:solidFill>
                  <a:schemeClr val="tx1"/>
                </a:solidFill>
              </a:rPr>
              <a:t>İnsan ve Toplum Bilimleri Fakültesi</a:t>
            </a:r>
          </a:p>
          <a:p>
            <a:r>
              <a:rPr lang="tr-TR" sz="5600" b="1" dirty="0">
                <a:solidFill>
                  <a:schemeClr val="tx1"/>
                </a:solidFill>
              </a:rPr>
              <a:t>Bilgi ve Belge Yönetimi Bölümü</a:t>
            </a:r>
          </a:p>
          <a:p>
            <a:r>
              <a:rPr lang="tr-TR" sz="5600" b="1" dirty="0">
                <a:solidFill>
                  <a:schemeClr val="tx1"/>
                </a:solidFill>
                <a:hlinkClick r:id="rId2">
                  <a:extLst>
                    <a:ext uri="{A12FA001-AC4F-418D-AE19-62706E023703}">
                      <ahyp:hlinkClr xmlns:ahyp="http://schemas.microsoft.com/office/drawing/2018/hyperlinkcolor" val="tx"/>
                    </a:ext>
                  </a:extLst>
                </a:hlinkClick>
              </a:rPr>
              <a:t>gulerdemir@kastamonu.edu.tr</a:t>
            </a:r>
            <a:endParaRPr lang="tr-TR" sz="5600" b="1" dirty="0">
              <a:solidFill>
                <a:schemeClr val="tx1"/>
              </a:solidFill>
            </a:endParaRPr>
          </a:p>
          <a:p>
            <a:endParaRPr lang="en-US" dirty="0"/>
          </a:p>
        </p:txBody>
      </p:sp>
    </p:spTree>
    <p:extLst>
      <p:ext uri="{BB962C8B-B14F-4D97-AF65-F5344CB8AC3E}">
        <p14:creationId xmlns:p14="http://schemas.microsoft.com/office/powerpoint/2010/main" val="951358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29834C-422A-64AE-A0B0-7C3BC8013F6A}"/>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5D17883D-656F-3EC2-5CFA-61A543EE6774}"/>
              </a:ext>
            </a:extLst>
          </p:cNvPr>
          <p:cNvSpPr>
            <a:spLocks noGrp="1"/>
          </p:cNvSpPr>
          <p:nvPr>
            <p:ph type="title"/>
          </p:nvPr>
        </p:nvSpPr>
        <p:spPr>
          <a:xfrm>
            <a:off x="667501" y="373626"/>
            <a:ext cx="9744860" cy="518646"/>
          </a:xfrm>
        </p:spPr>
        <p:txBody>
          <a:bodyPr>
            <a:normAutofit/>
          </a:bodyPr>
          <a:lstStyle/>
          <a:p>
            <a:pPr algn="ctr"/>
            <a:r>
              <a:rPr lang="tr-TR" sz="2800" b="1" dirty="0">
                <a:solidFill>
                  <a:schemeClr val="tx1"/>
                </a:solidFill>
              </a:rPr>
              <a:t>Farklı Kütüphane ve Bilgi Hizmetleri Türleri</a:t>
            </a:r>
            <a:endParaRPr lang="en-US" sz="2800" b="1" dirty="0">
              <a:solidFill>
                <a:schemeClr val="tx1"/>
              </a:solidFill>
            </a:endParaRPr>
          </a:p>
        </p:txBody>
      </p:sp>
      <p:sp>
        <p:nvSpPr>
          <p:cNvPr id="3" name="İçerik Yer Tutucusu 2">
            <a:extLst>
              <a:ext uri="{FF2B5EF4-FFF2-40B4-BE49-F238E27FC236}">
                <a16:creationId xmlns:a16="http://schemas.microsoft.com/office/drawing/2014/main" id="{382E2660-BDA2-0CCC-C9DB-F7D32EDC5B71}"/>
              </a:ext>
            </a:extLst>
          </p:cNvPr>
          <p:cNvSpPr>
            <a:spLocks noGrp="1"/>
          </p:cNvSpPr>
          <p:nvPr>
            <p:ph idx="1"/>
          </p:nvPr>
        </p:nvSpPr>
        <p:spPr>
          <a:xfrm>
            <a:off x="820928" y="968043"/>
            <a:ext cx="9438005" cy="4729329"/>
          </a:xfrm>
        </p:spPr>
        <p:txBody>
          <a:bodyPr>
            <a:noAutofit/>
          </a:bodyPr>
          <a:lstStyle/>
          <a:p>
            <a:pPr marL="0" indent="0" algn="just">
              <a:buNone/>
            </a:pPr>
            <a:r>
              <a:rPr lang="tr-TR" sz="2000" b="1" dirty="0"/>
              <a:t>Kütüphane ve Bilgi Hizmetleri, çeşitli kullanıcı gereksinimlerini karşılayan ve çeşitli kütüphane türlerine hizmet veren geniş bir hizmet yelpazesini kapsar. Belli başlıları [ve bu derste dikkate alınacaklar] şunlardır (</a:t>
            </a:r>
            <a:r>
              <a:rPr lang="tr-TR" sz="2000" b="1" dirty="0" err="1"/>
              <a:t>Ashikuzzaman</a:t>
            </a:r>
            <a:r>
              <a:rPr lang="tr-TR" sz="2000" b="1" dirty="0"/>
              <a:t>, 2023) [Hepsi her kütüphanede uygulanmamaktadır]:</a:t>
            </a:r>
          </a:p>
          <a:p>
            <a:pPr algn="just"/>
            <a:r>
              <a:rPr lang="tr-TR" sz="2000" b="1" dirty="0"/>
              <a:t>Referans Hizmetleri (</a:t>
            </a:r>
            <a:r>
              <a:rPr lang="en-US" sz="2000" b="1" dirty="0"/>
              <a:t>Reference Service</a:t>
            </a:r>
            <a:r>
              <a:rPr lang="tr-TR" sz="2000" b="1" dirty="0"/>
              <a:t>s)</a:t>
            </a:r>
            <a:endParaRPr lang="en-US" sz="2000" b="1" dirty="0"/>
          </a:p>
          <a:p>
            <a:pPr algn="just"/>
            <a:r>
              <a:rPr lang="en-US" sz="2000" b="1" dirty="0" err="1"/>
              <a:t>Yönlendirme</a:t>
            </a:r>
            <a:r>
              <a:rPr lang="en-US" sz="2000" b="1" dirty="0"/>
              <a:t> </a:t>
            </a:r>
            <a:r>
              <a:rPr lang="en-US" sz="2000" b="1" dirty="0" err="1"/>
              <a:t>Hizmeti</a:t>
            </a:r>
            <a:r>
              <a:rPr lang="tr-TR" sz="2000" b="1" dirty="0"/>
              <a:t> (</a:t>
            </a:r>
            <a:r>
              <a:rPr lang="en-US" sz="2000" b="1" dirty="0"/>
              <a:t>Referral Service</a:t>
            </a:r>
            <a:r>
              <a:rPr lang="tr-TR" sz="2000" b="1" dirty="0"/>
              <a:t>)</a:t>
            </a:r>
            <a:endParaRPr lang="en-US" sz="2000" b="1" dirty="0"/>
          </a:p>
          <a:p>
            <a:pPr algn="just"/>
            <a:r>
              <a:rPr lang="tr-TR" sz="2000" b="1" dirty="0"/>
              <a:t>Güncel Farkındalık Hizmeti (CAS: </a:t>
            </a:r>
            <a:r>
              <a:rPr lang="en-US" sz="2000" b="1" dirty="0"/>
              <a:t>Current Awareness Service</a:t>
            </a:r>
            <a:r>
              <a:rPr lang="tr-TR" sz="2000" b="1" dirty="0"/>
              <a:t>)</a:t>
            </a:r>
          </a:p>
          <a:p>
            <a:pPr algn="just"/>
            <a:r>
              <a:rPr lang="tr-TR" sz="2000" b="1" dirty="0"/>
              <a:t>Seçmeli Bilgi Yayımı Hizmeti (SDI: </a:t>
            </a:r>
            <a:r>
              <a:rPr lang="en-US" sz="2000" b="1" dirty="0"/>
              <a:t>Selective Dissemination of Information Service</a:t>
            </a:r>
            <a:r>
              <a:rPr lang="tr-TR" sz="2000" b="1" dirty="0"/>
              <a:t>)</a:t>
            </a:r>
            <a:endParaRPr lang="en-US" sz="2000" b="1" dirty="0"/>
          </a:p>
          <a:p>
            <a:pPr algn="just"/>
            <a:r>
              <a:rPr lang="tr-TR" sz="2000" b="1" dirty="0"/>
              <a:t>Literatür Tarama</a:t>
            </a:r>
            <a:r>
              <a:rPr lang="en-US" sz="2000" b="1" dirty="0"/>
              <a:t> </a:t>
            </a:r>
            <a:r>
              <a:rPr lang="tr-TR" sz="2000" b="1" dirty="0"/>
              <a:t>Hizmeti (</a:t>
            </a:r>
            <a:r>
              <a:rPr lang="en-US" sz="2000" b="1" dirty="0"/>
              <a:t>Literature Search Service</a:t>
            </a:r>
            <a:r>
              <a:rPr lang="tr-TR" sz="2000" b="1" dirty="0"/>
              <a:t>)</a:t>
            </a:r>
            <a:endParaRPr lang="en-US" sz="2000" b="1" dirty="0"/>
          </a:p>
          <a:p>
            <a:pPr algn="just"/>
            <a:r>
              <a:rPr lang="en-US" sz="2000" b="1" dirty="0"/>
              <a:t>Belge Teslim </a:t>
            </a:r>
            <a:r>
              <a:rPr lang="en-US" sz="2000" b="1" dirty="0" err="1"/>
              <a:t>Hizmeti</a:t>
            </a:r>
            <a:r>
              <a:rPr lang="en-US" sz="2000" b="1" dirty="0"/>
              <a:t> (DDS:</a:t>
            </a:r>
            <a:r>
              <a:rPr lang="tr-TR" sz="2000" b="1" dirty="0"/>
              <a:t> </a:t>
            </a:r>
            <a:r>
              <a:rPr lang="en-US" sz="2000" b="1" dirty="0"/>
              <a:t>Document Delivery Service)</a:t>
            </a:r>
            <a:endParaRPr lang="tr-TR" sz="2000" b="1" dirty="0"/>
          </a:p>
        </p:txBody>
      </p:sp>
    </p:spTree>
    <p:extLst>
      <p:ext uri="{BB962C8B-B14F-4D97-AF65-F5344CB8AC3E}">
        <p14:creationId xmlns:p14="http://schemas.microsoft.com/office/powerpoint/2010/main" val="40704453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3B4B44-169C-14F6-0E79-1F9F534CE098}"/>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093D5CE2-34B6-D666-012F-2B95E0FCCA8F}"/>
              </a:ext>
            </a:extLst>
          </p:cNvPr>
          <p:cNvSpPr>
            <a:spLocks noGrp="1"/>
          </p:cNvSpPr>
          <p:nvPr>
            <p:ph type="title"/>
          </p:nvPr>
        </p:nvSpPr>
        <p:spPr>
          <a:xfrm>
            <a:off x="667501" y="373626"/>
            <a:ext cx="9744860" cy="518646"/>
          </a:xfrm>
        </p:spPr>
        <p:txBody>
          <a:bodyPr>
            <a:normAutofit/>
          </a:bodyPr>
          <a:lstStyle/>
          <a:p>
            <a:pPr algn="ctr"/>
            <a:r>
              <a:rPr lang="tr-TR" sz="2800" b="1" dirty="0">
                <a:solidFill>
                  <a:schemeClr val="tx1"/>
                </a:solidFill>
              </a:rPr>
              <a:t>Farklı Kütüphane ve Bilgi Hizmetleri Türleri</a:t>
            </a:r>
            <a:endParaRPr lang="en-US" sz="2800" b="1" dirty="0">
              <a:solidFill>
                <a:schemeClr val="tx1"/>
              </a:solidFill>
            </a:endParaRPr>
          </a:p>
        </p:txBody>
      </p:sp>
      <p:sp>
        <p:nvSpPr>
          <p:cNvPr id="3" name="İçerik Yer Tutucusu 2">
            <a:extLst>
              <a:ext uri="{FF2B5EF4-FFF2-40B4-BE49-F238E27FC236}">
                <a16:creationId xmlns:a16="http://schemas.microsoft.com/office/drawing/2014/main" id="{6FAE8E77-5029-0254-35CA-1434A78BAA51}"/>
              </a:ext>
            </a:extLst>
          </p:cNvPr>
          <p:cNvSpPr>
            <a:spLocks noGrp="1"/>
          </p:cNvSpPr>
          <p:nvPr>
            <p:ph idx="1"/>
          </p:nvPr>
        </p:nvSpPr>
        <p:spPr>
          <a:xfrm>
            <a:off x="820928" y="968043"/>
            <a:ext cx="9438005" cy="5194218"/>
          </a:xfrm>
        </p:spPr>
        <p:txBody>
          <a:bodyPr>
            <a:noAutofit/>
          </a:bodyPr>
          <a:lstStyle/>
          <a:p>
            <a:pPr algn="just"/>
            <a:r>
              <a:rPr lang="en-US" sz="2000" b="1" dirty="0" err="1"/>
              <a:t>Çeviri</a:t>
            </a:r>
            <a:r>
              <a:rPr lang="en-US" sz="2000" b="1" dirty="0"/>
              <a:t> </a:t>
            </a:r>
            <a:r>
              <a:rPr lang="en-US" sz="2000" b="1" dirty="0" err="1"/>
              <a:t>Hizmeti</a:t>
            </a:r>
            <a:r>
              <a:rPr lang="tr-TR" sz="2000" b="1" dirty="0"/>
              <a:t> (</a:t>
            </a:r>
            <a:r>
              <a:rPr lang="en-US" sz="2000" b="1" dirty="0"/>
              <a:t>Translation Service</a:t>
            </a:r>
            <a:r>
              <a:rPr lang="tr-TR" sz="2000" b="1" dirty="0"/>
              <a:t>)</a:t>
            </a:r>
            <a:endParaRPr lang="en-US" sz="2000" b="1" dirty="0"/>
          </a:p>
          <a:p>
            <a:pPr algn="just"/>
            <a:r>
              <a:rPr lang="en-US" sz="2000" b="1" dirty="0" err="1"/>
              <a:t>Çevrimiçi</a:t>
            </a:r>
            <a:r>
              <a:rPr lang="en-US" sz="2000" b="1" dirty="0"/>
              <a:t> Kamu </a:t>
            </a:r>
            <a:r>
              <a:rPr lang="en-US" sz="2000" b="1" dirty="0" err="1"/>
              <a:t>Erişim</a:t>
            </a:r>
            <a:r>
              <a:rPr lang="en-US" sz="2000" b="1" dirty="0"/>
              <a:t> </a:t>
            </a:r>
            <a:r>
              <a:rPr lang="en-US" sz="2000" b="1" dirty="0" err="1"/>
              <a:t>Kataloğu</a:t>
            </a:r>
            <a:r>
              <a:rPr lang="en-US" sz="2000" b="1" dirty="0"/>
              <a:t> </a:t>
            </a:r>
            <a:r>
              <a:rPr lang="tr-TR" sz="2000" b="1" dirty="0"/>
              <a:t>(OPAC: </a:t>
            </a:r>
            <a:r>
              <a:rPr lang="en-US" sz="2000" b="1" dirty="0"/>
              <a:t>Online Public Access Catalogue</a:t>
            </a:r>
            <a:r>
              <a:rPr lang="tr-TR" sz="2000" b="1" dirty="0"/>
              <a:t>)</a:t>
            </a:r>
            <a:r>
              <a:rPr lang="en-US" sz="2000" b="1" dirty="0"/>
              <a:t> </a:t>
            </a:r>
            <a:endParaRPr lang="tr-TR" sz="2000" b="1" dirty="0"/>
          </a:p>
          <a:p>
            <a:pPr algn="just"/>
            <a:r>
              <a:rPr lang="tr-TR" sz="2000" b="1" dirty="0"/>
              <a:t>Toplu Kataloglar (</a:t>
            </a:r>
            <a:r>
              <a:rPr lang="en-US" sz="2000" b="1" dirty="0"/>
              <a:t>Union Catalogues</a:t>
            </a:r>
            <a:r>
              <a:rPr lang="tr-TR" sz="2000" b="1" dirty="0"/>
              <a:t>)</a:t>
            </a:r>
            <a:endParaRPr lang="en-US" sz="2000" b="1" dirty="0"/>
          </a:p>
          <a:p>
            <a:pPr algn="just"/>
            <a:r>
              <a:rPr lang="en-US" sz="2000" b="1" dirty="0" err="1"/>
              <a:t>Kütüphaneler</a:t>
            </a:r>
            <a:r>
              <a:rPr lang="en-US" sz="2000" b="1" dirty="0"/>
              <a:t> </a:t>
            </a:r>
            <a:r>
              <a:rPr lang="en-US" sz="2000" b="1" dirty="0" err="1"/>
              <a:t>Arası</a:t>
            </a:r>
            <a:r>
              <a:rPr lang="en-US" sz="2000" b="1" dirty="0"/>
              <a:t> </a:t>
            </a:r>
            <a:r>
              <a:rPr lang="en-US" sz="2000" b="1" dirty="0" err="1"/>
              <a:t>Ödünç</a:t>
            </a:r>
            <a:r>
              <a:rPr lang="en-US" sz="2000" b="1" dirty="0"/>
              <a:t> Verme </a:t>
            </a:r>
            <a:r>
              <a:rPr lang="en-US" sz="2000" b="1" dirty="0" err="1"/>
              <a:t>Hizmeti</a:t>
            </a:r>
            <a:r>
              <a:rPr lang="en-US" sz="2000" b="1" dirty="0"/>
              <a:t> </a:t>
            </a:r>
            <a:r>
              <a:rPr lang="tr-TR" sz="2000" b="1" dirty="0"/>
              <a:t>(ILL: </a:t>
            </a:r>
            <a:r>
              <a:rPr lang="en-US" sz="2000" b="1" dirty="0"/>
              <a:t>Interlibrary Loan Service</a:t>
            </a:r>
            <a:r>
              <a:rPr lang="tr-TR" sz="2000" b="1" dirty="0"/>
              <a:t>)</a:t>
            </a:r>
            <a:endParaRPr lang="en-US" sz="2000" b="1" dirty="0"/>
          </a:p>
          <a:p>
            <a:pPr algn="just"/>
            <a:r>
              <a:rPr lang="da-DK" sz="2000" b="1" dirty="0"/>
              <a:t>Arşivleme ve Koruma Hizmetleri</a:t>
            </a:r>
            <a:r>
              <a:rPr lang="tr-TR" sz="2000" b="1" dirty="0"/>
              <a:t> (</a:t>
            </a:r>
            <a:r>
              <a:rPr lang="en-US" sz="2000" b="1" dirty="0"/>
              <a:t>Archiving and Preservation Services</a:t>
            </a:r>
            <a:r>
              <a:rPr lang="tr-TR" sz="2000" b="1" dirty="0"/>
              <a:t>)</a:t>
            </a:r>
            <a:endParaRPr lang="en-US" sz="2000" b="1" dirty="0"/>
          </a:p>
          <a:p>
            <a:pPr algn="just"/>
            <a:r>
              <a:rPr lang="en-US" sz="2000" b="1" dirty="0" err="1"/>
              <a:t>Topluma</a:t>
            </a:r>
            <a:r>
              <a:rPr lang="en-US" sz="2000" b="1" dirty="0"/>
              <a:t> </a:t>
            </a:r>
            <a:r>
              <a:rPr lang="en-US" sz="2000" b="1" dirty="0" err="1"/>
              <a:t>Ulaşma</a:t>
            </a:r>
            <a:r>
              <a:rPr lang="en-US" sz="2000" b="1" dirty="0"/>
              <a:t> Hizmetleri</a:t>
            </a:r>
            <a:r>
              <a:rPr lang="tr-TR" sz="2000" b="1" dirty="0"/>
              <a:t>/Sosyal Hizmetler (</a:t>
            </a:r>
            <a:r>
              <a:rPr lang="en-US" sz="2000" b="1" dirty="0"/>
              <a:t>Community Outreach Services</a:t>
            </a:r>
            <a:r>
              <a:rPr lang="tr-TR" sz="2000" b="1" dirty="0"/>
              <a:t>)</a:t>
            </a:r>
          </a:p>
          <a:p>
            <a:pPr algn="just"/>
            <a:r>
              <a:rPr lang="en-US" sz="2000" b="1" dirty="0" err="1"/>
              <a:t>Uzmanlaşmış</a:t>
            </a:r>
            <a:r>
              <a:rPr lang="en-US" sz="2000" b="1" dirty="0"/>
              <a:t> </a:t>
            </a:r>
            <a:r>
              <a:rPr lang="en-US" sz="2000" b="1" dirty="0" err="1"/>
              <a:t>Araştırma</a:t>
            </a:r>
            <a:r>
              <a:rPr lang="en-US" sz="2000" b="1" dirty="0"/>
              <a:t> </a:t>
            </a:r>
            <a:r>
              <a:rPr lang="en-US" sz="2000" b="1" dirty="0" err="1"/>
              <a:t>Destek</a:t>
            </a:r>
            <a:r>
              <a:rPr lang="en-US" sz="2000" b="1" dirty="0"/>
              <a:t> Hizmetleri</a:t>
            </a:r>
            <a:r>
              <a:rPr lang="tr-TR" sz="2000" b="1" dirty="0"/>
              <a:t> (</a:t>
            </a:r>
            <a:r>
              <a:rPr lang="en-US" sz="2000" b="1" dirty="0"/>
              <a:t>Specialized Research Support Services</a:t>
            </a:r>
            <a:r>
              <a:rPr lang="tr-TR" sz="2000" b="1" dirty="0"/>
              <a:t>)</a:t>
            </a:r>
          </a:p>
          <a:p>
            <a:pPr algn="just"/>
            <a:r>
              <a:rPr lang="en-US" sz="2000" b="1" dirty="0" err="1"/>
              <a:t>Kurumsal</a:t>
            </a:r>
            <a:r>
              <a:rPr lang="en-US" sz="2000" b="1" dirty="0"/>
              <a:t> </a:t>
            </a:r>
            <a:r>
              <a:rPr lang="tr-TR" sz="2000" b="1" dirty="0"/>
              <a:t>Havuzlar/</a:t>
            </a:r>
            <a:r>
              <a:rPr lang="en-US" sz="2000" b="1" dirty="0" err="1"/>
              <a:t>Depolar</a:t>
            </a:r>
            <a:r>
              <a:rPr lang="tr-TR" sz="2000" b="1" dirty="0"/>
              <a:t> (</a:t>
            </a:r>
            <a:r>
              <a:rPr lang="en-US" sz="2000" b="1" dirty="0"/>
              <a:t>Institutional Repositories</a:t>
            </a:r>
            <a:r>
              <a:rPr lang="tr-TR" sz="2000" b="1" dirty="0"/>
              <a:t>)</a:t>
            </a:r>
          </a:p>
          <a:p>
            <a:pPr algn="just"/>
            <a:r>
              <a:rPr lang="en-US" sz="2000" b="1" dirty="0" err="1"/>
              <a:t>Çocuk</a:t>
            </a:r>
            <a:r>
              <a:rPr lang="en-US" sz="2000" b="1" dirty="0"/>
              <a:t> </a:t>
            </a:r>
            <a:r>
              <a:rPr lang="en-US" sz="2000" b="1" dirty="0" err="1"/>
              <a:t>ve</a:t>
            </a:r>
            <a:r>
              <a:rPr lang="en-US" sz="2000" b="1" dirty="0"/>
              <a:t> </a:t>
            </a:r>
            <a:r>
              <a:rPr lang="en-US" sz="2000" b="1" dirty="0" err="1"/>
              <a:t>Gençlik</a:t>
            </a:r>
            <a:r>
              <a:rPr lang="en-US" sz="2000" b="1" dirty="0"/>
              <a:t> Hizmetleri</a:t>
            </a:r>
            <a:r>
              <a:rPr lang="tr-TR" sz="2000" b="1" dirty="0"/>
              <a:t> (</a:t>
            </a:r>
            <a:r>
              <a:rPr lang="en-US" sz="2000" b="1" dirty="0"/>
              <a:t>Children’s and Youth Services</a:t>
            </a:r>
            <a:r>
              <a:rPr lang="tr-TR" sz="2000" b="1" dirty="0"/>
              <a:t>)</a:t>
            </a:r>
          </a:p>
          <a:p>
            <a:pPr algn="just"/>
            <a:r>
              <a:rPr lang="en-US" sz="2000" b="1" dirty="0" err="1"/>
              <a:t>Görsel-İşitsel</a:t>
            </a:r>
            <a:r>
              <a:rPr lang="en-US" sz="2000" b="1" dirty="0"/>
              <a:t> </a:t>
            </a:r>
            <a:r>
              <a:rPr lang="en-US" sz="2000" b="1" dirty="0" err="1"/>
              <a:t>ve</a:t>
            </a:r>
            <a:r>
              <a:rPr lang="en-US" sz="2000" b="1" dirty="0"/>
              <a:t> </a:t>
            </a:r>
            <a:r>
              <a:rPr lang="en-US" sz="2000" b="1" dirty="0" err="1"/>
              <a:t>Multimedya</a:t>
            </a:r>
            <a:r>
              <a:rPr lang="en-US" sz="2000" b="1" dirty="0"/>
              <a:t> Hizmetleri</a:t>
            </a:r>
            <a:r>
              <a:rPr lang="tr-TR" sz="2000" b="1" dirty="0"/>
              <a:t> (</a:t>
            </a:r>
            <a:r>
              <a:rPr lang="en-US" sz="2000" b="1" dirty="0"/>
              <a:t>Audiovisual and Multimedia Services</a:t>
            </a:r>
            <a:r>
              <a:rPr lang="tr-TR" sz="2000" b="1" dirty="0"/>
              <a:t>)</a:t>
            </a:r>
          </a:p>
        </p:txBody>
      </p:sp>
    </p:spTree>
    <p:extLst>
      <p:ext uri="{BB962C8B-B14F-4D97-AF65-F5344CB8AC3E}">
        <p14:creationId xmlns:p14="http://schemas.microsoft.com/office/powerpoint/2010/main" val="31600155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870FD2-E3D1-A042-3E39-621650CDDD59}"/>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F6304B86-EF86-FDC3-5422-4831DA891288}"/>
              </a:ext>
            </a:extLst>
          </p:cNvPr>
          <p:cNvSpPr>
            <a:spLocks noGrp="1"/>
          </p:cNvSpPr>
          <p:nvPr>
            <p:ph type="title"/>
          </p:nvPr>
        </p:nvSpPr>
        <p:spPr>
          <a:xfrm>
            <a:off x="667500" y="174843"/>
            <a:ext cx="9744860" cy="762000"/>
          </a:xfrm>
        </p:spPr>
        <p:txBody>
          <a:bodyPr>
            <a:normAutofit/>
          </a:bodyPr>
          <a:lstStyle/>
          <a:p>
            <a:pPr algn="ctr"/>
            <a:r>
              <a:rPr lang="tr-TR" b="1" dirty="0">
                <a:solidFill>
                  <a:schemeClr val="tx1"/>
                </a:solidFill>
              </a:rPr>
              <a:t>Bilgi Gereksinimi (Information </a:t>
            </a:r>
            <a:r>
              <a:rPr lang="tr-TR" b="1" dirty="0" err="1">
                <a:solidFill>
                  <a:schemeClr val="tx1"/>
                </a:solidFill>
              </a:rPr>
              <a:t>Need</a:t>
            </a:r>
            <a:r>
              <a:rPr lang="tr-TR" b="1" dirty="0">
                <a:solidFill>
                  <a:schemeClr val="tx1"/>
                </a:solidFill>
              </a:rPr>
              <a:t>)</a:t>
            </a:r>
            <a:endParaRPr lang="en-US" b="1" dirty="0"/>
          </a:p>
        </p:txBody>
      </p:sp>
      <p:sp>
        <p:nvSpPr>
          <p:cNvPr id="3" name="İçerik Yer Tutucusu 2">
            <a:extLst>
              <a:ext uri="{FF2B5EF4-FFF2-40B4-BE49-F238E27FC236}">
                <a16:creationId xmlns:a16="http://schemas.microsoft.com/office/drawing/2014/main" id="{33BF7C41-F748-42E2-77CB-9B859AC7F581}"/>
              </a:ext>
            </a:extLst>
          </p:cNvPr>
          <p:cNvSpPr>
            <a:spLocks noGrp="1"/>
          </p:cNvSpPr>
          <p:nvPr>
            <p:ph idx="1"/>
          </p:nvPr>
        </p:nvSpPr>
        <p:spPr>
          <a:xfrm>
            <a:off x="766262" y="1014639"/>
            <a:ext cx="9438005" cy="4729329"/>
          </a:xfrm>
        </p:spPr>
        <p:txBody>
          <a:bodyPr>
            <a:noAutofit/>
          </a:bodyPr>
          <a:lstStyle/>
          <a:p>
            <a:pPr marL="0" indent="0" algn="just">
              <a:buNone/>
            </a:pPr>
            <a:r>
              <a:rPr lang="en-US" sz="1500" b="1" u="sng" dirty="0"/>
              <a:t>Bilgi </a:t>
            </a:r>
            <a:r>
              <a:rPr lang="en-US" sz="1500" b="1" u="sng" dirty="0" err="1"/>
              <a:t>gereksinimi</a:t>
            </a:r>
            <a:r>
              <a:rPr lang="tr-TR" sz="1500" b="1" u="sng" dirty="0"/>
              <a:t> (</a:t>
            </a:r>
            <a:r>
              <a:rPr lang="tr-TR" sz="1500" b="1" u="sng" dirty="0" err="1"/>
              <a:t>information</a:t>
            </a:r>
            <a:r>
              <a:rPr lang="tr-TR" sz="1500" b="1" u="sng" dirty="0"/>
              <a:t> </a:t>
            </a:r>
            <a:r>
              <a:rPr lang="tr-TR" sz="1500" b="1" u="sng" dirty="0" err="1"/>
              <a:t>need</a:t>
            </a:r>
            <a:r>
              <a:rPr lang="tr-TR" sz="1500" b="1" u="sng" dirty="0"/>
              <a:t>)</a:t>
            </a:r>
            <a:r>
              <a:rPr lang="en-US" sz="1500" b="1" u="sng" dirty="0"/>
              <a:t>, </a:t>
            </a:r>
            <a:r>
              <a:rPr lang="en-US" sz="1500" b="1" dirty="0" err="1"/>
              <a:t>bireylerin</a:t>
            </a:r>
            <a:r>
              <a:rPr lang="en-US" sz="1500" b="1" dirty="0"/>
              <a:t> </a:t>
            </a:r>
            <a:r>
              <a:rPr lang="en-US" sz="1500" b="1" dirty="0" err="1"/>
              <a:t>ve</a:t>
            </a:r>
            <a:r>
              <a:rPr lang="en-US" sz="1500" b="1" dirty="0"/>
              <a:t> </a:t>
            </a:r>
            <a:r>
              <a:rPr lang="en-US" sz="1500" b="1" dirty="0" err="1"/>
              <a:t>toplumların</a:t>
            </a:r>
            <a:r>
              <a:rPr lang="en-US" sz="1500" b="1" dirty="0"/>
              <a:t> </a:t>
            </a:r>
            <a:r>
              <a:rPr lang="en-US" sz="1500" b="1" dirty="0" err="1"/>
              <a:t>sorunlarını</a:t>
            </a:r>
            <a:r>
              <a:rPr lang="en-US" sz="1500" b="1" dirty="0"/>
              <a:t> </a:t>
            </a:r>
            <a:r>
              <a:rPr lang="en-US" sz="1500" b="1" dirty="0" err="1"/>
              <a:t>çözmek</a:t>
            </a:r>
            <a:r>
              <a:rPr lang="en-US" sz="1500" b="1" dirty="0"/>
              <a:t>, </a:t>
            </a:r>
            <a:r>
              <a:rPr lang="en-US" sz="1500" b="1" dirty="0" err="1"/>
              <a:t>kararlar</a:t>
            </a:r>
            <a:r>
              <a:rPr lang="en-US" sz="1500" b="1" dirty="0"/>
              <a:t> </a:t>
            </a:r>
            <a:r>
              <a:rPr lang="en-US" sz="1500" b="1" dirty="0" err="1"/>
              <a:t>almak</a:t>
            </a:r>
            <a:r>
              <a:rPr lang="en-US" sz="1500" b="1" dirty="0"/>
              <a:t> </a:t>
            </a:r>
            <a:r>
              <a:rPr lang="en-US" sz="1500" b="1" dirty="0" err="1"/>
              <a:t>ve</a:t>
            </a:r>
            <a:r>
              <a:rPr lang="en-US" sz="1500" b="1" dirty="0"/>
              <a:t> </a:t>
            </a:r>
            <a:r>
              <a:rPr lang="en-US" sz="1500" b="1" dirty="0" err="1"/>
              <a:t>yaşamlarını</a:t>
            </a:r>
            <a:r>
              <a:rPr lang="en-US" sz="1500" b="1" dirty="0"/>
              <a:t> </a:t>
            </a:r>
            <a:r>
              <a:rPr lang="en-US" sz="1500" b="1" dirty="0" err="1"/>
              <a:t>sürdürebilmek</a:t>
            </a:r>
            <a:r>
              <a:rPr lang="en-US" sz="1500" b="1" dirty="0"/>
              <a:t> </a:t>
            </a:r>
            <a:r>
              <a:rPr lang="en-US" sz="1500" b="1" dirty="0" err="1"/>
              <a:t>için</a:t>
            </a:r>
            <a:r>
              <a:rPr lang="en-US" sz="1500" b="1" dirty="0"/>
              <a:t> </a:t>
            </a:r>
            <a:r>
              <a:rPr lang="tr-TR" sz="1500" b="1" dirty="0"/>
              <a:t>gereksinim</a:t>
            </a:r>
            <a:r>
              <a:rPr lang="en-US" sz="1500" b="1" dirty="0"/>
              <a:t> </a:t>
            </a:r>
            <a:r>
              <a:rPr lang="en-US" sz="1500" b="1" dirty="0" err="1"/>
              <a:t>duydukları</a:t>
            </a:r>
            <a:r>
              <a:rPr lang="en-US" sz="1500" b="1" dirty="0"/>
              <a:t> </a:t>
            </a:r>
            <a:r>
              <a:rPr lang="en-US" sz="1500" b="1" dirty="0" err="1"/>
              <a:t>bilgiye</a:t>
            </a:r>
            <a:r>
              <a:rPr lang="en-US" sz="1500" b="1" dirty="0"/>
              <a:t> </a:t>
            </a:r>
            <a:r>
              <a:rPr lang="en-US" sz="1500" b="1" dirty="0" err="1"/>
              <a:t>ulaşma</a:t>
            </a:r>
            <a:r>
              <a:rPr lang="en-US" sz="1500" b="1" dirty="0"/>
              <a:t> </a:t>
            </a:r>
            <a:r>
              <a:rPr lang="en-US" sz="1500" b="1" dirty="0" err="1"/>
              <a:t>isteği</a:t>
            </a:r>
            <a:r>
              <a:rPr lang="en-US" sz="1500" b="1" dirty="0"/>
              <a:t> </a:t>
            </a:r>
            <a:r>
              <a:rPr lang="en-US" sz="1500" b="1" dirty="0" err="1"/>
              <a:t>ve</a:t>
            </a:r>
            <a:r>
              <a:rPr lang="en-US" sz="1500" b="1" dirty="0"/>
              <a:t> </a:t>
            </a:r>
            <a:r>
              <a:rPr lang="en-US" sz="1500" b="1" dirty="0" err="1"/>
              <a:t>bu</a:t>
            </a:r>
            <a:r>
              <a:rPr lang="en-US" sz="1500" b="1" dirty="0"/>
              <a:t> </a:t>
            </a:r>
            <a:r>
              <a:rPr lang="tr-TR" sz="1500" b="1" dirty="0"/>
              <a:t>gereksinimin</a:t>
            </a:r>
            <a:r>
              <a:rPr lang="en-US" sz="1500" b="1" dirty="0"/>
              <a:t> </a:t>
            </a:r>
            <a:r>
              <a:rPr lang="en-US" sz="1500" b="1" dirty="0" err="1"/>
              <a:t>karşılanmasıdır</a:t>
            </a:r>
            <a:r>
              <a:rPr lang="en-US" sz="1500" b="1" dirty="0"/>
              <a:t> (</a:t>
            </a:r>
            <a:r>
              <a:rPr lang="es-ES" sz="1500" b="1" dirty="0"/>
              <a:t>Sarıçoban ve Demir, 2024</a:t>
            </a:r>
            <a:r>
              <a:rPr lang="tr-TR" sz="1500" b="1" dirty="0"/>
              <a:t>, </a:t>
            </a:r>
            <a:r>
              <a:rPr lang="en-US" sz="1500" b="1" dirty="0"/>
              <a:t>s</a:t>
            </a:r>
            <a:r>
              <a:rPr lang="tr-TR" sz="1500" b="1" dirty="0"/>
              <a:t>s</a:t>
            </a:r>
            <a:r>
              <a:rPr lang="en-US" sz="1500" b="1" dirty="0"/>
              <a:t>. 617-619). </a:t>
            </a:r>
            <a:endParaRPr lang="tr-TR" sz="1500" b="1" dirty="0"/>
          </a:p>
          <a:p>
            <a:pPr marL="0" indent="0" algn="just">
              <a:buNone/>
            </a:pPr>
            <a:r>
              <a:rPr lang="en-US" sz="1500" b="1" dirty="0" err="1"/>
              <a:t>Özellikle</a:t>
            </a:r>
            <a:r>
              <a:rPr lang="en-US" sz="1500" b="1" dirty="0"/>
              <a:t> </a:t>
            </a:r>
            <a:r>
              <a:rPr lang="en-US" sz="1500" b="1" dirty="0" err="1"/>
              <a:t>bilgi</a:t>
            </a:r>
            <a:r>
              <a:rPr lang="en-US" sz="1500" b="1" dirty="0"/>
              <a:t> </a:t>
            </a:r>
            <a:r>
              <a:rPr lang="en-US" sz="1500" b="1" dirty="0" err="1"/>
              <a:t>toplumunda</a:t>
            </a:r>
            <a:r>
              <a:rPr lang="en-US" sz="1500" b="1" dirty="0"/>
              <a:t>, </a:t>
            </a:r>
            <a:r>
              <a:rPr lang="en-US" sz="1500" b="1" dirty="0" err="1"/>
              <a:t>bilgiye</a:t>
            </a:r>
            <a:r>
              <a:rPr lang="en-US" sz="1500" b="1" dirty="0"/>
              <a:t> </a:t>
            </a:r>
            <a:r>
              <a:rPr lang="en-US" sz="1500" b="1" dirty="0" err="1"/>
              <a:t>erişim</a:t>
            </a:r>
            <a:r>
              <a:rPr lang="en-US" sz="1500" b="1" dirty="0"/>
              <a:t> </a:t>
            </a:r>
            <a:r>
              <a:rPr lang="en-US" sz="1500" b="1" dirty="0" err="1"/>
              <a:t>ve</a:t>
            </a:r>
            <a:r>
              <a:rPr lang="en-US" sz="1500" b="1" dirty="0"/>
              <a:t> </a:t>
            </a:r>
            <a:r>
              <a:rPr lang="en-US" sz="1500" b="1" dirty="0" err="1"/>
              <a:t>yönetim</a:t>
            </a:r>
            <a:r>
              <a:rPr lang="en-US" sz="1500" b="1" dirty="0"/>
              <a:t> </a:t>
            </a:r>
            <a:r>
              <a:rPr lang="en-US" sz="1500" b="1" dirty="0" err="1"/>
              <a:t>süreçleri</a:t>
            </a:r>
            <a:r>
              <a:rPr lang="en-US" sz="1500" b="1" dirty="0"/>
              <a:t> </a:t>
            </a:r>
            <a:r>
              <a:rPr lang="en-US" sz="1500" b="1" dirty="0" err="1"/>
              <a:t>büyük</a:t>
            </a:r>
            <a:r>
              <a:rPr lang="en-US" sz="1500" b="1" dirty="0"/>
              <a:t> </a:t>
            </a:r>
            <a:r>
              <a:rPr lang="en-US" sz="1500" b="1" dirty="0" err="1"/>
              <a:t>önem</a:t>
            </a:r>
            <a:r>
              <a:rPr lang="en-US" sz="1500" b="1" dirty="0"/>
              <a:t> </a:t>
            </a:r>
            <a:r>
              <a:rPr lang="en-US" sz="1500" b="1" dirty="0" err="1"/>
              <a:t>kazanmış</a:t>
            </a:r>
            <a:r>
              <a:rPr lang="tr-TR" sz="1500" b="1" dirty="0"/>
              <a:t>tır. B</a:t>
            </a:r>
            <a:r>
              <a:rPr lang="en-US" sz="1500" b="1" dirty="0"/>
              <a:t>u </a:t>
            </a:r>
            <a:r>
              <a:rPr lang="en-US" sz="1500" b="1" dirty="0" err="1"/>
              <a:t>süreçlerin</a:t>
            </a:r>
            <a:r>
              <a:rPr lang="en-US" sz="1500" b="1" dirty="0"/>
              <a:t> </a:t>
            </a:r>
            <a:r>
              <a:rPr lang="en-US" sz="1500" b="1" dirty="0" err="1"/>
              <a:t>etkinliği</a:t>
            </a:r>
            <a:r>
              <a:rPr lang="en-US" sz="1500" b="1" dirty="0"/>
              <a:t>, </a:t>
            </a:r>
            <a:r>
              <a:rPr lang="en-US" sz="1500" b="1" dirty="0" err="1"/>
              <a:t>bilgi</a:t>
            </a:r>
            <a:r>
              <a:rPr lang="en-US" sz="1500" b="1" dirty="0"/>
              <a:t> </a:t>
            </a:r>
            <a:r>
              <a:rPr lang="en-US" sz="1500" b="1" dirty="0" err="1"/>
              <a:t>gereksiniminin</a:t>
            </a:r>
            <a:r>
              <a:rPr lang="en-US" sz="1500" b="1" dirty="0"/>
              <a:t> </a:t>
            </a:r>
            <a:r>
              <a:rPr lang="en-US" sz="1500" b="1" dirty="0" err="1"/>
              <a:t>doğru</a:t>
            </a:r>
            <a:r>
              <a:rPr lang="en-US" sz="1500" b="1" dirty="0"/>
              <a:t> </a:t>
            </a:r>
            <a:r>
              <a:rPr lang="en-US" sz="1500" b="1" dirty="0" err="1"/>
              <a:t>ve</a:t>
            </a:r>
            <a:r>
              <a:rPr lang="en-US" sz="1500" b="1" dirty="0"/>
              <a:t> </a:t>
            </a:r>
            <a:r>
              <a:rPr lang="en-US" sz="1500" b="1" dirty="0" err="1"/>
              <a:t>zamanında</a:t>
            </a:r>
            <a:r>
              <a:rPr lang="en-US" sz="1500" b="1" dirty="0"/>
              <a:t> </a:t>
            </a:r>
            <a:r>
              <a:rPr lang="en-US" sz="1500" b="1" dirty="0" err="1"/>
              <a:t>karşılanmasına</a:t>
            </a:r>
            <a:r>
              <a:rPr lang="en-US" sz="1500" b="1" dirty="0"/>
              <a:t> </a:t>
            </a:r>
            <a:r>
              <a:rPr lang="en-US" sz="1500" b="1" dirty="0" err="1"/>
              <a:t>bağlıdır</a:t>
            </a:r>
            <a:r>
              <a:rPr lang="en-US" sz="1500" b="1" dirty="0"/>
              <a:t>. </a:t>
            </a:r>
            <a:r>
              <a:rPr lang="en-US" sz="1500" b="1" dirty="0" err="1"/>
              <a:t>Kütüphaneler</a:t>
            </a:r>
            <a:r>
              <a:rPr lang="en-US" sz="1500" b="1" dirty="0"/>
              <a:t>, </a:t>
            </a:r>
            <a:r>
              <a:rPr lang="en-US" sz="1500" b="1" dirty="0" err="1"/>
              <a:t>bilgi</a:t>
            </a:r>
            <a:r>
              <a:rPr lang="en-US" sz="1500" b="1" dirty="0"/>
              <a:t> </a:t>
            </a:r>
            <a:r>
              <a:rPr lang="en-US" sz="1500" b="1" dirty="0" err="1"/>
              <a:t>okuryazarlığı</a:t>
            </a:r>
            <a:r>
              <a:rPr lang="en-US" sz="1500" b="1" dirty="0"/>
              <a:t> </a:t>
            </a:r>
            <a:r>
              <a:rPr lang="en-US" sz="1500" b="1" dirty="0" err="1"/>
              <a:t>ve</a:t>
            </a:r>
            <a:r>
              <a:rPr lang="en-US" sz="1500" b="1" dirty="0"/>
              <a:t> </a:t>
            </a:r>
            <a:r>
              <a:rPr lang="en-US" sz="1500" b="1" dirty="0" err="1"/>
              <a:t>erişim</a:t>
            </a:r>
            <a:r>
              <a:rPr lang="en-US" sz="1500" b="1" dirty="0"/>
              <a:t> </a:t>
            </a:r>
            <a:r>
              <a:rPr lang="en-US" sz="1500" b="1" dirty="0" err="1"/>
              <a:t>sistemleri</a:t>
            </a:r>
            <a:r>
              <a:rPr lang="en-US" sz="1500" b="1" dirty="0"/>
              <a:t> </a:t>
            </a:r>
            <a:r>
              <a:rPr lang="en-US" sz="1500" b="1" dirty="0" err="1"/>
              <a:t>aracılığıyla</a:t>
            </a:r>
            <a:r>
              <a:rPr lang="en-US" sz="1500" b="1" dirty="0"/>
              <a:t>, </a:t>
            </a:r>
            <a:r>
              <a:rPr lang="en-US" sz="1500" b="1" dirty="0" err="1"/>
              <a:t>bilgi</a:t>
            </a:r>
            <a:r>
              <a:rPr lang="en-US" sz="1500" b="1" dirty="0"/>
              <a:t> </a:t>
            </a:r>
            <a:r>
              <a:rPr lang="en-US" sz="1500" b="1" dirty="0" err="1"/>
              <a:t>gereksinimini</a:t>
            </a:r>
            <a:r>
              <a:rPr lang="en-US" sz="1500" b="1" dirty="0"/>
              <a:t> </a:t>
            </a:r>
            <a:r>
              <a:rPr lang="en-US" sz="1500" b="1" dirty="0" err="1"/>
              <a:t>belirleme</a:t>
            </a:r>
            <a:r>
              <a:rPr lang="en-US" sz="1500" b="1" dirty="0"/>
              <a:t>, </a:t>
            </a:r>
            <a:r>
              <a:rPr lang="en-US" sz="1500" b="1" dirty="0" err="1"/>
              <a:t>uygun</a:t>
            </a:r>
            <a:r>
              <a:rPr lang="en-US" sz="1500" b="1" dirty="0"/>
              <a:t> </a:t>
            </a:r>
            <a:r>
              <a:rPr lang="en-US" sz="1500" b="1" dirty="0" err="1"/>
              <a:t>kaynaklara</a:t>
            </a:r>
            <a:r>
              <a:rPr lang="en-US" sz="1500" b="1" dirty="0"/>
              <a:t> </a:t>
            </a:r>
            <a:r>
              <a:rPr lang="en-US" sz="1500" b="1" dirty="0" err="1"/>
              <a:t>ulaşma</a:t>
            </a:r>
            <a:r>
              <a:rPr lang="en-US" sz="1500" b="1" dirty="0"/>
              <a:t> </a:t>
            </a:r>
            <a:r>
              <a:rPr lang="en-US" sz="1500" b="1" dirty="0" err="1"/>
              <a:t>ve</a:t>
            </a:r>
            <a:r>
              <a:rPr lang="en-US" sz="1500" b="1" dirty="0"/>
              <a:t> </a:t>
            </a:r>
            <a:r>
              <a:rPr lang="en-US" sz="1500" b="1" dirty="0" err="1"/>
              <a:t>bilgiyi</a:t>
            </a:r>
            <a:r>
              <a:rPr lang="en-US" sz="1500" b="1" dirty="0"/>
              <a:t> </a:t>
            </a:r>
            <a:r>
              <a:rPr lang="en-US" sz="1500" b="1" dirty="0" err="1"/>
              <a:t>etkin</a:t>
            </a:r>
            <a:r>
              <a:rPr lang="en-US" sz="1500" b="1" dirty="0"/>
              <a:t> </a:t>
            </a:r>
            <a:r>
              <a:rPr lang="en-US" sz="1500" b="1" dirty="0" err="1"/>
              <a:t>kullanma</a:t>
            </a:r>
            <a:r>
              <a:rPr lang="en-US" sz="1500" b="1" dirty="0"/>
              <a:t> </a:t>
            </a:r>
            <a:r>
              <a:rPr lang="en-US" sz="1500" b="1" dirty="0" err="1"/>
              <a:t>becerilerini</a:t>
            </a:r>
            <a:r>
              <a:rPr lang="en-US" sz="1500" b="1" dirty="0"/>
              <a:t> </a:t>
            </a:r>
            <a:r>
              <a:rPr lang="en-US" sz="1500" b="1" dirty="0" err="1"/>
              <a:t>kazandırmakta</a:t>
            </a:r>
            <a:r>
              <a:rPr lang="en-US" sz="1500" b="1" dirty="0"/>
              <a:t> </a:t>
            </a:r>
            <a:r>
              <a:rPr lang="en-US" sz="1500" b="1" dirty="0" err="1"/>
              <a:t>kritik</a:t>
            </a:r>
            <a:r>
              <a:rPr lang="en-US" sz="1500" b="1" dirty="0"/>
              <a:t> </a:t>
            </a:r>
            <a:r>
              <a:rPr lang="en-US" sz="1500" b="1" dirty="0" err="1"/>
              <a:t>rol</a:t>
            </a:r>
            <a:r>
              <a:rPr lang="en-US" sz="1500" b="1" dirty="0"/>
              <a:t> </a:t>
            </a:r>
            <a:r>
              <a:rPr lang="en-US" sz="1500" b="1" dirty="0" err="1"/>
              <a:t>oynamaktadır</a:t>
            </a:r>
            <a:r>
              <a:rPr lang="en-US" sz="1500" b="1" dirty="0"/>
              <a:t> (</a:t>
            </a:r>
            <a:r>
              <a:rPr lang="es-ES" sz="1500" b="1" dirty="0"/>
              <a:t>Sarıçoban ve Demir, 2024</a:t>
            </a:r>
            <a:r>
              <a:rPr lang="tr-TR" sz="1500" b="1" dirty="0"/>
              <a:t>, </a:t>
            </a:r>
            <a:r>
              <a:rPr lang="en-US" sz="1500" b="1" dirty="0"/>
              <a:t>s</a:t>
            </a:r>
            <a:r>
              <a:rPr lang="tr-TR" sz="1500" b="1" dirty="0"/>
              <a:t>s</a:t>
            </a:r>
            <a:r>
              <a:rPr lang="en-US" sz="1500" b="1" dirty="0"/>
              <a:t>. 622-629). </a:t>
            </a:r>
            <a:endParaRPr lang="tr-TR" sz="1500" b="1" dirty="0"/>
          </a:p>
          <a:p>
            <a:pPr marL="0" indent="0" algn="just">
              <a:buNone/>
            </a:pPr>
            <a:r>
              <a:rPr lang="en-US" sz="1500" b="1" dirty="0" err="1"/>
              <a:t>Ayrıca</a:t>
            </a:r>
            <a:r>
              <a:rPr lang="en-US" sz="1500" b="1" dirty="0"/>
              <a:t>, </a:t>
            </a:r>
            <a:r>
              <a:rPr lang="en-US" sz="1500" b="1" dirty="0" err="1"/>
              <a:t>bilgi</a:t>
            </a:r>
            <a:r>
              <a:rPr lang="en-US" sz="1500" b="1" dirty="0"/>
              <a:t> </a:t>
            </a:r>
            <a:r>
              <a:rPr lang="en-US" sz="1500" b="1" dirty="0" err="1"/>
              <a:t>gereksinimi</a:t>
            </a:r>
            <a:r>
              <a:rPr lang="en-US" sz="1500" b="1" dirty="0"/>
              <a:t> </a:t>
            </a:r>
            <a:r>
              <a:rPr lang="en-US" sz="1500" b="1" dirty="0" err="1"/>
              <a:t>ve</a:t>
            </a:r>
            <a:r>
              <a:rPr lang="en-US" sz="1500" b="1" dirty="0"/>
              <a:t> </a:t>
            </a:r>
            <a:r>
              <a:rPr lang="en-US" sz="1500" b="1" dirty="0" err="1"/>
              <a:t>erişimi</a:t>
            </a:r>
            <a:r>
              <a:rPr lang="en-US" sz="1500" b="1" dirty="0"/>
              <a:t>, </a:t>
            </a:r>
            <a:r>
              <a:rPr lang="en-US" sz="1500" b="1" dirty="0" err="1"/>
              <a:t>teknolojik</a:t>
            </a:r>
            <a:r>
              <a:rPr lang="en-US" sz="1500" b="1" dirty="0"/>
              <a:t> </a:t>
            </a:r>
            <a:r>
              <a:rPr lang="en-US" sz="1500" b="1" dirty="0" err="1"/>
              <a:t>gelişmeler</a:t>
            </a:r>
            <a:r>
              <a:rPr lang="en-US" sz="1500" b="1" dirty="0"/>
              <a:t> </a:t>
            </a:r>
            <a:r>
              <a:rPr lang="en-US" sz="1500" b="1" dirty="0" err="1"/>
              <a:t>ve</a:t>
            </a:r>
            <a:r>
              <a:rPr lang="en-US" sz="1500" b="1" dirty="0"/>
              <a:t> </a:t>
            </a:r>
            <a:r>
              <a:rPr lang="en-US" sz="1500" b="1" dirty="0" err="1"/>
              <a:t>dijital</a:t>
            </a:r>
            <a:r>
              <a:rPr lang="en-US" sz="1500" b="1" dirty="0"/>
              <a:t> </a:t>
            </a:r>
            <a:r>
              <a:rPr lang="en-US" sz="1500" b="1" dirty="0" err="1"/>
              <a:t>dönüşümle</a:t>
            </a:r>
            <a:r>
              <a:rPr lang="en-US" sz="1500" b="1" dirty="0"/>
              <a:t> </a:t>
            </a:r>
            <a:r>
              <a:rPr lang="en-US" sz="1500" b="1" dirty="0" err="1"/>
              <a:t>birlikte</a:t>
            </a:r>
            <a:r>
              <a:rPr lang="en-US" sz="1500" b="1" dirty="0"/>
              <a:t> </a:t>
            </a:r>
            <a:r>
              <a:rPr lang="en-US" sz="1500" b="1" dirty="0" err="1"/>
              <a:t>hızla</a:t>
            </a:r>
            <a:r>
              <a:rPr lang="en-US" sz="1500" b="1" dirty="0"/>
              <a:t> </a:t>
            </a:r>
            <a:r>
              <a:rPr lang="en-US" sz="1500" b="1" dirty="0" err="1"/>
              <a:t>değişen</a:t>
            </a:r>
            <a:r>
              <a:rPr lang="en-US" sz="1500" b="1" dirty="0"/>
              <a:t> </a:t>
            </a:r>
            <a:r>
              <a:rPr lang="en-US" sz="1500" b="1" dirty="0" err="1"/>
              <a:t>ve</a:t>
            </a:r>
            <a:r>
              <a:rPr lang="en-US" sz="1500" b="1" dirty="0"/>
              <a:t> </a:t>
            </a:r>
            <a:r>
              <a:rPr lang="en-US" sz="1500" b="1" dirty="0" err="1"/>
              <a:t>genişleyen</a:t>
            </a:r>
            <a:r>
              <a:rPr lang="en-US" sz="1500" b="1" dirty="0"/>
              <a:t> </a:t>
            </a:r>
            <a:r>
              <a:rPr lang="en-US" sz="1500" b="1" dirty="0" err="1"/>
              <a:t>bilgi</a:t>
            </a:r>
            <a:r>
              <a:rPr lang="en-US" sz="1500" b="1" dirty="0"/>
              <a:t> </a:t>
            </a:r>
            <a:r>
              <a:rPr lang="en-US" sz="1500" b="1" dirty="0" err="1"/>
              <a:t>hacmi</a:t>
            </a:r>
            <a:r>
              <a:rPr lang="en-US" sz="1500" b="1" dirty="0"/>
              <a:t> </a:t>
            </a:r>
            <a:r>
              <a:rPr lang="en-US" sz="1500" b="1" dirty="0" err="1"/>
              <a:t>karşısında</a:t>
            </a:r>
            <a:r>
              <a:rPr lang="en-US" sz="1500" b="1" dirty="0"/>
              <a:t>, </a:t>
            </a:r>
            <a:r>
              <a:rPr lang="en-US" sz="1500" b="1" dirty="0" err="1"/>
              <a:t>bireylerin</a:t>
            </a:r>
            <a:r>
              <a:rPr lang="en-US" sz="1500" b="1" dirty="0"/>
              <a:t> </a:t>
            </a:r>
            <a:r>
              <a:rPr lang="en-US" sz="1500" b="1" dirty="0" err="1"/>
              <a:t>ve</a:t>
            </a:r>
            <a:r>
              <a:rPr lang="en-US" sz="1500" b="1" dirty="0"/>
              <a:t> </a:t>
            </a:r>
            <a:r>
              <a:rPr lang="en-US" sz="1500" b="1" dirty="0" err="1"/>
              <a:t>kurumların</a:t>
            </a:r>
            <a:r>
              <a:rPr lang="en-US" sz="1500" b="1" dirty="0"/>
              <a:t> </a:t>
            </a:r>
            <a:r>
              <a:rPr lang="en-US" sz="1500" b="1" dirty="0" err="1"/>
              <a:t>güvenilir</a:t>
            </a:r>
            <a:r>
              <a:rPr lang="en-US" sz="1500" b="1" dirty="0"/>
              <a:t> </a:t>
            </a:r>
            <a:r>
              <a:rPr lang="en-US" sz="1500" b="1" dirty="0" err="1"/>
              <a:t>ve</a:t>
            </a:r>
            <a:r>
              <a:rPr lang="en-US" sz="1500" b="1" dirty="0"/>
              <a:t> </a:t>
            </a:r>
            <a:r>
              <a:rPr lang="en-US" sz="1500" b="1" dirty="0" err="1"/>
              <a:t>doğru</a:t>
            </a:r>
            <a:r>
              <a:rPr lang="en-US" sz="1500" b="1" dirty="0"/>
              <a:t> </a:t>
            </a:r>
            <a:r>
              <a:rPr lang="en-US" sz="1500" b="1" dirty="0" err="1"/>
              <a:t>bilgiye</a:t>
            </a:r>
            <a:r>
              <a:rPr lang="en-US" sz="1500" b="1" dirty="0"/>
              <a:t> </a:t>
            </a:r>
            <a:r>
              <a:rPr lang="en-US" sz="1500" b="1" dirty="0" err="1"/>
              <a:t>ulaşmasını</a:t>
            </a:r>
            <a:r>
              <a:rPr lang="en-US" sz="1500" b="1" dirty="0"/>
              <a:t> </a:t>
            </a:r>
            <a:r>
              <a:rPr lang="en-US" sz="1500" b="1" dirty="0" err="1"/>
              <a:t>sağlayan</a:t>
            </a:r>
            <a:r>
              <a:rPr lang="en-US" sz="1500" b="1" dirty="0"/>
              <a:t> </a:t>
            </a:r>
            <a:r>
              <a:rPr lang="en-US" sz="1500" b="1" dirty="0" err="1"/>
              <a:t>temel</a:t>
            </a:r>
            <a:r>
              <a:rPr lang="en-US" sz="1500" b="1" dirty="0"/>
              <a:t> </a:t>
            </a:r>
            <a:r>
              <a:rPr lang="tr-TR" sz="1500" b="1" dirty="0"/>
              <a:t>ögelerden</a:t>
            </a:r>
            <a:r>
              <a:rPr lang="en-US" sz="1500" b="1" dirty="0"/>
              <a:t> </a:t>
            </a:r>
            <a:r>
              <a:rPr lang="en-US" sz="1500" b="1" dirty="0" err="1"/>
              <a:t>biri</a:t>
            </a:r>
            <a:r>
              <a:rPr lang="en-US" sz="1500" b="1" dirty="0"/>
              <a:t> </a:t>
            </a:r>
            <a:r>
              <a:rPr lang="en-US" sz="1500" b="1" dirty="0" err="1"/>
              <a:t>olarak</a:t>
            </a:r>
            <a:r>
              <a:rPr lang="en-US" sz="1500" b="1" dirty="0"/>
              <a:t> </a:t>
            </a:r>
            <a:r>
              <a:rPr lang="en-US" sz="1500" b="1" dirty="0" err="1"/>
              <a:t>öne</a:t>
            </a:r>
            <a:r>
              <a:rPr lang="en-US" sz="1500" b="1" dirty="0"/>
              <a:t> </a:t>
            </a:r>
            <a:r>
              <a:rPr lang="en-US" sz="1500" b="1" dirty="0" err="1"/>
              <a:t>çıkmaktadır</a:t>
            </a:r>
            <a:r>
              <a:rPr lang="en-US" sz="1500" b="1" dirty="0"/>
              <a:t> (</a:t>
            </a:r>
            <a:r>
              <a:rPr lang="es-ES" sz="1500" b="1" dirty="0"/>
              <a:t>Sarıçoban ve Demir, 2024</a:t>
            </a:r>
            <a:r>
              <a:rPr lang="tr-TR" sz="1500" b="1" dirty="0"/>
              <a:t>, </a:t>
            </a:r>
            <a:r>
              <a:rPr lang="en-US" sz="1500" b="1" dirty="0"/>
              <a:t>s</a:t>
            </a:r>
            <a:r>
              <a:rPr lang="tr-TR" sz="1500" b="1" dirty="0"/>
              <a:t>s</a:t>
            </a:r>
            <a:r>
              <a:rPr lang="en-US" sz="1500" b="1" dirty="0"/>
              <a:t>. 620-621).</a:t>
            </a:r>
            <a:r>
              <a:rPr lang="tr-TR" sz="1500" b="1" dirty="0"/>
              <a:t> </a:t>
            </a:r>
          </a:p>
          <a:p>
            <a:pPr marL="0" indent="0" algn="just">
              <a:buNone/>
            </a:pPr>
            <a:r>
              <a:rPr lang="en-US" sz="1500" b="1" u="sng" dirty="0" err="1"/>
              <a:t>Kullanıcı</a:t>
            </a:r>
            <a:r>
              <a:rPr lang="en-US" sz="1500" b="1" u="sng" dirty="0"/>
              <a:t> </a:t>
            </a:r>
            <a:r>
              <a:rPr lang="tr-TR" sz="1500" b="1" u="sng" dirty="0"/>
              <a:t>Gereksinimlerinin </a:t>
            </a:r>
            <a:r>
              <a:rPr lang="en-US" sz="1500" b="1" u="sng" dirty="0" err="1"/>
              <a:t>Değerlendirmesi</a:t>
            </a:r>
            <a:r>
              <a:rPr lang="en-US" sz="1500" b="1" u="sng" dirty="0"/>
              <a:t> (UNA</a:t>
            </a:r>
            <a:r>
              <a:rPr lang="tr-TR" sz="1500" b="1" u="sng" dirty="0"/>
              <a:t>,</a:t>
            </a:r>
            <a:r>
              <a:rPr lang="en-US" sz="1500" b="1" u="sng" dirty="0"/>
              <a:t> User-Needs Assessment)</a:t>
            </a:r>
            <a:r>
              <a:rPr lang="tr-TR" sz="1500" b="1" dirty="0"/>
              <a:t>, </a:t>
            </a:r>
            <a:r>
              <a:rPr lang="en-US" sz="1500" b="1" dirty="0" err="1"/>
              <a:t>kuruluşların</a:t>
            </a:r>
            <a:r>
              <a:rPr lang="en-US" sz="1500" b="1" dirty="0"/>
              <a:t> </a:t>
            </a:r>
            <a:r>
              <a:rPr lang="en-US" sz="1500" b="1" dirty="0" err="1"/>
              <a:t>programlar</a:t>
            </a:r>
            <a:r>
              <a:rPr lang="en-US" sz="1500" b="1" dirty="0"/>
              <a:t> </a:t>
            </a:r>
            <a:r>
              <a:rPr lang="en-US" sz="1500" b="1" dirty="0" err="1"/>
              <a:t>veya</a:t>
            </a:r>
            <a:r>
              <a:rPr lang="en-US" sz="1500" b="1" dirty="0"/>
              <a:t> </a:t>
            </a:r>
            <a:r>
              <a:rPr lang="en-US" sz="1500" b="1" dirty="0" err="1"/>
              <a:t>sistemler</a:t>
            </a:r>
            <a:r>
              <a:rPr lang="en-US" sz="1500" b="1" dirty="0"/>
              <a:t> </a:t>
            </a:r>
            <a:r>
              <a:rPr lang="en-US" sz="1500" b="1" dirty="0" err="1"/>
              <a:t>hakkında</a:t>
            </a:r>
            <a:r>
              <a:rPr lang="en-US" sz="1500" b="1" dirty="0"/>
              <a:t> </a:t>
            </a:r>
            <a:r>
              <a:rPr lang="en-US" sz="1500" b="1" dirty="0" err="1"/>
              <a:t>önceliklendirme</a:t>
            </a:r>
            <a:r>
              <a:rPr lang="en-US" sz="1500" b="1" dirty="0"/>
              <a:t> </a:t>
            </a:r>
            <a:r>
              <a:rPr lang="en-US" sz="1500" b="1" dirty="0" err="1"/>
              <a:t>yapmalarına</a:t>
            </a:r>
            <a:r>
              <a:rPr lang="en-US" sz="1500" b="1" dirty="0"/>
              <a:t> </a:t>
            </a:r>
            <a:r>
              <a:rPr lang="en-US" sz="1500" b="1" dirty="0" err="1"/>
              <a:t>ve</a:t>
            </a:r>
            <a:r>
              <a:rPr lang="en-US" sz="1500" b="1" dirty="0"/>
              <a:t> </a:t>
            </a:r>
            <a:r>
              <a:rPr lang="en-US" sz="1500" b="1" dirty="0" err="1"/>
              <a:t>bilinçli</a:t>
            </a:r>
            <a:r>
              <a:rPr lang="en-US" sz="1500" b="1" dirty="0"/>
              <a:t> </a:t>
            </a:r>
            <a:r>
              <a:rPr lang="en-US" sz="1500" b="1" dirty="0" err="1"/>
              <a:t>kararlar</a:t>
            </a:r>
            <a:r>
              <a:rPr lang="en-US" sz="1500" b="1" dirty="0"/>
              <a:t> </a:t>
            </a:r>
            <a:r>
              <a:rPr lang="en-US" sz="1500" b="1" dirty="0" err="1"/>
              <a:t>almalarına</a:t>
            </a:r>
            <a:r>
              <a:rPr lang="en-US" sz="1500" b="1" dirty="0"/>
              <a:t> </a:t>
            </a:r>
            <a:r>
              <a:rPr lang="en-US" sz="1500" b="1" dirty="0" err="1"/>
              <a:t>yardımcı</a:t>
            </a:r>
            <a:r>
              <a:rPr lang="en-US" sz="1500" b="1" dirty="0"/>
              <a:t> </a:t>
            </a:r>
            <a:r>
              <a:rPr lang="en-US" sz="1500" b="1" dirty="0" err="1"/>
              <a:t>olmak</a:t>
            </a:r>
            <a:r>
              <a:rPr lang="en-US" sz="1500" b="1" dirty="0"/>
              <a:t> </a:t>
            </a:r>
            <a:r>
              <a:rPr lang="en-US" sz="1500" b="1" dirty="0" err="1"/>
              <a:t>için</a:t>
            </a:r>
            <a:r>
              <a:rPr lang="en-US" sz="1500" b="1" dirty="0"/>
              <a:t> </a:t>
            </a:r>
            <a:r>
              <a:rPr lang="en-US" sz="1500" b="1" dirty="0" err="1"/>
              <a:t>kullanıcıların</a:t>
            </a:r>
            <a:r>
              <a:rPr lang="en-US" sz="1500" b="1" dirty="0"/>
              <a:t> </a:t>
            </a:r>
            <a:r>
              <a:rPr lang="en-US" sz="1500" b="1" dirty="0" err="1"/>
              <a:t>fikirlerini</a:t>
            </a:r>
            <a:r>
              <a:rPr lang="en-US" sz="1500" b="1" dirty="0"/>
              <a:t>, </a:t>
            </a:r>
            <a:r>
              <a:rPr lang="en-US" sz="1500" b="1" dirty="0" err="1"/>
              <a:t>tutumlarını</a:t>
            </a:r>
            <a:r>
              <a:rPr lang="en-US" sz="1500" b="1" dirty="0"/>
              <a:t> </a:t>
            </a:r>
            <a:r>
              <a:rPr lang="en-US" sz="1500" b="1" dirty="0" err="1"/>
              <a:t>ve</a:t>
            </a:r>
            <a:r>
              <a:rPr lang="en-US" sz="1500" b="1" dirty="0"/>
              <a:t> </a:t>
            </a:r>
            <a:r>
              <a:rPr lang="en-US" sz="1500" b="1" dirty="0" err="1"/>
              <a:t>tercihlerini</a:t>
            </a:r>
            <a:r>
              <a:rPr lang="en-US" sz="1500" b="1" dirty="0"/>
              <a:t> </a:t>
            </a:r>
            <a:r>
              <a:rPr lang="en-US" sz="1500" b="1" dirty="0" err="1"/>
              <a:t>belirleyip</a:t>
            </a:r>
            <a:r>
              <a:rPr lang="en-US" sz="1500" b="1" dirty="0"/>
              <a:t> </a:t>
            </a:r>
            <a:r>
              <a:rPr lang="en-US" sz="1500" b="1" dirty="0" err="1"/>
              <a:t>değerlendiren</a:t>
            </a:r>
            <a:r>
              <a:rPr lang="en-US" sz="1500" b="1" dirty="0"/>
              <a:t> </a:t>
            </a:r>
            <a:r>
              <a:rPr lang="en-US" sz="1500" b="1" dirty="0" err="1"/>
              <a:t>bir</a:t>
            </a:r>
            <a:r>
              <a:rPr lang="en-US" sz="1500" b="1" dirty="0"/>
              <a:t> </a:t>
            </a:r>
            <a:r>
              <a:rPr lang="en-US" sz="1500" b="1" dirty="0" err="1"/>
              <a:t>süreçtir</a:t>
            </a:r>
            <a:r>
              <a:rPr lang="en-US" sz="1500" b="1" dirty="0"/>
              <a:t>. </a:t>
            </a:r>
            <a:r>
              <a:rPr lang="en-US" sz="1500" b="1" dirty="0" err="1"/>
              <a:t>Kullanıcıların</a:t>
            </a:r>
            <a:r>
              <a:rPr lang="en-US" sz="1500" b="1" dirty="0"/>
              <a:t> </a:t>
            </a:r>
            <a:r>
              <a:rPr lang="en-US" sz="1500" b="1" dirty="0" err="1"/>
              <a:t>kim</a:t>
            </a:r>
            <a:r>
              <a:rPr lang="en-US" sz="1500" b="1" dirty="0"/>
              <a:t> </a:t>
            </a:r>
            <a:r>
              <a:rPr lang="en-US" sz="1500" b="1" dirty="0" err="1"/>
              <a:t>olduğunu</a:t>
            </a:r>
            <a:r>
              <a:rPr lang="en-US" sz="1500" b="1" dirty="0"/>
              <a:t>, </a:t>
            </a:r>
            <a:r>
              <a:rPr lang="en-US" sz="1500" b="1" dirty="0" err="1"/>
              <a:t>özelliklerini</a:t>
            </a:r>
            <a:r>
              <a:rPr lang="en-US" sz="1500" b="1" dirty="0"/>
              <a:t> </a:t>
            </a:r>
            <a:r>
              <a:rPr lang="en-US" sz="1500" b="1" dirty="0" err="1"/>
              <a:t>ve</a:t>
            </a:r>
            <a:r>
              <a:rPr lang="en-US" sz="1500" b="1" dirty="0"/>
              <a:t> </a:t>
            </a:r>
            <a:r>
              <a:rPr lang="en-US" sz="1500" b="1" dirty="0" err="1"/>
              <a:t>sisteme</a:t>
            </a:r>
            <a:r>
              <a:rPr lang="en-US" sz="1500" b="1" dirty="0"/>
              <a:t> </a:t>
            </a:r>
            <a:r>
              <a:rPr lang="en-US" sz="1500" b="1" dirty="0" err="1"/>
              <a:t>nasıl</a:t>
            </a:r>
            <a:r>
              <a:rPr lang="en-US" sz="1500" b="1" dirty="0"/>
              <a:t> </a:t>
            </a:r>
            <a:r>
              <a:rPr lang="en-US" sz="1500" b="1" dirty="0" err="1"/>
              <a:t>erişeceklerini</a:t>
            </a:r>
            <a:r>
              <a:rPr lang="en-US" sz="1500" b="1" dirty="0"/>
              <a:t> </a:t>
            </a:r>
            <a:r>
              <a:rPr lang="en-US" sz="1500" b="1" dirty="0" err="1"/>
              <a:t>anlayarak</a:t>
            </a:r>
            <a:r>
              <a:rPr lang="en-US" sz="1500" b="1" dirty="0"/>
              <a:t>, </a:t>
            </a:r>
            <a:r>
              <a:rPr lang="tr-TR" sz="1500" b="1" dirty="0"/>
              <a:t>hizmetlerin/projelerin başarısı sağlanır; bunların </a:t>
            </a:r>
            <a:r>
              <a:rPr lang="en-US" sz="1500" b="1" dirty="0" err="1"/>
              <a:t>başarı</a:t>
            </a:r>
            <a:r>
              <a:rPr lang="tr-TR" sz="1500" b="1" dirty="0" err="1"/>
              <a:t>sı</a:t>
            </a:r>
            <a:r>
              <a:rPr lang="en-US" sz="1500" b="1" dirty="0"/>
              <a:t> </a:t>
            </a:r>
            <a:r>
              <a:rPr lang="en-US" sz="1500" b="1" dirty="0" err="1"/>
              <a:t>ve</a:t>
            </a:r>
            <a:r>
              <a:rPr lang="en-US" sz="1500" b="1" dirty="0"/>
              <a:t> </a:t>
            </a:r>
            <a:r>
              <a:rPr lang="en-US" sz="1500" b="1" dirty="0" err="1"/>
              <a:t>sürdürülebilirlik</a:t>
            </a:r>
            <a:r>
              <a:rPr lang="en-US" sz="1500" b="1" dirty="0"/>
              <a:t> </a:t>
            </a:r>
            <a:r>
              <a:rPr lang="en-US" sz="1500" b="1" dirty="0" err="1"/>
              <a:t>için</a:t>
            </a:r>
            <a:r>
              <a:rPr lang="en-US" sz="1500" b="1" dirty="0"/>
              <a:t> </a:t>
            </a:r>
            <a:r>
              <a:rPr lang="en-US" sz="1500" b="1" dirty="0" err="1"/>
              <a:t>gerçek</a:t>
            </a:r>
            <a:r>
              <a:rPr lang="en-US" sz="1500" b="1" dirty="0"/>
              <a:t> </a:t>
            </a:r>
            <a:r>
              <a:rPr lang="tr-TR" sz="1500" b="1" dirty="0"/>
              <a:t>gereksinimlerle</a:t>
            </a:r>
            <a:r>
              <a:rPr lang="en-US" sz="1500" b="1" dirty="0"/>
              <a:t> </a:t>
            </a:r>
            <a:r>
              <a:rPr lang="en-US" sz="1500" b="1" dirty="0" err="1"/>
              <a:t>uyumlu</a:t>
            </a:r>
            <a:r>
              <a:rPr lang="en-US" sz="1500" b="1" dirty="0"/>
              <a:t> </a:t>
            </a:r>
            <a:r>
              <a:rPr lang="en-US" sz="1500" b="1" dirty="0" err="1"/>
              <a:t>olması</a:t>
            </a:r>
            <a:r>
              <a:rPr lang="en-US" sz="1500" b="1" dirty="0"/>
              <a:t> </a:t>
            </a:r>
            <a:r>
              <a:rPr lang="en-US" sz="1500" b="1" dirty="0" err="1"/>
              <a:t>sağla</a:t>
            </a:r>
            <a:r>
              <a:rPr lang="tr-TR" sz="1500" b="1" dirty="0" err="1"/>
              <a:t>nır</a:t>
            </a:r>
            <a:r>
              <a:rPr lang="tr-TR" sz="1500" b="1" dirty="0"/>
              <a:t> (</a:t>
            </a:r>
            <a:r>
              <a:rPr lang="tr-TR" sz="1500" b="1" dirty="0" err="1"/>
              <a:t>GeoConnections</a:t>
            </a:r>
            <a:r>
              <a:rPr lang="tr-TR" sz="1500" b="1" dirty="0"/>
              <a:t>, 2007, </a:t>
            </a:r>
            <a:r>
              <a:rPr lang="tr-TR" sz="1500" b="1" dirty="0" err="1"/>
              <a:t>ss</a:t>
            </a:r>
            <a:r>
              <a:rPr lang="tr-TR" sz="1500" b="1" dirty="0"/>
              <a:t>. 11-12). </a:t>
            </a:r>
          </a:p>
        </p:txBody>
      </p:sp>
    </p:spTree>
    <p:extLst>
      <p:ext uri="{BB962C8B-B14F-4D97-AF65-F5344CB8AC3E}">
        <p14:creationId xmlns:p14="http://schemas.microsoft.com/office/powerpoint/2010/main" val="41715421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4AF1A6-2E7D-6649-2B3A-A2DE1728CC86}"/>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BFEF399F-A439-9C38-B4CF-38FF0B545D61}"/>
              </a:ext>
            </a:extLst>
          </p:cNvPr>
          <p:cNvSpPr>
            <a:spLocks noGrp="1"/>
          </p:cNvSpPr>
          <p:nvPr>
            <p:ph type="title"/>
          </p:nvPr>
        </p:nvSpPr>
        <p:spPr>
          <a:xfrm>
            <a:off x="667500" y="174843"/>
            <a:ext cx="9744860" cy="762000"/>
          </a:xfrm>
        </p:spPr>
        <p:txBody>
          <a:bodyPr>
            <a:normAutofit/>
          </a:bodyPr>
          <a:lstStyle/>
          <a:p>
            <a:pPr algn="ctr"/>
            <a:r>
              <a:rPr lang="tr-TR" b="1" dirty="0">
                <a:solidFill>
                  <a:schemeClr val="tx1"/>
                </a:solidFill>
              </a:rPr>
              <a:t>Bilgi Gereksinimi (Information </a:t>
            </a:r>
            <a:r>
              <a:rPr lang="tr-TR" b="1" dirty="0" err="1">
                <a:solidFill>
                  <a:schemeClr val="tx1"/>
                </a:solidFill>
              </a:rPr>
              <a:t>Need</a:t>
            </a:r>
            <a:r>
              <a:rPr lang="tr-TR" b="1" dirty="0">
                <a:solidFill>
                  <a:schemeClr val="tx1"/>
                </a:solidFill>
              </a:rPr>
              <a:t>)</a:t>
            </a:r>
            <a:endParaRPr lang="en-US" b="1" dirty="0"/>
          </a:p>
        </p:txBody>
      </p:sp>
      <p:sp>
        <p:nvSpPr>
          <p:cNvPr id="3" name="İçerik Yer Tutucusu 2">
            <a:extLst>
              <a:ext uri="{FF2B5EF4-FFF2-40B4-BE49-F238E27FC236}">
                <a16:creationId xmlns:a16="http://schemas.microsoft.com/office/drawing/2014/main" id="{BC9E7CCA-6F38-B147-9949-E16B5F9BC475}"/>
              </a:ext>
            </a:extLst>
          </p:cNvPr>
          <p:cNvSpPr>
            <a:spLocks noGrp="1"/>
          </p:cNvSpPr>
          <p:nvPr>
            <p:ph idx="1"/>
          </p:nvPr>
        </p:nvSpPr>
        <p:spPr>
          <a:xfrm>
            <a:off x="766262" y="1014639"/>
            <a:ext cx="9438005" cy="4729329"/>
          </a:xfrm>
        </p:spPr>
        <p:txBody>
          <a:bodyPr>
            <a:noAutofit/>
          </a:bodyPr>
          <a:lstStyle/>
          <a:p>
            <a:pPr marL="0" indent="0" algn="just">
              <a:buNone/>
            </a:pPr>
            <a:endParaRPr lang="tr-TR" sz="2000" b="1" u="sng" dirty="0"/>
          </a:p>
          <a:p>
            <a:pPr marL="0" indent="0" algn="just">
              <a:buNone/>
            </a:pPr>
            <a:r>
              <a:rPr lang="en-US" sz="2000" b="1" u="sng" dirty="0"/>
              <a:t>Bilgi</a:t>
            </a:r>
            <a:r>
              <a:rPr lang="tr-TR" sz="2000" b="1" u="sng" dirty="0"/>
              <a:t> merkezlerinin ve sistemlerinin temel işlevi, kullanıcıların bilgi gereksinimini karşılamak, bilgiye erişimini sağlamaktır. </a:t>
            </a:r>
          </a:p>
          <a:p>
            <a:pPr marL="0" indent="0" algn="just">
              <a:buNone/>
            </a:pPr>
            <a:r>
              <a:rPr lang="tr-TR" sz="2000" b="1" u="sng" dirty="0"/>
              <a:t>Bunun için,</a:t>
            </a:r>
            <a:r>
              <a:rPr lang="tr-TR" sz="2000" b="1" dirty="0"/>
              <a:t> hizmet verdiği kullanıcı kitlesine yönelik derme oluşturma, hizmet planlama, tasarlama, geliştirme ve değerlendirme açısından kullanıcıların iyi tanınması, bilgi davranışlarının ve verilen hizmetten ne kadar memnun olduklarının saptanması önemlidir.</a:t>
            </a:r>
          </a:p>
          <a:p>
            <a:pPr marL="0" indent="0" algn="just">
              <a:buNone/>
            </a:pPr>
            <a:r>
              <a:rPr lang="tr-TR" sz="2000" b="1" dirty="0"/>
              <a:t>Ayrıca, bilgi davranışına ilişkin araştırmalar, ulusal ve yerel düzeyde bilgi politikaları ile bilgi erişim yöntem ve tekniklerinin geliştirilmesine de dayanak olur.</a:t>
            </a:r>
          </a:p>
          <a:p>
            <a:pPr marL="0" indent="0" algn="just">
              <a:buNone/>
            </a:pPr>
            <a:r>
              <a:rPr lang="tr-TR" sz="2000" b="1" dirty="0"/>
              <a:t>Elde edilen verilerle, kullanıcı özelliklerine uygun, kullanıcı odaklı hizmet ve sistem tasarımları yapılabilir (Dalkıran, 2019, s. 15). </a:t>
            </a:r>
            <a:endParaRPr lang="tr-TR" sz="1500" b="1" dirty="0"/>
          </a:p>
        </p:txBody>
      </p:sp>
    </p:spTree>
    <p:extLst>
      <p:ext uri="{BB962C8B-B14F-4D97-AF65-F5344CB8AC3E}">
        <p14:creationId xmlns:p14="http://schemas.microsoft.com/office/powerpoint/2010/main" val="38008723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8A8382-DC73-5D1E-55B7-C01BAA12118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FD3C620-96DB-EEBC-4971-D0D4B9056722}"/>
              </a:ext>
            </a:extLst>
          </p:cNvPr>
          <p:cNvSpPr>
            <a:spLocks noGrp="1"/>
          </p:cNvSpPr>
          <p:nvPr>
            <p:ph type="title"/>
          </p:nvPr>
        </p:nvSpPr>
        <p:spPr>
          <a:xfrm>
            <a:off x="667500" y="174843"/>
            <a:ext cx="9744860" cy="762000"/>
          </a:xfrm>
        </p:spPr>
        <p:txBody>
          <a:bodyPr>
            <a:normAutofit/>
          </a:bodyPr>
          <a:lstStyle/>
          <a:p>
            <a:pPr algn="ctr"/>
            <a:r>
              <a:rPr lang="tr-TR" b="1" dirty="0">
                <a:solidFill>
                  <a:schemeClr val="tx1"/>
                </a:solidFill>
              </a:rPr>
              <a:t>Bilgi Gereksinimi (Information </a:t>
            </a:r>
            <a:r>
              <a:rPr lang="tr-TR" b="1" dirty="0" err="1">
                <a:solidFill>
                  <a:schemeClr val="tx1"/>
                </a:solidFill>
              </a:rPr>
              <a:t>Need</a:t>
            </a:r>
            <a:r>
              <a:rPr lang="tr-TR" b="1" dirty="0">
                <a:solidFill>
                  <a:schemeClr val="tx1"/>
                </a:solidFill>
              </a:rPr>
              <a:t>)</a:t>
            </a:r>
            <a:endParaRPr lang="en-US" b="1" dirty="0"/>
          </a:p>
        </p:txBody>
      </p:sp>
      <p:sp>
        <p:nvSpPr>
          <p:cNvPr id="3" name="İçerik Yer Tutucusu 2">
            <a:extLst>
              <a:ext uri="{FF2B5EF4-FFF2-40B4-BE49-F238E27FC236}">
                <a16:creationId xmlns:a16="http://schemas.microsoft.com/office/drawing/2014/main" id="{F4E67166-F008-AB9D-679C-B05DCC4A34C6}"/>
              </a:ext>
            </a:extLst>
          </p:cNvPr>
          <p:cNvSpPr>
            <a:spLocks noGrp="1"/>
          </p:cNvSpPr>
          <p:nvPr>
            <p:ph idx="1"/>
          </p:nvPr>
        </p:nvSpPr>
        <p:spPr>
          <a:xfrm>
            <a:off x="766262" y="1014639"/>
            <a:ext cx="9438005" cy="4729329"/>
          </a:xfrm>
        </p:spPr>
        <p:txBody>
          <a:bodyPr>
            <a:noAutofit/>
          </a:bodyPr>
          <a:lstStyle/>
          <a:p>
            <a:pPr marL="0" indent="0" algn="just">
              <a:buNone/>
            </a:pPr>
            <a:r>
              <a:rPr lang="tr-TR" sz="2000" b="1" u="sng" dirty="0"/>
              <a:t>Kullanıcı Özellikleri: </a:t>
            </a:r>
            <a:r>
              <a:rPr lang="tr-TR" sz="2000" b="1" dirty="0"/>
              <a:t>Kullanıcıların yaş, eğitim, sosyal geçmiş ve davranış gibi özelliklerini anlamak,  etkili kütüphane ve bilgi hizmetleri tasarlamak için zorunludur. Kullanıcıları gereksinimlerine, davranışlarına ve erişim kalıplarına/</a:t>
            </a:r>
            <a:r>
              <a:rPr lang="tr-TR" sz="2000" b="1" dirty="0" err="1"/>
              <a:t>access</a:t>
            </a:r>
            <a:r>
              <a:rPr lang="tr-TR" sz="2000" b="1" dirty="0"/>
              <a:t> </a:t>
            </a:r>
            <a:r>
              <a:rPr lang="tr-TR" sz="2000" b="1" dirty="0" err="1"/>
              <a:t>patterns</a:t>
            </a:r>
            <a:r>
              <a:rPr lang="tr-TR" sz="2000" b="1" dirty="0"/>
              <a:t> (bilgi davranışlarına) göre kategorilere ayırmak, referans (r</a:t>
            </a:r>
            <a:r>
              <a:rPr lang="en-US" sz="2000" b="1" dirty="0" err="1"/>
              <a:t>eference</a:t>
            </a:r>
            <a:r>
              <a:rPr lang="tr-TR" sz="2000" b="1" dirty="0"/>
              <a:t>), güncel farkındalık (</a:t>
            </a:r>
            <a:r>
              <a:rPr lang="en-US" sz="2000" b="1" dirty="0"/>
              <a:t>current awareness</a:t>
            </a:r>
            <a:r>
              <a:rPr lang="tr-TR" sz="2000" b="1" dirty="0"/>
              <a:t>) ve belge sunumu (</a:t>
            </a:r>
            <a:r>
              <a:rPr lang="en-US" sz="2000" b="1" dirty="0"/>
              <a:t>document delivery</a:t>
            </a:r>
            <a:r>
              <a:rPr lang="tr-TR" sz="2000" b="1" dirty="0"/>
              <a:t>) gibi hizmetlerin, öğrencilerin, araştırmacıların, profesyonellerin ve özel gereksinim gruplarının çeşitli gereksinimlerini karşılayacak şekilde uyarlanmasına yardımcı olur.</a:t>
            </a:r>
          </a:p>
          <a:p>
            <a:pPr marL="0" indent="0" algn="just">
              <a:buNone/>
            </a:pPr>
            <a:r>
              <a:rPr lang="tr-TR" sz="2000" b="1" u="sng" dirty="0"/>
              <a:t>Ayrıca, anketler, görüşmeler ve kullanım verilerinin analizi yoluyla kullanıcı araştırmaları yürütmek</a:t>
            </a:r>
            <a:r>
              <a:rPr lang="tr-TR" sz="2000" b="1" dirty="0"/>
              <a:t>, kütüphanelerin gerçek bilgi gereksinimlerini değerlendirmelerine, kaynak sağlama iyileştirmelerine ve kullanıcı merkezli hizmetler geliştirmelerine olanak tanır. Kütüphane sistemlerinin kullanıcı gereksinimleriyle uyumlu duruma getirilmesinin öneminin farkında olmak, verimli bilgi kullanımını sağlar, hizmet kalitesini artırır ve kütüphane işlevlerinde sürekli iyileştirmeyi teşvik eder (Singh, </a:t>
            </a:r>
            <a:r>
              <a:rPr lang="tr-TR" sz="2000" b="1" dirty="0" err="1"/>
              <a:t>t.y</a:t>
            </a:r>
            <a:r>
              <a:rPr lang="tr-TR" sz="2000" b="1" dirty="0"/>
              <a:t>.). </a:t>
            </a:r>
            <a:endParaRPr lang="tr-TR" sz="1500" b="1" dirty="0"/>
          </a:p>
        </p:txBody>
      </p:sp>
    </p:spTree>
    <p:extLst>
      <p:ext uri="{BB962C8B-B14F-4D97-AF65-F5344CB8AC3E}">
        <p14:creationId xmlns:p14="http://schemas.microsoft.com/office/powerpoint/2010/main" val="13303445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69543E-6A89-0CC6-AAFE-5725E13FB17F}"/>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677FBA3-1A9F-784A-F1BC-BE12C9E31CF0}"/>
              </a:ext>
            </a:extLst>
          </p:cNvPr>
          <p:cNvSpPr>
            <a:spLocks noGrp="1"/>
          </p:cNvSpPr>
          <p:nvPr>
            <p:ph type="title"/>
          </p:nvPr>
        </p:nvSpPr>
        <p:spPr>
          <a:xfrm>
            <a:off x="667501" y="373626"/>
            <a:ext cx="9744860" cy="762000"/>
          </a:xfrm>
        </p:spPr>
        <p:txBody>
          <a:bodyPr>
            <a:normAutofit/>
          </a:bodyPr>
          <a:lstStyle/>
          <a:p>
            <a:pPr algn="ctr"/>
            <a:r>
              <a:rPr lang="tr-TR" b="1" dirty="0">
                <a:solidFill>
                  <a:schemeClr val="tx1"/>
                </a:solidFill>
              </a:rPr>
              <a:t>Bilgi Gereksinimi: Vaka Örneği 1</a:t>
            </a:r>
            <a:endParaRPr lang="en-US" b="1" dirty="0"/>
          </a:p>
        </p:txBody>
      </p:sp>
      <p:sp>
        <p:nvSpPr>
          <p:cNvPr id="3" name="İçerik Yer Tutucusu 2">
            <a:extLst>
              <a:ext uri="{FF2B5EF4-FFF2-40B4-BE49-F238E27FC236}">
                <a16:creationId xmlns:a16="http://schemas.microsoft.com/office/drawing/2014/main" id="{6585912E-60C1-44FB-45C6-039E2484FF6A}"/>
              </a:ext>
            </a:extLst>
          </p:cNvPr>
          <p:cNvSpPr>
            <a:spLocks noGrp="1"/>
          </p:cNvSpPr>
          <p:nvPr>
            <p:ph idx="1"/>
          </p:nvPr>
        </p:nvSpPr>
        <p:spPr>
          <a:xfrm>
            <a:off x="820928" y="1236399"/>
            <a:ext cx="9438005" cy="4940771"/>
          </a:xfrm>
        </p:spPr>
        <p:txBody>
          <a:bodyPr>
            <a:noAutofit/>
          </a:bodyPr>
          <a:lstStyle/>
          <a:p>
            <a:pPr marL="0" indent="0" algn="just">
              <a:buNone/>
            </a:pPr>
            <a:r>
              <a:rPr lang="tr-TR" sz="1500" b="1" dirty="0" err="1"/>
              <a:t>Harbo</a:t>
            </a:r>
            <a:r>
              <a:rPr lang="tr-TR" sz="1500" b="1" dirty="0"/>
              <a:t> ve </a:t>
            </a:r>
            <a:r>
              <a:rPr lang="en-US" sz="1500" b="1" dirty="0"/>
              <a:t>Hansen</a:t>
            </a:r>
            <a:r>
              <a:rPr lang="tr-TR" sz="1500" b="1" dirty="0"/>
              <a:t>’in (2012) çalışmasında, </a:t>
            </a:r>
            <a:r>
              <a:rPr lang="en-US" sz="1500" b="1" dirty="0" err="1"/>
              <a:t>Danimarka</a:t>
            </a:r>
            <a:r>
              <a:rPr lang="en-US" sz="1500" b="1" dirty="0"/>
              <a:t> Elektronik </a:t>
            </a:r>
            <a:r>
              <a:rPr lang="en-US" sz="1500" b="1" dirty="0" err="1"/>
              <a:t>Araştırma</a:t>
            </a:r>
            <a:r>
              <a:rPr lang="en-US" sz="1500" b="1" dirty="0"/>
              <a:t> </a:t>
            </a:r>
            <a:r>
              <a:rPr lang="en-US" sz="1500" b="1" dirty="0" err="1"/>
              <a:t>Kütüphanesi'nin</a:t>
            </a:r>
            <a:r>
              <a:rPr lang="en-US" sz="1500" b="1" dirty="0"/>
              <a:t> (</a:t>
            </a:r>
            <a:r>
              <a:rPr lang="tr-TR" sz="1500" b="1" dirty="0" err="1"/>
              <a:t>Danish</a:t>
            </a:r>
            <a:r>
              <a:rPr lang="tr-TR" sz="1500" b="1" dirty="0"/>
              <a:t> Electronic </a:t>
            </a:r>
            <a:r>
              <a:rPr lang="tr-TR" sz="1500" b="1" dirty="0" err="1"/>
              <a:t>Research</a:t>
            </a:r>
            <a:r>
              <a:rPr lang="tr-TR" sz="1500" b="1" dirty="0"/>
              <a:t> Library), </a:t>
            </a:r>
            <a:r>
              <a:rPr lang="en-US" sz="1500" b="1" dirty="0"/>
              <a:t>"Meeting the User" </a:t>
            </a:r>
            <a:r>
              <a:rPr lang="tr-TR" sz="1500" b="1" dirty="0"/>
              <a:t>(Kullanıcı ile Buluşma/Tanışma) </a:t>
            </a:r>
            <a:r>
              <a:rPr lang="en-US" sz="1500" b="1" dirty="0" err="1"/>
              <a:t>programı</a:t>
            </a:r>
            <a:r>
              <a:rPr lang="en-US" sz="1500" b="1" dirty="0"/>
              <a:t> </a:t>
            </a:r>
            <a:r>
              <a:rPr lang="en-US" sz="1500" b="1" dirty="0" err="1"/>
              <a:t>kapsamında</a:t>
            </a:r>
            <a:r>
              <a:rPr lang="en-US" sz="1500" b="1" dirty="0"/>
              <a:t>, </a:t>
            </a:r>
            <a:r>
              <a:rPr lang="en-US" sz="1500" b="1" dirty="0" err="1"/>
              <a:t>kütüphane</a:t>
            </a:r>
            <a:r>
              <a:rPr lang="en-US" sz="1500" b="1" dirty="0"/>
              <a:t> </a:t>
            </a:r>
            <a:r>
              <a:rPr lang="en-US" sz="1500" b="1" dirty="0" err="1"/>
              <a:t>kullanıcılarının</a:t>
            </a:r>
            <a:r>
              <a:rPr lang="en-US" sz="1500" b="1" dirty="0"/>
              <a:t> </a:t>
            </a:r>
            <a:r>
              <a:rPr lang="tr-TR" sz="1500" b="1" dirty="0"/>
              <a:t>gereksinimlerini</a:t>
            </a:r>
            <a:r>
              <a:rPr lang="en-US" sz="1500" b="1" dirty="0"/>
              <a:t> </a:t>
            </a:r>
            <a:r>
              <a:rPr lang="en-US" sz="1500" b="1" dirty="0" err="1"/>
              <a:t>anlamak</a:t>
            </a:r>
            <a:r>
              <a:rPr lang="en-US" sz="1500" b="1" dirty="0"/>
              <a:t> </a:t>
            </a:r>
            <a:r>
              <a:rPr lang="en-US" sz="1500" b="1" dirty="0" err="1"/>
              <a:t>ve</a:t>
            </a:r>
            <a:r>
              <a:rPr lang="en-US" sz="1500" b="1" dirty="0"/>
              <a:t> </a:t>
            </a:r>
            <a:r>
              <a:rPr lang="en-US" sz="1500" b="1" dirty="0" err="1"/>
              <a:t>bu</a:t>
            </a:r>
            <a:r>
              <a:rPr lang="tr-TR" sz="1500" b="1" dirty="0" err="1"/>
              <a:t>nlara</a:t>
            </a:r>
            <a:r>
              <a:rPr lang="tr-TR" sz="1500" b="1" dirty="0"/>
              <a:t> </a:t>
            </a:r>
            <a:r>
              <a:rPr lang="en-US" sz="1500" b="1" dirty="0" err="1"/>
              <a:t>uygun</a:t>
            </a:r>
            <a:r>
              <a:rPr lang="en-US" sz="1500" b="1" dirty="0"/>
              <a:t> </a:t>
            </a:r>
            <a:r>
              <a:rPr lang="en-US" sz="1500" b="1" dirty="0" err="1"/>
              <a:t>yenilikler</a:t>
            </a:r>
            <a:r>
              <a:rPr lang="en-US" sz="1500" b="1" dirty="0"/>
              <a:t> </a:t>
            </a:r>
            <a:r>
              <a:rPr lang="en-US" sz="1500" b="1" dirty="0" err="1"/>
              <a:t>geliştirmek</a:t>
            </a:r>
            <a:r>
              <a:rPr lang="en-US" sz="1500" b="1" dirty="0"/>
              <a:t> </a:t>
            </a:r>
            <a:r>
              <a:rPr lang="en-US" sz="1500" b="1" dirty="0" err="1"/>
              <a:t>için</a:t>
            </a:r>
            <a:r>
              <a:rPr lang="en-US" sz="1500" b="1" dirty="0"/>
              <a:t> </a:t>
            </a:r>
            <a:r>
              <a:rPr lang="en-US" sz="1500" b="1" dirty="0" err="1"/>
              <a:t>gerçekleştirilen</a:t>
            </a:r>
            <a:r>
              <a:rPr lang="en-US" sz="1500" b="1" dirty="0"/>
              <a:t> </a:t>
            </a:r>
            <a:r>
              <a:rPr lang="en-US" sz="1500" b="1" dirty="0" err="1"/>
              <a:t>deneysel</a:t>
            </a:r>
            <a:r>
              <a:rPr lang="en-US" sz="1500" b="1" dirty="0"/>
              <a:t> </a:t>
            </a:r>
            <a:r>
              <a:rPr lang="en-US" sz="1500" b="1" dirty="0" err="1"/>
              <a:t>yöntemler</a:t>
            </a:r>
            <a:r>
              <a:rPr lang="en-US" sz="1500" b="1" dirty="0"/>
              <a:t> </a:t>
            </a:r>
            <a:r>
              <a:rPr lang="en-US" sz="1500" b="1" dirty="0" err="1"/>
              <a:t>anlatı</a:t>
            </a:r>
            <a:r>
              <a:rPr lang="tr-TR" sz="1500" b="1" dirty="0" err="1"/>
              <a:t>lı</a:t>
            </a:r>
            <a:r>
              <a:rPr lang="en-US" sz="1500" b="1" dirty="0" err="1"/>
              <a:t>yor</a:t>
            </a:r>
            <a:r>
              <a:rPr lang="en-US" sz="1500" b="1" dirty="0"/>
              <a:t> (s</a:t>
            </a:r>
            <a:r>
              <a:rPr lang="tr-TR" sz="1500" b="1" dirty="0"/>
              <a:t>s</a:t>
            </a:r>
            <a:r>
              <a:rPr lang="en-US" sz="1500" b="1" dirty="0"/>
              <a:t>. 367-385). </a:t>
            </a:r>
            <a:endParaRPr lang="tr-TR" sz="1500" b="1" dirty="0"/>
          </a:p>
          <a:p>
            <a:pPr marL="0" indent="0" algn="just">
              <a:buNone/>
            </a:pPr>
            <a:r>
              <a:rPr lang="en-US" sz="1500" b="1" dirty="0"/>
              <a:t>Program, 2010 </a:t>
            </a:r>
            <a:r>
              <a:rPr lang="en-US" sz="1500" b="1" dirty="0" err="1"/>
              <a:t>yılında</a:t>
            </a:r>
            <a:r>
              <a:rPr lang="en-US" sz="1500" b="1" dirty="0"/>
              <a:t> </a:t>
            </a:r>
            <a:r>
              <a:rPr lang="en-US" sz="1500" b="1" dirty="0" err="1"/>
              <a:t>dört</a:t>
            </a:r>
            <a:r>
              <a:rPr lang="en-US" sz="1500" b="1" dirty="0"/>
              <a:t> </a:t>
            </a:r>
            <a:r>
              <a:rPr lang="en-US" sz="1500" b="1" dirty="0" err="1"/>
              <a:t>farklı</a:t>
            </a:r>
            <a:r>
              <a:rPr lang="en-US" sz="1500" b="1" dirty="0"/>
              <a:t> </a:t>
            </a:r>
            <a:r>
              <a:rPr lang="en-US" sz="1500" b="1" dirty="0" err="1"/>
              <a:t>şehirde</a:t>
            </a:r>
            <a:r>
              <a:rPr lang="en-US" sz="1500" b="1" dirty="0"/>
              <a:t> </a:t>
            </a:r>
            <a:r>
              <a:rPr lang="en-US" sz="1500" b="1" dirty="0" err="1"/>
              <a:t>düzenlenen</a:t>
            </a:r>
            <a:r>
              <a:rPr lang="en-US" sz="1500" b="1" dirty="0"/>
              <a:t> "A Journey of Discovery in Danish Library User Land" </a:t>
            </a:r>
            <a:r>
              <a:rPr lang="tr-TR" sz="1500" b="1" dirty="0"/>
              <a:t>(</a:t>
            </a:r>
            <a:r>
              <a:rPr lang="en-US" sz="1500" b="1" dirty="0" err="1"/>
              <a:t>Danimarka</a:t>
            </a:r>
            <a:r>
              <a:rPr lang="en-US" sz="1500" b="1" dirty="0"/>
              <a:t> </a:t>
            </a:r>
            <a:r>
              <a:rPr lang="en-US" sz="1500" b="1" dirty="0" err="1"/>
              <a:t>Kütüphane</a:t>
            </a:r>
            <a:r>
              <a:rPr lang="en-US" sz="1500" b="1" dirty="0"/>
              <a:t> </a:t>
            </a:r>
            <a:r>
              <a:rPr lang="en-US" sz="1500" b="1" dirty="0" err="1"/>
              <a:t>Kullanıcı</a:t>
            </a:r>
            <a:r>
              <a:rPr lang="tr-TR" sz="1500" b="1" dirty="0" err="1"/>
              <a:t>sı</a:t>
            </a:r>
            <a:r>
              <a:rPr lang="en-US" sz="1500" b="1" dirty="0"/>
              <a:t> </a:t>
            </a:r>
            <a:r>
              <a:rPr lang="en-US" sz="1500" b="1" dirty="0" err="1"/>
              <a:t>Alanında</a:t>
            </a:r>
            <a:r>
              <a:rPr lang="en-US" sz="1500" b="1" dirty="0"/>
              <a:t> Bir </a:t>
            </a:r>
            <a:r>
              <a:rPr lang="en-US" sz="1500" b="1" dirty="0" err="1"/>
              <a:t>Keşif</a:t>
            </a:r>
            <a:r>
              <a:rPr lang="en-US" sz="1500" b="1" dirty="0"/>
              <a:t> </a:t>
            </a:r>
            <a:r>
              <a:rPr lang="en-US" sz="1500" b="1" dirty="0" err="1"/>
              <a:t>Yolculuğu</a:t>
            </a:r>
            <a:r>
              <a:rPr lang="tr-TR" sz="1500" b="1" dirty="0"/>
              <a:t>) </a:t>
            </a:r>
            <a:r>
              <a:rPr lang="en-US" sz="1500" b="1" dirty="0" err="1"/>
              <a:t>adlı</a:t>
            </a:r>
            <a:r>
              <a:rPr lang="en-US" sz="1500" b="1" dirty="0"/>
              <a:t> </a:t>
            </a:r>
            <a:r>
              <a:rPr lang="en-US" sz="1500" b="1" dirty="0" err="1"/>
              <a:t>mobil</a:t>
            </a:r>
            <a:r>
              <a:rPr lang="en-US" sz="1500" b="1" dirty="0"/>
              <a:t> </a:t>
            </a:r>
            <a:r>
              <a:rPr lang="en-US" sz="1500" b="1" dirty="0" err="1"/>
              <a:t>atölye</a:t>
            </a:r>
            <a:r>
              <a:rPr lang="en-US" sz="1500" b="1" dirty="0"/>
              <a:t> </a:t>
            </a:r>
            <a:r>
              <a:rPr lang="en-US" sz="1500" b="1" dirty="0" err="1"/>
              <a:t>çalışmasını</a:t>
            </a:r>
            <a:r>
              <a:rPr lang="en-US" sz="1500" b="1" dirty="0"/>
              <a:t> </a:t>
            </a:r>
            <a:r>
              <a:rPr lang="en-US" sz="1500" b="1" dirty="0" err="1"/>
              <a:t>içeriyor</a:t>
            </a:r>
            <a:r>
              <a:rPr lang="en-US" sz="1500" b="1" dirty="0"/>
              <a:t>. Bu </a:t>
            </a:r>
            <a:r>
              <a:rPr lang="en-US" sz="1500" b="1" dirty="0" err="1"/>
              <a:t>çalışmada</a:t>
            </a:r>
            <a:r>
              <a:rPr lang="en-US" sz="1500" b="1" dirty="0"/>
              <a:t>, </a:t>
            </a:r>
            <a:r>
              <a:rPr lang="en-US" sz="1500" b="1" dirty="0" err="1"/>
              <a:t>antropolojik</a:t>
            </a:r>
            <a:r>
              <a:rPr lang="en-US" sz="1500" b="1" dirty="0"/>
              <a:t> </a:t>
            </a:r>
            <a:r>
              <a:rPr lang="en-US" sz="1500" b="1" dirty="0" err="1"/>
              <a:t>ve</a:t>
            </a:r>
            <a:r>
              <a:rPr lang="en-US" sz="1500" b="1" dirty="0"/>
              <a:t> </a:t>
            </a:r>
            <a:r>
              <a:rPr lang="en-US" sz="1500" b="1" dirty="0" err="1"/>
              <a:t>etnografik</a:t>
            </a:r>
            <a:r>
              <a:rPr lang="en-US" sz="1500" b="1" dirty="0"/>
              <a:t> </a:t>
            </a:r>
            <a:r>
              <a:rPr lang="tr-TR" sz="1500" b="1" dirty="0"/>
              <a:t>yöntemler</a:t>
            </a:r>
            <a:r>
              <a:rPr lang="en-US" sz="1500" b="1" dirty="0"/>
              <a:t> </a:t>
            </a:r>
            <a:r>
              <a:rPr lang="en-US" sz="1500" b="1" dirty="0" err="1"/>
              <a:t>kullanılarak</a:t>
            </a:r>
            <a:r>
              <a:rPr lang="en-US" sz="1500" b="1" dirty="0"/>
              <a:t> 110 </a:t>
            </a:r>
            <a:r>
              <a:rPr lang="en-US" sz="1500" b="1" dirty="0" err="1"/>
              <a:t>kütüphane</a:t>
            </a:r>
            <a:r>
              <a:rPr lang="en-US" sz="1500" b="1" dirty="0"/>
              <a:t> </a:t>
            </a:r>
            <a:r>
              <a:rPr lang="en-US" sz="1500" b="1" dirty="0" err="1"/>
              <a:t>çalışanı</a:t>
            </a:r>
            <a:r>
              <a:rPr lang="en-US" sz="1500" b="1" dirty="0"/>
              <a:t>, </a:t>
            </a:r>
            <a:r>
              <a:rPr lang="en-US" sz="1500" b="1" dirty="0" err="1"/>
              <a:t>kullanıcıların</a:t>
            </a:r>
            <a:r>
              <a:rPr lang="en-US" sz="1500" b="1" dirty="0"/>
              <a:t> </a:t>
            </a:r>
            <a:r>
              <a:rPr lang="tr-TR" sz="1500" b="1" dirty="0"/>
              <a:t>gereksinimlerini</a:t>
            </a:r>
            <a:r>
              <a:rPr lang="en-US" sz="1500" b="1" dirty="0"/>
              <a:t> </a:t>
            </a:r>
            <a:r>
              <a:rPr lang="en-US" sz="1500" b="1" dirty="0" err="1"/>
              <a:t>doğrudan</a:t>
            </a:r>
            <a:r>
              <a:rPr lang="en-US" sz="1500" b="1" dirty="0"/>
              <a:t> </a:t>
            </a:r>
            <a:r>
              <a:rPr lang="en-US" sz="1500" b="1" dirty="0" err="1"/>
              <a:t>gözlemleme</a:t>
            </a:r>
            <a:r>
              <a:rPr lang="en-US" sz="1500" b="1" dirty="0"/>
              <a:t> </a:t>
            </a:r>
            <a:r>
              <a:rPr lang="en-US" sz="1500" b="1" dirty="0" err="1"/>
              <a:t>ve</a:t>
            </a:r>
            <a:r>
              <a:rPr lang="en-US" sz="1500" b="1" dirty="0"/>
              <a:t> </a:t>
            </a:r>
            <a:r>
              <a:rPr lang="en-US" sz="1500" b="1" dirty="0" err="1"/>
              <a:t>anlama</a:t>
            </a:r>
            <a:r>
              <a:rPr lang="en-US" sz="1500" b="1" dirty="0"/>
              <a:t> </a:t>
            </a:r>
            <a:r>
              <a:rPr lang="en-US" sz="1500" b="1" dirty="0" err="1"/>
              <a:t>fırsatı</a:t>
            </a:r>
            <a:r>
              <a:rPr lang="en-US" sz="1500" b="1" dirty="0"/>
              <a:t> </a:t>
            </a:r>
            <a:r>
              <a:rPr lang="en-US" sz="1500" b="1" dirty="0" err="1"/>
              <a:t>buldu</a:t>
            </a:r>
            <a:r>
              <a:rPr lang="en-US" sz="1500" b="1" dirty="0"/>
              <a:t> (s</a:t>
            </a:r>
            <a:r>
              <a:rPr lang="tr-TR" sz="1500" b="1" dirty="0"/>
              <a:t>s</a:t>
            </a:r>
            <a:r>
              <a:rPr lang="en-US" sz="1500" b="1" dirty="0"/>
              <a:t>. 370-374).</a:t>
            </a:r>
          </a:p>
          <a:p>
            <a:pPr marL="0" indent="0" algn="just">
              <a:buNone/>
            </a:pPr>
            <a:r>
              <a:rPr lang="en-US" sz="1500" b="1" dirty="0" err="1"/>
              <a:t>Araştırma</a:t>
            </a:r>
            <a:r>
              <a:rPr lang="en-US" sz="1500" b="1" dirty="0"/>
              <a:t>, </a:t>
            </a:r>
            <a:r>
              <a:rPr lang="en-US" sz="1500" b="1" dirty="0" err="1"/>
              <a:t>kütüphanelerin</a:t>
            </a:r>
            <a:r>
              <a:rPr lang="en-US" sz="1500" b="1" dirty="0"/>
              <a:t> </a:t>
            </a:r>
            <a:r>
              <a:rPr lang="en-US" sz="1500" b="1" dirty="0" err="1"/>
              <a:t>geleneksel</a:t>
            </a:r>
            <a:r>
              <a:rPr lang="en-US" sz="1500" b="1" dirty="0"/>
              <a:t> "</a:t>
            </a:r>
            <a:r>
              <a:rPr lang="en-US" sz="1500" b="1" dirty="0" err="1"/>
              <a:t>kütüphane</a:t>
            </a:r>
            <a:r>
              <a:rPr lang="en-US" sz="1500" b="1" dirty="0"/>
              <a:t> </a:t>
            </a:r>
            <a:r>
              <a:rPr lang="en-US" sz="1500" b="1" dirty="0" err="1"/>
              <a:t>mantığı</a:t>
            </a:r>
            <a:r>
              <a:rPr lang="en-US" sz="1500" b="1" dirty="0"/>
              <a:t>" </a:t>
            </a:r>
            <a:r>
              <a:rPr lang="tr-TR" sz="1500" b="1" dirty="0"/>
              <a:t>(</a:t>
            </a:r>
            <a:r>
              <a:rPr lang="tr-TR" sz="1500" b="1" dirty="0" err="1"/>
              <a:t>library</a:t>
            </a:r>
            <a:r>
              <a:rPr lang="tr-TR" sz="1500" b="1" dirty="0"/>
              <a:t> </a:t>
            </a:r>
            <a:r>
              <a:rPr lang="tr-TR" sz="1500" b="1" dirty="0" err="1"/>
              <a:t>logic</a:t>
            </a:r>
            <a:r>
              <a:rPr lang="tr-TR" sz="1500" b="1" dirty="0"/>
              <a:t>) </a:t>
            </a:r>
            <a:r>
              <a:rPr lang="en-US" sz="1500" b="1" dirty="0" err="1"/>
              <a:t>yerine</a:t>
            </a:r>
            <a:r>
              <a:rPr lang="en-US" sz="1500" b="1" dirty="0"/>
              <a:t>, </a:t>
            </a:r>
            <a:r>
              <a:rPr lang="en-US" sz="1500" b="1" dirty="0" err="1"/>
              <a:t>kullanıcıların</a:t>
            </a:r>
            <a:r>
              <a:rPr lang="en-US" sz="1500" b="1" dirty="0"/>
              <a:t> </a:t>
            </a:r>
            <a:r>
              <a:rPr lang="en-US" sz="1500" b="1" dirty="0" err="1"/>
              <a:t>anlam</a:t>
            </a:r>
            <a:r>
              <a:rPr lang="en-US" sz="1500" b="1" dirty="0"/>
              <a:t> </a:t>
            </a:r>
            <a:r>
              <a:rPr lang="en-US" sz="1500" b="1" dirty="0" err="1"/>
              <a:t>verdiği</a:t>
            </a:r>
            <a:r>
              <a:rPr lang="en-US" sz="1500" b="1" dirty="0"/>
              <a:t> "</a:t>
            </a:r>
            <a:r>
              <a:rPr lang="en-US" sz="1500" b="1" dirty="0" err="1"/>
              <a:t>kullanıcı</a:t>
            </a:r>
            <a:r>
              <a:rPr lang="en-US" sz="1500" b="1" dirty="0"/>
              <a:t> </a:t>
            </a:r>
            <a:r>
              <a:rPr lang="en-US" sz="1500" b="1" dirty="0" err="1"/>
              <a:t>mantığı"na</a:t>
            </a:r>
            <a:r>
              <a:rPr lang="en-US" sz="1500" b="1" dirty="0"/>
              <a:t> </a:t>
            </a:r>
            <a:r>
              <a:rPr lang="tr-TR" sz="1500" b="1" dirty="0"/>
              <a:t>(</a:t>
            </a:r>
            <a:r>
              <a:rPr lang="tr-TR" sz="1500" b="1" dirty="0" err="1"/>
              <a:t>user</a:t>
            </a:r>
            <a:r>
              <a:rPr lang="tr-TR" sz="1500" b="1" dirty="0"/>
              <a:t> </a:t>
            </a:r>
            <a:r>
              <a:rPr lang="tr-TR" sz="1500" b="1" dirty="0" err="1"/>
              <a:t>logic</a:t>
            </a:r>
            <a:r>
              <a:rPr lang="tr-TR" sz="1500" b="1" dirty="0"/>
              <a:t>) </a:t>
            </a:r>
            <a:r>
              <a:rPr lang="en-US" sz="1500" b="1" dirty="0" err="1"/>
              <a:t>odaklanmanın</a:t>
            </a:r>
            <a:r>
              <a:rPr lang="en-US" sz="1500" b="1" dirty="0"/>
              <a:t> </a:t>
            </a:r>
            <a:r>
              <a:rPr lang="en-US" sz="1500" b="1" dirty="0" err="1"/>
              <a:t>önemini</a:t>
            </a:r>
            <a:r>
              <a:rPr lang="en-US" sz="1500" b="1" dirty="0"/>
              <a:t> </a:t>
            </a:r>
            <a:r>
              <a:rPr lang="en-US" sz="1500" b="1" dirty="0" err="1"/>
              <a:t>vurguluyor</a:t>
            </a:r>
            <a:r>
              <a:rPr lang="tr-TR" sz="1500" b="1" dirty="0"/>
              <a:t>. Kullanıcı mantığı, bir kütüphane için geleneksel olarak anlamlı olanın aksine, kullanıcı için anlamlı olandır. Kullanıcıların gereksinimlerinin ne olduğunu bulmak, kullanıcıları incelemek için uygun yöntemler gerektirir</a:t>
            </a:r>
            <a:r>
              <a:rPr lang="en-US" sz="1500" b="1" dirty="0"/>
              <a:t> (s</a:t>
            </a:r>
            <a:r>
              <a:rPr lang="tr-TR" sz="1500" b="1" dirty="0"/>
              <a:t>s</a:t>
            </a:r>
            <a:r>
              <a:rPr lang="en-US" sz="1500" b="1" dirty="0"/>
              <a:t>. 36</a:t>
            </a:r>
            <a:r>
              <a:rPr lang="tr-TR" sz="1500" b="1" dirty="0"/>
              <a:t>7</a:t>
            </a:r>
            <a:r>
              <a:rPr lang="en-US" sz="1500" b="1" dirty="0"/>
              <a:t>-370). </a:t>
            </a:r>
            <a:endParaRPr lang="tr-TR" sz="1500" b="1" dirty="0"/>
          </a:p>
          <a:p>
            <a:pPr marL="0" indent="0" algn="just">
              <a:buNone/>
            </a:pPr>
            <a:r>
              <a:rPr lang="en-US" sz="1500" b="1" dirty="0" err="1"/>
              <a:t>Kullanıcı</a:t>
            </a:r>
            <a:r>
              <a:rPr lang="en-US" sz="1500" b="1" dirty="0"/>
              <a:t> </a:t>
            </a:r>
            <a:r>
              <a:rPr lang="en-US" sz="1500" b="1" dirty="0" err="1"/>
              <a:t>mantığı</a:t>
            </a:r>
            <a:r>
              <a:rPr lang="en-US" sz="1500" b="1" dirty="0"/>
              <a:t>, </a:t>
            </a:r>
            <a:r>
              <a:rPr lang="en-US" sz="1500" b="1" dirty="0" err="1"/>
              <a:t>hizmetlerin</a:t>
            </a:r>
            <a:r>
              <a:rPr lang="en-US" sz="1500" b="1" dirty="0"/>
              <a:t> </a:t>
            </a:r>
            <a:r>
              <a:rPr lang="en-US" sz="1500" b="1" dirty="0" err="1"/>
              <a:t>kullanıcının</a:t>
            </a:r>
            <a:r>
              <a:rPr lang="en-US" sz="1500" b="1" dirty="0"/>
              <a:t> </a:t>
            </a:r>
            <a:r>
              <a:rPr lang="en-US" sz="1500" b="1" dirty="0" err="1"/>
              <a:t>yaşam</a:t>
            </a:r>
            <a:r>
              <a:rPr lang="en-US" sz="1500" b="1" dirty="0"/>
              <a:t> </a:t>
            </a:r>
            <a:r>
              <a:rPr lang="en-US" sz="1500" b="1" dirty="0" err="1"/>
              <a:t>ve</a:t>
            </a:r>
            <a:r>
              <a:rPr lang="en-US" sz="1500" b="1" dirty="0"/>
              <a:t> </a:t>
            </a:r>
            <a:r>
              <a:rPr lang="en-US" sz="1500" b="1" dirty="0" err="1"/>
              <a:t>çalışma</a:t>
            </a:r>
            <a:r>
              <a:rPr lang="en-US" sz="1500" b="1" dirty="0"/>
              <a:t> </a:t>
            </a:r>
            <a:r>
              <a:rPr lang="en-US" sz="1500" b="1" dirty="0" err="1"/>
              <a:t>süreçleriyle</a:t>
            </a:r>
            <a:r>
              <a:rPr lang="en-US" sz="1500" b="1" dirty="0"/>
              <a:t> </a:t>
            </a:r>
            <a:r>
              <a:rPr lang="en-US" sz="1500" b="1" dirty="0" err="1"/>
              <a:t>uyumlu</a:t>
            </a:r>
            <a:r>
              <a:rPr lang="en-US" sz="1500" b="1" dirty="0"/>
              <a:t> </a:t>
            </a:r>
            <a:r>
              <a:rPr lang="en-US" sz="1500" b="1" dirty="0" err="1"/>
              <a:t>olmasını</a:t>
            </a:r>
            <a:r>
              <a:rPr lang="en-US" sz="1500" b="1" dirty="0"/>
              <a:t> </a:t>
            </a:r>
            <a:r>
              <a:rPr lang="en-US" sz="1500" b="1" dirty="0" err="1"/>
              <a:t>sağlar</a:t>
            </a:r>
            <a:r>
              <a:rPr lang="en-US" sz="1500" b="1" dirty="0"/>
              <a:t> </a:t>
            </a:r>
            <a:r>
              <a:rPr lang="en-US" sz="1500" b="1" dirty="0" err="1"/>
              <a:t>ve</a:t>
            </a:r>
            <a:r>
              <a:rPr lang="en-US" sz="1500" b="1" dirty="0"/>
              <a:t> </a:t>
            </a:r>
            <a:r>
              <a:rPr lang="en-US" sz="1500" b="1" dirty="0" err="1"/>
              <a:t>kullanıcıların</a:t>
            </a:r>
            <a:r>
              <a:rPr lang="en-US" sz="1500" b="1" dirty="0"/>
              <a:t> </a:t>
            </a:r>
            <a:r>
              <a:rPr lang="tr-TR" sz="1500" b="1" dirty="0"/>
              <a:t>gereksinimlerine</a:t>
            </a:r>
            <a:r>
              <a:rPr lang="en-US" sz="1500" b="1" dirty="0"/>
              <a:t> </a:t>
            </a:r>
            <a:r>
              <a:rPr lang="en-US" sz="1500" b="1" dirty="0" err="1"/>
              <a:t>daha</a:t>
            </a:r>
            <a:r>
              <a:rPr lang="en-US" sz="1500" b="1" dirty="0"/>
              <a:t> </a:t>
            </a:r>
            <a:r>
              <a:rPr lang="en-US" sz="1500" b="1" dirty="0" err="1"/>
              <a:t>etkili</a:t>
            </a:r>
            <a:r>
              <a:rPr lang="en-US" sz="1500" b="1" dirty="0"/>
              <a:t> </a:t>
            </a:r>
            <a:r>
              <a:rPr lang="tr-TR" sz="1500" b="1" dirty="0"/>
              <a:t>yanıt</a:t>
            </a:r>
            <a:r>
              <a:rPr lang="en-US" sz="1500" b="1" dirty="0"/>
              <a:t> </a:t>
            </a:r>
            <a:r>
              <a:rPr lang="en-US" sz="1500" b="1" dirty="0" err="1"/>
              <a:t>vermeyi</a:t>
            </a:r>
            <a:r>
              <a:rPr lang="en-US" sz="1500" b="1" dirty="0"/>
              <a:t> </a:t>
            </a:r>
            <a:r>
              <a:rPr lang="en-US" sz="1500" b="1" dirty="0" err="1"/>
              <a:t>hedefler</a:t>
            </a:r>
            <a:r>
              <a:rPr lang="en-US" sz="1500" b="1" dirty="0"/>
              <a:t>. </a:t>
            </a:r>
            <a:r>
              <a:rPr lang="tr-TR" sz="1500" b="1" dirty="0"/>
              <a:t>Bu örnekte, söz konusu</a:t>
            </a:r>
            <a:r>
              <a:rPr lang="en-US" sz="1500" b="1" dirty="0"/>
              <a:t> </a:t>
            </a:r>
            <a:r>
              <a:rPr lang="en-US" sz="1500" b="1" dirty="0" err="1"/>
              <a:t>yaklaşımı</a:t>
            </a:r>
            <a:r>
              <a:rPr lang="en-US" sz="1500" b="1" dirty="0"/>
              <a:t> </a:t>
            </a:r>
            <a:r>
              <a:rPr lang="en-US" sz="1500" b="1" dirty="0" err="1"/>
              <a:t>benimsemek</a:t>
            </a:r>
            <a:r>
              <a:rPr lang="en-US" sz="1500" b="1" dirty="0"/>
              <a:t> </a:t>
            </a:r>
            <a:r>
              <a:rPr lang="en-US" sz="1500" b="1" dirty="0" err="1"/>
              <a:t>için</a:t>
            </a:r>
            <a:r>
              <a:rPr lang="en-US" sz="1500" b="1" dirty="0"/>
              <a:t> </a:t>
            </a:r>
            <a:r>
              <a:rPr lang="en-US" sz="1500" b="1" dirty="0" err="1"/>
              <a:t>antropolojik</a:t>
            </a:r>
            <a:r>
              <a:rPr lang="en-US" sz="1500" b="1" dirty="0"/>
              <a:t> </a:t>
            </a:r>
            <a:r>
              <a:rPr lang="en-US" sz="1500" b="1" dirty="0" err="1"/>
              <a:t>ve</a:t>
            </a:r>
            <a:r>
              <a:rPr lang="en-US" sz="1500" b="1" dirty="0"/>
              <a:t> </a:t>
            </a:r>
            <a:r>
              <a:rPr lang="en-US" sz="1500" b="1" dirty="0" err="1"/>
              <a:t>etnografik</a:t>
            </a:r>
            <a:r>
              <a:rPr lang="en-US" sz="1500" b="1" dirty="0"/>
              <a:t> </a:t>
            </a:r>
            <a:r>
              <a:rPr lang="en-US" sz="1500" b="1" dirty="0" err="1"/>
              <a:t>teknikler</a:t>
            </a:r>
            <a:r>
              <a:rPr lang="en-US" sz="1500" b="1" dirty="0"/>
              <a:t>, </a:t>
            </a:r>
            <a:r>
              <a:rPr lang="en-US" sz="1500" b="1" dirty="0" err="1"/>
              <a:t>gözlemler</a:t>
            </a:r>
            <a:r>
              <a:rPr lang="en-US" sz="1500" b="1" dirty="0"/>
              <a:t> </a:t>
            </a:r>
            <a:r>
              <a:rPr lang="en-US" sz="1500" b="1" dirty="0" err="1"/>
              <a:t>ve</a:t>
            </a:r>
            <a:r>
              <a:rPr lang="en-US" sz="1500" b="1" dirty="0"/>
              <a:t> </a:t>
            </a:r>
            <a:r>
              <a:rPr lang="en-US" sz="1500" b="1" dirty="0" err="1"/>
              <a:t>mülakatlar</a:t>
            </a:r>
            <a:r>
              <a:rPr lang="en-US" sz="1500" b="1" dirty="0"/>
              <a:t> </a:t>
            </a:r>
            <a:r>
              <a:rPr lang="en-US" sz="1500" b="1" dirty="0" err="1"/>
              <a:t>gibi</a:t>
            </a:r>
            <a:r>
              <a:rPr lang="en-US" sz="1500" b="1" dirty="0"/>
              <a:t> </a:t>
            </a:r>
            <a:r>
              <a:rPr lang="en-US" sz="1500" b="1" dirty="0" err="1"/>
              <a:t>nitel</a:t>
            </a:r>
            <a:r>
              <a:rPr lang="en-US" sz="1500" b="1" dirty="0"/>
              <a:t> </a:t>
            </a:r>
            <a:r>
              <a:rPr lang="en-US" sz="1500" b="1" dirty="0" err="1"/>
              <a:t>yöntemlerin</a:t>
            </a:r>
            <a:r>
              <a:rPr lang="en-US" sz="1500" b="1" dirty="0"/>
              <a:t> </a:t>
            </a:r>
            <a:r>
              <a:rPr lang="en-US" sz="1500" b="1" dirty="0" err="1"/>
              <a:t>kullanılması</a:t>
            </a:r>
            <a:r>
              <a:rPr lang="en-US" sz="1500" b="1" dirty="0"/>
              <a:t> </a:t>
            </a:r>
            <a:r>
              <a:rPr lang="en-US" sz="1500" b="1" dirty="0" err="1"/>
              <a:t>öneri</a:t>
            </a:r>
            <a:r>
              <a:rPr lang="tr-TR" sz="1500" b="1" dirty="0" err="1"/>
              <a:t>li</a:t>
            </a:r>
            <a:r>
              <a:rPr lang="en-US" sz="1500" b="1" dirty="0" err="1"/>
              <a:t>yor</a:t>
            </a:r>
            <a:r>
              <a:rPr lang="en-US" sz="1500" b="1" dirty="0"/>
              <a:t> (s</a:t>
            </a:r>
            <a:r>
              <a:rPr lang="tr-TR" sz="1500" b="1" dirty="0"/>
              <a:t>s</a:t>
            </a:r>
            <a:r>
              <a:rPr lang="en-US" sz="1500" b="1" dirty="0"/>
              <a:t>. 373-379).</a:t>
            </a:r>
            <a:endParaRPr lang="en-US" sz="1400" b="1" dirty="0"/>
          </a:p>
        </p:txBody>
      </p:sp>
    </p:spTree>
    <p:extLst>
      <p:ext uri="{BB962C8B-B14F-4D97-AF65-F5344CB8AC3E}">
        <p14:creationId xmlns:p14="http://schemas.microsoft.com/office/powerpoint/2010/main" val="17326918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9B0E37-61C1-ABD0-2D7D-3C8F4FEA5058}"/>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593D2EB0-F66F-C0EC-5E9F-4603C90373FF}"/>
              </a:ext>
            </a:extLst>
          </p:cNvPr>
          <p:cNvSpPr>
            <a:spLocks noGrp="1"/>
          </p:cNvSpPr>
          <p:nvPr>
            <p:ph type="title"/>
          </p:nvPr>
        </p:nvSpPr>
        <p:spPr>
          <a:xfrm>
            <a:off x="667501" y="373626"/>
            <a:ext cx="9744860" cy="762000"/>
          </a:xfrm>
        </p:spPr>
        <p:txBody>
          <a:bodyPr>
            <a:normAutofit/>
          </a:bodyPr>
          <a:lstStyle/>
          <a:p>
            <a:pPr algn="ctr"/>
            <a:r>
              <a:rPr lang="tr-TR" b="1" dirty="0">
                <a:solidFill>
                  <a:schemeClr val="tx1"/>
                </a:solidFill>
              </a:rPr>
              <a:t>Bilgi Gereksinimi: Vaka Örneği 1</a:t>
            </a:r>
            <a:endParaRPr lang="en-US" b="1" dirty="0"/>
          </a:p>
        </p:txBody>
      </p:sp>
      <p:sp>
        <p:nvSpPr>
          <p:cNvPr id="3" name="İçerik Yer Tutucusu 2">
            <a:extLst>
              <a:ext uri="{FF2B5EF4-FFF2-40B4-BE49-F238E27FC236}">
                <a16:creationId xmlns:a16="http://schemas.microsoft.com/office/drawing/2014/main" id="{138AECA0-B461-F874-9E9B-EB36008C10E4}"/>
              </a:ext>
            </a:extLst>
          </p:cNvPr>
          <p:cNvSpPr>
            <a:spLocks noGrp="1"/>
          </p:cNvSpPr>
          <p:nvPr>
            <p:ph idx="1"/>
          </p:nvPr>
        </p:nvSpPr>
        <p:spPr>
          <a:xfrm>
            <a:off x="820928" y="1236399"/>
            <a:ext cx="9438005" cy="4940771"/>
          </a:xfrm>
        </p:spPr>
        <p:txBody>
          <a:bodyPr>
            <a:noAutofit/>
          </a:bodyPr>
          <a:lstStyle/>
          <a:p>
            <a:pPr marL="0" indent="0" algn="just">
              <a:buNone/>
            </a:pPr>
            <a:r>
              <a:rPr lang="en-US" sz="1400" b="1" dirty="0" err="1"/>
              <a:t>Projede</a:t>
            </a:r>
            <a:r>
              <a:rPr lang="tr-TR" sz="1400" b="1" dirty="0"/>
              <a:t> (</a:t>
            </a:r>
            <a:r>
              <a:rPr lang="tr-TR" sz="1400" b="1" dirty="0" err="1"/>
              <a:t>Harbo</a:t>
            </a:r>
            <a:r>
              <a:rPr lang="tr-TR" sz="1400" b="1" dirty="0"/>
              <a:t> &amp; </a:t>
            </a:r>
            <a:r>
              <a:rPr lang="en-US" sz="1400" b="1" dirty="0"/>
              <a:t>Hansen</a:t>
            </a:r>
            <a:r>
              <a:rPr lang="tr-TR" sz="1400" b="1" dirty="0"/>
              <a:t>, 2012)</a:t>
            </a:r>
            <a:r>
              <a:rPr lang="en-US" sz="1400" b="1" dirty="0"/>
              <a:t>, </a:t>
            </a:r>
            <a:r>
              <a:rPr lang="en-US" sz="1400" b="1" dirty="0" err="1"/>
              <a:t>farklı</a:t>
            </a:r>
            <a:r>
              <a:rPr lang="en-US" sz="1400" b="1" dirty="0"/>
              <a:t> </a:t>
            </a:r>
            <a:r>
              <a:rPr lang="en-US" sz="1400" b="1" dirty="0" err="1"/>
              <a:t>kullanıcı</a:t>
            </a:r>
            <a:r>
              <a:rPr lang="en-US" sz="1400" b="1" dirty="0"/>
              <a:t> </a:t>
            </a:r>
            <a:r>
              <a:rPr lang="en-US" sz="1400" b="1" dirty="0" err="1"/>
              <a:t>gruplarına</a:t>
            </a:r>
            <a:r>
              <a:rPr lang="en-US" sz="1400" b="1" dirty="0"/>
              <a:t> </a:t>
            </a:r>
            <a:r>
              <a:rPr lang="en-US" sz="1400" b="1" dirty="0" err="1"/>
              <a:t>yönelik</a:t>
            </a:r>
            <a:r>
              <a:rPr lang="en-US" sz="1400" b="1" dirty="0"/>
              <a:t> </a:t>
            </a:r>
            <a:r>
              <a:rPr lang="en-US" sz="1400" b="1" dirty="0" err="1"/>
              <a:t>çeşitli</a:t>
            </a:r>
            <a:r>
              <a:rPr lang="en-US" sz="1400" b="1" dirty="0"/>
              <a:t> </a:t>
            </a:r>
            <a:r>
              <a:rPr lang="en-US" sz="1400" b="1" dirty="0" err="1"/>
              <a:t>araçlar</a:t>
            </a:r>
            <a:r>
              <a:rPr lang="en-US" sz="1400" b="1" dirty="0"/>
              <a:t> </a:t>
            </a:r>
            <a:r>
              <a:rPr lang="en-US" sz="1400" b="1" dirty="0" err="1"/>
              <a:t>ve</a:t>
            </a:r>
            <a:r>
              <a:rPr lang="en-US" sz="1400" b="1" dirty="0"/>
              <a:t> </a:t>
            </a:r>
            <a:r>
              <a:rPr lang="en-US" sz="1400" b="1" dirty="0" err="1"/>
              <a:t>yöntemler</a:t>
            </a:r>
            <a:r>
              <a:rPr lang="en-US" sz="1400" b="1" dirty="0"/>
              <a:t> </a:t>
            </a:r>
            <a:r>
              <a:rPr lang="en-US" sz="1400" b="1" dirty="0" err="1"/>
              <a:t>kullanıldı</a:t>
            </a:r>
            <a:r>
              <a:rPr lang="en-US" sz="1400" b="1" dirty="0"/>
              <a:t>: </a:t>
            </a:r>
            <a:r>
              <a:rPr lang="en-US" sz="1400" b="1" dirty="0" err="1"/>
              <a:t>fotoğraf</a:t>
            </a:r>
            <a:r>
              <a:rPr lang="en-US" sz="1400" b="1" dirty="0"/>
              <a:t> </a:t>
            </a:r>
            <a:r>
              <a:rPr lang="en-US" sz="1400" b="1" dirty="0" err="1"/>
              <a:t>günlükleri</a:t>
            </a:r>
            <a:r>
              <a:rPr lang="en-US" sz="1400" b="1" dirty="0"/>
              <a:t>, </a:t>
            </a:r>
            <a:r>
              <a:rPr lang="en-US" sz="1400" b="1" dirty="0" err="1"/>
              <a:t>gözlem</a:t>
            </a:r>
            <a:r>
              <a:rPr lang="en-US" sz="1400" b="1" dirty="0"/>
              <a:t>, "think-aloud" </a:t>
            </a:r>
            <a:r>
              <a:rPr lang="tr-TR" sz="1400" b="1" dirty="0"/>
              <a:t>(</a:t>
            </a:r>
            <a:r>
              <a:rPr lang="en-US" sz="1400" b="1" dirty="0" err="1"/>
              <a:t>sesli</a:t>
            </a:r>
            <a:r>
              <a:rPr lang="en-US" sz="1400" b="1" dirty="0"/>
              <a:t> </a:t>
            </a:r>
            <a:r>
              <a:rPr lang="en-US" sz="1400" b="1" dirty="0" err="1"/>
              <a:t>düşünme</a:t>
            </a:r>
            <a:r>
              <a:rPr lang="tr-TR" sz="1400" b="1" dirty="0"/>
              <a:t>) </a:t>
            </a:r>
            <a:r>
              <a:rPr lang="en-US" sz="1400" b="1" dirty="0" err="1"/>
              <a:t>teknikleri</a:t>
            </a:r>
            <a:r>
              <a:rPr lang="en-US" sz="1400" b="1" dirty="0"/>
              <a:t> </a:t>
            </a:r>
            <a:r>
              <a:rPr lang="en-US" sz="1400" b="1" dirty="0" err="1"/>
              <a:t>ve</a:t>
            </a:r>
            <a:r>
              <a:rPr lang="en-US" sz="1400" b="1" dirty="0"/>
              <a:t> </a:t>
            </a:r>
            <a:r>
              <a:rPr lang="en-US" sz="1400" b="1" dirty="0" err="1"/>
              <a:t>çeşitli</a:t>
            </a:r>
            <a:r>
              <a:rPr lang="en-US" sz="1400" b="1" dirty="0"/>
              <a:t> </a:t>
            </a:r>
            <a:r>
              <a:rPr lang="en-US" sz="1400" b="1" dirty="0" err="1"/>
              <a:t>mülakat</a:t>
            </a:r>
            <a:r>
              <a:rPr lang="en-US" sz="1400" b="1" dirty="0"/>
              <a:t> </a:t>
            </a:r>
            <a:r>
              <a:rPr lang="en-US" sz="1400" b="1" dirty="0" err="1"/>
              <a:t>biçimleri</a:t>
            </a:r>
            <a:r>
              <a:rPr lang="en-US" sz="1400" b="1" dirty="0"/>
              <a:t>. Bu </a:t>
            </a:r>
            <a:r>
              <a:rPr lang="en-US" sz="1400" b="1" dirty="0" err="1"/>
              <a:t>yaklaşımlarla</a:t>
            </a:r>
            <a:r>
              <a:rPr lang="en-US" sz="1400" b="1" dirty="0"/>
              <a:t>, </a:t>
            </a:r>
            <a:r>
              <a:rPr lang="en-US" sz="1400" b="1" dirty="0" err="1"/>
              <a:t>kütüphane</a:t>
            </a:r>
            <a:r>
              <a:rPr lang="en-US" sz="1400" b="1" dirty="0"/>
              <a:t> </a:t>
            </a:r>
            <a:r>
              <a:rPr lang="en-US" sz="1400" b="1" dirty="0" err="1"/>
              <a:t>hizmetlerinin</a:t>
            </a:r>
            <a:r>
              <a:rPr lang="en-US" sz="1400" b="1" dirty="0"/>
              <a:t> </a:t>
            </a:r>
            <a:r>
              <a:rPr lang="en-US" sz="1400" b="1" dirty="0" err="1"/>
              <a:t>kullanıcıların</a:t>
            </a:r>
            <a:r>
              <a:rPr lang="en-US" sz="1400" b="1" dirty="0"/>
              <a:t> </a:t>
            </a:r>
            <a:r>
              <a:rPr lang="en-US" sz="1400" b="1" dirty="0" err="1"/>
              <a:t>gerçek</a:t>
            </a:r>
            <a:r>
              <a:rPr lang="en-US" sz="1400" b="1" dirty="0"/>
              <a:t> </a:t>
            </a:r>
            <a:r>
              <a:rPr lang="en-US" sz="1400" b="1" dirty="0" err="1"/>
              <a:t>yaşam</a:t>
            </a:r>
            <a:r>
              <a:rPr lang="en-US" sz="1400" b="1" dirty="0"/>
              <a:t> </a:t>
            </a:r>
            <a:r>
              <a:rPr lang="en-US" sz="1400" b="1" dirty="0" err="1"/>
              <a:t>bağlamlarına</a:t>
            </a:r>
            <a:r>
              <a:rPr lang="en-US" sz="1400" b="1" dirty="0"/>
              <a:t> </a:t>
            </a:r>
            <a:r>
              <a:rPr lang="en-US" sz="1400" b="1" dirty="0" err="1"/>
              <a:t>uygun</a:t>
            </a:r>
            <a:r>
              <a:rPr lang="en-US" sz="1400" b="1" dirty="0"/>
              <a:t> </a:t>
            </a:r>
            <a:r>
              <a:rPr lang="tr-TR" sz="1400" b="1" dirty="0"/>
              <a:t>duruma</a:t>
            </a:r>
            <a:r>
              <a:rPr lang="en-US" sz="1400" b="1" dirty="0"/>
              <a:t> </a:t>
            </a:r>
            <a:r>
              <a:rPr lang="en-US" sz="1400" b="1" dirty="0" err="1"/>
              <a:t>getirilmesi</a:t>
            </a:r>
            <a:r>
              <a:rPr lang="en-US" sz="1400" b="1" dirty="0"/>
              <a:t> </a:t>
            </a:r>
            <a:r>
              <a:rPr lang="en-US" sz="1400" b="1" dirty="0" err="1"/>
              <a:t>amaçlandı</a:t>
            </a:r>
            <a:r>
              <a:rPr lang="en-US" sz="1400" b="1" dirty="0"/>
              <a:t> (s</a:t>
            </a:r>
            <a:r>
              <a:rPr lang="tr-TR" sz="1400" b="1" dirty="0"/>
              <a:t>s</a:t>
            </a:r>
            <a:r>
              <a:rPr lang="en-US" sz="1400" b="1" dirty="0"/>
              <a:t>. 378-382).</a:t>
            </a:r>
          </a:p>
          <a:p>
            <a:pPr marL="0" indent="0" algn="just">
              <a:buNone/>
            </a:pPr>
            <a:r>
              <a:rPr lang="tr-TR" sz="1400" b="1" dirty="0"/>
              <a:t>Araştırma</a:t>
            </a:r>
            <a:r>
              <a:rPr lang="en-US" sz="1400" b="1" dirty="0"/>
              <a:t>, </a:t>
            </a:r>
            <a:r>
              <a:rPr lang="en-US" sz="1400" b="1" dirty="0" err="1"/>
              <a:t>insan</a:t>
            </a:r>
            <a:r>
              <a:rPr lang="en-US" sz="1400" b="1" dirty="0"/>
              <a:t> </a:t>
            </a:r>
            <a:r>
              <a:rPr lang="en-US" sz="1400" b="1" dirty="0" err="1"/>
              <a:t>odaklı</a:t>
            </a:r>
            <a:r>
              <a:rPr lang="en-US" sz="1400" b="1" dirty="0"/>
              <a:t> </a:t>
            </a:r>
            <a:r>
              <a:rPr lang="tr-TR" sz="1400" b="1" dirty="0"/>
              <a:t>inovasyon</a:t>
            </a:r>
            <a:r>
              <a:rPr lang="en-US" sz="1400" b="1" dirty="0"/>
              <a:t> </a:t>
            </a:r>
            <a:r>
              <a:rPr lang="en-US" sz="1400" b="1" dirty="0" err="1"/>
              <a:t>ilkelerini</a:t>
            </a:r>
            <a:r>
              <a:rPr lang="en-US" sz="1400" b="1" dirty="0"/>
              <a:t> </a:t>
            </a:r>
            <a:r>
              <a:rPr lang="tr-TR" sz="1400" b="1" dirty="0"/>
              <a:t>vurguluyor; </a:t>
            </a:r>
            <a:r>
              <a:rPr lang="en-US" sz="1400" b="1" dirty="0" err="1"/>
              <a:t>bunların</a:t>
            </a:r>
            <a:r>
              <a:rPr lang="en-US" sz="1400" b="1" dirty="0"/>
              <a:t> </a:t>
            </a:r>
            <a:r>
              <a:rPr lang="en-US" sz="1400" b="1" dirty="0" err="1"/>
              <a:t>kütüphanelerde</a:t>
            </a:r>
            <a:r>
              <a:rPr lang="en-US" sz="1400" b="1" dirty="0"/>
              <a:t> </a:t>
            </a:r>
            <a:r>
              <a:rPr lang="en-US" sz="1400" b="1" dirty="0" err="1"/>
              <a:t>nasıl</a:t>
            </a:r>
            <a:r>
              <a:rPr lang="en-US" sz="1400" b="1" dirty="0"/>
              <a:t> </a:t>
            </a:r>
            <a:r>
              <a:rPr lang="en-US" sz="1400" b="1" dirty="0" err="1"/>
              <a:t>uygulanabileceğine</a:t>
            </a:r>
            <a:r>
              <a:rPr lang="en-US" sz="1400" b="1" dirty="0"/>
              <a:t> </a:t>
            </a:r>
            <a:r>
              <a:rPr lang="tr-TR" sz="1400" b="1" dirty="0"/>
              <a:t>ilişkin</a:t>
            </a:r>
            <a:r>
              <a:rPr lang="en-US" sz="1400" b="1" dirty="0"/>
              <a:t> </a:t>
            </a:r>
            <a:r>
              <a:rPr lang="en-US" sz="1400" b="1" dirty="0" err="1"/>
              <a:t>yedi</a:t>
            </a:r>
            <a:r>
              <a:rPr lang="en-US" sz="1400" b="1" dirty="0"/>
              <a:t> </a:t>
            </a:r>
            <a:r>
              <a:rPr lang="en-US" sz="1400" b="1" dirty="0" err="1"/>
              <a:t>temel</a:t>
            </a:r>
            <a:r>
              <a:rPr lang="en-US" sz="1400" b="1" dirty="0"/>
              <a:t> </a:t>
            </a:r>
            <a:r>
              <a:rPr lang="tr-TR" sz="1400" b="1" dirty="0"/>
              <a:t>ilke</a:t>
            </a:r>
            <a:r>
              <a:rPr lang="en-US" sz="1400" b="1" dirty="0"/>
              <a:t> </a:t>
            </a:r>
            <a:r>
              <a:rPr lang="en-US" sz="1400" b="1" dirty="0" err="1"/>
              <a:t>sunuyor</a:t>
            </a:r>
            <a:r>
              <a:rPr lang="en-US" sz="1400" b="1" dirty="0"/>
              <a:t>: </a:t>
            </a:r>
            <a:endParaRPr lang="tr-TR" sz="1400" b="1" dirty="0"/>
          </a:p>
          <a:p>
            <a:pPr algn="just">
              <a:buFont typeface="+mj-lt"/>
              <a:buAutoNum type="arabicParenR"/>
            </a:pPr>
            <a:r>
              <a:rPr lang="tr-TR" sz="1400" b="1" u="sng" dirty="0"/>
              <a:t>Kullanıcının gerçek gereksinimini anlamak (</a:t>
            </a:r>
            <a:r>
              <a:rPr lang="en-US" sz="1400" b="1" u="sng" dirty="0"/>
              <a:t>Users run nothing</a:t>
            </a:r>
            <a:r>
              <a:rPr lang="tr-TR" sz="1400" b="1" u="sng" dirty="0"/>
              <a:t>):</a:t>
            </a:r>
            <a:r>
              <a:rPr lang="tr-TR" sz="1400" b="1" dirty="0"/>
              <a:t> Geleneksel yapıda kullanıcılar kütüphanenin sistemleri üzerinde söz sahibi değildir veya bu sistemler tarafından yönlendirilmezler; oysa, kendi iş yapma biçimlerine sahip bağımsız varlıklardır ve kütüphanelerin onların gereksinimlerini daha iyi karşılayabilmek için bunu gözlemlemeleri ve anlamaları gerekir. Araştırma "Kullanıcı odaklı inovasyon" (</a:t>
            </a:r>
            <a:r>
              <a:rPr lang="en-US" sz="1400" b="1" dirty="0"/>
              <a:t>user-driven innovation</a:t>
            </a:r>
            <a:r>
              <a:rPr lang="tr-TR" sz="1400" b="1" dirty="0"/>
              <a:t>)</a:t>
            </a:r>
            <a:r>
              <a:rPr lang="en-US" sz="1400" b="1" dirty="0"/>
              <a:t> </a:t>
            </a:r>
            <a:r>
              <a:rPr lang="tr-TR" sz="1400" b="1" dirty="0"/>
              <a:t>yerine "insan odaklı inovasyon" (</a:t>
            </a:r>
            <a:r>
              <a:rPr lang="en-US" sz="1400" b="1" dirty="0"/>
              <a:t>human-</a:t>
            </a:r>
            <a:r>
              <a:rPr lang="en-US" sz="1400" b="1" dirty="0" err="1"/>
              <a:t>centred</a:t>
            </a:r>
            <a:r>
              <a:rPr lang="en-US" sz="1400" b="1" dirty="0"/>
              <a:t> innovation</a:t>
            </a:r>
            <a:r>
              <a:rPr lang="tr-TR" sz="1400" b="1" dirty="0"/>
              <a:t>)</a:t>
            </a:r>
            <a:r>
              <a:rPr lang="en-US" sz="1400" b="1" dirty="0"/>
              <a:t> </a:t>
            </a:r>
            <a:r>
              <a:rPr lang="tr-TR" sz="1400" b="1" dirty="0"/>
              <a:t>terimini kullanmayı tercih ediyor. Çoğu insan için gereksinimlerini yeni ya da uygun sözcüklerle ifade etmek zordur. Bunun yerine, insanları neyin motive ettiğini, ne istediklerini ortaya çıkarmaya çalışılmalıdır.</a:t>
            </a:r>
          </a:p>
          <a:p>
            <a:pPr algn="just">
              <a:buFont typeface="+mj-lt"/>
              <a:buAutoNum type="arabicParenR"/>
            </a:pPr>
            <a:r>
              <a:rPr lang="tr-TR" sz="1400" b="1" u="sng" dirty="0"/>
              <a:t>At gözlüklerini çıkarın/önyargılardan sıyrılın (</a:t>
            </a:r>
            <a:r>
              <a:rPr lang="tr-TR" sz="1400" b="1" u="sng" dirty="0" err="1"/>
              <a:t>remove</a:t>
            </a:r>
            <a:r>
              <a:rPr lang="tr-TR" sz="1400" b="1" u="sng" dirty="0"/>
              <a:t> </a:t>
            </a:r>
            <a:r>
              <a:rPr lang="tr-TR" sz="1400" b="1" u="sng" dirty="0" err="1"/>
              <a:t>the</a:t>
            </a:r>
            <a:r>
              <a:rPr lang="tr-TR" sz="1400" b="1" u="sng" dirty="0"/>
              <a:t> </a:t>
            </a:r>
            <a:r>
              <a:rPr lang="tr-TR" sz="1400" b="1" u="sng" dirty="0" err="1"/>
              <a:t>blinkers</a:t>
            </a:r>
            <a:r>
              <a:rPr lang="tr-TR" sz="1400" b="1" u="sng" dirty="0"/>
              <a:t>):</a:t>
            </a:r>
            <a:r>
              <a:rPr lang="tr-TR" sz="1400" b="1" dirty="0"/>
              <a:t> Temelde uzman olduğumuz alanlarda (örneğin kütüphane), kendi bilgimiz yeni açılardan görmemizi engelleyen en büyük engel olabilir. Zihinsel olarak at gözlüklerimizi çıkarmalı ve her şeye yeni gözlerle bakmak için yeni gözlükler takmalıyız.</a:t>
            </a:r>
          </a:p>
          <a:p>
            <a:pPr algn="just">
              <a:buFont typeface="+mj-lt"/>
              <a:buAutoNum type="arabicParenR"/>
            </a:pPr>
            <a:r>
              <a:rPr lang="tr-TR" sz="1400" b="1" u="sng" dirty="0"/>
              <a:t>Soruya odaklanın (</a:t>
            </a:r>
            <a:r>
              <a:rPr lang="tr-TR" sz="1400" b="1" u="sng" dirty="0" err="1"/>
              <a:t>Focus</a:t>
            </a:r>
            <a:r>
              <a:rPr lang="tr-TR" sz="1400" b="1" u="sng" dirty="0"/>
              <a:t> on </a:t>
            </a:r>
            <a:r>
              <a:rPr lang="tr-TR" sz="1400" b="1" u="sng" dirty="0" err="1"/>
              <a:t>the</a:t>
            </a:r>
            <a:r>
              <a:rPr lang="tr-TR" sz="1400" b="1" u="sng" dirty="0"/>
              <a:t> </a:t>
            </a:r>
            <a:r>
              <a:rPr lang="tr-TR" sz="1400" b="1" u="sng" dirty="0" err="1"/>
              <a:t>question</a:t>
            </a:r>
            <a:r>
              <a:rPr lang="tr-TR" sz="1400" b="1" u="sng" dirty="0"/>
              <a:t>):</a:t>
            </a:r>
            <a:r>
              <a:rPr lang="tr-TR" sz="1400" b="1" dirty="0"/>
              <a:t> İnsan gelişimi üzerinde çalışırken karşılaşılan tuzaklardan biri, bir zorlukla karşılaştığımız anda hemen/beklemeden/düşünmeden çözüm aramaya başlamamızdır. Kullanıcılar için önemli bir soru oluşturduğumuzdan emin olmak için sorulara odaklanmak ve soruyu geliştirmek veya daha fazla soru bulmak önemlidir (</a:t>
            </a:r>
            <a:r>
              <a:rPr lang="tr-TR" sz="1400" b="1" dirty="0" err="1"/>
              <a:t>Harbo</a:t>
            </a:r>
            <a:r>
              <a:rPr lang="tr-TR" sz="1400" b="1" dirty="0"/>
              <a:t> &amp; </a:t>
            </a:r>
            <a:r>
              <a:rPr lang="en-US" sz="1400" b="1" dirty="0"/>
              <a:t>Hansen</a:t>
            </a:r>
            <a:r>
              <a:rPr lang="tr-TR" sz="1400" b="1" dirty="0"/>
              <a:t>, 2012, </a:t>
            </a:r>
            <a:r>
              <a:rPr lang="tr-TR" sz="1400" b="1" dirty="0" err="1"/>
              <a:t>ss</a:t>
            </a:r>
            <a:r>
              <a:rPr lang="tr-TR" sz="1400" b="1" dirty="0"/>
              <a:t>. 379-380).</a:t>
            </a:r>
          </a:p>
        </p:txBody>
      </p:sp>
    </p:spTree>
    <p:extLst>
      <p:ext uri="{BB962C8B-B14F-4D97-AF65-F5344CB8AC3E}">
        <p14:creationId xmlns:p14="http://schemas.microsoft.com/office/powerpoint/2010/main" val="15971984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7C2AF7-5326-399E-0F3A-B2F193525D98}"/>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D5716925-0065-8B3D-514D-061E74B5CA2C}"/>
              </a:ext>
            </a:extLst>
          </p:cNvPr>
          <p:cNvSpPr>
            <a:spLocks noGrp="1"/>
          </p:cNvSpPr>
          <p:nvPr>
            <p:ph type="title"/>
          </p:nvPr>
        </p:nvSpPr>
        <p:spPr>
          <a:xfrm>
            <a:off x="667501" y="373626"/>
            <a:ext cx="9744860" cy="762000"/>
          </a:xfrm>
        </p:spPr>
        <p:txBody>
          <a:bodyPr>
            <a:normAutofit/>
          </a:bodyPr>
          <a:lstStyle/>
          <a:p>
            <a:pPr algn="ctr"/>
            <a:r>
              <a:rPr lang="tr-TR" b="1" dirty="0">
                <a:solidFill>
                  <a:schemeClr val="tx1"/>
                </a:solidFill>
              </a:rPr>
              <a:t>Bilgi Gereksinimi: Vaka Örneği 1</a:t>
            </a:r>
            <a:endParaRPr lang="en-US" b="1" dirty="0"/>
          </a:p>
        </p:txBody>
      </p:sp>
      <p:sp>
        <p:nvSpPr>
          <p:cNvPr id="3" name="İçerik Yer Tutucusu 2">
            <a:extLst>
              <a:ext uri="{FF2B5EF4-FFF2-40B4-BE49-F238E27FC236}">
                <a16:creationId xmlns:a16="http://schemas.microsoft.com/office/drawing/2014/main" id="{949F7EC6-F47A-B1F5-F99B-45AEA7184D4C}"/>
              </a:ext>
            </a:extLst>
          </p:cNvPr>
          <p:cNvSpPr>
            <a:spLocks noGrp="1"/>
          </p:cNvSpPr>
          <p:nvPr>
            <p:ph idx="1"/>
          </p:nvPr>
        </p:nvSpPr>
        <p:spPr>
          <a:xfrm>
            <a:off x="820928" y="1236399"/>
            <a:ext cx="9438005" cy="4940771"/>
          </a:xfrm>
        </p:spPr>
        <p:txBody>
          <a:bodyPr>
            <a:noAutofit/>
          </a:bodyPr>
          <a:lstStyle/>
          <a:p>
            <a:pPr algn="just">
              <a:buFont typeface="+mj-lt"/>
              <a:buAutoNum type="arabicParenR" startAt="4"/>
            </a:pPr>
            <a:r>
              <a:rPr lang="tr-TR" sz="1400" b="1" u="sng" dirty="0"/>
              <a:t>Sıradan insanlarla tanışın (</a:t>
            </a:r>
            <a:r>
              <a:rPr lang="tr-TR" sz="1400" b="1" u="sng" dirty="0" err="1"/>
              <a:t>Meet</a:t>
            </a:r>
            <a:r>
              <a:rPr lang="tr-TR" sz="1400" b="1" u="sng" dirty="0"/>
              <a:t> </a:t>
            </a:r>
            <a:r>
              <a:rPr lang="tr-TR" sz="1400" b="1" u="sng" dirty="0" err="1"/>
              <a:t>ordinary</a:t>
            </a:r>
            <a:r>
              <a:rPr lang="tr-TR" sz="1400" b="1" u="sng" dirty="0"/>
              <a:t> </a:t>
            </a:r>
            <a:r>
              <a:rPr lang="tr-TR" sz="1400" b="1" u="sng" dirty="0" err="1"/>
              <a:t>people</a:t>
            </a:r>
            <a:r>
              <a:rPr lang="tr-TR" sz="1400" b="1" u="sng" dirty="0"/>
              <a:t>):</a:t>
            </a:r>
            <a:r>
              <a:rPr lang="tr-TR" sz="1400" b="1" dirty="0"/>
              <a:t> Olağanüstü çözümler üretmek için sıradan insanlarla tanışıp onları tanımamız ve onlar için gerçekten neyin önemli olduğunu anlamamız gerekir.</a:t>
            </a:r>
          </a:p>
          <a:p>
            <a:pPr algn="just">
              <a:buFont typeface="+mj-lt"/>
              <a:buAutoNum type="arabicParenR" startAt="4"/>
            </a:pPr>
            <a:r>
              <a:rPr lang="tr-TR" sz="1400" b="1" u="sng" dirty="0"/>
              <a:t>Bağlama odaklanma (</a:t>
            </a:r>
            <a:r>
              <a:rPr lang="tr-TR" sz="1400" b="1" u="sng" dirty="0" err="1"/>
              <a:t>Focus</a:t>
            </a:r>
            <a:r>
              <a:rPr lang="tr-TR" sz="1400" b="1" u="sng" dirty="0"/>
              <a:t> on </a:t>
            </a:r>
            <a:r>
              <a:rPr lang="tr-TR" sz="1400" b="1" u="sng" dirty="0" err="1"/>
              <a:t>context</a:t>
            </a:r>
            <a:r>
              <a:rPr lang="tr-TR" sz="1400" b="1" u="sng" dirty="0"/>
              <a:t>): </a:t>
            </a:r>
            <a:r>
              <a:rPr lang="tr-TR" sz="1400" b="1" dirty="0"/>
              <a:t>Kütüphaneye gitme kararı, ziyaret gerçekleşmeden önce verilir ve ziyaretin değeri, kullanıcının günlük yaşamında daha sonra fark edilir. Bu nedenle, ziyaretin öncesinde ve sonrasında yaşananlar da dahil olmak üzere, ziyareti çevreleyen tüm bağlama odaklanmamız gerekir.</a:t>
            </a:r>
          </a:p>
          <a:p>
            <a:pPr algn="just">
              <a:buFont typeface="+mj-lt"/>
              <a:buAutoNum type="arabicParenR" startAt="4"/>
            </a:pPr>
            <a:r>
              <a:rPr lang="tr-TR" sz="1400" b="1" u="sng" dirty="0"/>
              <a:t>İnsanların yaşamlarını iyileştirin (</a:t>
            </a:r>
            <a:r>
              <a:rPr lang="tr-TR" sz="1400" b="1" u="sng" dirty="0" err="1"/>
              <a:t>Improve</a:t>
            </a:r>
            <a:r>
              <a:rPr lang="tr-TR" sz="1400" b="1" u="sng" dirty="0"/>
              <a:t> </a:t>
            </a:r>
            <a:r>
              <a:rPr lang="tr-TR" sz="1400" b="1" u="sng" dirty="0" err="1"/>
              <a:t>people’s</a:t>
            </a:r>
            <a:r>
              <a:rPr lang="tr-TR" sz="1400" b="1" u="sng" dirty="0"/>
              <a:t> </a:t>
            </a:r>
            <a:r>
              <a:rPr lang="tr-TR" sz="1400" b="1" u="sng" dirty="0" err="1"/>
              <a:t>lives</a:t>
            </a:r>
            <a:r>
              <a:rPr lang="tr-TR" sz="1400" b="1" u="sng" dirty="0"/>
              <a:t>):</a:t>
            </a:r>
            <a:r>
              <a:rPr lang="tr-TR" sz="1400" b="1" dirty="0"/>
              <a:t> İnsanların yaşamlarını iyileştirmek için gelişiyor ve yenilik yapıyoruz. Daha azı değil!</a:t>
            </a:r>
          </a:p>
          <a:p>
            <a:pPr algn="just">
              <a:buFont typeface="+mj-lt"/>
              <a:buAutoNum type="arabicParenR" startAt="4"/>
            </a:pPr>
            <a:r>
              <a:rPr lang="tr-TR" sz="1400" b="1" u="sng" dirty="0"/>
              <a:t>"Bir aslanın nasıl avlandığını anlamak istiyorsanız, hayvanat bahçesine gitmeyin. Ormana gidin." (</a:t>
            </a:r>
            <a:r>
              <a:rPr lang="en-US" sz="1400" b="1" u="sng" dirty="0"/>
              <a:t>If you want to understand how a lion hunts, don't go to the zoo. Go to the jungle</a:t>
            </a:r>
            <a:r>
              <a:rPr lang="tr-TR" sz="1400" b="1" u="sng" dirty="0"/>
              <a:t>):</a:t>
            </a:r>
            <a:r>
              <a:rPr lang="tr-TR" sz="1400" b="1" dirty="0"/>
              <a:t> 'Hayvanat bahçesine değil, ormana gidin' demek, kullanıcılarla kendi evlerinde, çalıştıkları, ders çalıştıkları, öğle ve kahve molaları verdikleri, yaşadıkları yerlerde buluşmak anlamına geliyor. Bu ünlü pazarlama sözünü biraz değiştirerek şöyle diyebiliriz: İyilik yapmak istiyorsanız, bunu en iyi yapanları örnek alın; onlar için bu, varoluşun temel anlamıdır.</a:t>
            </a:r>
          </a:p>
          <a:p>
            <a:pPr marL="0" indent="0" algn="just">
              <a:buNone/>
            </a:pPr>
            <a:r>
              <a:rPr lang="tr-TR" sz="1400" b="1" dirty="0"/>
              <a:t>Her kütüphaneci, kütüphanesinde insan odaklı inovasyonu uygulayabilmelidir. </a:t>
            </a:r>
            <a:r>
              <a:rPr lang="tr-TR" sz="1400" b="1" u="sng" dirty="0"/>
              <a:t>Temel zorluk</a:t>
            </a:r>
            <a:r>
              <a:rPr lang="tr-TR" sz="1400" b="1" dirty="0"/>
              <a:t>, kütüphaneciler arasında insan odaklı bir inovasyon kültürünü geliştirmek ve bunun birçok farklı şekilde ve boyutta gerçekleştirilebileceğini yaymaktır (</a:t>
            </a:r>
            <a:r>
              <a:rPr lang="tr-TR" sz="1400" b="1" dirty="0" err="1"/>
              <a:t>Harbo</a:t>
            </a:r>
            <a:r>
              <a:rPr lang="tr-TR" sz="1400" b="1" dirty="0"/>
              <a:t> &amp; </a:t>
            </a:r>
            <a:r>
              <a:rPr lang="en-US" sz="1400" b="1" dirty="0"/>
              <a:t>Hansen</a:t>
            </a:r>
            <a:r>
              <a:rPr lang="tr-TR" sz="1400" b="1" dirty="0"/>
              <a:t>, 2012, s. 380.</a:t>
            </a:r>
          </a:p>
          <a:p>
            <a:pPr marL="0" indent="0" algn="just">
              <a:buNone/>
            </a:pPr>
            <a:r>
              <a:rPr lang="tr-TR" sz="1400" b="1" dirty="0"/>
              <a:t>İnsan odaklı inovasyon kültürünü yaymak için, çalışanların empati ve gözlem becerilerini geliştirmelerine öncelik verilmeli ve kullanıcıların gerçek gereksinimlerine dayalı sürekli geri bildirimlerle hareket edilmelidir. Ayrıca, liderlerin/yöneticilerin bu yaklaşımı benimseyip teşvik etmesi, kurumda değişimi hızlandırır.</a:t>
            </a:r>
          </a:p>
        </p:txBody>
      </p:sp>
    </p:spTree>
    <p:extLst>
      <p:ext uri="{BB962C8B-B14F-4D97-AF65-F5344CB8AC3E}">
        <p14:creationId xmlns:p14="http://schemas.microsoft.com/office/powerpoint/2010/main" val="37549265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3BB25F-A4B1-BAC2-36C1-3F312D0C99A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40C096BD-CB74-D860-00A4-11C8784CBC2F}"/>
              </a:ext>
            </a:extLst>
          </p:cNvPr>
          <p:cNvSpPr>
            <a:spLocks noGrp="1"/>
          </p:cNvSpPr>
          <p:nvPr>
            <p:ph type="title"/>
          </p:nvPr>
        </p:nvSpPr>
        <p:spPr>
          <a:xfrm>
            <a:off x="667500" y="254357"/>
            <a:ext cx="9744860" cy="762000"/>
          </a:xfrm>
        </p:spPr>
        <p:txBody>
          <a:bodyPr>
            <a:normAutofit/>
          </a:bodyPr>
          <a:lstStyle/>
          <a:p>
            <a:pPr algn="ctr"/>
            <a:r>
              <a:rPr lang="tr-TR" b="1" dirty="0">
                <a:solidFill>
                  <a:schemeClr val="tx1"/>
                </a:solidFill>
              </a:rPr>
              <a:t>Bilgi Gereksinimi: Vaka Örneği 2</a:t>
            </a:r>
            <a:endParaRPr lang="en-US" b="1" dirty="0"/>
          </a:p>
        </p:txBody>
      </p:sp>
      <p:sp>
        <p:nvSpPr>
          <p:cNvPr id="3" name="İçerik Yer Tutucusu 2">
            <a:extLst>
              <a:ext uri="{FF2B5EF4-FFF2-40B4-BE49-F238E27FC236}">
                <a16:creationId xmlns:a16="http://schemas.microsoft.com/office/drawing/2014/main" id="{1E3A3D68-507A-8A99-15FF-5E87776EDB82}"/>
              </a:ext>
            </a:extLst>
          </p:cNvPr>
          <p:cNvSpPr>
            <a:spLocks noGrp="1"/>
          </p:cNvSpPr>
          <p:nvPr>
            <p:ph idx="1"/>
          </p:nvPr>
        </p:nvSpPr>
        <p:spPr>
          <a:xfrm>
            <a:off x="820927" y="868651"/>
            <a:ext cx="9438005" cy="4940771"/>
          </a:xfrm>
        </p:spPr>
        <p:txBody>
          <a:bodyPr>
            <a:noAutofit/>
          </a:bodyPr>
          <a:lstStyle/>
          <a:p>
            <a:pPr marL="0" indent="0" algn="just">
              <a:buNone/>
            </a:pPr>
            <a:r>
              <a:rPr lang="en-US" sz="1400" b="1" dirty="0"/>
              <a:t>Vecchione</a:t>
            </a:r>
            <a:r>
              <a:rPr lang="tr-TR" sz="1400" b="1" dirty="0"/>
              <a:t> ve arkadaşları (</a:t>
            </a:r>
            <a:r>
              <a:rPr lang="en-US" sz="1400" b="1" dirty="0"/>
              <a:t>2016</a:t>
            </a:r>
            <a:r>
              <a:rPr lang="tr-TR" sz="1400" b="1" dirty="0"/>
              <a:t>, </a:t>
            </a:r>
            <a:r>
              <a:rPr lang="tr-TR" sz="1400" b="1" dirty="0" err="1"/>
              <a:t>ss</a:t>
            </a:r>
            <a:r>
              <a:rPr lang="tr-TR" sz="1400" b="1" dirty="0"/>
              <a:t>. 1-7</a:t>
            </a:r>
            <a:r>
              <a:rPr lang="en-US" sz="1400" b="1" dirty="0"/>
              <a:t>)</a:t>
            </a:r>
            <a:r>
              <a:rPr lang="tr-TR" sz="1400" b="1" dirty="0"/>
              <a:t> tarafından yapılan çalışmada, etkili bir kütüphane web sitesi hazırlamada </a:t>
            </a:r>
            <a:r>
              <a:rPr lang="en-US" sz="1400" b="1" dirty="0"/>
              <a:t>"</a:t>
            </a:r>
            <a:r>
              <a:rPr lang="en-US" sz="1400" b="1" dirty="0" err="1"/>
              <a:t>kullanıcı</a:t>
            </a:r>
            <a:r>
              <a:rPr lang="en-US" sz="1400" b="1" dirty="0"/>
              <a:t> </a:t>
            </a:r>
            <a:r>
              <a:rPr lang="tr-TR" sz="1400" b="1" dirty="0"/>
              <a:t>gereksinimlerini</a:t>
            </a:r>
            <a:r>
              <a:rPr lang="en-US" sz="1400" b="1" dirty="0"/>
              <a:t>" </a:t>
            </a:r>
            <a:r>
              <a:rPr lang="en-US" sz="1400" b="1" dirty="0" err="1"/>
              <a:t>anlamanın</a:t>
            </a:r>
            <a:r>
              <a:rPr lang="en-US" sz="1400" b="1" dirty="0"/>
              <a:t> </a:t>
            </a:r>
            <a:r>
              <a:rPr lang="tr-TR" sz="1400" b="1" dirty="0"/>
              <a:t>önemi vurgulanmıştır. Yapılanlar adım adım:</a:t>
            </a:r>
          </a:p>
          <a:p>
            <a:pPr algn="just"/>
            <a:r>
              <a:rPr lang="en-US" sz="1400" b="1" dirty="0" err="1"/>
              <a:t>Başlangıçta</a:t>
            </a:r>
            <a:r>
              <a:rPr lang="en-US" sz="1400" b="1" dirty="0"/>
              <a:t>, </a:t>
            </a:r>
            <a:r>
              <a:rPr lang="en-US" sz="1400" b="1" dirty="0" err="1"/>
              <a:t>kütüphanenin</a:t>
            </a:r>
            <a:r>
              <a:rPr lang="en-US" sz="1400" b="1" dirty="0"/>
              <a:t> web </a:t>
            </a:r>
            <a:r>
              <a:rPr lang="en-US" sz="1400" b="1" dirty="0" err="1"/>
              <a:t>sitesi</a:t>
            </a:r>
            <a:r>
              <a:rPr lang="en-US" sz="1400" b="1" dirty="0"/>
              <a:t> </a:t>
            </a:r>
            <a:r>
              <a:rPr lang="en-US" sz="1400" b="1" dirty="0" err="1"/>
              <a:t>bağlantıları</a:t>
            </a:r>
            <a:r>
              <a:rPr lang="en-US" sz="1400" b="1" dirty="0"/>
              <a:t> </a:t>
            </a:r>
            <a:r>
              <a:rPr lang="en-US" sz="1400" b="1" dirty="0" err="1"/>
              <a:t>çoğunlukla</a:t>
            </a:r>
            <a:r>
              <a:rPr lang="en-US" sz="1400" b="1" dirty="0"/>
              <a:t> </a:t>
            </a:r>
            <a:r>
              <a:rPr lang="en-US" sz="1400" b="1" dirty="0" err="1"/>
              <a:t>gerçek</a:t>
            </a:r>
            <a:r>
              <a:rPr lang="en-US" sz="1400" b="1" dirty="0"/>
              <a:t> </a:t>
            </a:r>
            <a:r>
              <a:rPr lang="en-US" sz="1400" b="1" dirty="0" err="1"/>
              <a:t>kullanıcı</a:t>
            </a:r>
            <a:r>
              <a:rPr lang="en-US" sz="1400" b="1" dirty="0"/>
              <a:t> </a:t>
            </a:r>
            <a:r>
              <a:rPr lang="en-US" sz="1400" b="1" dirty="0" err="1"/>
              <a:t>davranışları</a:t>
            </a:r>
            <a:r>
              <a:rPr lang="en-US" sz="1400" b="1" dirty="0"/>
              <a:t> </a:t>
            </a:r>
            <a:r>
              <a:rPr lang="en-US" sz="1400" b="1" dirty="0" err="1"/>
              <a:t>hakkında</a:t>
            </a:r>
            <a:r>
              <a:rPr lang="en-US" sz="1400" b="1" dirty="0"/>
              <a:t> </a:t>
            </a:r>
            <a:r>
              <a:rPr lang="en-US" sz="1400" b="1" dirty="0" err="1"/>
              <a:t>bilgi</a:t>
            </a:r>
            <a:r>
              <a:rPr lang="en-US" sz="1400" b="1" dirty="0"/>
              <a:t> </a:t>
            </a:r>
            <a:r>
              <a:rPr lang="en-US" sz="1400" b="1" dirty="0" err="1"/>
              <a:t>sahibi</a:t>
            </a:r>
            <a:r>
              <a:rPr lang="en-US" sz="1400" b="1" dirty="0"/>
              <a:t> </a:t>
            </a:r>
            <a:r>
              <a:rPr lang="en-US" sz="1400" b="1" dirty="0" err="1"/>
              <a:t>olmayan</a:t>
            </a:r>
            <a:r>
              <a:rPr lang="en-US" sz="1400" b="1" dirty="0"/>
              <a:t> </a:t>
            </a:r>
            <a:r>
              <a:rPr lang="en-US" sz="1400" b="1" dirty="0" err="1"/>
              <a:t>kütüphaneciler</a:t>
            </a:r>
            <a:r>
              <a:rPr lang="en-US" sz="1400" b="1" dirty="0"/>
              <a:t> </a:t>
            </a:r>
            <a:r>
              <a:rPr lang="en-US" sz="1400" b="1" dirty="0" err="1"/>
              <a:t>tarafından</a:t>
            </a:r>
            <a:r>
              <a:rPr lang="en-US" sz="1400" b="1" dirty="0"/>
              <a:t> </a:t>
            </a:r>
            <a:r>
              <a:rPr lang="en-US" sz="1400" b="1" dirty="0" err="1"/>
              <a:t>seçiliyordu</a:t>
            </a:r>
            <a:r>
              <a:rPr lang="tr-TR" sz="1400" b="1" dirty="0"/>
              <a:t>.</a:t>
            </a:r>
            <a:r>
              <a:rPr lang="en-US" sz="1400" b="1" dirty="0"/>
              <a:t> </a:t>
            </a:r>
            <a:endParaRPr lang="tr-TR" sz="1400" b="1" dirty="0"/>
          </a:p>
          <a:p>
            <a:pPr algn="just"/>
            <a:r>
              <a:rPr lang="tr-TR" sz="1400" b="1" dirty="0"/>
              <a:t>Ekip, b</a:t>
            </a:r>
            <a:r>
              <a:rPr lang="en-US" sz="1400" b="1" dirty="0" err="1"/>
              <a:t>unu</a:t>
            </a:r>
            <a:r>
              <a:rPr lang="en-US" sz="1400" b="1" dirty="0"/>
              <a:t> </a:t>
            </a:r>
            <a:r>
              <a:rPr lang="en-US" sz="1400" b="1" dirty="0" err="1"/>
              <a:t>iyileştirmek</a:t>
            </a:r>
            <a:r>
              <a:rPr lang="en-US" sz="1400" b="1" dirty="0"/>
              <a:t> </a:t>
            </a:r>
            <a:r>
              <a:rPr lang="en-US" sz="1400" b="1" dirty="0" err="1"/>
              <a:t>için</a:t>
            </a:r>
            <a:r>
              <a:rPr lang="en-US" sz="1400" b="1" dirty="0"/>
              <a:t> </a:t>
            </a:r>
            <a:r>
              <a:rPr lang="en-US" sz="1400" b="1" dirty="0" err="1"/>
              <a:t>kullanıcı</a:t>
            </a:r>
            <a:r>
              <a:rPr lang="en-US" sz="1400" b="1" dirty="0"/>
              <a:t> </a:t>
            </a:r>
            <a:r>
              <a:rPr lang="en-US" sz="1400" b="1" dirty="0" err="1"/>
              <a:t>yollarını</a:t>
            </a:r>
            <a:r>
              <a:rPr lang="en-US" sz="1400" b="1" dirty="0"/>
              <a:t> </a:t>
            </a:r>
            <a:r>
              <a:rPr lang="en-US" sz="1400" b="1" dirty="0" err="1"/>
              <a:t>izle</a:t>
            </a:r>
            <a:r>
              <a:rPr lang="tr-TR" sz="1400" b="1" dirty="0" err="1"/>
              <a:t>di</a:t>
            </a:r>
            <a:r>
              <a:rPr lang="tr-TR" sz="1400" b="1" dirty="0"/>
              <a:t>; </a:t>
            </a:r>
            <a:r>
              <a:rPr lang="en-US" sz="1400" b="1" dirty="0"/>
              <a:t>hangi </a:t>
            </a:r>
            <a:r>
              <a:rPr lang="en-US" sz="1400" b="1" dirty="0" err="1"/>
              <a:t>içeriklerin</a:t>
            </a:r>
            <a:r>
              <a:rPr lang="en-US" sz="1400" b="1" dirty="0"/>
              <a:t> </a:t>
            </a:r>
            <a:r>
              <a:rPr lang="en-US" sz="1400" b="1" dirty="0" err="1"/>
              <a:t>en</a:t>
            </a:r>
            <a:r>
              <a:rPr lang="en-US" sz="1400" b="1" dirty="0"/>
              <a:t> </a:t>
            </a:r>
            <a:r>
              <a:rPr lang="en-US" sz="1400" b="1" dirty="0" err="1"/>
              <a:t>sık</a:t>
            </a:r>
            <a:r>
              <a:rPr lang="en-US" sz="1400" b="1" dirty="0"/>
              <a:t> </a:t>
            </a:r>
            <a:r>
              <a:rPr lang="en-US" sz="1400" b="1" dirty="0" err="1"/>
              <a:t>erişildiğini</a:t>
            </a:r>
            <a:r>
              <a:rPr lang="en-US" sz="1400" b="1" dirty="0"/>
              <a:t>, </a:t>
            </a:r>
            <a:r>
              <a:rPr lang="tr-TR" sz="1400" b="1" dirty="0"/>
              <a:t>gereksinim</a:t>
            </a:r>
            <a:r>
              <a:rPr lang="en-US" sz="1400" b="1" dirty="0"/>
              <a:t> </a:t>
            </a:r>
            <a:r>
              <a:rPr lang="en-US" sz="1400" b="1" dirty="0" err="1"/>
              <a:t>ve</a:t>
            </a:r>
            <a:r>
              <a:rPr lang="en-US" sz="1400" b="1" dirty="0"/>
              <a:t> </a:t>
            </a:r>
            <a:r>
              <a:rPr lang="en-US" sz="1400" b="1" dirty="0" err="1"/>
              <a:t>tercihleri</a:t>
            </a:r>
            <a:r>
              <a:rPr lang="en-US" sz="1400" b="1" dirty="0"/>
              <a:t> </a:t>
            </a:r>
            <a:r>
              <a:rPr lang="en-US" sz="1400" b="1" dirty="0" err="1"/>
              <a:t>yansıtacak</a:t>
            </a:r>
            <a:r>
              <a:rPr lang="en-US" sz="1400" b="1" dirty="0"/>
              <a:t> </a:t>
            </a:r>
            <a:r>
              <a:rPr lang="en-US" sz="1400" b="1" dirty="0" err="1"/>
              <a:t>şekilde</a:t>
            </a:r>
            <a:r>
              <a:rPr lang="en-US" sz="1400" b="1" dirty="0"/>
              <a:t> </a:t>
            </a:r>
            <a:r>
              <a:rPr lang="en-US" sz="1400" b="1" dirty="0" err="1"/>
              <a:t>belirlemek</a:t>
            </a:r>
            <a:r>
              <a:rPr lang="en-US" sz="1400" b="1" dirty="0"/>
              <a:t> </a:t>
            </a:r>
            <a:r>
              <a:rPr lang="en-US" sz="1400" b="1" dirty="0" err="1"/>
              <a:t>için</a:t>
            </a:r>
            <a:r>
              <a:rPr lang="en-US" sz="1400" b="1" dirty="0"/>
              <a:t> Google Analytics</a:t>
            </a:r>
            <a:r>
              <a:rPr lang="tr-TR" sz="1400" b="1" dirty="0"/>
              <a:t>’i</a:t>
            </a:r>
            <a:r>
              <a:rPr lang="en-US" sz="1400" b="1" dirty="0"/>
              <a:t> </a:t>
            </a:r>
            <a:r>
              <a:rPr lang="en-US" sz="1400" b="1" dirty="0" err="1"/>
              <a:t>kullandı</a:t>
            </a:r>
            <a:r>
              <a:rPr lang="tr-TR" sz="1400" b="1" dirty="0"/>
              <a:t>.</a:t>
            </a:r>
          </a:p>
          <a:p>
            <a:pPr algn="just"/>
            <a:r>
              <a:rPr lang="en-US" sz="1400" b="1" dirty="0"/>
              <a:t> "</a:t>
            </a:r>
            <a:r>
              <a:rPr lang="en-US" sz="1400" b="1" dirty="0" err="1"/>
              <a:t>Popüler</a:t>
            </a:r>
            <a:r>
              <a:rPr lang="en-US" sz="1400" b="1" dirty="0"/>
              <a:t> </a:t>
            </a:r>
            <a:r>
              <a:rPr lang="en-US" sz="1400" b="1" dirty="0" err="1"/>
              <a:t>içerik"i</a:t>
            </a:r>
            <a:r>
              <a:rPr lang="en-US" sz="1400" b="1" dirty="0"/>
              <a:t>, %10'dan </a:t>
            </a:r>
            <a:r>
              <a:rPr lang="en-US" sz="1400" b="1" dirty="0" err="1"/>
              <a:t>fazla</a:t>
            </a:r>
            <a:r>
              <a:rPr lang="en-US" sz="1400" b="1" dirty="0"/>
              <a:t> </a:t>
            </a:r>
            <a:r>
              <a:rPr lang="en-US" sz="1400" b="1" dirty="0" err="1"/>
              <a:t>erişilen</a:t>
            </a:r>
            <a:r>
              <a:rPr lang="en-US" sz="1400" b="1" dirty="0"/>
              <a:t> </a:t>
            </a:r>
            <a:r>
              <a:rPr lang="en-US" sz="1400" b="1" dirty="0" err="1"/>
              <a:t>öğeler</a:t>
            </a:r>
            <a:r>
              <a:rPr lang="en-US" sz="1400" b="1" dirty="0"/>
              <a:t> </a:t>
            </a:r>
            <a:r>
              <a:rPr lang="en-US" sz="1400" b="1" dirty="0" err="1"/>
              <a:t>olarak</a:t>
            </a:r>
            <a:r>
              <a:rPr lang="en-US" sz="1400" b="1" dirty="0"/>
              <a:t> </a:t>
            </a:r>
            <a:r>
              <a:rPr lang="en-US" sz="1400" b="1" dirty="0" err="1"/>
              <a:t>tanımladılar</a:t>
            </a:r>
            <a:r>
              <a:rPr lang="tr-TR" sz="1400" b="1" dirty="0"/>
              <a:t>.</a:t>
            </a:r>
          </a:p>
          <a:p>
            <a:pPr algn="just"/>
            <a:r>
              <a:rPr lang="tr-TR" sz="1400" b="1" dirty="0"/>
              <a:t>Bu </a:t>
            </a:r>
            <a:r>
              <a:rPr lang="en-US" sz="1400" b="1" dirty="0"/>
              <a:t>da </a:t>
            </a:r>
            <a:r>
              <a:rPr lang="en-US" sz="1400" b="1" dirty="0" err="1"/>
              <a:t>bunların</a:t>
            </a:r>
            <a:r>
              <a:rPr lang="en-US" sz="1400" b="1" dirty="0"/>
              <a:t> </a:t>
            </a:r>
            <a:r>
              <a:rPr lang="en-US" sz="1400" b="1" dirty="0" err="1"/>
              <a:t>kullanıcı</a:t>
            </a:r>
            <a:r>
              <a:rPr lang="en-US" sz="1400" b="1" dirty="0"/>
              <a:t> </a:t>
            </a:r>
            <a:r>
              <a:rPr lang="en-US" sz="1400" b="1" dirty="0" err="1"/>
              <a:t>ilgi</a:t>
            </a:r>
            <a:r>
              <a:rPr lang="en-US" sz="1400" b="1" dirty="0"/>
              <a:t> </a:t>
            </a:r>
            <a:r>
              <a:rPr lang="en-US" sz="1400" b="1" dirty="0" err="1"/>
              <a:t>alanlarıyla</a:t>
            </a:r>
            <a:r>
              <a:rPr lang="en-US" sz="1400" b="1" dirty="0"/>
              <a:t> </a:t>
            </a:r>
            <a:r>
              <a:rPr lang="en-US" sz="1400" b="1" dirty="0" err="1"/>
              <a:t>uyumlu</a:t>
            </a:r>
            <a:r>
              <a:rPr lang="en-US" sz="1400" b="1" dirty="0"/>
              <a:t> </a:t>
            </a:r>
            <a:r>
              <a:rPr lang="en-US" sz="1400" b="1" dirty="0" err="1"/>
              <a:t>olduğunu</a:t>
            </a:r>
            <a:r>
              <a:rPr lang="en-US" sz="1400" b="1" dirty="0"/>
              <a:t> </a:t>
            </a:r>
            <a:r>
              <a:rPr lang="en-US" sz="1400" b="1" dirty="0" err="1"/>
              <a:t>gösterirken</a:t>
            </a:r>
            <a:r>
              <a:rPr lang="en-US" sz="1400" b="1" dirty="0"/>
              <a:t>, %0,05'ten </a:t>
            </a:r>
            <a:r>
              <a:rPr lang="en-US" sz="1400" b="1" dirty="0" err="1"/>
              <a:t>az</a:t>
            </a:r>
            <a:r>
              <a:rPr lang="en-US" sz="1400" b="1" dirty="0"/>
              <a:t> </a:t>
            </a:r>
            <a:r>
              <a:rPr lang="en-US" sz="1400" b="1" dirty="0" err="1"/>
              <a:t>erişilen</a:t>
            </a:r>
            <a:r>
              <a:rPr lang="en-US" sz="1400" b="1" dirty="0"/>
              <a:t> </a:t>
            </a:r>
            <a:r>
              <a:rPr lang="en-US" sz="1400" b="1" dirty="0" err="1"/>
              <a:t>içeriklerin</a:t>
            </a:r>
            <a:r>
              <a:rPr lang="en-US" sz="1400" b="1" dirty="0"/>
              <a:t> </a:t>
            </a:r>
            <a:r>
              <a:rPr lang="en-US" sz="1400" b="1" dirty="0" err="1"/>
              <a:t>kullanıcı</a:t>
            </a:r>
            <a:r>
              <a:rPr lang="en-US" sz="1400" b="1" dirty="0"/>
              <a:t> </a:t>
            </a:r>
            <a:r>
              <a:rPr lang="tr-TR" sz="1400" b="1" dirty="0"/>
              <a:t>gereksinimleriyle </a:t>
            </a:r>
            <a:r>
              <a:rPr lang="en-US" sz="1400" b="1" dirty="0" err="1"/>
              <a:t>daha</a:t>
            </a:r>
            <a:r>
              <a:rPr lang="en-US" sz="1400" b="1" dirty="0"/>
              <a:t> </a:t>
            </a:r>
            <a:r>
              <a:rPr lang="en-US" sz="1400" b="1" dirty="0" err="1"/>
              <a:t>az</a:t>
            </a:r>
            <a:r>
              <a:rPr lang="en-US" sz="1400" b="1" dirty="0"/>
              <a:t> </a:t>
            </a:r>
            <a:r>
              <a:rPr lang="tr-TR" sz="1400" b="1" dirty="0"/>
              <a:t>ilgili</a:t>
            </a:r>
            <a:r>
              <a:rPr lang="en-US" sz="1400" b="1" dirty="0"/>
              <a:t> </a:t>
            </a:r>
            <a:r>
              <a:rPr lang="en-US" sz="1400" b="1" dirty="0" err="1"/>
              <a:t>olduğu</a:t>
            </a:r>
            <a:r>
              <a:rPr lang="en-US" sz="1400" b="1" dirty="0"/>
              <a:t> </a:t>
            </a:r>
            <a:r>
              <a:rPr lang="en-US" sz="1400" b="1" dirty="0" err="1"/>
              <a:t>düşünüldü</a:t>
            </a:r>
            <a:r>
              <a:rPr lang="tr-TR" sz="1400" b="1" dirty="0"/>
              <a:t>.</a:t>
            </a:r>
          </a:p>
          <a:p>
            <a:pPr algn="just"/>
            <a:r>
              <a:rPr lang="en-US" sz="1400" b="1" dirty="0" err="1"/>
              <a:t>Ekip</a:t>
            </a:r>
            <a:r>
              <a:rPr lang="en-US" sz="1400" b="1" dirty="0"/>
              <a:t>, </a:t>
            </a:r>
            <a:r>
              <a:rPr lang="en-US" sz="1400" b="1" dirty="0" err="1"/>
              <a:t>kullanıcı</a:t>
            </a:r>
            <a:r>
              <a:rPr lang="en-US" sz="1400" b="1" dirty="0"/>
              <a:t> </a:t>
            </a:r>
            <a:r>
              <a:rPr lang="en-US" sz="1400" b="1" dirty="0" err="1"/>
              <a:t>akışı</a:t>
            </a:r>
            <a:r>
              <a:rPr lang="en-US" sz="1400" b="1" dirty="0"/>
              <a:t> </a:t>
            </a:r>
            <a:r>
              <a:rPr lang="en-US" sz="1400" b="1" dirty="0" err="1"/>
              <a:t>ve</a:t>
            </a:r>
            <a:r>
              <a:rPr lang="en-US" sz="1400" b="1" dirty="0"/>
              <a:t> </a:t>
            </a:r>
            <a:r>
              <a:rPr lang="en-US" sz="1400" b="1" dirty="0" err="1"/>
              <a:t>tıklama</a:t>
            </a:r>
            <a:r>
              <a:rPr lang="en-US" sz="1400" b="1" dirty="0"/>
              <a:t> </a:t>
            </a:r>
            <a:r>
              <a:rPr lang="en-US" sz="1400" b="1" dirty="0" err="1"/>
              <a:t>verilerini</a:t>
            </a:r>
            <a:r>
              <a:rPr lang="en-US" sz="1400" b="1" dirty="0"/>
              <a:t> </a:t>
            </a:r>
            <a:r>
              <a:rPr lang="en-US" sz="1400" b="1" dirty="0" err="1"/>
              <a:t>analiz</a:t>
            </a:r>
            <a:r>
              <a:rPr lang="en-US" sz="1400" b="1" dirty="0"/>
              <a:t> </a:t>
            </a:r>
            <a:r>
              <a:rPr lang="en-US" sz="1400" b="1" dirty="0" err="1"/>
              <a:t>ederek</a:t>
            </a:r>
            <a:r>
              <a:rPr lang="en-US" sz="1400" b="1" dirty="0"/>
              <a:t>, web </a:t>
            </a:r>
            <a:r>
              <a:rPr lang="en-US" sz="1400" b="1" dirty="0" err="1"/>
              <a:t>sitesini</a:t>
            </a:r>
            <a:r>
              <a:rPr lang="en-US" sz="1400" b="1" dirty="0"/>
              <a:t>, </a:t>
            </a:r>
            <a:r>
              <a:rPr lang="en-US" sz="1400" b="1" dirty="0" err="1"/>
              <a:t>en</a:t>
            </a:r>
            <a:r>
              <a:rPr lang="en-US" sz="1400" b="1" dirty="0"/>
              <a:t> </a:t>
            </a:r>
            <a:r>
              <a:rPr lang="en-US" sz="1400" b="1" dirty="0" err="1"/>
              <a:t>çok</a:t>
            </a:r>
            <a:r>
              <a:rPr lang="en-US" sz="1400" b="1" dirty="0"/>
              <a:t> </a:t>
            </a:r>
            <a:r>
              <a:rPr lang="en-US" sz="1400" b="1" dirty="0" err="1"/>
              <a:t>kullanılan</a:t>
            </a:r>
            <a:r>
              <a:rPr lang="en-US" sz="1400" b="1" dirty="0"/>
              <a:t> </a:t>
            </a:r>
            <a:r>
              <a:rPr lang="en-US" sz="1400" b="1" dirty="0" err="1"/>
              <a:t>veritabanlarını</a:t>
            </a:r>
            <a:r>
              <a:rPr lang="en-US" sz="1400" b="1" dirty="0"/>
              <a:t> </a:t>
            </a:r>
            <a:r>
              <a:rPr lang="en-US" sz="1400" b="1" dirty="0" err="1"/>
              <a:t>öne</a:t>
            </a:r>
            <a:r>
              <a:rPr lang="en-US" sz="1400" b="1" dirty="0"/>
              <a:t> </a:t>
            </a:r>
            <a:r>
              <a:rPr lang="en-US" sz="1400" b="1" dirty="0" err="1"/>
              <a:t>çıkarmak</a:t>
            </a:r>
            <a:r>
              <a:rPr lang="en-US" sz="1400" b="1" dirty="0"/>
              <a:t> </a:t>
            </a:r>
            <a:r>
              <a:rPr lang="en-US" sz="1400" b="1" dirty="0" err="1"/>
              <a:t>ve</a:t>
            </a:r>
            <a:r>
              <a:rPr lang="en-US" sz="1400" b="1" dirty="0"/>
              <a:t> </a:t>
            </a:r>
            <a:r>
              <a:rPr lang="en-US" sz="1400" b="1" dirty="0" err="1"/>
              <a:t>gereksiz</a:t>
            </a:r>
            <a:r>
              <a:rPr lang="en-US" sz="1400" b="1" dirty="0"/>
              <a:t> </a:t>
            </a:r>
            <a:r>
              <a:rPr lang="en-US" sz="1400" b="1" dirty="0" err="1"/>
              <a:t>bağlantıları</a:t>
            </a:r>
            <a:r>
              <a:rPr lang="en-US" sz="1400" b="1" dirty="0"/>
              <a:t> </a:t>
            </a:r>
            <a:r>
              <a:rPr lang="en-US" sz="1400" b="1" dirty="0" err="1"/>
              <a:t>azaltmak</a:t>
            </a:r>
            <a:r>
              <a:rPr lang="en-US" sz="1400" b="1" dirty="0"/>
              <a:t> </a:t>
            </a:r>
            <a:r>
              <a:rPr lang="en-US" sz="1400" b="1" dirty="0" err="1"/>
              <a:t>gibi</a:t>
            </a:r>
            <a:r>
              <a:rPr lang="en-US" sz="1400" b="1" dirty="0"/>
              <a:t> </a:t>
            </a:r>
            <a:r>
              <a:rPr lang="en-US" sz="1400" b="1" dirty="0" err="1"/>
              <a:t>kullanıcı</a:t>
            </a:r>
            <a:r>
              <a:rPr lang="en-US" sz="1400" b="1" dirty="0"/>
              <a:t> </a:t>
            </a:r>
            <a:r>
              <a:rPr lang="tr-TR" sz="1400" b="1" dirty="0"/>
              <a:t>gereksinimlerini</a:t>
            </a:r>
            <a:r>
              <a:rPr lang="en-US" sz="1400" b="1" dirty="0"/>
              <a:t> </a:t>
            </a:r>
            <a:r>
              <a:rPr lang="en-US" sz="1400" b="1" dirty="0" err="1"/>
              <a:t>karşılayan</a:t>
            </a:r>
            <a:r>
              <a:rPr lang="en-US" sz="1400" b="1" dirty="0"/>
              <a:t> </a:t>
            </a:r>
            <a:r>
              <a:rPr lang="en-US" sz="1400" b="1" dirty="0" err="1"/>
              <a:t>kaynaklara</a:t>
            </a:r>
            <a:r>
              <a:rPr lang="en-US" sz="1400" b="1" dirty="0"/>
              <a:t> </a:t>
            </a:r>
            <a:r>
              <a:rPr lang="en-US" sz="1400" b="1" dirty="0" err="1"/>
              <a:t>öncelik</a:t>
            </a:r>
            <a:r>
              <a:rPr lang="en-US" sz="1400" b="1" dirty="0"/>
              <a:t> </a:t>
            </a:r>
            <a:r>
              <a:rPr lang="en-US" sz="1400" b="1" dirty="0" err="1"/>
              <a:t>verecek</a:t>
            </a:r>
            <a:r>
              <a:rPr lang="en-US" sz="1400" b="1" dirty="0"/>
              <a:t> </a:t>
            </a:r>
            <a:r>
              <a:rPr lang="en-US" sz="1400" b="1" dirty="0" err="1"/>
              <a:t>şekilde</a:t>
            </a:r>
            <a:r>
              <a:rPr lang="en-US" sz="1400" b="1" dirty="0"/>
              <a:t> </a:t>
            </a:r>
            <a:r>
              <a:rPr lang="en-US" sz="1400" b="1" dirty="0" err="1"/>
              <a:t>yeniden</a:t>
            </a:r>
            <a:r>
              <a:rPr lang="en-US" sz="1400" b="1" dirty="0"/>
              <a:t> </a:t>
            </a:r>
            <a:r>
              <a:rPr lang="en-US" sz="1400" b="1" dirty="0" err="1"/>
              <a:t>düzenle</a:t>
            </a:r>
            <a:r>
              <a:rPr lang="tr-TR" sz="1400" b="1" dirty="0" err="1"/>
              <a:t>di</a:t>
            </a:r>
            <a:r>
              <a:rPr lang="tr-TR" sz="1400" b="1" dirty="0"/>
              <a:t>.</a:t>
            </a:r>
            <a:r>
              <a:rPr lang="en-US" sz="1400" b="1" dirty="0"/>
              <a:t> </a:t>
            </a:r>
            <a:endParaRPr lang="tr-TR" sz="1400" b="1" dirty="0"/>
          </a:p>
          <a:p>
            <a:pPr algn="just"/>
            <a:r>
              <a:rPr lang="en-US" sz="1400" b="1" dirty="0"/>
              <a:t>Bu </a:t>
            </a:r>
            <a:r>
              <a:rPr lang="en-US" sz="1400" b="1" dirty="0" err="1"/>
              <a:t>veri</a:t>
            </a:r>
            <a:r>
              <a:rPr lang="en-US" sz="1400" b="1" dirty="0"/>
              <a:t> </a:t>
            </a:r>
            <a:r>
              <a:rPr lang="en-US" sz="1400" b="1" dirty="0" err="1"/>
              <a:t>odaklı</a:t>
            </a:r>
            <a:r>
              <a:rPr lang="en-US" sz="1400" b="1" dirty="0"/>
              <a:t> </a:t>
            </a:r>
            <a:r>
              <a:rPr lang="en-US" sz="1400" b="1" dirty="0" err="1"/>
              <a:t>yaklaşım</a:t>
            </a:r>
            <a:r>
              <a:rPr lang="en-US" sz="1400" b="1" dirty="0"/>
              <a:t>, </a:t>
            </a:r>
            <a:r>
              <a:rPr lang="en-US" sz="1400" b="1" dirty="0" err="1"/>
              <a:t>kullanıcıların</a:t>
            </a:r>
            <a:r>
              <a:rPr lang="en-US" sz="1400" b="1" dirty="0"/>
              <a:t> </a:t>
            </a:r>
            <a:r>
              <a:rPr lang="tr-TR" sz="1400" b="1" dirty="0"/>
              <a:t>gereksinim</a:t>
            </a:r>
            <a:r>
              <a:rPr lang="en-US" sz="1400" b="1" dirty="0"/>
              <a:t> </a:t>
            </a:r>
            <a:r>
              <a:rPr lang="en-US" sz="1400" b="1" dirty="0" err="1"/>
              <a:t>duydukları</a:t>
            </a:r>
            <a:r>
              <a:rPr lang="en-US" sz="1400" b="1" dirty="0"/>
              <a:t> </a:t>
            </a:r>
            <a:r>
              <a:rPr lang="tr-TR" sz="1400" b="1" dirty="0"/>
              <a:t>kaynaklara</a:t>
            </a:r>
            <a:r>
              <a:rPr lang="en-US" sz="1400" b="1" dirty="0"/>
              <a:t> </a:t>
            </a:r>
            <a:r>
              <a:rPr lang="en-US" sz="1400" b="1" dirty="0" err="1"/>
              <a:t>daha</a:t>
            </a:r>
            <a:r>
              <a:rPr lang="en-US" sz="1400" b="1" dirty="0"/>
              <a:t> </a:t>
            </a:r>
            <a:r>
              <a:rPr lang="tr-TR" sz="1400" b="1" dirty="0"/>
              <a:t>hızlı, doğrudan ve </a:t>
            </a:r>
            <a:r>
              <a:rPr lang="en-US" sz="1400" b="1" dirty="0" err="1"/>
              <a:t>verimli</a:t>
            </a:r>
            <a:r>
              <a:rPr lang="en-US" sz="1400" b="1" dirty="0"/>
              <a:t> </a:t>
            </a:r>
            <a:r>
              <a:rPr lang="en-US" sz="1400" b="1" dirty="0" err="1"/>
              <a:t>bir</a:t>
            </a:r>
            <a:r>
              <a:rPr lang="en-US" sz="1400" b="1" dirty="0"/>
              <a:t> </a:t>
            </a:r>
            <a:r>
              <a:rPr lang="en-US" sz="1400" b="1" dirty="0" err="1"/>
              <a:t>şekilde</a:t>
            </a:r>
            <a:r>
              <a:rPr lang="en-US" sz="1400" b="1" dirty="0"/>
              <a:t> </a:t>
            </a:r>
            <a:r>
              <a:rPr lang="en-US" sz="1400" b="1" dirty="0" err="1"/>
              <a:t>erişebilmelerini</a:t>
            </a:r>
            <a:r>
              <a:rPr lang="en-US" sz="1400" b="1" dirty="0"/>
              <a:t> </a:t>
            </a:r>
            <a:r>
              <a:rPr lang="en-US" sz="1400" b="1" dirty="0" err="1"/>
              <a:t>sağladı</a:t>
            </a:r>
            <a:r>
              <a:rPr lang="tr-TR" sz="1400" b="1" dirty="0"/>
              <a:t>.</a:t>
            </a:r>
          </a:p>
          <a:p>
            <a:pPr algn="just"/>
            <a:r>
              <a:rPr lang="tr-TR" sz="1400" b="1" dirty="0"/>
              <a:t>Çalışma, </a:t>
            </a:r>
            <a:r>
              <a:rPr lang="en-US" sz="1400" b="1" dirty="0" err="1"/>
              <a:t>genel</a:t>
            </a:r>
            <a:r>
              <a:rPr lang="en-US" sz="1400" b="1" dirty="0"/>
              <a:t> </a:t>
            </a:r>
            <a:r>
              <a:rPr lang="en-US" sz="1400" b="1" dirty="0" err="1"/>
              <a:t>olarak</a:t>
            </a:r>
            <a:r>
              <a:rPr lang="en-US" sz="1400" b="1" dirty="0"/>
              <a:t> </a:t>
            </a:r>
            <a:r>
              <a:rPr lang="en-US" sz="1400" b="1" dirty="0" err="1"/>
              <a:t>kullanıcı</a:t>
            </a:r>
            <a:r>
              <a:rPr lang="en-US" sz="1400" b="1" dirty="0"/>
              <a:t> </a:t>
            </a:r>
            <a:r>
              <a:rPr lang="en-US" sz="1400" b="1" dirty="0" err="1"/>
              <a:t>davranışlarının</a:t>
            </a:r>
            <a:r>
              <a:rPr lang="en-US" sz="1400" b="1" dirty="0"/>
              <a:t> </a:t>
            </a:r>
            <a:r>
              <a:rPr lang="en-US" sz="1400" b="1" dirty="0" err="1"/>
              <a:t>izlenmesinin</a:t>
            </a:r>
            <a:r>
              <a:rPr lang="en-US" sz="1400" b="1" dirty="0"/>
              <a:t> </a:t>
            </a:r>
            <a:r>
              <a:rPr lang="en-US" sz="1400" b="1" dirty="0" err="1"/>
              <a:t>kullanıcıların</a:t>
            </a:r>
            <a:r>
              <a:rPr lang="en-US" sz="1400" b="1" dirty="0"/>
              <a:t> </a:t>
            </a:r>
            <a:r>
              <a:rPr lang="en-US" sz="1400" b="1" dirty="0" err="1"/>
              <a:t>gerçekte</a:t>
            </a:r>
            <a:r>
              <a:rPr lang="en-US" sz="1400" b="1" dirty="0"/>
              <a:t> </a:t>
            </a:r>
            <a:r>
              <a:rPr lang="en-US" sz="1400" b="1" dirty="0" err="1"/>
              <a:t>neye</a:t>
            </a:r>
            <a:r>
              <a:rPr lang="en-US" sz="1400" b="1" dirty="0"/>
              <a:t> </a:t>
            </a:r>
            <a:r>
              <a:rPr lang="tr-TR" sz="1400" b="1" dirty="0"/>
              <a:t>gereksinim</a:t>
            </a:r>
            <a:r>
              <a:rPr lang="en-US" sz="1400" b="1" dirty="0"/>
              <a:t> </a:t>
            </a:r>
            <a:r>
              <a:rPr lang="en-US" sz="1400" b="1" dirty="0" err="1"/>
              <a:t>duyduğunu</a:t>
            </a:r>
            <a:r>
              <a:rPr lang="en-US" sz="1400" b="1" dirty="0"/>
              <a:t> </a:t>
            </a:r>
            <a:r>
              <a:rPr lang="en-US" sz="1400" b="1" dirty="0" err="1"/>
              <a:t>belirlemeye</a:t>
            </a:r>
            <a:r>
              <a:rPr lang="en-US" sz="1400" b="1" dirty="0"/>
              <a:t> </a:t>
            </a:r>
            <a:r>
              <a:rPr lang="en-US" sz="1400" b="1" dirty="0" err="1"/>
              <a:t>yardımcı</a:t>
            </a:r>
            <a:r>
              <a:rPr lang="en-US" sz="1400" b="1" dirty="0"/>
              <a:t> </a:t>
            </a:r>
            <a:r>
              <a:rPr lang="en-US" sz="1400" b="1" dirty="0" err="1"/>
              <a:t>olduğunu</a:t>
            </a:r>
            <a:r>
              <a:rPr lang="en-US" sz="1400" b="1" dirty="0"/>
              <a:t>, web </a:t>
            </a:r>
            <a:r>
              <a:rPr lang="en-US" sz="1400" b="1" dirty="0" err="1"/>
              <a:t>sitesinin</a:t>
            </a:r>
            <a:r>
              <a:rPr lang="en-US" sz="1400" b="1" dirty="0"/>
              <a:t> </a:t>
            </a:r>
            <a:r>
              <a:rPr lang="en-US" sz="1400" b="1" dirty="0" err="1"/>
              <a:t>sürekli</a:t>
            </a:r>
            <a:r>
              <a:rPr lang="en-US" sz="1400" b="1" dirty="0"/>
              <a:t> </a:t>
            </a:r>
            <a:r>
              <a:rPr lang="en-US" sz="1400" b="1" dirty="0" err="1"/>
              <a:t>olarak</a:t>
            </a:r>
            <a:r>
              <a:rPr lang="en-US" sz="1400" b="1" dirty="0"/>
              <a:t> </a:t>
            </a:r>
            <a:r>
              <a:rPr lang="en-US" sz="1400" b="1" dirty="0" err="1"/>
              <a:t>iyileştirilmesini</a:t>
            </a:r>
            <a:r>
              <a:rPr lang="en-US" sz="1400" b="1" dirty="0"/>
              <a:t> </a:t>
            </a:r>
            <a:r>
              <a:rPr lang="en-US" sz="1400" b="1" dirty="0" err="1"/>
              <a:t>sağlayarak</a:t>
            </a:r>
            <a:r>
              <a:rPr lang="en-US" sz="1400" b="1" dirty="0"/>
              <a:t> </a:t>
            </a:r>
            <a:r>
              <a:rPr lang="en-US" sz="1400" b="1" dirty="0" err="1"/>
              <a:t>kullanıcıların</a:t>
            </a:r>
            <a:r>
              <a:rPr lang="en-US" sz="1400" b="1" dirty="0"/>
              <a:t> </a:t>
            </a:r>
            <a:r>
              <a:rPr lang="en-US" sz="1400" b="1" dirty="0" err="1"/>
              <a:t>görevlerini</a:t>
            </a:r>
            <a:r>
              <a:rPr lang="en-US" sz="1400" b="1" dirty="0"/>
              <a:t> </a:t>
            </a:r>
            <a:r>
              <a:rPr lang="en-US" sz="1400" b="1" dirty="0" err="1"/>
              <a:t>daha</a:t>
            </a:r>
            <a:r>
              <a:rPr lang="en-US" sz="1400" b="1" dirty="0"/>
              <a:t> iyi </a:t>
            </a:r>
            <a:r>
              <a:rPr lang="en-US" sz="1400" b="1" dirty="0" err="1"/>
              <a:t>yerine</a:t>
            </a:r>
            <a:r>
              <a:rPr lang="en-US" sz="1400" b="1" dirty="0"/>
              <a:t> </a:t>
            </a:r>
            <a:r>
              <a:rPr lang="en-US" sz="1400" b="1" dirty="0" err="1"/>
              <a:t>getirmesini</a:t>
            </a:r>
            <a:r>
              <a:rPr lang="en-US" sz="1400" b="1" dirty="0"/>
              <a:t> </a:t>
            </a:r>
            <a:r>
              <a:rPr lang="en-US" sz="1400" b="1" dirty="0" err="1"/>
              <a:t>sağladığını</a:t>
            </a:r>
            <a:r>
              <a:rPr lang="en-US" sz="1400" b="1" dirty="0"/>
              <a:t> </a:t>
            </a:r>
            <a:r>
              <a:rPr lang="en-US" sz="1400" b="1" dirty="0" err="1"/>
              <a:t>ve</a:t>
            </a:r>
            <a:r>
              <a:rPr lang="en-US" sz="1400" b="1" dirty="0"/>
              <a:t> </a:t>
            </a:r>
            <a:r>
              <a:rPr lang="en-US" sz="1400" b="1" dirty="0" err="1"/>
              <a:t>bunun</a:t>
            </a:r>
            <a:r>
              <a:rPr lang="en-US" sz="1400" b="1" dirty="0"/>
              <a:t> da </a:t>
            </a:r>
            <a:r>
              <a:rPr lang="en-US" sz="1400" b="1" dirty="0" err="1"/>
              <a:t>sonuç</a:t>
            </a:r>
            <a:r>
              <a:rPr lang="en-US" sz="1400" b="1" dirty="0"/>
              <a:t> </a:t>
            </a:r>
            <a:r>
              <a:rPr lang="en-US" sz="1400" b="1" dirty="0" err="1"/>
              <a:t>olarak</a:t>
            </a:r>
            <a:r>
              <a:rPr lang="en-US" sz="1400" b="1" dirty="0"/>
              <a:t> </a:t>
            </a:r>
            <a:r>
              <a:rPr lang="en-US" sz="1400" b="1" dirty="0" err="1"/>
              <a:t>kullanıcı</a:t>
            </a:r>
            <a:r>
              <a:rPr lang="en-US" sz="1400" b="1" dirty="0"/>
              <a:t> </a:t>
            </a:r>
            <a:r>
              <a:rPr lang="en-US" sz="1400" b="1" dirty="0" err="1"/>
              <a:t>memnuniyetini</a:t>
            </a:r>
            <a:r>
              <a:rPr lang="en-US" sz="1400" b="1" dirty="0"/>
              <a:t> </a:t>
            </a:r>
            <a:r>
              <a:rPr lang="en-US" sz="1400" b="1" dirty="0" err="1"/>
              <a:t>ve</a:t>
            </a:r>
            <a:r>
              <a:rPr lang="en-US" sz="1400" b="1" dirty="0"/>
              <a:t> </a:t>
            </a:r>
            <a:r>
              <a:rPr lang="en-US" sz="1400" b="1" dirty="0" err="1"/>
              <a:t>kaynak</a:t>
            </a:r>
            <a:r>
              <a:rPr lang="en-US" sz="1400" b="1" dirty="0"/>
              <a:t> </a:t>
            </a:r>
            <a:r>
              <a:rPr lang="en-US" sz="1400" b="1" dirty="0" err="1"/>
              <a:t>erişilebilirliğini</a:t>
            </a:r>
            <a:r>
              <a:rPr lang="en-US" sz="1400" b="1" dirty="0"/>
              <a:t> </a:t>
            </a:r>
            <a:r>
              <a:rPr lang="en-US" sz="1400" b="1" dirty="0" err="1"/>
              <a:t>iyileştirdiğini</a:t>
            </a:r>
            <a:r>
              <a:rPr lang="en-US" sz="1400" b="1" dirty="0"/>
              <a:t> </a:t>
            </a:r>
            <a:r>
              <a:rPr lang="en-US" sz="1400" b="1" dirty="0" err="1"/>
              <a:t>vurgulamaktadır</a:t>
            </a:r>
            <a:r>
              <a:rPr lang="tr-TR" sz="1400" b="1" dirty="0"/>
              <a:t>.</a:t>
            </a:r>
            <a:endParaRPr lang="en-US" sz="1400" b="1" dirty="0"/>
          </a:p>
        </p:txBody>
      </p:sp>
    </p:spTree>
    <p:extLst>
      <p:ext uri="{BB962C8B-B14F-4D97-AF65-F5344CB8AC3E}">
        <p14:creationId xmlns:p14="http://schemas.microsoft.com/office/powerpoint/2010/main" val="1303658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8755C2-1FC9-9DE1-3C03-ADAEC4E60F10}"/>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15AC416D-EE72-429C-CFBE-A7A277A78DCB}"/>
              </a:ext>
            </a:extLst>
          </p:cNvPr>
          <p:cNvSpPr>
            <a:spLocks noGrp="1"/>
          </p:cNvSpPr>
          <p:nvPr>
            <p:ph type="title"/>
          </p:nvPr>
        </p:nvSpPr>
        <p:spPr>
          <a:xfrm>
            <a:off x="667501" y="373626"/>
            <a:ext cx="9744860" cy="762000"/>
          </a:xfrm>
        </p:spPr>
        <p:txBody>
          <a:bodyPr>
            <a:normAutofit/>
          </a:bodyPr>
          <a:lstStyle/>
          <a:p>
            <a:pPr algn="ctr"/>
            <a:r>
              <a:rPr lang="tr-TR" b="1" dirty="0">
                <a:solidFill>
                  <a:schemeClr val="tx1"/>
                </a:solidFill>
              </a:rPr>
              <a:t>Bilgi Davranışı (Information </a:t>
            </a:r>
            <a:r>
              <a:rPr lang="tr-TR" b="1" dirty="0" err="1">
                <a:solidFill>
                  <a:schemeClr val="tx1"/>
                </a:solidFill>
              </a:rPr>
              <a:t>Behavior</a:t>
            </a:r>
            <a:r>
              <a:rPr lang="tr-TR" b="1" dirty="0">
                <a:solidFill>
                  <a:schemeClr val="tx1"/>
                </a:solidFill>
              </a:rPr>
              <a:t>)</a:t>
            </a:r>
            <a:endParaRPr lang="en-US" b="1" dirty="0"/>
          </a:p>
        </p:txBody>
      </p:sp>
      <p:sp>
        <p:nvSpPr>
          <p:cNvPr id="3" name="İçerik Yer Tutucusu 2">
            <a:extLst>
              <a:ext uri="{FF2B5EF4-FFF2-40B4-BE49-F238E27FC236}">
                <a16:creationId xmlns:a16="http://schemas.microsoft.com/office/drawing/2014/main" id="{36701732-6F1A-164D-192B-154C927E7E36}"/>
              </a:ext>
            </a:extLst>
          </p:cNvPr>
          <p:cNvSpPr>
            <a:spLocks noGrp="1"/>
          </p:cNvSpPr>
          <p:nvPr>
            <p:ph idx="1"/>
          </p:nvPr>
        </p:nvSpPr>
        <p:spPr>
          <a:xfrm>
            <a:off x="820928" y="1236399"/>
            <a:ext cx="9438005" cy="4940771"/>
          </a:xfrm>
        </p:spPr>
        <p:txBody>
          <a:bodyPr>
            <a:noAutofit/>
          </a:bodyPr>
          <a:lstStyle/>
          <a:p>
            <a:pPr marL="0" indent="0" algn="just">
              <a:buNone/>
            </a:pPr>
            <a:r>
              <a:rPr lang="en-US" sz="2000" b="1" dirty="0"/>
              <a:t>Bilgi </a:t>
            </a:r>
            <a:r>
              <a:rPr lang="en-US" sz="2000" b="1" dirty="0" err="1"/>
              <a:t>davranışı</a:t>
            </a:r>
            <a:r>
              <a:rPr lang="en-US" sz="2000" b="1" dirty="0"/>
              <a:t>, </a:t>
            </a:r>
            <a:r>
              <a:rPr lang="en-US" sz="2000" b="1" dirty="0" err="1"/>
              <a:t>kütüphaneler</a:t>
            </a:r>
            <a:r>
              <a:rPr lang="en-US" sz="2000" b="1" dirty="0"/>
              <a:t> </a:t>
            </a:r>
            <a:r>
              <a:rPr lang="en-US" sz="2000" b="1" dirty="0" err="1"/>
              <a:t>için</a:t>
            </a:r>
            <a:r>
              <a:rPr lang="en-US" sz="2000" b="1" dirty="0"/>
              <a:t> </a:t>
            </a:r>
            <a:r>
              <a:rPr lang="en-US" sz="2000" b="1" dirty="0" err="1"/>
              <a:t>yaşamsal</a:t>
            </a:r>
            <a:r>
              <a:rPr lang="en-US" sz="2000" b="1" dirty="0"/>
              <a:t> </a:t>
            </a:r>
            <a:r>
              <a:rPr lang="en-US" sz="2000" b="1" dirty="0" err="1"/>
              <a:t>önem</a:t>
            </a:r>
            <a:r>
              <a:rPr lang="en-US" sz="2000" b="1" dirty="0"/>
              <a:t> </a:t>
            </a:r>
            <a:r>
              <a:rPr lang="en-US" sz="2000" b="1" dirty="0" err="1"/>
              <a:t>taşır</a:t>
            </a:r>
            <a:r>
              <a:rPr lang="en-US" sz="2000" b="1" dirty="0"/>
              <a:t> </a:t>
            </a:r>
            <a:r>
              <a:rPr lang="en-US" sz="2000" b="1" dirty="0" err="1"/>
              <a:t>çünkü</a:t>
            </a:r>
            <a:r>
              <a:rPr lang="en-US" sz="2000" b="1" dirty="0"/>
              <a:t> </a:t>
            </a:r>
            <a:r>
              <a:rPr lang="en-US" sz="2000" b="1" dirty="0" err="1"/>
              <a:t>kullanıcıların</a:t>
            </a:r>
            <a:r>
              <a:rPr lang="en-US" sz="2000" b="1" dirty="0"/>
              <a:t> </a:t>
            </a:r>
            <a:r>
              <a:rPr lang="en-US" sz="2000" b="1" dirty="0" err="1"/>
              <a:t>bilgiyi</a:t>
            </a:r>
            <a:r>
              <a:rPr lang="en-US" sz="2000" b="1" dirty="0"/>
              <a:t> </a:t>
            </a:r>
            <a:r>
              <a:rPr lang="en-US" sz="2000" b="1" dirty="0" err="1"/>
              <a:t>nasıl</a:t>
            </a:r>
            <a:r>
              <a:rPr lang="en-US" sz="2000" b="1" dirty="0"/>
              <a:t> </a:t>
            </a:r>
            <a:r>
              <a:rPr lang="en-US" sz="2000" b="1" dirty="0" err="1"/>
              <a:t>aradığını</a:t>
            </a:r>
            <a:r>
              <a:rPr lang="en-US" sz="2000" b="1" dirty="0"/>
              <a:t>, </a:t>
            </a:r>
            <a:r>
              <a:rPr lang="en-US" sz="2000" b="1" dirty="0" err="1"/>
              <a:t>eriştiğini</a:t>
            </a:r>
            <a:r>
              <a:rPr lang="en-US" sz="2000" b="1" dirty="0"/>
              <a:t> </a:t>
            </a:r>
            <a:r>
              <a:rPr lang="en-US" sz="2000" b="1" dirty="0" err="1"/>
              <a:t>ve</a:t>
            </a:r>
            <a:r>
              <a:rPr lang="en-US" sz="2000" b="1" dirty="0"/>
              <a:t> </a:t>
            </a:r>
            <a:r>
              <a:rPr lang="en-US" sz="2000" b="1" dirty="0" err="1"/>
              <a:t>kullandığını</a:t>
            </a:r>
            <a:r>
              <a:rPr lang="en-US" sz="2000" b="1" dirty="0"/>
              <a:t> </a:t>
            </a:r>
            <a:r>
              <a:rPr lang="en-US" sz="2000" b="1" dirty="0" err="1"/>
              <a:t>anlamalarına</a:t>
            </a:r>
            <a:r>
              <a:rPr lang="en-US" sz="2000" b="1" dirty="0"/>
              <a:t> </a:t>
            </a:r>
            <a:r>
              <a:rPr lang="en-US" sz="2000" b="1" dirty="0" err="1"/>
              <a:t>yardımcı</a:t>
            </a:r>
            <a:r>
              <a:rPr lang="en-US" sz="2000" b="1" dirty="0"/>
              <a:t> </a:t>
            </a:r>
            <a:r>
              <a:rPr lang="en-US" sz="2000" b="1" dirty="0" err="1"/>
              <a:t>olur</a:t>
            </a:r>
            <a:r>
              <a:rPr lang="tr-TR" sz="2000" b="1" dirty="0"/>
              <a:t>,</a:t>
            </a:r>
            <a:r>
              <a:rPr lang="en-US" sz="2000" b="1" dirty="0"/>
              <a:t> </a:t>
            </a:r>
            <a:r>
              <a:rPr lang="en-US" sz="2000" b="1" dirty="0" err="1"/>
              <a:t>kullanıcı</a:t>
            </a:r>
            <a:r>
              <a:rPr lang="en-US" sz="2000" b="1" dirty="0"/>
              <a:t> </a:t>
            </a:r>
            <a:r>
              <a:rPr lang="en-US" sz="2000" b="1" dirty="0" err="1"/>
              <a:t>gereksinimlerini</a:t>
            </a:r>
            <a:r>
              <a:rPr lang="en-US" sz="2000" b="1" dirty="0"/>
              <a:t> </a:t>
            </a:r>
            <a:r>
              <a:rPr lang="en-US" sz="2000" b="1" dirty="0" err="1"/>
              <a:t>etkili</a:t>
            </a:r>
            <a:r>
              <a:rPr lang="en-US" sz="2000" b="1" dirty="0"/>
              <a:t> </a:t>
            </a:r>
            <a:r>
              <a:rPr lang="en-US" sz="2000" b="1" dirty="0" err="1"/>
              <a:t>bir</a:t>
            </a:r>
            <a:r>
              <a:rPr lang="en-US" sz="2000" b="1" dirty="0"/>
              <a:t> </a:t>
            </a:r>
            <a:r>
              <a:rPr lang="en-US" sz="2000" b="1" dirty="0" err="1"/>
              <a:t>şekilde</a:t>
            </a:r>
            <a:r>
              <a:rPr lang="en-US" sz="2000" b="1" dirty="0"/>
              <a:t> </a:t>
            </a:r>
            <a:r>
              <a:rPr lang="en-US" sz="2000" b="1" dirty="0" err="1"/>
              <a:t>karşılayan</a:t>
            </a:r>
            <a:r>
              <a:rPr lang="en-US" sz="2000" b="1" dirty="0"/>
              <a:t> </a:t>
            </a:r>
            <a:r>
              <a:rPr lang="en-US" sz="2000" b="1" dirty="0" err="1"/>
              <a:t>hizmet</a:t>
            </a:r>
            <a:r>
              <a:rPr lang="en-US" sz="2000" b="1" dirty="0"/>
              <a:t> </a:t>
            </a:r>
            <a:r>
              <a:rPr lang="en-US" sz="2000" b="1" dirty="0" err="1"/>
              <a:t>ve</a:t>
            </a:r>
            <a:r>
              <a:rPr lang="en-US" sz="2000" b="1" dirty="0"/>
              <a:t> </a:t>
            </a:r>
            <a:r>
              <a:rPr lang="en-US" sz="2000" b="1" dirty="0" err="1"/>
              <a:t>kaynaklar</a:t>
            </a:r>
            <a:r>
              <a:rPr lang="en-US" sz="2000" b="1" dirty="0"/>
              <a:t> </a:t>
            </a:r>
            <a:r>
              <a:rPr lang="en-US" sz="2000" b="1" dirty="0" err="1"/>
              <a:t>tasarlamalarını</a:t>
            </a:r>
            <a:r>
              <a:rPr lang="en-US" sz="2000" b="1" dirty="0"/>
              <a:t> </a:t>
            </a:r>
            <a:r>
              <a:rPr lang="en-US" sz="2000" b="1" dirty="0" err="1"/>
              <a:t>sağlar</a:t>
            </a:r>
            <a:r>
              <a:rPr lang="en-US" sz="2000" b="1" dirty="0"/>
              <a:t>. </a:t>
            </a:r>
          </a:p>
          <a:p>
            <a:pPr marL="0" indent="0" algn="just">
              <a:buNone/>
            </a:pPr>
            <a:r>
              <a:rPr lang="en-US" sz="2000" b="1" dirty="0" err="1"/>
              <a:t>Kütüphaneler</a:t>
            </a:r>
            <a:r>
              <a:rPr lang="en-US" sz="2000" b="1" dirty="0"/>
              <a:t>, </a:t>
            </a:r>
            <a:r>
              <a:rPr lang="en-US" sz="2000" b="1" dirty="0" err="1"/>
              <a:t>bilgi</a:t>
            </a:r>
            <a:r>
              <a:rPr lang="en-US" sz="2000" b="1" dirty="0"/>
              <a:t> </a:t>
            </a:r>
            <a:r>
              <a:rPr lang="en-US" sz="2000" b="1" dirty="0" err="1"/>
              <a:t>davranışını</a:t>
            </a:r>
            <a:r>
              <a:rPr lang="en-US" sz="2000" b="1" dirty="0"/>
              <a:t> </a:t>
            </a:r>
            <a:r>
              <a:rPr lang="en-US" sz="2000" b="1" dirty="0" err="1"/>
              <a:t>inceleyerek</a:t>
            </a:r>
            <a:r>
              <a:rPr lang="en-US" sz="2000" b="1" dirty="0"/>
              <a:t> </a:t>
            </a:r>
            <a:r>
              <a:rPr lang="en-US" sz="2000" b="1" dirty="0" err="1"/>
              <a:t>kullanıcı</a:t>
            </a:r>
            <a:r>
              <a:rPr lang="en-US" sz="2000" b="1" dirty="0"/>
              <a:t> </a:t>
            </a:r>
            <a:r>
              <a:rPr lang="en-US" sz="2000" b="1" dirty="0" err="1"/>
              <a:t>desteğini</a:t>
            </a:r>
            <a:r>
              <a:rPr lang="en-US" sz="2000" b="1" dirty="0"/>
              <a:t> </a:t>
            </a:r>
            <a:r>
              <a:rPr lang="en-US" sz="2000" b="1" dirty="0" err="1"/>
              <a:t>iyileştirebilir</a:t>
            </a:r>
            <a:r>
              <a:rPr lang="en-US" sz="2000" b="1" dirty="0"/>
              <a:t>, </a:t>
            </a:r>
            <a:r>
              <a:rPr lang="en-US" sz="2000" b="1" dirty="0" err="1"/>
              <a:t>ilgili</a:t>
            </a:r>
            <a:r>
              <a:rPr lang="en-US" sz="2000" b="1" dirty="0"/>
              <a:t> </a:t>
            </a:r>
            <a:r>
              <a:rPr lang="en-US" sz="2000" b="1" dirty="0" err="1"/>
              <a:t>dermeler</a:t>
            </a:r>
            <a:r>
              <a:rPr lang="en-US" sz="2000" b="1" dirty="0"/>
              <a:t> </a:t>
            </a:r>
            <a:r>
              <a:rPr lang="en-US" sz="2000" b="1" dirty="0" err="1"/>
              <a:t>geliştirebilir</a:t>
            </a:r>
            <a:r>
              <a:rPr lang="en-US" sz="2000" b="1" dirty="0"/>
              <a:t> </a:t>
            </a:r>
            <a:r>
              <a:rPr lang="en-US" sz="2000" b="1" dirty="0" err="1"/>
              <a:t>ve</a:t>
            </a:r>
            <a:r>
              <a:rPr lang="en-US" sz="2000" b="1" dirty="0"/>
              <a:t> </a:t>
            </a:r>
            <a:r>
              <a:rPr lang="en-US" sz="2000" b="1" dirty="0" err="1"/>
              <a:t>bilgi</a:t>
            </a:r>
            <a:r>
              <a:rPr lang="en-US" sz="2000" b="1" dirty="0"/>
              <a:t> </a:t>
            </a:r>
            <a:r>
              <a:rPr lang="en-US" sz="2000" b="1" dirty="0" err="1"/>
              <a:t>okuryazarlığını</a:t>
            </a:r>
            <a:r>
              <a:rPr lang="en-US" sz="2000" b="1" dirty="0"/>
              <a:t> </a:t>
            </a:r>
            <a:r>
              <a:rPr lang="en-US" sz="2000" b="1" dirty="0" err="1"/>
              <a:t>geliştirebilir</a:t>
            </a:r>
            <a:r>
              <a:rPr lang="en-US" sz="2000" b="1" dirty="0"/>
              <a:t>.</a:t>
            </a:r>
          </a:p>
          <a:p>
            <a:pPr marL="0" indent="0" algn="just">
              <a:buNone/>
            </a:pPr>
            <a:r>
              <a:rPr lang="en-US" sz="2000" b="1" dirty="0"/>
              <a:t>Bilgi </a:t>
            </a:r>
            <a:r>
              <a:rPr lang="en-US" sz="2000" b="1" dirty="0" err="1"/>
              <a:t>davranışı</a:t>
            </a:r>
            <a:r>
              <a:rPr lang="en-US" sz="2000" b="1" dirty="0"/>
              <a:t> </a:t>
            </a:r>
            <a:r>
              <a:rPr lang="en-US" sz="2000" b="1" dirty="0" err="1"/>
              <a:t>ile</a:t>
            </a:r>
            <a:r>
              <a:rPr lang="en-US" sz="2000" b="1" dirty="0"/>
              <a:t> </a:t>
            </a:r>
            <a:r>
              <a:rPr lang="en-US" sz="2000" b="1" dirty="0" err="1"/>
              <a:t>bilgi</a:t>
            </a:r>
            <a:r>
              <a:rPr lang="en-US" sz="2000" b="1" dirty="0"/>
              <a:t> </a:t>
            </a:r>
            <a:r>
              <a:rPr lang="en-US" sz="2000" b="1" dirty="0" err="1"/>
              <a:t>gereksinimleri</a:t>
            </a:r>
            <a:r>
              <a:rPr lang="en-US" sz="2000" b="1" dirty="0"/>
              <a:t> </a:t>
            </a:r>
            <a:r>
              <a:rPr lang="en-US" sz="2000" b="1" dirty="0" err="1"/>
              <a:t>arasındaki</a:t>
            </a:r>
            <a:r>
              <a:rPr lang="en-US" sz="2000" b="1" dirty="0"/>
              <a:t> </a:t>
            </a:r>
            <a:r>
              <a:rPr lang="en-US" sz="2000" b="1" dirty="0" err="1"/>
              <a:t>ilişki</a:t>
            </a:r>
            <a:r>
              <a:rPr lang="en-US" sz="2000" b="1" dirty="0"/>
              <a:t>, </a:t>
            </a:r>
            <a:r>
              <a:rPr lang="en-US" sz="2000" b="1" dirty="0" err="1"/>
              <a:t>bilgi</a:t>
            </a:r>
            <a:r>
              <a:rPr lang="en-US" sz="2000" b="1" dirty="0"/>
              <a:t> </a:t>
            </a:r>
            <a:r>
              <a:rPr lang="en-US" sz="2000" b="1" dirty="0" err="1"/>
              <a:t>davranışının</a:t>
            </a:r>
            <a:r>
              <a:rPr lang="en-US" sz="2000" b="1" dirty="0"/>
              <a:t> </a:t>
            </a:r>
            <a:r>
              <a:rPr lang="en-US" sz="2000" b="1" dirty="0" err="1"/>
              <a:t>bireylerin</a:t>
            </a:r>
            <a:r>
              <a:rPr lang="en-US" sz="2000" b="1" dirty="0"/>
              <a:t> </a:t>
            </a:r>
            <a:r>
              <a:rPr lang="en-US" sz="2000" b="1" dirty="0" err="1"/>
              <a:t>gereksinimlerini</a:t>
            </a:r>
            <a:r>
              <a:rPr lang="en-US" sz="2000" b="1" dirty="0"/>
              <a:t> </a:t>
            </a:r>
            <a:r>
              <a:rPr lang="en-US" sz="2000" b="1" dirty="0" err="1"/>
              <a:t>karşılamak</a:t>
            </a:r>
            <a:r>
              <a:rPr lang="en-US" sz="2000" b="1" dirty="0"/>
              <a:t> </a:t>
            </a:r>
            <a:r>
              <a:rPr lang="en-US" sz="2000" b="1" dirty="0" err="1"/>
              <a:t>için</a:t>
            </a:r>
            <a:r>
              <a:rPr lang="en-US" sz="2000" b="1" dirty="0"/>
              <a:t> </a:t>
            </a:r>
            <a:r>
              <a:rPr lang="en-US" sz="2000" b="1" dirty="0" err="1"/>
              <a:t>bilgiyi</a:t>
            </a:r>
            <a:r>
              <a:rPr lang="en-US" sz="2000" b="1" dirty="0"/>
              <a:t> </a:t>
            </a:r>
            <a:r>
              <a:rPr lang="en-US" sz="2000" b="1" dirty="0" err="1"/>
              <a:t>nasıl</a:t>
            </a:r>
            <a:r>
              <a:rPr lang="en-US" sz="2000" b="1" dirty="0"/>
              <a:t> </a:t>
            </a:r>
            <a:r>
              <a:rPr lang="en-US" sz="2000" b="1" dirty="0" err="1"/>
              <a:t>tanımladıklarını</a:t>
            </a:r>
            <a:r>
              <a:rPr lang="en-US" sz="2000" b="1" dirty="0"/>
              <a:t>, </a:t>
            </a:r>
            <a:r>
              <a:rPr lang="en-US" sz="2000" b="1" dirty="0" err="1"/>
              <a:t>aradıklarını</a:t>
            </a:r>
            <a:r>
              <a:rPr lang="en-US" sz="2000" b="1" dirty="0"/>
              <a:t> </a:t>
            </a:r>
            <a:r>
              <a:rPr lang="en-US" sz="2000" b="1" dirty="0" err="1"/>
              <a:t>ve</a:t>
            </a:r>
            <a:r>
              <a:rPr lang="en-US" sz="2000" b="1" dirty="0"/>
              <a:t> </a:t>
            </a:r>
            <a:r>
              <a:rPr lang="en-US" sz="2000" b="1" dirty="0" err="1"/>
              <a:t>kullandıklarını</a:t>
            </a:r>
            <a:r>
              <a:rPr lang="en-US" sz="2000" b="1" dirty="0"/>
              <a:t> </a:t>
            </a:r>
            <a:r>
              <a:rPr lang="en-US" sz="2000" b="1" dirty="0" err="1"/>
              <a:t>yansıtmasıdır</a:t>
            </a:r>
            <a:r>
              <a:rPr lang="en-US" sz="2000" b="1" dirty="0"/>
              <a:t>. </a:t>
            </a:r>
          </a:p>
          <a:p>
            <a:pPr marL="0" indent="0" algn="just">
              <a:buNone/>
            </a:pPr>
            <a:r>
              <a:rPr lang="en-US" sz="2000" b="1" dirty="0" err="1"/>
              <a:t>Başka</a:t>
            </a:r>
            <a:r>
              <a:rPr lang="en-US" sz="2000" b="1" dirty="0"/>
              <a:t> </a:t>
            </a:r>
            <a:r>
              <a:rPr lang="en-US" sz="2000" b="1" dirty="0" err="1"/>
              <a:t>bir</a:t>
            </a:r>
            <a:r>
              <a:rPr lang="en-US" sz="2000" b="1" dirty="0"/>
              <a:t> </a:t>
            </a:r>
            <a:r>
              <a:rPr lang="en-US" sz="2000" b="1" dirty="0" err="1"/>
              <a:t>deyişle</a:t>
            </a:r>
            <a:r>
              <a:rPr lang="en-US" sz="2000" b="1" dirty="0"/>
              <a:t>, </a:t>
            </a:r>
            <a:r>
              <a:rPr lang="en-US" sz="2000" b="1" dirty="0" err="1"/>
              <a:t>kullanıcıların</a:t>
            </a:r>
            <a:r>
              <a:rPr lang="en-US" sz="2000" b="1" dirty="0"/>
              <a:t> </a:t>
            </a:r>
            <a:r>
              <a:rPr lang="en-US" sz="2000" b="1" dirty="0" err="1"/>
              <a:t>bilgi</a:t>
            </a:r>
            <a:r>
              <a:rPr lang="en-US" sz="2000" b="1" dirty="0"/>
              <a:t> </a:t>
            </a:r>
            <a:r>
              <a:rPr lang="en-US" sz="2000" b="1" dirty="0" err="1"/>
              <a:t>davranışlarını</a:t>
            </a:r>
            <a:r>
              <a:rPr lang="en-US" sz="2000" b="1" dirty="0"/>
              <a:t> </a:t>
            </a:r>
            <a:r>
              <a:rPr lang="en-US" sz="2000" b="1" dirty="0" err="1"/>
              <a:t>anlamak</a:t>
            </a:r>
            <a:r>
              <a:rPr lang="en-US" sz="2000" b="1" dirty="0"/>
              <a:t>, </a:t>
            </a:r>
            <a:r>
              <a:rPr lang="en-US" sz="2000" b="1" dirty="0" err="1"/>
              <a:t>temel</a:t>
            </a:r>
            <a:r>
              <a:rPr lang="en-US" sz="2000" b="1" dirty="0"/>
              <a:t> </a:t>
            </a:r>
            <a:r>
              <a:rPr lang="en-US" sz="2000" b="1" dirty="0" err="1"/>
              <a:t>bilgi</a:t>
            </a:r>
            <a:r>
              <a:rPr lang="en-US" sz="2000" b="1" dirty="0"/>
              <a:t> </a:t>
            </a:r>
            <a:r>
              <a:rPr lang="en-US" sz="2000" b="1" dirty="0" err="1"/>
              <a:t>gereksinimleri</a:t>
            </a:r>
            <a:r>
              <a:rPr lang="en-US" sz="2000" b="1" dirty="0"/>
              <a:t> </a:t>
            </a:r>
            <a:r>
              <a:rPr lang="en-US" sz="2000" b="1" dirty="0" err="1"/>
              <a:t>hakkında</a:t>
            </a:r>
            <a:r>
              <a:rPr lang="en-US" sz="2000" b="1" dirty="0"/>
              <a:t> </a:t>
            </a:r>
            <a:r>
              <a:rPr lang="en-US" sz="2000" b="1" dirty="0" err="1"/>
              <a:t>fikir</a:t>
            </a:r>
            <a:r>
              <a:rPr lang="en-US" sz="2000" b="1" dirty="0"/>
              <a:t> </a:t>
            </a:r>
            <a:r>
              <a:rPr lang="en-US" sz="2000" b="1" dirty="0" err="1"/>
              <a:t>vererek</a:t>
            </a:r>
            <a:r>
              <a:rPr lang="en-US" sz="2000" b="1" dirty="0"/>
              <a:t> </a:t>
            </a:r>
            <a:r>
              <a:rPr lang="en-US" sz="2000" b="1" dirty="0" err="1"/>
              <a:t>kütüphanelerin</a:t>
            </a:r>
            <a:r>
              <a:rPr lang="en-US" sz="2000" b="1" dirty="0"/>
              <a:t> </a:t>
            </a:r>
            <a:r>
              <a:rPr lang="en-US" sz="2000" b="1" dirty="0" err="1"/>
              <a:t>hizmetlerini</a:t>
            </a:r>
            <a:r>
              <a:rPr lang="en-US" sz="2000" b="1" dirty="0"/>
              <a:t> </a:t>
            </a:r>
            <a:r>
              <a:rPr lang="en-US" sz="2000" b="1" dirty="0" err="1"/>
              <a:t>bu</a:t>
            </a:r>
            <a:r>
              <a:rPr lang="en-US" sz="2000" b="1" dirty="0"/>
              <a:t> </a:t>
            </a:r>
            <a:r>
              <a:rPr lang="en-US" sz="2000" b="1" dirty="0" err="1"/>
              <a:t>gereksinimleri</a:t>
            </a:r>
            <a:r>
              <a:rPr lang="en-US" sz="2000" b="1" dirty="0"/>
              <a:t> </a:t>
            </a:r>
            <a:r>
              <a:rPr lang="en-US" sz="2000" b="1" dirty="0" err="1"/>
              <a:t>daha</a:t>
            </a:r>
            <a:r>
              <a:rPr lang="en-US" sz="2000" b="1" dirty="0"/>
              <a:t> iyi </a:t>
            </a:r>
            <a:r>
              <a:rPr lang="en-US" sz="2000" b="1" dirty="0" err="1"/>
              <a:t>karşılayacak</a:t>
            </a:r>
            <a:r>
              <a:rPr lang="en-US" sz="2000" b="1" dirty="0"/>
              <a:t> </a:t>
            </a:r>
            <a:r>
              <a:rPr lang="en-US" sz="2000" b="1" dirty="0" err="1"/>
              <a:t>şekilde</a:t>
            </a:r>
            <a:r>
              <a:rPr lang="en-US" sz="2000" b="1" dirty="0"/>
              <a:t> </a:t>
            </a:r>
            <a:r>
              <a:rPr lang="en-US" sz="2000" b="1" dirty="0" err="1"/>
              <a:t>uyarlamalarına</a:t>
            </a:r>
            <a:r>
              <a:rPr lang="en-US" sz="2000" b="1" dirty="0"/>
              <a:t> </a:t>
            </a:r>
            <a:r>
              <a:rPr lang="en-US" sz="2000" b="1" dirty="0" err="1"/>
              <a:t>yardımcı</a:t>
            </a:r>
            <a:r>
              <a:rPr lang="en-US" sz="2000" b="1" dirty="0"/>
              <a:t> </a:t>
            </a:r>
            <a:r>
              <a:rPr lang="en-US" sz="2000" b="1" dirty="0" err="1"/>
              <a:t>olur</a:t>
            </a:r>
            <a:r>
              <a:rPr lang="en-US" sz="2000" b="1" dirty="0"/>
              <a:t>.</a:t>
            </a:r>
          </a:p>
        </p:txBody>
      </p:sp>
    </p:spTree>
    <p:extLst>
      <p:ext uri="{BB962C8B-B14F-4D97-AF65-F5344CB8AC3E}">
        <p14:creationId xmlns:p14="http://schemas.microsoft.com/office/powerpoint/2010/main" val="27710486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37DE17-1131-FCA4-BAEF-E9BA6E8F084E}"/>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63C18955-86DF-8D69-7F0D-4AF3A4E31C2E}"/>
              </a:ext>
            </a:extLst>
          </p:cNvPr>
          <p:cNvSpPr>
            <a:spLocks noGrp="1"/>
          </p:cNvSpPr>
          <p:nvPr>
            <p:ph type="title"/>
          </p:nvPr>
        </p:nvSpPr>
        <p:spPr>
          <a:xfrm>
            <a:off x="667500" y="130272"/>
            <a:ext cx="9744860" cy="762000"/>
          </a:xfrm>
        </p:spPr>
        <p:txBody>
          <a:bodyPr>
            <a:normAutofit/>
          </a:bodyPr>
          <a:lstStyle/>
          <a:p>
            <a:pPr algn="ctr"/>
            <a:r>
              <a:rPr lang="tr-TR" b="1" dirty="0">
                <a:solidFill>
                  <a:schemeClr val="tx1"/>
                </a:solidFill>
              </a:rPr>
              <a:t>KAPSAM</a:t>
            </a:r>
            <a:endParaRPr lang="en-US" b="1" dirty="0"/>
          </a:p>
        </p:txBody>
      </p:sp>
      <p:sp>
        <p:nvSpPr>
          <p:cNvPr id="3" name="İçerik Yer Tutucusu 2">
            <a:extLst>
              <a:ext uri="{FF2B5EF4-FFF2-40B4-BE49-F238E27FC236}">
                <a16:creationId xmlns:a16="http://schemas.microsoft.com/office/drawing/2014/main" id="{9A34AE2E-6C12-5C67-6615-D313EC3BA522}"/>
              </a:ext>
            </a:extLst>
          </p:cNvPr>
          <p:cNvSpPr>
            <a:spLocks noGrp="1"/>
          </p:cNvSpPr>
          <p:nvPr>
            <p:ph idx="1"/>
          </p:nvPr>
        </p:nvSpPr>
        <p:spPr>
          <a:xfrm>
            <a:off x="820927" y="953134"/>
            <a:ext cx="9438005" cy="4729329"/>
          </a:xfrm>
        </p:spPr>
        <p:txBody>
          <a:bodyPr>
            <a:noAutofit/>
          </a:bodyPr>
          <a:lstStyle/>
          <a:p>
            <a:pPr algn="just"/>
            <a:r>
              <a:rPr lang="tr-TR" sz="2000" b="1" dirty="0"/>
              <a:t>Giriş</a:t>
            </a:r>
          </a:p>
          <a:p>
            <a:pPr algn="just"/>
            <a:r>
              <a:rPr lang="tr-TR" sz="2000" b="1" dirty="0"/>
              <a:t>Kütüphane ve Bilgi Hizmetlerinin Evrimi ve Güncel Yaklaşımlar</a:t>
            </a:r>
          </a:p>
          <a:p>
            <a:pPr algn="just"/>
            <a:r>
              <a:rPr lang="tr-TR" sz="2000" b="1" dirty="0"/>
              <a:t>Klasik Hizmet Sınıflandırması ve Temel Hizmetler</a:t>
            </a:r>
          </a:p>
          <a:p>
            <a:pPr algn="just"/>
            <a:r>
              <a:rPr lang="tr-TR" sz="2000" b="1" dirty="0"/>
              <a:t>Dönüşüm ve Dijitalleşme Sürecinde Kütüphaneler</a:t>
            </a:r>
          </a:p>
          <a:p>
            <a:pPr algn="just"/>
            <a:r>
              <a:rPr lang="tr-TR" sz="2000" b="1" dirty="0"/>
              <a:t>Stratejik Yaklaşımlar: Altın Çember ve İnsan Odaklı İnovasyon</a:t>
            </a:r>
          </a:p>
          <a:p>
            <a:pPr algn="just"/>
            <a:r>
              <a:rPr lang="tr-TR" sz="2000" b="1" dirty="0"/>
              <a:t>Farklı Kütüphane ve Bilgi Hizmetleri Türleri</a:t>
            </a:r>
          </a:p>
          <a:p>
            <a:pPr algn="just"/>
            <a:r>
              <a:rPr lang="tr-TR" sz="2000" b="1" dirty="0"/>
              <a:t>Bilgi Gereksinimi ve Kullanıcı Gereksinimlerinin Değerlendirilmesi</a:t>
            </a:r>
          </a:p>
          <a:p>
            <a:pPr algn="just"/>
            <a:r>
              <a:rPr lang="tr-TR" sz="2000" b="1" dirty="0"/>
              <a:t>Bilgi Davranışı ve Kullanıcılarla Etkileşim</a:t>
            </a:r>
          </a:p>
          <a:p>
            <a:pPr algn="just"/>
            <a:r>
              <a:rPr lang="tr-TR" sz="2000" b="1" dirty="0"/>
              <a:t>Güncel Araştırma ve Vaka Çalışmaları</a:t>
            </a:r>
          </a:p>
          <a:p>
            <a:pPr algn="just"/>
            <a:r>
              <a:rPr lang="tr-TR" sz="2000" b="1" dirty="0"/>
              <a:t>Sonuç ve Değerlendirme</a:t>
            </a:r>
          </a:p>
          <a:p>
            <a:pPr algn="just"/>
            <a:r>
              <a:rPr lang="tr-TR" sz="2000" b="1" dirty="0"/>
              <a:t>Kaynakça</a:t>
            </a:r>
          </a:p>
        </p:txBody>
      </p:sp>
    </p:spTree>
    <p:extLst>
      <p:ext uri="{BB962C8B-B14F-4D97-AF65-F5344CB8AC3E}">
        <p14:creationId xmlns:p14="http://schemas.microsoft.com/office/powerpoint/2010/main" val="37367019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0AAED7-88B2-A193-A9CA-70F794F164D6}"/>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521041C6-1E47-E4CA-F231-67549B3AAFB9}"/>
              </a:ext>
            </a:extLst>
          </p:cNvPr>
          <p:cNvSpPr>
            <a:spLocks noGrp="1"/>
          </p:cNvSpPr>
          <p:nvPr>
            <p:ph type="title"/>
          </p:nvPr>
        </p:nvSpPr>
        <p:spPr>
          <a:xfrm>
            <a:off x="667501" y="373626"/>
            <a:ext cx="9744860" cy="762000"/>
          </a:xfrm>
        </p:spPr>
        <p:txBody>
          <a:bodyPr>
            <a:normAutofit/>
          </a:bodyPr>
          <a:lstStyle/>
          <a:p>
            <a:pPr algn="ctr"/>
            <a:r>
              <a:rPr lang="tr-TR" b="1" dirty="0">
                <a:solidFill>
                  <a:schemeClr val="tx1"/>
                </a:solidFill>
              </a:rPr>
              <a:t>Bilgi Davranışı (Information </a:t>
            </a:r>
            <a:r>
              <a:rPr lang="tr-TR" b="1" dirty="0" err="1">
                <a:solidFill>
                  <a:schemeClr val="tx1"/>
                </a:solidFill>
              </a:rPr>
              <a:t>Behavior</a:t>
            </a:r>
            <a:r>
              <a:rPr lang="tr-TR" b="1" dirty="0">
                <a:solidFill>
                  <a:schemeClr val="tx1"/>
                </a:solidFill>
              </a:rPr>
              <a:t>)</a:t>
            </a:r>
            <a:endParaRPr lang="en-US" b="1" dirty="0"/>
          </a:p>
        </p:txBody>
      </p:sp>
      <p:sp>
        <p:nvSpPr>
          <p:cNvPr id="3" name="İçerik Yer Tutucusu 2">
            <a:extLst>
              <a:ext uri="{FF2B5EF4-FFF2-40B4-BE49-F238E27FC236}">
                <a16:creationId xmlns:a16="http://schemas.microsoft.com/office/drawing/2014/main" id="{A312EC5A-8A9D-7710-0D75-F9413442548D}"/>
              </a:ext>
            </a:extLst>
          </p:cNvPr>
          <p:cNvSpPr>
            <a:spLocks noGrp="1"/>
          </p:cNvSpPr>
          <p:nvPr>
            <p:ph idx="1"/>
          </p:nvPr>
        </p:nvSpPr>
        <p:spPr>
          <a:xfrm>
            <a:off x="820928" y="1236399"/>
            <a:ext cx="9438005" cy="4940771"/>
          </a:xfrm>
        </p:spPr>
        <p:txBody>
          <a:bodyPr>
            <a:noAutofit/>
          </a:bodyPr>
          <a:lstStyle/>
          <a:p>
            <a:pPr marL="0" indent="0" algn="just">
              <a:buNone/>
            </a:pPr>
            <a:r>
              <a:rPr lang="tr-TR" sz="1600" b="1" dirty="0"/>
              <a:t>Wilson’un (2000 </a:t>
            </a:r>
            <a:r>
              <a:rPr lang="en-US" sz="1600" b="1" dirty="0"/>
              <a:t>s</a:t>
            </a:r>
            <a:r>
              <a:rPr lang="tr-TR" sz="1600" b="1" dirty="0"/>
              <a:t>s</a:t>
            </a:r>
            <a:r>
              <a:rPr lang="en-US" sz="1600" b="1" dirty="0"/>
              <a:t>. 51-5</a:t>
            </a:r>
            <a:r>
              <a:rPr lang="tr-TR" sz="1600" b="1" dirty="0"/>
              <a:t>5</a:t>
            </a:r>
            <a:r>
              <a:rPr lang="en-US" sz="1600" b="1" dirty="0"/>
              <a:t>)</a:t>
            </a:r>
            <a:r>
              <a:rPr lang="tr-TR" sz="1600" b="1" dirty="0"/>
              <a:t> açıklamalarına göre, </a:t>
            </a:r>
          </a:p>
          <a:p>
            <a:pPr algn="just"/>
            <a:r>
              <a:rPr lang="tr-TR" sz="1600" b="1" dirty="0"/>
              <a:t>Bilgi davranışı, önceleri </a:t>
            </a:r>
            <a:r>
              <a:rPr lang="en-US" sz="1600" b="1" dirty="0" err="1"/>
              <a:t>sistem</a:t>
            </a:r>
            <a:r>
              <a:rPr lang="en-US" sz="1600" b="1" dirty="0"/>
              <a:t> </a:t>
            </a:r>
            <a:r>
              <a:rPr lang="en-US" sz="1600" b="1" dirty="0" err="1"/>
              <a:t>merkezli</a:t>
            </a:r>
            <a:r>
              <a:rPr lang="en-US" sz="1600" b="1" dirty="0"/>
              <a:t> </a:t>
            </a:r>
            <a:r>
              <a:rPr lang="en-US" sz="1600" b="1" dirty="0" err="1"/>
              <a:t>bir</a:t>
            </a:r>
            <a:r>
              <a:rPr lang="en-US" sz="1600" b="1" dirty="0"/>
              <a:t> </a:t>
            </a:r>
            <a:r>
              <a:rPr lang="en-US" sz="1600" b="1" dirty="0" err="1"/>
              <a:t>bakış</a:t>
            </a:r>
            <a:r>
              <a:rPr lang="en-US" sz="1600" b="1" dirty="0"/>
              <a:t> </a:t>
            </a:r>
            <a:r>
              <a:rPr lang="en-US" sz="1600" b="1" dirty="0" err="1"/>
              <a:t>açısından</a:t>
            </a:r>
            <a:r>
              <a:rPr lang="tr-TR" sz="1600" b="1" dirty="0"/>
              <a:t> ele alınmış, </a:t>
            </a:r>
            <a:r>
              <a:rPr lang="en-US" sz="1600" b="1" dirty="0" err="1"/>
              <a:t>daha</a:t>
            </a:r>
            <a:r>
              <a:rPr lang="en-US" sz="1600" b="1" dirty="0"/>
              <a:t> </a:t>
            </a:r>
            <a:r>
              <a:rPr lang="tr-TR" sz="1600" b="1" dirty="0"/>
              <a:t>sonra </a:t>
            </a:r>
            <a:r>
              <a:rPr lang="en-US" sz="1600" b="1" dirty="0" err="1"/>
              <a:t>kişi</a:t>
            </a:r>
            <a:r>
              <a:rPr lang="en-US" sz="1600" b="1" dirty="0"/>
              <a:t> </a:t>
            </a:r>
            <a:r>
              <a:rPr lang="en-US" sz="1600" b="1" dirty="0" err="1"/>
              <a:t>merkezli</a:t>
            </a:r>
            <a:r>
              <a:rPr lang="en-US" sz="1600" b="1" dirty="0"/>
              <a:t> </a:t>
            </a:r>
            <a:r>
              <a:rPr lang="en-US" sz="1600" b="1" dirty="0" err="1"/>
              <a:t>bir</a:t>
            </a:r>
            <a:r>
              <a:rPr lang="en-US" sz="1600" b="1" dirty="0"/>
              <a:t> </a:t>
            </a:r>
            <a:r>
              <a:rPr lang="en-US" sz="1600" b="1" dirty="0" err="1"/>
              <a:t>yaklaşıma</a:t>
            </a:r>
            <a:r>
              <a:rPr lang="en-US" sz="1600" b="1" dirty="0"/>
              <a:t> </a:t>
            </a:r>
            <a:r>
              <a:rPr lang="en-US" sz="1600" b="1" dirty="0" err="1"/>
              <a:t>geçiş</a:t>
            </a:r>
            <a:r>
              <a:rPr lang="tr-TR" sz="1600" b="1" dirty="0"/>
              <a:t> gerçekleşmiştir.</a:t>
            </a:r>
          </a:p>
          <a:p>
            <a:pPr algn="just"/>
            <a:r>
              <a:rPr lang="en-US" sz="1600" b="1" dirty="0" err="1"/>
              <a:t>Başlangıçta</a:t>
            </a:r>
            <a:r>
              <a:rPr lang="en-US" sz="1600" b="1" dirty="0"/>
              <a:t> </a:t>
            </a:r>
            <a:r>
              <a:rPr lang="en-US" sz="1600" b="1" dirty="0" err="1"/>
              <a:t>araştırmalar</a:t>
            </a:r>
            <a:r>
              <a:rPr lang="en-US" sz="1600" b="1" dirty="0"/>
              <a:t>, </a:t>
            </a:r>
            <a:r>
              <a:rPr lang="en-US" sz="1600" b="1" dirty="0" err="1"/>
              <a:t>kullanıcıların</a:t>
            </a:r>
            <a:r>
              <a:rPr lang="en-US" sz="1600" b="1" dirty="0"/>
              <a:t> </a:t>
            </a:r>
            <a:r>
              <a:rPr lang="en-US" sz="1600" b="1" dirty="0" err="1"/>
              <a:t>bilgi</a:t>
            </a:r>
            <a:r>
              <a:rPr lang="en-US" sz="1600" b="1" dirty="0"/>
              <a:t> </a:t>
            </a:r>
            <a:r>
              <a:rPr lang="en-US" sz="1600" b="1" dirty="0" err="1"/>
              <a:t>sistemleriyle</a:t>
            </a:r>
            <a:r>
              <a:rPr lang="en-US" sz="1600" b="1" dirty="0"/>
              <a:t> </a:t>
            </a:r>
            <a:r>
              <a:rPr lang="en-US" sz="1600" b="1" dirty="0" err="1"/>
              <a:t>nasıl</a:t>
            </a:r>
            <a:r>
              <a:rPr lang="en-US" sz="1600" b="1" dirty="0"/>
              <a:t> </a:t>
            </a:r>
            <a:r>
              <a:rPr lang="en-US" sz="1600" b="1" dirty="0" err="1"/>
              <a:t>etkileşim</a:t>
            </a:r>
            <a:r>
              <a:rPr lang="en-US" sz="1600" b="1" dirty="0"/>
              <a:t> </a:t>
            </a:r>
            <a:r>
              <a:rPr lang="en-US" sz="1600" b="1" dirty="0" err="1"/>
              <a:t>kurduğuna</a:t>
            </a:r>
            <a:r>
              <a:rPr lang="en-US" sz="1600" b="1" dirty="0"/>
              <a:t> </a:t>
            </a:r>
            <a:r>
              <a:rPr lang="en-US" sz="1600" b="1" dirty="0" err="1"/>
              <a:t>odaklanmış</a:t>
            </a:r>
            <a:r>
              <a:rPr lang="en-US" sz="1600" b="1" dirty="0"/>
              <a:t> </a:t>
            </a:r>
            <a:r>
              <a:rPr lang="en-US" sz="1600" b="1" dirty="0" err="1"/>
              <a:t>ve</a:t>
            </a:r>
            <a:r>
              <a:rPr lang="en-US" sz="1600" b="1" dirty="0"/>
              <a:t> </a:t>
            </a:r>
            <a:r>
              <a:rPr lang="en-US" sz="1600" b="1" dirty="0" err="1"/>
              <a:t>genellikle</a:t>
            </a:r>
            <a:r>
              <a:rPr lang="en-US" sz="1600" b="1" dirty="0"/>
              <a:t> </a:t>
            </a:r>
            <a:r>
              <a:rPr lang="en-US" sz="1600" b="1" dirty="0" err="1"/>
              <a:t>gerçek</a:t>
            </a:r>
            <a:r>
              <a:rPr lang="en-US" sz="1600" b="1" dirty="0"/>
              <a:t> </a:t>
            </a:r>
            <a:r>
              <a:rPr lang="tr-TR" sz="1600" b="1" dirty="0"/>
              <a:t>gereksinim</a:t>
            </a:r>
            <a:r>
              <a:rPr lang="en-US" sz="1600" b="1" dirty="0"/>
              <a:t> </a:t>
            </a:r>
            <a:r>
              <a:rPr lang="en-US" sz="1600" b="1" dirty="0" err="1"/>
              <a:t>ve</a:t>
            </a:r>
            <a:r>
              <a:rPr lang="en-US" sz="1600" b="1" dirty="0"/>
              <a:t> </a:t>
            </a:r>
            <a:r>
              <a:rPr lang="en-US" sz="1600" b="1" dirty="0" err="1"/>
              <a:t>motivasyonlarını</a:t>
            </a:r>
            <a:r>
              <a:rPr lang="en-US" sz="1600" b="1" dirty="0"/>
              <a:t> </a:t>
            </a:r>
            <a:r>
              <a:rPr lang="en-US" sz="1600" b="1" dirty="0" err="1"/>
              <a:t>göz</a:t>
            </a:r>
            <a:r>
              <a:rPr lang="en-US" sz="1600" b="1" dirty="0"/>
              <a:t> </a:t>
            </a:r>
            <a:r>
              <a:rPr lang="en-US" sz="1600" b="1" dirty="0" err="1"/>
              <a:t>ardı</a:t>
            </a:r>
            <a:r>
              <a:rPr lang="en-US" sz="1600" b="1" dirty="0"/>
              <a:t> </a:t>
            </a:r>
            <a:r>
              <a:rPr lang="en-US" sz="1600" b="1" dirty="0" err="1"/>
              <a:t>etmiştir</a:t>
            </a:r>
            <a:r>
              <a:rPr lang="tr-TR" sz="1600" b="1" dirty="0"/>
              <a:t>.</a:t>
            </a:r>
          </a:p>
          <a:p>
            <a:pPr algn="just"/>
            <a:r>
              <a:rPr lang="en-US" sz="1600" b="1" dirty="0" err="1"/>
              <a:t>Zamanla</a:t>
            </a:r>
            <a:r>
              <a:rPr lang="en-US" sz="1600" b="1" dirty="0"/>
              <a:t>, </a:t>
            </a:r>
            <a:r>
              <a:rPr lang="en-US" sz="1600" b="1" dirty="0" err="1"/>
              <a:t>psikoloji</a:t>
            </a:r>
            <a:r>
              <a:rPr lang="en-US" sz="1600" b="1" dirty="0"/>
              <a:t>, </a:t>
            </a:r>
            <a:r>
              <a:rPr lang="en-US" sz="1600" b="1" dirty="0" err="1"/>
              <a:t>pazarlama</a:t>
            </a:r>
            <a:r>
              <a:rPr lang="en-US" sz="1600" b="1" dirty="0"/>
              <a:t> </a:t>
            </a:r>
            <a:r>
              <a:rPr lang="en-US" sz="1600" b="1" dirty="0" err="1"/>
              <a:t>ve</a:t>
            </a:r>
            <a:r>
              <a:rPr lang="en-US" sz="1600" b="1" dirty="0"/>
              <a:t> </a:t>
            </a:r>
            <a:r>
              <a:rPr lang="en-US" sz="1600" b="1" dirty="0" err="1"/>
              <a:t>sağlık</a:t>
            </a:r>
            <a:r>
              <a:rPr lang="en-US" sz="1600" b="1" dirty="0"/>
              <a:t> </a:t>
            </a:r>
            <a:r>
              <a:rPr lang="en-US" sz="1600" b="1" dirty="0" err="1"/>
              <a:t>iletişimi</a:t>
            </a:r>
            <a:r>
              <a:rPr lang="en-US" sz="1600" b="1" dirty="0"/>
              <a:t> </a:t>
            </a:r>
            <a:r>
              <a:rPr lang="en-US" sz="1600" b="1" dirty="0" err="1"/>
              <a:t>gibi</a:t>
            </a:r>
            <a:r>
              <a:rPr lang="en-US" sz="1600" b="1" dirty="0"/>
              <a:t> </a:t>
            </a:r>
            <a:r>
              <a:rPr lang="en-US" sz="1600" b="1" dirty="0" err="1"/>
              <a:t>disiplinler</a:t>
            </a:r>
            <a:r>
              <a:rPr lang="en-US" sz="1600" b="1" dirty="0"/>
              <a:t>, </a:t>
            </a:r>
            <a:r>
              <a:rPr lang="en-US" sz="1600" b="1" dirty="0" err="1"/>
              <a:t>bireylerin</a:t>
            </a:r>
            <a:r>
              <a:rPr lang="en-US" sz="1600" b="1" dirty="0"/>
              <a:t> </a:t>
            </a:r>
            <a:r>
              <a:rPr lang="en-US" sz="1600" b="1" dirty="0" err="1"/>
              <a:t>bilgiyi</a:t>
            </a:r>
            <a:r>
              <a:rPr lang="en-US" sz="1600" b="1" dirty="0"/>
              <a:t> </a:t>
            </a:r>
            <a:r>
              <a:rPr lang="en-US" sz="1600" b="1" dirty="0" err="1"/>
              <a:t>nasıl</a:t>
            </a:r>
            <a:r>
              <a:rPr lang="en-US" sz="1600" b="1" dirty="0"/>
              <a:t> </a:t>
            </a:r>
            <a:r>
              <a:rPr lang="en-US" sz="1600" b="1" dirty="0" err="1"/>
              <a:t>aradığı</a:t>
            </a:r>
            <a:r>
              <a:rPr lang="en-US" sz="1600" b="1" dirty="0"/>
              <a:t>, </a:t>
            </a:r>
            <a:r>
              <a:rPr lang="en-US" sz="1600" b="1" dirty="0" err="1"/>
              <a:t>işlediği</a:t>
            </a:r>
            <a:r>
              <a:rPr lang="en-US" sz="1600" b="1" dirty="0"/>
              <a:t> </a:t>
            </a:r>
            <a:r>
              <a:rPr lang="en-US" sz="1600" b="1" dirty="0" err="1"/>
              <a:t>ve</a:t>
            </a:r>
            <a:r>
              <a:rPr lang="en-US" sz="1600" b="1" dirty="0"/>
              <a:t> </a:t>
            </a:r>
            <a:r>
              <a:rPr lang="en-US" sz="1600" b="1" dirty="0" err="1"/>
              <a:t>kullandığı</a:t>
            </a:r>
            <a:r>
              <a:rPr lang="en-US" sz="1600" b="1" dirty="0"/>
              <a:t> </a:t>
            </a:r>
            <a:r>
              <a:rPr lang="en-US" sz="1600" b="1" dirty="0" err="1"/>
              <a:t>konusunda</a:t>
            </a:r>
            <a:r>
              <a:rPr lang="en-US" sz="1600" b="1" dirty="0"/>
              <a:t> </a:t>
            </a:r>
            <a:r>
              <a:rPr lang="en-US" sz="1600" b="1" dirty="0" err="1"/>
              <a:t>içgörüler</a:t>
            </a:r>
            <a:r>
              <a:rPr lang="en-US" sz="1600" b="1" dirty="0"/>
              <a:t> </a:t>
            </a:r>
            <a:r>
              <a:rPr lang="en-US" sz="1600" b="1" dirty="0" err="1"/>
              <a:t>sunmuş</a:t>
            </a:r>
            <a:r>
              <a:rPr lang="en-US" sz="1600" b="1" dirty="0"/>
              <a:t> </a:t>
            </a:r>
            <a:r>
              <a:rPr lang="en-US" sz="1600" b="1" dirty="0" err="1"/>
              <a:t>ve</a:t>
            </a:r>
            <a:r>
              <a:rPr lang="en-US" sz="1600" b="1" dirty="0"/>
              <a:t> </a:t>
            </a:r>
            <a:r>
              <a:rPr lang="en-US" sz="1600" b="1" dirty="0" err="1"/>
              <a:t>kullanıcı</a:t>
            </a:r>
            <a:r>
              <a:rPr lang="en-US" sz="1600" b="1" dirty="0"/>
              <a:t> </a:t>
            </a:r>
            <a:r>
              <a:rPr lang="en-US" sz="1600" b="1" dirty="0" err="1"/>
              <a:t>davranışını</a:t>
            </a:r>
            <a:r>
              <a:rPr lang="en-US" sz="1600" b="1" dirty="0"/>
              <a:t> </a:t>
            </a:r>
            <a:r>
              <a:rPr lang="en-US" sz="1600" b="1" dirty="0" err="1"/>
              <a:t>daha</a:t>
            </a:r>
            <a:r>
              <a:rPr lang="en-US" sz="1600" b="1" dirty="0"/>
              <a:t> </a:t>
            </a:r>
            <a:r>
              <a:rPr lang="en-US" sz="1600" b="1" dirty="0" err="1"/>
              <a:t>geniş</a:t>
            </a:r>
            <a:r>
              <a:rPr lang="en-US" sz="1600" b="1" dirty="0"/>
              <a:t> </a:t>
            </a:r>
            <a:r>
              <a:rPr lang="en-US" sz="1600" b="1" dirty="0" err="1"/>
              <a:t>sosyal</a:t>
            </a:r>
            <a:r>
              <a:rPr lang="en-US" sz="1600" b="1" dirty="0"/>
              <a:t> </a:t>
            </a:r>
            <a:r>
              <a:rPr lang="en-US" sz="1600" b="1" dirty="0" err="1"/>
              <a:t>ve</a:t>
            </a:r>
            <a:r>
              <a:rPr lang="en-US" sz="1600" b="1" dirty="0"/>
              <a:t> </a:t>
            </a:r>
            <a:r>
              <a:rPr lang="en-US" sz="1600" b="1" dirty="0" err="1"/>
              <a:t>bilişsel</a:t>
            </a:r>
            <a:r>
              <a:rPr lang="en-US" sz="1600" b="1" dirty="0"/>
              <a:t> </a:t>
            </a:r>
            <a:r>
              <a:rPr lang="en-US" sz="1600" b="1" dirty="0" err="1"/>
              <a:t>bağlamlar</a:t>
            </a:r>
            <a:r>
              <a:rPr lang="en-US" sz="1600" b="1" dirty="0"/>
              <a:t> </a:t>
            </a:r>
            <a:r>
              <a:rPr lang="en-US" sz="1600" b="1" dirty="0" err="1"/>
              <a:t>içinde</a:t>
            </a:r>
            <a:r>
              <a:rPr lang="en-US" sz="1600" b="1" dirty="0"/>
              <a:t> </a:t>
            </a:r>
            <a:r>
              <a:rPr lang="en-US" sz="1600" b="1" dirty="0" err="1"/>
              <a:t>anlamanın</a:t>
            </a:r>
            <a:r>
              <a:rPr lang="en-US" sz="1600" b="1" dirty="0"/>
              <a:t> </a:t>
            </a:r>
            <a:r>
              <a:rPr lang="en-US" sz="1600" b="1" dirty="0" err="1"/>
              <a:t>önemini</a:t>
            </a:r>
            <a:r>
              <a:rPr lang="en-US" sz="1600" b="1" dirty="0"/>
              <a:t> </a:t>
            </a:r>
            <a:r>
              <a:rPr lang="en-US" sz="1600" b="1" dirty="0" err="1"/>
              <a:t>vurgulamıştır</a:t>
            </a:r>
            <a:r>
              <a:rPr lang="tr-TR" sz="1600" b="1" dirty="0"/>
              <a:t>.</a:t>
            </a:r>
          </a:p>
          <a:p>
            <a:pPr algn="just"/>
            <a:r>
              <a:rPr lang="en-US" sz="1600" b="1" dirty="0" err="1"/>
              <a:t>Alandaki</a:t>
            </a:r>
            <a:r>
              <a:rPr lang="en-US" sz="1600" b="1" dirty="0"/>
              <a:t> son </a:t>
            </a:r>
            <a:r>
              <a:rPr lang="en-US" sz="1600" b="1" dirty="0" err="1"/>
              <a:t>gelişmeler</a:t>
            </a:r>
            <a:r>
              <a:rPr lang="en-US" sz="1600" b="1" dirty="0"/>
              <a:t>, </a:t>
            </a:r>
            <a:r>
              <a:rPr lang="en-US" sz="1600" b="1" dirty="0" err="1"/>
              <a:t>etnografik</a:t>
            </a:r>
            <a:r>
              <a:rPr lang="en-US" sz="1600" b="1" dirty="0"/>
              <a:t> </a:t>
            </a:r>
            <a:r>
              <a:rPr lang="en-US" sz="1600" b="1" dirty="0" err="1"/>
              <a:t>yöntemleri</a:t>
            </a:r>
            <a:r>
              <a:rPr lang="en-US" sz="1600" b="1" dirty="0"/>
              <a:t> </a:t>
            </a:r>
            <a:r>
              <a:rPr lang="en-US" sz="1600" b="1" dirty="0" err="1"/>
              <a:t>ve</a:t>
            </a:r>
            <a:r>
              <a:rPr lang="en-US" sz="1600" b="1" dirty="0"/>
              <a:t> </a:t>
            </a:r>
            <a:r>
              <a:rPr lang="en-US" sz="1600" b="1" dirty="0" err="1"/>
              <a:t>disiplinlerarası</a:t>
            </a:r>
            <a:r>
              <a:rPr lang="en-US" sz="1600" b="1" dirty="0"/>
              <a:t> </a:t>
            </a:r>
            <a:r>
              <a:rPr lang="en-US" sz="1600" b="1" dirty="0" err="1"/>
              <a:t>bakış</a:t>
            </a:r>
            <a:r>
              <a:rPr lang="en-US" sz="1600" b="1" dirty="0"/>
              <a:t> </a:t>
            </a:r>
            <a:r>
              <a:rPr lang="en-US" sz="1600" b="1" dirty="0" err="1"/>
              <a:t>açılarını</a:t>
            </a:r>
            <a:r>
              <a:rPr lang="en-US" sz="1600" b="1" dirty="0"/>
              <a:t> </a:t>
            </a:r>
            <a:r>
              <a:rPr lang="en-US" sz="1600" b="1" dirty="0" err="1"/>
              <a:t>birleştirerek</a:t>
            </a:r>
            <a:r>
              <a:rPr lang="en-US" sz="1600" b="1" dirty="0"/>
              <a:t> </a:t>
            </a:r>
            <a:r>
              <a:rPr lang="en-US" sz="1600" b="1" dirty="0" err="1"/>
              <a:t>bilgi</a:t>
            </a:r>
            <a:r>
              <a:rPr lang="en-US" sz="1600" b="1" dirty="0"/>
              <a:t> </a:t>
            </a:r>
            <a:r>
              <a:rPr lang="en-US" sz="1600" b="1" dirty="0" err="1"/>
              <a:t>arama</a:t>
            </a:r>
            <a:r>
              <a:rPr lang="en-US" sz="1600" b="1" dirty="0"/>
              <a:t>, </a:t>
            </a:r>
            <a:r>
              <a:rPr lang="en-US" sz="1600" b="1" dirty="0" err="1"/>
              <a:t>araştırma</a:t>
            </a:r>
            <a:r>
              <a:rPr lang="en-US" sz="1600" b="1" dirty="0"/>
              <a:t> </a:t>
            </a:r>
            <a:r>
              <a:rPr lang="en-US" sz="1600" b="1" dirty="0" err="1"/>
              <a:t>ve</a:t>
            </a:r>
            <a:r>
              <a:rPr lang="en-US" sz="1600" b="1" dirty="0"/>
              <a:t> </a:t>
            </a:r>
            <a:r>
              <a:rPr lang="en-US" sz="1600" b="1" dirty="0" err="1"/>
              <a:t>kullanma</a:t>
            </a:r>
            <a:r>
              <a:rPr lang="en-US" sz="1600" b="1" dirty="0"/>
              <a:t> </a:t>
            </a:r>
            <a:r>
              <a:rPr lang="en-US" sz="1600" b="1" dirty="0" err="1"/>
              <a:t>davranışlarının</a:t>
            </a:r>
            <a:r>
              <a:rPr lang="en-US" sz="1600" b="1" dirty="0"/>
              <a:t> </a:t>
            </a:r>
            <a:r>
              <a:rPr lang="en-US" sz="1600" b="1" dirty="0" err="1"/>
              <a:t>daha</a:t>
            </a:r>
            <a:r>
              <a:rPr lang="en-US" sz="1600" b="1" dirty="0"/>
              <a:t> </a:t>
            </a:r>
            <a:r>
              <a:rPr lang="en-US" sz="1600" b="1" dirty="0" err="1"/>
              <a:t>derinlemesine</a:t>
            </a:r>
            <a:r>
              <a:rPr lang="en-US" sz="1600" b="1" dirty="0"/>
              <a:t> </a:t>
            </a:r>
            <a:r>
              <a:rPr lang="en-US" sz="1600" b="1" dirty="0" err="1"/>
              <a:t>anlaşılmasını</a:t>
            </a:r>
            <a:r>
              <a:rPr lang="en-US" sz="1600" b="1" dirty="0"/>
              <a:t> </a:t>
            </a:r>
            <a:r>
              <a:rPr lang="en-US" sz="1600" b="1" dirty="0" err="1"/>
              <a:t>sağlamaktadır</a:t>
            </a:r>
            <a:r>
              <a:rPr lang="en-US" sz="1600" b="1" dirty="0"/>
              <a:t>. </a:t>
            </a:r>
            <a:r>
              <a:rPr lang="en-US" sz="1600" b="1" dirty="0" err="1"/>
              <a:t>Wilson'ın</a:t>
            </a:r>
            <a:r>
              <a:rPr lang="en-US" sz="1600" b="1" dirty="0"/>
              <a:t> problem </a:t>
            </a:r>
            <a:r>
              <a:rPr lang="en-US" sz="1600" b="1" dirty="0" err="1"/>
              <a:t>çözme</a:t>
            </a:r>
            <a:r>
              <a:rPr lang="en-US" sz="1600" b="1" dirty="0"/>
              <a:t> </a:t>
            </a:r>
            <a:r>
              <a:rPr lang="en-US" sz="1600" b="1" dirty="0" err="1"/>
              <a:t>çerçevesi</a:t>
            </a:r>
            <a:r>
              <a:rPr lang="en-US" sz="1600" b="1" dirty="0"/>
              <a:t> </a:t>
            </a:r>
            <a:r>
              <a:rPr lang="en-US" sz="1600" b="1" dirty="0" err="1"/>
              <a:t>gibi</a:t>
            </a:r>
            <a:r>
              <a:rPr lang="en-US" sz="1600" b="1" dirty="0"/>
              <a:t> yeni </a:t>
            </a:r>
            <a:r>
              <a:rPr lang="en-US" sz="1600" b="1" dirty="0" err="1"/>
              <a:t>modeller</a:t>
            </a:r>
            <a:r>
              <a:rPr lang="en-US" sz="1600" b="1" dirty="0"/>
              <a:t>, </a:t>
            </a:r>
            <a:r>
              <a:rPr lang="en-US" sz="1600" b="1" dirty="0" err="1"/>
              <a:t>bilgi</a:t>
            </a:r>
            <a:r>
              <a:rPr lang="en-US" sz="1600" b="1" dirty="0"/>
              <a:t> </a:t>
            </a:r>
            <a:r>
              <a:rPr lang="en-US" sz="1600" b="1" dirty="0" err="1"/>
              <a:t>davranışını</a:t>
            </a:r>
            <a:r>
              <a:rPr lang="en-US" sz="1600" b="1" dirty="0"/>
              <a:t> problem </a:t>
            </a:r>
            <a:r>
              <a:rPr lang="en-US" sz="1600" b="1" dirty="0" err="1"/>
              <a:t>tanıma</a:t>
            </a:r>
            <a:r>
              <a:rPr lang="en-US" sz="1600" b="1" dirty="0"/>
              <a:t> </a:t>
            </a:r>
            <a:r>
              <a:rPr lang="en-US" sz="1600" b="1" dirty="0" err="1"/>
              <a:t>ve</a:t>
            </a:r>
            <a:r>
              <a:rPr lang="en-US" sz="1600" b="1" dirty="0"/>
              <a:t> </a:t>
            </a:r>
            <a:r>
              <a:rPr lang="en-US" sz="1600" b="1" dirty="0" err="1"/>
              <a:t>çözme</a:t>
            </a:r>
            <a:r>
              <a:rPr lang="en-US" sz="1600" b="1" dirty="0"/>
              <a:t> </a:t>
            </a:r>
            <a:r>
              <a:rPr lang="en-US" sz="1600" b="1" dirty="0" err="1"/>
              <a:t>gibi</a:t>
            </a:r>
            <a:r>
              <a:rPr lang="en-US" sz="1600" b="1" dirty="0"/>
              <a:t> </a:t>
            </a:r>
            <a:r>
              <a:rPr lang="en-US" sz="1600" b="1" dirty="0" err="1"/>
              <a:t>aşamaları</a:t>
            </a:r>
            <a:r>
              <a:rPr lang="en-US" sz="1600" b="1" dirty="0"/>
              <a:t> </a:t>
            </a:r>
            <a:r>
              <a:rPr lang="en-US" sz="1600" b="1" dirty="0" err="1"/>
              <a:t>içeren</a:t>
            </a:r>
            <a:r>
              <a:rPr lang="en-US" sz="1600" b="1" dirty="0"/>
              <a:t> </a:t>
            </a:r>
            <a:r>
              <a:rPr lang="en-US" sz="1600" b="1" dirty="0" err="1"/>
              <a:t>hedef</a:t>
            </a:r>
            <a:r>
              <a:rPr lang="en-US" sz="1600" b="1" dirty="0"/>
              <a:t> </a:t>
            </a:r>
            <a:r>
              <a:rPr lang="en-US" sz="1600" b="1" dirty="0" err="1"/>
              <a:t>odaklı</a:t>
            </a:r>
            <a:r>
              <a:rPr lang="en-US" sz="1600" b="1" dirty="0"/>
              <a:t> </a:t>
            </a:r>
            <a:r>
              <a:rPr lang="en-US" sz="1600" b="1" dirty="0" err="1"/>
              <a:t>bir</a:t>
            </a:r>
            <a:r>
              <a:rPr lang="en-US" sz="1600" b="1" dirty="0"/>
              <a:t> </a:t>
            </a:r>
            <a:r>
              <a:rPr lang="en-US" sz="1600" b="1" dirty="0" err="1"/>
              <a:t>süreç</a:t>
            </a:r>
            <a:r>
              <a:rPr lang="en-US" sz="1600" b="1" dirty="0"/>
              <a:t> </a:t>
            </a:r>
            <a:r>
              <a:rPr lang="en-US" sz="1600" b="1" dirty="0" err="1"/>
              <a:t>olarak</a:t>
            </a:r>
            <a:r>
              <a:rPr lang="en-US" sz="1600" b="1" dirty="0"/>
              <a:t> </a:t>
            </a:r>
            <a:r>
              <a:rPr lang="en-US" sz="1600" b="1" dirty="0" err="1"/>
              <a:t>ele</a:t>
            </a:r>
            <a:r>
              <a:rPr lang="en-US" sz="1600" b="1" dirty="0"/>
              <a:t> </a:t>
            </a:r>
            <a:r>
              <a:rPr lang="en-US" sz="1600" b="1" dirty="0" err="1"/>
              <a:t>alarak</a:t>
            </a:r>
            <a:r>
              <a:rPr lang="en-US" sz="1600" b="1" dirty="0"/>
              <a:t> </a:t>
            </a:r>
            <a:r>
              <a:rPr lang="en-US" sz="1600" b="1" dirty="0" err="1"/>
              <a:t>çeşitli</a:t>
            </a:r>
            <a:r>
              <a:rPr lang="en-US" sz="1600" b="1" dirty="0"/>
              <a:t> </a:t>
            </a:r>
            <a:r>
              <a:rPr lang="en-US" sz="1600" b="1" dirty="0" err="1"/>
              <a:t>araştırma</a:t>
            </a:r>
            <a:r>
              <a:rPr lang="en-US" sz="1600" b="1" dirty="0"/>
              <a:t> </a:t>
            </a:r>
            <a:r>
              <a:rPr lang="en-US" sz="1600" b="1" dirty="0" err="1"/>
              <a:t>çabalarını</a:t>
            </a:r>
            <a:r>
              <a:rPr lang="en-US" sz="1600" b="1" dirty="0"/>
              <a:t> </a:t>
            </a:r>
            <a:r>
              <a:rPr lang="en-US" sz="1600" b="1" dirty="0" err="1"/>
              <a:t>birleştirmeyi</a:t>
            </a:r>
            <a:r>
              <a:rPr lang="en-US" sz="1600" b="1" dirty="0"/>
              <a:t> </a:t>
            </a:r>
            <a:r>
              <a:rPr lang="en-US" sz="1600" b="1" dirty="0" err="1"/>
              <a:t>amaçlamaktadır</a:t>
            </a:r>
            <a:r>
              <a:rPr lang="tr-TR" sz="1600" b="1" dirty="0"/>
              <a:t>.</a:t>
            </a:r>
            <a:r>
              <a:rPr lang="en-US" sz="1600" b="1" dirty="0"/>
              <a:t> </a:t>
            </a:r>
            <a:endParaRPr lang="tr-TR" sz="1600" b="1" dirty="0"/>
          </a:p>
          <a:p>
            <a:pPr algn="just"/>
            <a:r>
              <a:rPr lang="en-US" sz="1600" b="1" dirty="0"/>
              <a:t>Alan, </a:t>
            </a:r>
            <a:r>
              <a:rPr lang="en-US" sz="1600" b="1" dirty="0" err="1"/>
              <a:t>ekip</a:t>
            </a:r>
            <a:r>
              <a:rPr lang="en-US" sz="1600" b="1" dirty="0"/>
              <a:t> </a:t>
            </a:r>
            <a:r>
              <a:rPr lang="en-US" sz="1600" b="1" dirty="0" err="1"/>
              <a:t>çalışması</a:t>
            </a:r>
            <a:r>
              <a:rPr lang="en-US" sz="1600" b="1" dirty="0"/>
              <a:t>, </a:t>
            </a:r>
            <a:r>
              <a:rPr lang="en-US" sz="1600" b="1" dirty="0" err="1"/>
              <a:t>çevrimiçi</a:t>
            </a:r>
            <a:r>
              <a:rPr lang="en-US" sz="1600" b="1" dirty="0"/>
              <a:t> </a:t>
            </a:r>
            <a:r>
              <a:rPr lang="en-US" sz="1600" b="1" dirty="0" err="1"/>
              <a:t>ortamlar</a:t>
            </a:r>
            <a:r>
              <a:rPr lang="en-US" sz="1600" b="1" dirty="0"/>
              <a:t> </a:t>
            </a:r>
            <a:r>
              <a:rPr lang="en-US" sz="1600" b="1" dirty="0" err="1"/>
              <a:t>ve</a:t>
            </a:r>
            <a:r>
              <a:rPr lang="en-US" sz="1600" b="1" dirty="0"/>
              <a:t> </a:t>
            </a:r>
            <a:r>
              <a:rPr lang="en-US" sz="1600" b="1" dirty="0" err="1"/>
              <a:t>psikolojik</a:t>
            </a:r>
            <a:r>
              <a:rPr lang="en-US" sz="1600" b="1" dirty="0"/>
              <a:t> </a:t>
            </a:r>
            <a:r>
              <a:rPr lang="en-US" sz="1600" b="1" dirty="0" err="1"/>
              <a:t>özellikler</a:t>
            </a:r>
            <a:r>
              <a:rPr lang="en-US" sz="1600" b="1" dirty="0"/>
              <a:t> </a:t>
            </a:r>
            <a:r>
              <a:rPr lang="en-US" sz="1600" b="1" dirty="0" err="1"/>
              <a:t>gibi</a:t>
            </a:r>
            <a:r>
              <a:rPr lang="en-US" sz="1600" b="1" dirty="0"/>
              <a:t> </a:t>
            </a:r>
            <a:r>
              <a:rPr lang="en-US" sz="1600" b="1" dirty="0" err="1"/>
              <a:t>bağlamları</a:t>
            </a:r>
            <a:r>
              <a:rPr lang="en-US" sz="1600" b="1" dirty="0"/>
              <a:t> da </a:t>
            </a:r>
            <a:r>
              <a:rPr lang="en-US" sz="1600" b="1" dirty="0" err="1"/>
              <a:t>kapsayacak</a:t>
            </a:r>
            <a:r>
              <a:rPr lang="en-US" sz="1600" b="1" dirty="0"/>
              <a:t> </a:t>
            </a:r>
            <a:r>
              <a:rPr lang="en-US" sz="1600" b="1" dirty="0" err="1"/>
              <a:t>şekilde</a:t>
            </a:r>
            <a:r>
              <a:rPr lang="en-US" sz="1600" b="1" dirty="0"/>
              <a:t> </a:t>
            </a:r>
            <a:r>
              <a:rPr lang="en-US" sz="1600" b="1" dirty="0" err="1"/>
              <a:t>genişliyor</a:t>
            </a:r>
            <a:r>
              <a:rPr lang="en-US" sz="1600" b="1" dirty="0"/>
              <a:t> </a:t>
            </a:r>
            <a:r>
              <a:rPr lang="en-US" sz="1600" b="1" dirty="0" err="1"/>
              <a:t>ve</a:t>
            </a:r>
            <a:r>
              <a:rPr lang="en-US" sz="1600" b="1" dirty="0"/>
              <a:t> </a:t>
            </a:r>
            <a:r>
              <a:rPr lang="en-US" sz="1600" b="1" dirty="0" err="1"/>
              <a:t>insanların</a:t>
            </a:r>
            <a:r>
              <a:rPr lang="en-US" sz="1600" b="1" dirty="0"/>
              <a:t> </a:t>
            </a:r>
            <a:r>
              <a:rPr lang="en-US" sz="1600" b="1" dirty="0" err="1"/>
              <a:t>çeşitli</a:t>
            </a:r>
            <a:r>
              <a:rPr lang="en-US" sz="1600" b="1" dirty="0"/>
              <a:t> </a:t>
            </a:r>
            <a:r>
              <a:rPr lang="en-US" sz="1600" b="1" dirty="0" err="1"/>
              <a:t>durumlarda</a:t>
            </a:r>
            <a:r>
              <a:rPr lang="en-US" sz="1600" b="1" dirty="0"/>
              <a:t> </a:t>
            </a:r>
            <a:r>
              <a:rPr lang="en-US" sz="1600" b="1" dirty="0" err="1"/>
              <a:t>bilgiyle</a:t>
            </a:r>
            <a:r>
              <a:rPr lang="en-US" sz="1600" b="1" dirty="0"/>
              <a:t> </a:t>
            </a:r>
            <a:r>
              <a:rPr lang="en-US" sz="1600" b="1" dirty="0" err="1"/>
              <a:t>nasıl</a:t>
            </a:r>
            <a:r>
              <a:rPr lang="en-US" sz="1600" b="1" dirty="0"/>
              <a:t> </a:t>
            </a:r>
            <a:r>
              <a:rPr lang="en-US" sz="1600" b="1" dirty="0" err="1"/>
              <a:t>etkileşime</a:t>
            </a:r>
            <a:r>
              <a:rPr lang="en-US" sz="1600" b="1" dirty="0"/>
              <a:t> </a:t>
            </a:r>
            <a:r>
              <a:rPr lang="en-US" sz="1600" b="1" dirty="0" err="1"/>
              <a:t>girdiğine</a:t>
            </a:r>
            <a:r>
              <a:rPr lang="en-US" sz="1600" b="1" dirty="0"/>
              <a:t> </a:t>
            </a:r>
            <a:r>
              <a:rPr lang="tr-TR" sz="1600" b="1" dirty="0"/>
              <a:t>ilişkin</a:t>
            </a:r>
            <a:r>
              <a:rPr lang="en-US" sz="1600" b="1" dirty="0"/>
              <a:t> </a:t>
            </a:r>
            <a:r>
              <a:rPr lang="en-US" sz="1600" b="1" dirty="0" err="1"/>
              <a:t>daha</a:t>
            </a:r>
            <a:r>
              <a:rPr lang="en-US" sz="1600" b="1" dirty="0"/>
              <a:t> </a:t>
            </a:r>
            <a:r>
              <a:rPr lang="en-US" sz="1600" b="1" dirty="0" err="1"/>
              <a:t>bütünsel</a:t>
            </a:r>
            <a:r>
              <a:rPr lang="en-US" sz="1600" b="1" dirty="0"/>
              <a:t> </a:t>
            </a:r>
            <a:r>
              <a:rPr lang="en-US" sz="1600" b="1" dirty="0" err="1"/>
              <a:t>ve</a:t>
            </a:r>
            <a:r>
              <a:rPr lang="en-US" sz="1600" b="1" dirty="0"/>
              <a:t> </a:t>
            </a:r>
            <a:r>
              <a:rPr lang="en-US" sz="1600" b="1" dirty="0" err="1"/>
              <a:t>entegre</a:t>
            </a:r>
            <a:r>
              <a:rPr lang="en-US" sz="1600" b="1" dirty="0"/>
              <a:t> </a:t>
            </a:r>
            <a:r>
              <a:rPr lang="en-US" sz="1600" b="1" dirty="0" err="1"/>
              <a:t>bir</a:t>
            </a:r>
            <a:r>
              <a:rPr lang="en-US" sz="1600" b="1" dirty="0"/>
              <a:t> </a:t>
            </a:r>
            <a:r>
              <a:rPr lang="en-US" sz="1600" b="1" dirty="0" err="1"/>
              <a:t>anlayışı</a:t>
            </a:r>
            <a:r>
              <a:rPr lang="en-US" sz="1600" b="1" dirty="0"/>
              <a:t> </a:t>
            </a:r>
            <a:r>
              <a:rPr lang="en-US" sz="1600" b="1" dirty="0" err="1"/>
              <a:t>yansıtıyor</a:t>
            </a:r>
            <a:r>
              <a:rPr lang="tr-TR" sz="1600" b="1" dirty="0"/>
              <a:t>.</a:t>
            </a:r>
            <a:endParaRPr lang="en-US" sz="1600" b="1" dirty="0"/>
          </a:p>
        </p:txBody>
      </p:sp>
    </p:spTree>
    <p:extLst>
      <p:ext uri="{BB962C8B-B14F-4D97-AF65-F5344CB8AC3E}">
        <p14:creationId xmlns:p14="http://schemas.microsoft.com/office/powerpoint/2010/main" val="10518548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806015-133F-A77C-E06E-F190870F87F5}"/>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E976CE80-DD98-CC74-786F-88968270847C}"/>
              </a:ext>
            </a:extLst>
          </p:cNvPr>
          <p:cNvSpPr>
            <a:spLocks noGrp="1"/>
          </p:cNvSpPr>
          <p:nvPr>
            <p:ph type="title"/>
          </p:nvPr>
        </p:nvSpPr>
        <p:spPr>
          <a:xfrm>
            <a:off x="667501" y="373626"/>
            <a:ext cx="9744860" cy="762000"/>
          </a:xfrm>
        </p:spPr>
        <p:txBody>
          <a:bodyPr>
            <a:normAutofit/>
          </a:bodyPr>
          <a:lstStyle/>
          <a:p>
            <a:pPr algn="ctr"/>
            <a:r>
              <a:rPr lang="tr-TR" sz="3200" b="1" noProof="0" dirty="0">
                <a:solidFill>
                  <a:schemeClr val="tx1"/>
                </a:solidFill>
              </a:rPr>
              <a:t>SONUÇ VE DEĞERLENDİRME</a:t>
            </a:r>
            <a:endParaRPr lang="tr-TR" sz="3200" b="1" noProof="0" dirty="0"/>
          </a:p>
        </p:txBody>
      </p:sp>
      <p:sp>
        <p:nvSpPr>
          <p:cNvPr id="3" name="İçerik Yer Tutucusu 2">
            <a:extLst>
              <a:ext uri="{FF2B5EF4-FFF2-40B4-BE49-F238E27FC236}">
                <a16:creationId xmlns:a16="http://schemas.microsoft.com/office/drawing/2014/main" id="{F87BB509-E465-0CFE-F45C-BF6855F6EEA9}"/>
              </a:ext>
            </a:extLst>
          </p:cNvPr>
          <p:cNvSpPr>
            <a:spLocks noGrp="1"/>
          </p:cNvSpPr>
          <p:nvPr>
            <p:ph idx="1"/>
          </p:nvPr>
        </p:nvSpPr>
        <p:spPr>
          <a:xfrm>
            <a:off x="820928" y="1236399"/>
            <a:ext cx="9438005" cy="5247975"/>
          </a:xfrm>
        </p:spPr>
        <p:txBody>
          <a:bodyPr>
            <a:noAutofit/>
          </a:bodyPr>
          <a:lstStyle/>
          <a:p>
            <a:pPr marL="0" indent="0" algn="just">
              <a:buNone/>
            </a:pPr>
            <a:r>
              <a:rPr lang="tr-TR" sz="1600" b="1" noProof="0" dirty="0"/>
              <a:t>Bu derste, kütüphane hizmetlerinin temel sınıflandırması, geleneksel ve modern yaklaşımlarla bilgi hizmetlerinin nasıl evrildiği ve kullanıcı gereksinimlerine odaklanan stratejiler açıklanmıştır. Teknik, kullanıcı ve idari hizmetler olmak üzere kütüphane hizmetlerinin ana kategorileri tanımlanmış, işlevleri açıklanmıştır. Ayrıca, çağımızda teknolojik gelişmelerle birlikte kütüphanelerin dijital dönüşümünü anlatan örnekler ve "Altın Çember" modeli gibi stratejik yaklaşımlar üzerinden hizmetlerin nasıl planlanıp geliştirilmesi gerektiği vurgulanmıştır.  </a:t>
            </a:r>
          </a:p>
          <a:p>
            <a:pPr marL="0" indent="0" algn="just">
              <a:buNone/>
            </a:pPr>
            <a:r>
              <a:rPr lang="tr-TR" sz="1600" b="1" noProof="0" dirty="0"/>
              <a:t>Ders, özellikle kullanıcı odaklı inovasyon, bilgi davranışları ve kullanıcı gereksinimlerinin değerlendirilmesine ilişkin güncel yaklaşımları ve uygulamaları örneklerle ele alarak, kütüphane hizmetlerinin sürekli gelişen ve kullanıcı gereksinimlerine göre biçimlenen dinamik bir alan olduğunu ortaya koymaktadır.</a:t>
            </a:r>
          </a:p>
          <a:p>
            <a:pPr marL="0" indent="0" algn="just">
              <a:buNone/>
            </a:pPr>
            <a:r>
              <a:rPr lang="tr-TR" sz="1600" b="1" noProof="0" dirty="0"/>
              <a:t>Bu ders, kütüphane ve bilgi hizmetleri alanında temel kavramlar ile güncel uygulamalar arasındaki bağlantıyı kurmaya olanak </a:t>
            </a:r>
            <a:r>
              <a:rPr lang="tr-TR" sz="1600" b="1" noProof="0"/>
              <a:t>tanımaktadır. Geleneksel </a:t>
            </a:r>
            <a:r>
              <a:rPr lang="tr-TR" sz="1600" b="1" noProof="0" dirty="0"/>
              <a:t>sınıflama ve hizmet modellerinden, teknolojik yenilikler ve kullanıcı odaklı yaklaşımlara geçişin önemini vurgulayan içerik, kullanıcıların bilgi gereksinimlerinin ve davranışlarının doğru anlaşılması, hizmetlerin etkinliğini artırmak ve kütüphanelerin sürdürülebilirliğini sağlamak açısından önem taşımaktadır. Bilgi davranışlarının ve kullanıcı gereksinimlerinin doğru anlaşılması, hizmetlerin etkinliği ve kullanıcı memnuniyetinin artırılması için anahtar niteliğindedir. Bu kapsamda, stratejik planlamadan uygulamaya kadar her aşamada kullanıcı odaklı ve inovatif yaklaşımların benimsenmesi, kütüphanelerin sürdürülebilirliğini ve toplumsal etkisini güçlendirecek temel ögelerdir.</a:t>
            </a:r>
          </a:p>
        </p:txBody>
      </p:sp>
    </p:spTree>
    <p:extLst>
      <p:ext uri="{BB962C8B-B14F-4D97-AF65-F5344CB8AC3E}">
        <p14:creationId xmlns:p14="http://schemas.microsoft.com/office/powerpoint/2010/main" val="24755359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172" y="132735"/>
            <a:ext cx="8596668" cy="703006"/>
          </a:xfrm>
        </p:spPr>
        <p:txBody>
          <a:bodyPr/>
          <a:lstStyle/>
          <a:p>
            <a:pPr algn="ctr"/>
            <a:r>
              <a:rPr lang="tr-TR" b="1" dirty="0"/>
              <a:t>Kaynakça</a:t>
            </a:r>
            <a:endParaRPr lang="en-US" b="1" dirty="0"/>
          </a:p>
        </p:txBody>
      </p:sp>
      <p:sp>
        <p:nvSpPr>
          <p:cNvPr id="3" name="İçerik Yer Tutucusu 2"/>
          <p:cNvSpPr>
            <a:spLocks noGrp="1"/>
          </p:cNvSpPr>
          <p:nvPr>
            <p:ph idx="1"/>
          </p:nvPr>
        </p:nvSpPr>
        <p:spPr>
          <a:xfrm>
            <a:off x="711747" y="835741"/>
            <a:ext cx="8596668" cy="5604388"/>
          </a:xfrm>
        </p:spPr>
        <p:txBody>
          <a:bodyPr>
            <a:normAutofit/>
          </a:bodyPr>
          <a:lstStyle/>
          <a:p>
            <a:endParaRPr lang="tr-TR" sz="1100" b="1" dirty="0"/>
          </a:p>
          <a:p>
            <a:r>
              <a:rPr lang="en-US" sz="1100" b="1" dirty="0" err="1"/>
              <a:t>Anunobi</a:t>
            </a:r>
            <a:r>
              <a:rPr lang="tr-TR" sz="1100" b="1" dirty="0"/>
              <a:t>, C. V. ve </a:t>
            </a:r>
            <a:r>
              <a:rPr lang="en-US" sz="1100" b="1" dirty="0" err="1"/>
              <a:t>Onyebinama</a:t>
            </a:r>
            <a:r>
              <a:rPr lang="tr-TR" sz="1100" b="1" dirty="0"/>
              <a:t>, C. (2016). </a:t>
            </a:r>
            <a:r>
              <a:rPr lang="en-US" sz="1100" b="1" dirty="0"/>
              <a:t>The university library as an innovation and knowledge services </a:t>
            </a:r>
            <a:r>
              <a:rPr lang="en-US" sz="1100" b="1" dirty="0" err="1"/>
              <a:t>centre</a:t>
            </a:r>
            <a:r>
              <a:rPr lang="en-US" sz="1100" b="1" dirty="0"/>
              <a:t>: A case from</a:t>
            </a:r>
            <a:r>
              <a:rPr lang="tr-TR" sz="1100" b="1" dirty="0"/>
              <a:t> </a:t>
            </a:r>
            <a:r>
              <a:rPr lang="en-US" sz="1100" b="1" dirty="0"/>
              <a:t>Nigeria</a:t>
            </a:r>
            <a:r>
              <a:rPr lang="tr-TR" sz="1100" b="1" dirty="0"/>
              <a:t>. </a:t>
            </a:r>
            <a:r>
              <a:rPr lang="tr-TR" sz="1100" b="1" dirty="0">
                <a:hlinkClick r:id="rId2"/>
              </a:rPr>
              <a:t>https://library.ifla.org/id/eprint/1507/1/189-anunobi-en.pdf</a:t>
            </a:r>
            <a:endParaRPr lang="tr-TR" sz="1100" b="1" dirty="0"/>
          </a:p>
          <a:p>
            <a:r>
              <a:rPr lang="en-US" sz="1100" b="1" dirty="0" err="1"/>
              <a:t>Ashikuzzaman</a:t>
            </a:r>
            <a:r>
              <a:rPr lang="tr-TR" sz="1100" b="1" dirty="0"/>
              <a:t>, M. (2023, 24 Aralık). </a:t>
            </a:r>
            <a:r>
              <a:rPr lang="en-US" sz="1100" b="1" i="1" dirty="0"/>
              <a:t>Library </a:t>
            </a:r>
            <a:r>
              <a:rPr lang="tr-TR" sz="1100" b="1" i="1" dirty="0"/>
              <a:t>s</a:t>
            </a:r>
            <a:r>
              <a:rPr lang="en-US" sz="1100" b="1" i="1" dirty="0" err="1"/>
              <a:t>ervices</a:t>
            </a:r>
            <a:r>
              <a:rPr lang="tr-TR" sz="1100" b="1" i="1" dirty="0"/>
              <a:t>: </a:t>
            </a:r>
            <a:r>
              <a:rPr lang="en-US" sz="1100" b="1" i="1" dirty="0"/>
              <a:t>Library and </a:t>
            </a:r>
            <a:r>
              <a:rPr lang="tr-TR" sz="1100" b="1" i="1" dirty="0"/>
              <a:t>i</a:t>
            </a:r>
            <a:r>
              <a:rPr lang="en-US" sz="1100" b="1" i="1" dirty="0" err="1"/>
              <a:t>nformation</a:t>
            </a:r>
            <a:r>
              <a:rPr lang="en-US" sz="1100" b="1" i="1" dirty="0"/>
              <a:t> </a:t>
            </a:r>
            <a:r>
              <a:rPr lang="tr-TR" sz="1100" b="1" i="1" dirty="0"/>
              <a:t>s</a:t>
            </a:r>
            <a:r>
              <a:rPr lang="en-US" sz="1100" b="1" i="1" dirty="0" err="1"/>
              <a:t>ervices</a:t>
            </a:r>
            <a:r>
              <a:rPr lang="tr-TR" sz="1100" b="1" i="1" dirty="0"/>
              <a:t>. </a:t>
            </a:r>
            <a:r>
              <a:rPr lang="tr-TR" sz="1100" b="1" dirty="0">
                <a:hlinkClick r:id="rId3"/>
              </a:rPr>
              <a:t>https://www.lisedunetwork.com/library-and-information-services/</a:t>
            </a:r>
            <a:endParaRPr lang="tr-TR" sz="1100" b="1" dirty="0"/>
          </a:p>
          <a:p>
            <a:r>
              <a:rPr lang="tr-TR" sz="1100" b="1" dirty="0"/>
              <a:t>Dalkıran, Ö. (2019). </a:t>
            </a:r>
            <a:r>
              <a:rPr lang="tr-TR" sz="1100" b="1" i="1" dirty="0"/>
              <a:t>Ağ kuşağının bilgi davranışı</a:t>
            </a:r>
            <a:r>
              <a:rPr lang="tr-TR" sz="1100" b="1" dirty="0"/>
              <a:t>. İstanbul: </a:t>
            </a:r>
            <a:r>
              <a:rPr lang="tr-TR" sz="1100" b="1" dirty="0" err="1"/>
              <a:t>Hiperyayın</a:t>
            </a:r>
            <a:r>
              <a:rPr lang="tr-TR" sz="1100" b="1" dirty="0"/>
              <a:t>.</a:t>
            </a:r>
          </a:p>
          <a:p>
            <a:r>
              <a:rPr lang="tr-TR" sz="1100" b="1" dirty="0" err="1"/>
              <a:t>GeoConnections</a:t>
            </a:r>
            <a:r>
              <a:rPr lang="tr-TR" sz="1100" b="1" dirty="0"/>
              <a:t> (2007). </a:t>
            </a:r>
            <a:r>
              <a:rPr lang="tr-TR" sz="1100" b="1" i="1" dirty="0"/>
              <a:t>U</a:t>
            </a:r>
            <a:r>
              <a:rPr lang="en-US" sz="1100" b="1" i="1" dirty="0" err="1"/>
              <a:t>nderstanding</a:t>
            </a:r>
            <a:r>
              <a:rPr lang="tr-TR" sz="1100" b="1" i="1" dirty="0"/>
              <a:t> </a:t>
            </a:r>
            <a:r>
              <a:rPr lang="en-US" sz="1100" b="1" i="1" dirty="0"/>
              <a:t>users’ needs and</a:t>
            </a:r>
            <a:r>
              <a:rPr lang="tr-TR" sz="1100" b="1" i="1" dirty="0"/>
              <a:t> </a:t>
            </a:r>
            <a:r>
              <a:rPr lang="en-US" sz="1100" b="1" i="1" dirty="0"/>
              <a:t>user-centered design</a:t>
            </a:r>
            <a:r>
              <a:rPr lang="tr-TR" sz="1100" b="1" dirty="0"/>
              <a:t>. </a:t>
            </a:r>
            <a:r>
              <a:rPr lang="tr-TR" sz="1100" b="1" dirty="0">
                <a:hlinkClick r:id="rId4"/>
              </a:rPr>
              <a:t>https://geo.cepal.org/en/contenido/categoria-ide/otros/archivos/pdf/una_ucd_guide_v4_eng.pdf</a:t>
            </a:r>
            <a:endParaRPr lang="tr-TR" sz="1100" b="1" dirty="0"/>
          </a:p>
          <a:p>
            <a:r>
              <a:rPr lang="tr-TR" sz="1100" b="1" dirty="0" err="1"/>
              <a:t>Harbo</a:t>
            </a:r>
            <a:r>
              <a:rPr lang="tr-TR" sz="1100" b="1" dirty="0"/>
              <a:t>, K. &amp; </a:t>
            </a:r>
            <a:r>
              <a:rPr lang="en-US" sz="1100" b="1" dirty="0"/>
              <a:t>Hansen</a:t>
            </a:r>
            <a:r>
              <a:rPr lang="tr-TR" sz="1100" b="1" dirty="0"/>
              <a:t>, T. V. (2012). </a:t>
            </a:r>
            <a:r>
              <a:rPr lang="en-US" sz="1100" b="1" dirty="0"/>
              <a:t>Getting to know library users’ needs — Experimental</a:t>
            </a:r>
            <a:r>
              <a:rPr lang="tr-TR" sz="1100" b="1" dirty="0"/>
              <a:t> </a:t>
            </a:r>
            <a:r>
              <a:rPr lang="en-US" sz="1100" b="1" dirty="0"/>
              <a:t>ways to user-</a:t>
            </a:r>
            <a:r>
              <a:rPr lang="en-US" sz="1100" b="1" dirty="0" err="1"/>
              <a:t>centred</a:t>
            </a:r>
            <a:r>
              <a:rPr lang="en-US" sz="1100" b="1" dirty="0"/>
              <a:t> library innovation</a:t>
            </a:r>
            <a:r>
              <a:rPr lang="tr-TR" sz="1100" b="1" dirty="0"/>
              <a:t>. </a:t>
            </a:r>
            <a:r>
              <a:rPr lang="en-US" sz="1100" b="1" i="1" dirty="0"/>
              <a:t>Liber Quarterly</a:t>
            </a:r>
            <a:r>
              <a:rPr lang="tr-TR" sz="1100" b="1" dirty="0"/>
              <a:t>,</a:t>
            </a:r>
            <a:r>
              <a:rPr lang="en-US" sz="1100" b="1" dirty="0"/>
              <a:t> 21(3/4)</a:t>
            </a:r>
            <a:r>
              <a:rPr lang="tr-TR" sz="1100" b="1" dirty="0"/>
              <a:t>. </a:t>
            </a:r>
            <a:r>
              <a:rPr lang="en-US" sz="1100" b="1" dirty="0">
                <a:hlinkClick r:id="rId5"/>
              </a:rPr>
              <a:t>http://liber.library.uu.nl/</a:t>
            </a:r>
            <a:endParaRPr lang="tr-TR" sz="1100" b="1" dirty="0"/>
          </a:p>
          <a:p>
            <a:r>
              <a:rPr lang="tr-TR" sz="1100" b="1" dirty="0" err="1"/>
              <a:t>Sarıçoban</a:t>
            </a:r>
            <a:r>
              <a:rPr lang="tr-TR" sz="1100" b="1" dirty="0"/>
              <a:t>, B. S. ve Demir, G. (2024). Bilgi toplumunda bilgi yönetimi, bilgiye erişim ve kütüphaneler: Kuramsal bir perspektif. </a:t>
            </a:r>
            <a:r>
              <a:rPr lang="tr-TR" sz="1100" b="1" i="1" dirty="0"/>
              <a:t>Hacettepe Üniversitesi Edebiyat Fakültesi Dergisi</a:t>
            </a:r>
            <a:r>
              <a:rPr lang="tr-TR" sz="1100" b="1" dirty="0"/>
              <a:t>, </a:t>
            </a:r>
            <a:r>
              <a:rPr lang="fi-FI" sz="1100" b="1" dirty="0"/>
              <a:t>41(2), 610-631</a:t>
            </a:r>
            <a:r>
              <a:rPr lang="tr-TR" sz="1100" b="1" dirty="0"/>
              <a:t>. </a:t>
            </a:r>
            <a:r>
              <a:rPr lang="fi-FI" sz="1100" b="1" dirty="0"/>
              <a:t>doi:10.32600/huefd.1451441</a:t>
            </a:r>
            <a:endParaRPr lang="tr-TR" sz="1100" b="1" dirty="0"/>
          </a:p>
          <a:p>
            <a:r>
              <a:rPr lang="tr-TR" sz="1100" b="1" dirty="0"/>
              <a:t>Singh, S. (</a:t>
            </a:r>
            <a:r>
              <a:rPr lang="tr-TR" sz="1100" b="1" dirty="0" err="1"/>
              <a:t>t.y</a:t>
            </a:r>
            <a:r>
              <a:rPr lang="tr-TR" sz="1100" b="1" dirty="0"/>
              <a:t>.). </a:t>
            </a:r>
            <a:r>
              <a:rPr lang="en-US" sz="1100" b="1" i="1" dirty="0"/>
              <a:t>Information users and their information needs: Category of information users and their needs</a:t>
            </a:r>
            <a:r>
              <a:rPr lang="tr-TR" sz="1100" b="1" dirty="0"/>
              <a:t>. </a:t>
            </a:r>
            <a:r>
              <a:rPr lang="tr-TR" sz="1100" b="1" dirty="0">
                <a:hlinkClick r:id="rId6"/>
              </a:rPr>
              <a:t>https://ebooks.inflibnet.ac.in/lisp4/chapter/information-users-and-their-information-needs-category-of-information-users-and-their-needs/</a:t>
            </a:r>
            <a:endParaRPr lang="tr-TR" sz="1100" b="1" dirty="0"/>
          </a:p>
          <a:p>
            <a:r>
              <a:rPr lang="tr-TR" sz="1100" b="1" dirty="0" err="1"/>
              <a:t>Vecchione</a:t>
            </a:r>
            <a:r>
              <a:rPr lang="tr-TR" sz="1100" b="1" dirty="0"/>
              <a:t>, A., Brown, D., Allen, E.&amp; Amanda </a:t>
            </a:r>
            <a:r>
              <a:rPr lang="tr-TR" sz="1100" b="1" dirty="0" err="1"/>
              <a:t>Baschnagel</a:t>
            </a:r>
            <a:r>
              <a:rPr lang="tr-TR" sz="1100" b="1" dirty="0"/>
              <a:t>, A. (2016). </a:t>
            </a:r>
            <a:r>
              <a:rPr lang="en-US" sz="1100" b="1" dirty="0"/>
              <a:t>Tracking user behavior with google analytics</a:t>
            </a:r>
            <a:r>
              <a:rPr lang="tr-TR" sz="1100" b="1" dirty="0"/>
              <a:t> </a:t>
            </a:r>
            <a:r>
              <a:rPr lang="en-US" sz="1100" b="1" dirty="0"/>
              <a:t>events on an academic library website</a:t>
            </a:r>
            <a:r>
              <a:rPr lang="tr-TR" sz="1100" b="1" dirty="0"/>
              <a:t>. </a:t>
            </a:r>
            <a:r>
              <a:rPr lang="tr-TR" sz="1100" b="1" i="1" dirty="0" err="1"/>
              <a:t>Journal</a:t>
            </a:r>
            <a:r>
              <a:rPr lang="tr-TR" sz="1100" b="1" i="1" dirty="0"/>
              <a:t> of Web </a:t>
            </a:r>
            <a:r>
              <a:rPr lang="tr-TR" sz="1100" b="1" i="1" dirty="0" err="1"/>
              <a:t>Librarianship</a:t>
            </a:r>
            <a:r>
              <a:rPr lang="tr-TR" sz="1100" b="1" dirty="0"/>
              <a:t>,</a:t>
            </a:r>
            <a:r>
              <a:rPr lang="en-US" sz="1100" b="1" dirty="0"/>
              <a:t>10(3)</a:t>
            </a:r>
            <a:r>
              <a:rPr lang="tr-TR" sz="1100" b="1" dirty="0"/>
              <a:t>, </a:t>
            </a:r>
            <a:r>
              <a:rPr lang="en-US" sz="1100" b="1" dirty="0"/>
              <a:t>1-14</a:t>
            </a:r>
            <a:r>
              <a:rPr lang="tr-TR" sz="1100" b="1" dirty="0"/>
              <a:t>. </a:t>
            </a:r>
            <a:r>
              <a:rPr lang="en-US" sz="1100" b="1" dirty="0"/>
              <a:t>DOI:10.1080/19322909.2016.1175330</a:t>
            </a:r>
            <a:endParaRPr lang="tr-TR" sz="1100" b="1" dirty="0"/>
          </a:p>
          <a:p>
            <a:r>
              <a:rPr lang="tr-TR" sz="1100" b="1" dirty="0"/>
              <a:t>Wilson, </a:t>
            </a:r>
            <a:r>
              <a:rPr lang="en-US" sz="1100" b="1" dirty="0"/>
              <a:t>T.D. </a:t>
            </a:r>
            <a:r>
              <a:rPr lang="tr-TR" sz="1100" b="1" dirty="0"/>
              <a:t>(2000). Human </a:t>
            </a:r>
            <a:r>
              <a:rPr lang="tr-TR" sz="1100" b="1" dirty="0" err="1"/>
              <a:t>information</a:t>
            </a:r>
            <a:r>
              <a:rPr lang="tr-TR" sz="1100" b="1" dirty="0"/>
              <a:t> </a:t>
            </a:r>
            <a:r>
              <a:rPr lang="tr-TR" sz="1100" b="1" dirty="0" err="1"/>
              <a:t>behavior</a:t>
            </a:r>
            <a:r>
              <a:rPr lang="tr-TR" sz="1100" b="1" dirty="0"/>
              <a:t>. </a:t>
            </a:r>
            <a:r>
              <a:rPr lang="tr-TR" sz="1100" b="1" i="1" dirty="0"/>
              <a:t>Information </a:t>
            </a:r>
            <a:r>
              <a:rPr lang="tr-TR" sz="1100" b="1" i="1" dirty="0" err="1"/>
              <a:t>Science</a:t>
            </a:r>
            <a:r>
              <a:rPr lang="tr-TR" sz="1100" b="1" i="1" dirty="0"/>
              <a:t>, Special </a:t>
            </a:r>
            <a:r>
              <a:rPr lang="tr-TR" sz="1100" b="1" i="1" dirty="0" err="1"/>
              <a:t>Issue</a:t>
            </a:r>
            <a:r>
              <a:rPr lang="tr-TR" sz="1100" b="1" dirty="0"/>
              <a:t>, 3(2), 49-55.</a:t>
            </a:r>
          </a:p>
        </p:txBody>
      </p:sp>
    </p:spTree>
    <p:extLst>
      <p:ext uri="{BB962C8B-B14F-4D97-AF65-F5344CB8AC3E}">
        <p14:creationId xmlns:p14="http://schemas.microsoft.com/office/powerpoint/2010/main" val="2053632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C9E146-863D-5534-1287-B9DE5ADBB61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2DCC7FD-BF56-9AF1-81B5-4815C046ED76}"/>
              </a:ext>
            </a:extLst>
          </p:cNvPr>
          <p:cNvSpPr>
            <a:spLocks noGrp="1"/>
          </p:cNvSpPr>
          <p:nvPr>
            <p:ph type="title"/>
          </p:nvPr>
        </p:nvSpPr>
        <p:spPr>
          <a:xfrm>
            <a:off x="667500" y="130272"/>
            <a:ext cx="9744860" cy="762000"/>
          </a:xfrm>
        </p:spPr>
        <p:txBody>
          <a:bodyPr>
            <a:normAutofit/>
          </a:bodyPr>
          <a:lstStyle/>
          <a:p>
            <a:pPr algn="ctr"/>
            <a:r>
              <a:rPr lang="tr-TR" b="1" dirty="0">
                <a:solidFill>
                  <a:schemeClr val="tx1"/>
                </a:solidFill>
              </a:rPr>
              <a:t>GİRİŞ</a:t>
            </a:r>
            <a:endParaRPr lang="en-US" b="1" dirty="0"/>
          </a:p>
        </p:txBody>
      </p:sp>
      <p:sp>
        <p:nvSpPr>
          <p:cNvPr id="3" name="İçerik Yer Tutucusu 2">
            <a:extLst>
              <a:ext uri="{FF2B5EF4-FFF2-40B4-BE49-F238E27FC236}">
                <a16:creationId xmlns:a16="http://schemas.microsoft.com/office/drawing/2014/main" id="{6CABB9E9-7DA7-206D-2E8C-E6913BCE2D07}"/>
              </a:ext>
            </a:extLst>
          </p:cNvPr>
          <p:cNvSpPr>
            <a:spLocks noGrp="1"/>
          </p:cNvSpPr>
          <p:nvPr>
            <p:ph idx="1"/>
          </p:nvPr>
        </p:nvSpPr>
        <p:spPr>
          <a:xfrm>
            <a:off x="820927" y="953134"/>
            <a:ext cx="9438005" cy="4729329"/>
          </a:xfrm>
        </p:spPr>
        <p:txBody>
          <a:bodyPr>
            <a:noAutofit/>
          </a:bodyPr>
          <a:lstStyle/>
          <a:p>
            <a:pPr marL="0" indent="0" algn="just">
              <a:buNone/>
            </a:pPr>
            <a:r>
              <a:rPr lang="tr-TR" sz="2000" b="1" dirty="0"/>
              <a:t>Bu ders, kütüphane ve bilgi hizmetlerinin günümüzdeki çağdaş yaklaşımlarla dönüşümünü ele almaktadır. </a:t>
            </a:r>
          </a:p>
          <a:p>
            <a:pPr marL="0" indent="0" algn="just">
              <a:buNone/>
            </a:pPr>
            <a:r>
              <a:rPr lang="tr-TR" sz="2000" b="1" dirty="0"/>
              <a:t>Geleneksel hizmet sınıflandırmalarından başlayarak, teknik, kullanıcı ve idari hizmetlerin temel işlevleri detaylandırılmakta, aynı zamanda bilgi hizmetlerinin dijital çağda nasıl evrildiği incelenmektedir. </a:t>
            </a:r>
          </a:p>
          <a:p>
            <a:pPr marL="0" indent="0" algn="just">
              <a:buNone/>
            </a:pPr>
            <a:r>
              <a:rPr lang="tr-TR" sz="2000" b="1" dirty="0"/>
              <a:t>Ayrıca, bilgi hizmetlerinin stratejik planlamasında kullanılan “Altın Çember” modeli ve insan odaklı inovasyon yaklaşımlarıyla kütüphanelerin kullanıcı odaklı hizmetler geliştirme sürecine vurgu yapılmaktadır. </a:t>
            </a:r>
          </a:p>
          <a:p>
            <a:pPr marL="0" indent="0" algn="just">
              <a:buNone/>
            </a:pPr>
            <a:r>
              <a:rPr lang="tr-TR" sz="2000" b="1" dirty="0"/>
              <a:t>Bu bağlamda, çeşitli kütüphane ve bilgi hizmet türleri, bilgi gereksinimi ve bilgi davranışları gibi temel kavramlar da kapsamlı şekilde ele alınmaktadır.</a:t>
            </a:r>
          </a:p>
        </p:txBody>
      </p:sp>
    </p:spTree>
    <p:extLst>
      <p:ext uri="{BB962C8B-B14F-4D97-AF65-F5344CB8AC3E}">
        <p14:creationId xmlns:p14="http://schemas.microsoft.com/office/powerpoint/2010/main" val="40886134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3FFD84-89D7-7A43-F8C4-0A7AB136266D}"/>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0710752B-3E7B-D28B-3D87-F4C4AAEB4848}"/>
              </a:ext>
            </a:extLst>
          </p:cNvPr>
          <p:cNvSpPr>
            <a:spLocks noGrp="1"/>
          </p:cNvSpPr>
          <p:nvPr>
            <p:ph type="title"/>
          </p:nvPr>
        </p:nvSpPr>
        <p:spPr>
          <a:xfrm>
            <a:off x="667500" y="130272"/>
            <a:ext cx="9744860" cy="762000"/>
          </a:xfrm>
        </p:spPr>
        <p:txBody>
          <a:bodyPr>
            <a:normAutofit fontScale="90000"/>
          </a:bodyPr>
          <a:lstStyle/>
          <a:p>
            <a:pPr algn="ctr"/>
            <a:r>
              <a:rPr lang="tr-TR" b="1" dirty="0">
                <a:solidFill>
                  <a:schemeClr val="tx1"/>
                </a:solidFill>
              </a:rPr>
              <a:t>Kütüphane ve Bilgi Hizmetleri: Klasik Sınıflama</a:t>
            </a:r>
            <a:endParaRPr lang="en-US" b="1" dirty="0"/>
          </a:p>
        </p:txBody>
      </p:sp>
      <p:sp>
        <p:nvSpPr>
          <p:cNvPr id="3" name="İçerik Yer Tutucusu 2">
            <a:extLst>
              <a:ext uri="{FF2B5EF4-FFF2-40B4-BE49-F238E27FC236}">
                <a16:creationId xmlns:a16="http://schemas.microsoft.com/office/drawing/2014/main" id="{59733F38-21EE-328F-BD57-A29A0DC81846}"/>
              </a:ext>
            </a:extLst>
          </p:cNvPr>
          <p:cNvSpPr>
            <a:spLocks noGrp="1"/>
          </p:cNvSpPr>
          <p:nvPr>
            <p:ph idx="1"/>
          </p:nvPr>
        </p:nvSpPr>
        <p:spPr>
          <a:xfrm>
            <a:off x="820927" y="953134"/>
            <a:ext cx="9438005" cy="4729329"/>
          </a:xfrm>
        </p:spPr>
        <p:txBody>
          <a:bodyPr>
            <a:noAutofit/>
          </a:bodyPr>
          <a:lstStyle/>
          <a:p>
            <a:pPr marL="0" indent="0" algn="just">
              <a:buNone/>
            </a:pPr>
            <a:r>
              <a:rPr lang="tr-TR" sz="1600" b="1" dirty="0"/>
              <a:t>Çeşitli kütüphane yönetmelikleri ve yönergelerine bakıldığında, kütüphane hizmet sınıflandırması ve tanımları genel bir çerçevede aşağıdaki gibi özetlenebilir: </a:t>
            </a:r>
          </a:p>
          <a:p>
            <a:pPr algn="just"/>
            <a:r>
              <a:rPr lang="tr-TR" sz="1600" b="1" u="sng" dirty="0"/>
              <a:t>Teknik Hizmetler:</a:t>
            </a:r>
            <a:r>
              <a:rPr lang="tr-TR" sz="1600" b="1" dirty="0"/>
              <a:t>  Kütüphanedeki bilgi kaynaklarının seçimi, sağlanması ve kullanıcılara sunulması teknik hizmetler kapsamında yer alır. Bu hizmetler; koleksiyon/derme geliştirme, sağlama, kataloglama ve sınıflama, süreli yayınlar, elektronik kaynaklar, cilt ve onarım, ayıklama ve kayıttan düşme ile taşınır kaydı ve denetim hizmetlerini içerir. Derme geliştirme, uygun ve güncel basılı ve elektronik materyallerin satın alınması ve bağış yoluyla sağlanmasını kapsar. Ayrıca, kaynakların kataloglanması, sınıflandırılması ve erişilebilir duruma getirilmesi de teknik hizmetlerdendir.</a:t>
            </a:r>
          </a:p>
          <a:p>
            <a:pPr algn="just"/>
            <a:r>
              <a:rPr lang="tr-TR" sz="1600" b="1" u="sng" dirty="0"/>
              <a:t>Kullanıcı Hizmetleri:</a:t>
            </a:r>
            <a:r>
              <a:rPr lang="tr-TR" sz="1600" b="1" dirty="0"/>
              <a:t> Kullanıcıların hizmet ve bilgi kaynaklarından en verimli şekilde yararlanmasını sağlayan hizmetlerdir. Bunlar; ödünç verme, kütüphaneler arası ödünç (ILL/KAÖ), danışma, eğitim ve bilgi farkındalığı hizmetlerini içerir. Ödünç verme hizmetinde, üyeler belirlenen süre ve sayı limitleriyle kitap ve materyal alabilir; süre uzatma ve ayırtma gibi işlemler yapılabilir. Kütüphaneler arası ödünç verme, sadece üniversite içi veya diğer kurumlararası işbirliğiyle gerçekleştirilir ve masraflar kullanıcı tarafından karşılanır.</a:t>
            </a:r>
          </a:p>
        </p:txBody>
      </p:sp>
    </p:spTree>
    <p:extLst>
      <p:ext uri="{BB962C8B-B14F-4D97-AF65-F5344CB8AC3E}">
        <p14:creationId xmlns:p14="http://schemas.microsoft.com/office/powerpoint/2010/main" val="1328097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88DDB5-A849-0228-2A0A-2E1E83D2C6F3}"/>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54FD44C0-9607-71C1-68FE-F617EE48D112}"/>
              </a:ext>
            </a:extLst>
          </p:cNvPr>
          <p:cNvSpPr>
            <a:spLocks noGrp="1"/>
          </p:cNvSpPr>
          <p:nvPr>
            <p:ph type="title"/>
          </p:nvPr>
        </p:nvSpPr>
        <p:spPr>
          <a:xfrm>
            <a:off x="667501" y="373626"/>
            <a:ext cx="9744860" cy="762000"/>
          </a:xfrm>
        </p:spPr>
        <p:txBody>
          <a:bodyPr>
            <a:normAutofit fontScale="90000"/>
          </a:bodyPr>
          <a:lstStyle/>
          <a:p>
            <a:pPr algn="ctr"/>
            <a:r>
              <a:rPr lang="tr-TR" b="1" dirty="0">
                <a:solidFill>
                  <a:schemeClr val="tx1"/>
                </a:solidFill>
              </a:rPr>
              <a:t>Kütüphane ve Bilgi Hizmetleri: Klasik Sınıflama</a:t>
            </a:r>
            <a:endParaRPr lang="en-US" b="1" dirty="0"/>
          </a:p>
        </p:txBody>
      </p:sp>
      <p:sp>
        <p:nvSpPr>
          <p:cNvPr id="3" name="İçerik Yer Tutucusu 2">
            <a:extLst>
              <a:ext uri="{FF2B5EF4-FFF2-40B4-BE49-F238E27FC236}">
                <a16:creationId xmlns:a16="http://schemas.microsoft.com/office/drawing/2014/main" id="{601492F3-194E-C178-6382-BD672E7993E1}"/>
              </a:ext>
            </a:extLst>
          </p:cNvPr>
          <p:cNvSpPr>
            <a:spLocks noGrp="1"/>
          </p:cNvSpPr>
          <p:nvPr>
            <p:ph idx="1"/>
          </p:nvPr>
        </p:nvSpPr>
        <p:spPr>
          <a:xfrm>
            <a:off x="820928" y="1236399"/>
            <a:ext cx="9438005" cy="4729329"/>
          </a:xfrm>
        </p:spPr>
        <p:txBody>
          <a:bodyPr>
            <a:noAutofit/>
          </a:bodyPr>
          <a:lstStyle/>
          <a:p>
            <a:pPr algn="just"/>
            <a:r>
              <a:rPr lang="tr-TR" sz="1600" b="1" u="sng" dirty="0"/>
              <a:t>İdari Hizmetler</a:t>
            </a:r>
            <a:r>
              <a:rPr lang="tr-TR" sz="1600" b="1" dirty="0"/>
              <a:t>: İdari hizmetler, bürokratik ve destek hizmetlerini kapsar. Bunlar; yazı işleri, arşiv, satın alma, bütçe, taşınır işlemleri, bakım, onarım, bina ve güvenlik hizmetlerini içerir. Ayrıca, üyelik işlemleri, üyelerin ve kullanıcıların kurallara uyumu, güvenlik denetimleri ve çalışma saatleri gibi idari düzenlemeleri kapsar.</a:t>
            </a:r>
          </a:p>
          <a:p>
            <a:pPr marL="0" indent="0" algn="just">
              <a:buNone/>
            </a:pPr>
            <a:r>
              <a:rPr lang="tr-TR" sz="1600" b="1" dirty="0"/>
              <a:t>Bunların dışında;</a:t>
            </a:r>
          </a:p>
          <a:p>
            <a:pPr algn="just"/>
            <a:r>
              <a:rPr lang="tr-TR" sz="1600" b="1" u="sng" dirty="0"/>
              <a:t>Hizmet Koşulları ve Kurallar:</a:t>
            </a:r>
            <a:r>
              <a:rPr lang="tr-TR" sz="1600" b="1" dirty="0"/>
              <a:t> Üyelik, üyelerin kimlik ve iletişim bilgileri ile sağlanır ve üyeler kütüphane kurallarına uymakla yükümlüdür. Kullanıcıların, ödünç alma, iade, ayırtma, elektronik kaynaklara erişim ve davranış kuralları detaylandırılmıştır. Özellikle elektronik kaynaklar üzerinde kopyalama, paylaşma ve sistem kullanımıyla ilgili kurallar sıkı şekilde belirlenmiştir.</a:t>
            </a:r>
          </a:p>
          <a:p>
            <a:pPr marL="0" indent="0" algn="just">
              <a:buNone/>
            </a:pPr>
            <a:r>
              <a:rPr lang="tr-TR" sz="1700" b="1" u="sng" dirty="0"/>
              <a:t>Sonuç:</a:t>
            </a:r>
            <a:r>
              <a:rPr lang="tr-TR" sz="1700" b="1" dirty="0"/>
              <a:t> Kütüphane hizmetleri, teknik altyapı ve derme yönetimi ile kullanıcı erişimi ve kullanımını temel alan iki ana kategoriye ayrılırken, idari hizmetler ise destek ve yönetimsel süreçleri kapsar. Her sınıf, kullanıcı memnuniyetini ve hizmet etkinliğini artırmaya yönelik düzenlenmiştir ve kurallara uyum esastır.</a:t>
            </a:r>
          </a:p>
        </p:txBody>
      </p:sp>
    </p:spTree>
    <p:extLst>
      <p:ext uri="{BB962C8B-B14F-4D97-AF65-F5344CB8AC3E}">
        <p14:creationId xmlns:p14="http://schemas.microsoft.com/office/powerpoint/2010/main" val="13837201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7FB0B2-386A-D009-8ABF-21C25E9B49B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6F227DE0-BB19-F173-20E3-7C28CBD07B39}"/>
              </a:ext>
            </a:extLst>
          </p:cNvPr>
          <p:cNvSpPr>
            <a:spLocks noGrp="1"/>
          </p:cNvSpPr>
          <p:nvPr>
            <p:ph type="title"/>
          </p:nvPr>
        </p:nvSpPr>
        <p:spPr>
          <a:xfrm>
            <a:off x="667501" y="373626"/>
            <a:ext cx="9744860" cy="762000"/>
          </a:xfrm>
        </p:spPr>
        <p:txBody>
          <a:bodyPr>
            <a:normAutofit/>
          </a:bodyPr>
          <a:lstStyle/>
          <a:p>
            <a:pPr algn="ctr"/>
            <a:r>
              <a:rPr lang="tr-TR" b="1" dirty="0">
                <a:solidFill>
                  <a:schemeClr val="tx1"/>
                </a:solidFill>
              </a:rPr>
              <a:t>Bilgi Hizmetlerinin Dönüşümü</a:t>
            </a:r>
            <a:endParaRPr lang="en-US" b="1" dirty="0"/>
          </a:p>
        </p:txBody>
      </p:sp>
      <p:sp>
        <p:nvSpPr>
          <p:cNvPr id="3" name="İçerik Yer Tutucusu 2">
            <a:extLst>
              <a:ext uri="{FF2B5EF4-FFF2-40B4-BE49-F238E27FC236}">
                <a16:creationId xmlns:a16="http://schemas.microsoft.com/office/drawing/2014/main" id="{98A8437C-3FB1-9274-A3CB-81864DFAA849}"/>
              </a:ext>
            </a:extLst>
          </p:cNvPr>
          <p:cNvSpPr>
            <a:spLocks noGrp="1"/>
          </p:cNvSpPr>
          <p:nvPr>
            <p:ph idx="1"/>
          </p:nvPr>
        </p:nvSpPr>
        <p:spPr>
          <a:xfrm>
            <a:off x="820928" y="1236399"/>
            <a:ext cx="9438005" cy="4729329"/>
          </a:xfrm>
        </p:spPr>
        <p:txBody>
          <a:bodyPr>
            <a:noAutofit/>
          </a:bodyPr>
          <a:lstStyle/>
          <a:p>
            <a:pPr marL="0" indent="0" algn="just">
              <a:buNone/>
            </a:pPr>
            <a:r>
              <a:rPr lang="tr-TR" b="1" dirty="0"/>
              <a:t>Çağımız koşullarına koşut kütüphane ve bilgi merkezlerinin dönüşümü, bilgi hizmetlerini de genişleterek gerçekleşmiştir. </a:t>
            </a:r>
            <a:r>
              <a:rPr lang="es-ES" b="1" dirty="0"/>
              <a:t>Anunobi ve Onyebinama (2016</a:t>
            </a:r>
            <a:r>
              <a:rPr lang="tr-TR" b="1" dirty="0"/>
              <a:t>, </a:t>
            </a:r>
            <a:r>
              <a:rPr lang="tr-TR" b="1" dirty="0" err="1"/>
              <a:t>ss</a:t>
            </a:r>
            <a:r>
              <a:rPr lang="tr-TR" b="1" dirty="0"/>
              <a:t>. 4-12</a:t>
            </a:r>
            <a:r>
              <a:rPr lang="es-ES" b="1" dirty="0"/>
              <a:t>)</a:t>
            </a:r>
            <a:r>
              <a:rPr lang="tr-TR" b="1" dirty="0"/>
              <a:t> tarafından üniversite kütüphaneleri bağlamında yapılan bir araştırma, bu açıklama için iyi bir örnektir: </a:t>
            </a:r>
            <a:r>
              <a:rPr lang="es-ES" b="1" dirty="0"/>
              <a:t> </a:t>
            </a:r>
            <a:endParaRPr lang="tr-TR" b="1" dirty="0"/>
          </a:p>
          <a:p>
            <a:pPr marL="0" indent="0" algn="just">
              <a:buNone/>
            </a:pPr>
            <a:r>
              <a:rPr lang="tr-TR" b="1" dirty="0"/>
              <a:t>Araştırma, üniversite kütüphanelerinin geleneksel kaynak merkezlerinden BT odaklı yenilikçi bilgi hizmet merkezlerine dönüşümünü vurgulamaktadır. </a:t>
            </a:r>
          </a:p>
          <a:p>
            <a:pPr algn="just"/>
            <a:r>
              <a:rPr lang="tr-TR" b="1" u="sng" dirty="0"/>
              <a:t>Teknik hizmetler açısından</a:t>
            </a:r>
            <a:r>
              <a:rPr lang="tr-TR" b="1" dirty="0"/>
              <a:t>, kütüphane kaynak dermelerini 2.500'den 96.500'ün üzerine çıkarmış ve uzaktan ve elektronik erişimi geliştirmek için kurumsal veri tabanı (</a:t>
            </a:r>
            <a:r>
              <a:rPr lang="tr-TR" b="1" dirty="0" err="1"/>
              <a:t>FUTOspace</a:t>
            </a:r>
            <a:r>
              <a:rPr lang="tr-TR" b="1" dirty="0"/>
              <a:t>), elektronik veri tabanları (</a:t>
            </a:r>
            <a:r>
              <a:rPr lang="tr-TR" b="1" dirty="0" err="1"/>
              <a:t>Science</a:t>
            </a:r>
            <a:r>
              <a:rPr lang="tr-TR" b="1" dirty="0"/>
              <a:t> Direct, </a:t>
            </a:r>
            <a:r>
              <a:rPr lang="tr-TR" b="1" dirty="0" err="1"/>
              <a:t>Ebscohost</a:t>
            </a:r>
            <a:r>
              <a:rPr lang="tr-TR" b="1" dirty="0"/>
              <a:t>) ve entegre yönetim sistemleri (Alexandra) gibi dijital platformları benimsemiştir (</a:t>
            </a:r>
            <a:r>
              <a:rPr lang="tr-TR" b="1" dirty="0" err="1"/>
              <a:t>ss</a:t>
            </a:r>
            <a:r>
              <a:rPr lang="tr-TR" b="1" dirty="0"/>
              <a:t>. 4-6). Kütüphane, web tabanlı olmayan uygulamalardan web tabanlı sistemlere geçiş yapmış, görünürlüğü ve kullanıcı etkileşimini artırmak için sosyal medya platformlarını (Facebook, Twitter, blog) bünyesine katmış ve kullanıcıları bilgilendirmek için elektronik panolar ve multimedya bildirimleri sunmuştur (</a:t>
            </a:r>
            <a:r>
              <a:rPr lang="tr-TR" b="1" dirty="0" err="1"/>
              <a:t>ss</a:t>
            </a:r>
            <a:r>
              <a:rPr lang="tr-TR" b="1" dirty="0"/>
              <a:t>. 10-12).</a:t>
            </a:r>
          </a:p>
        </p:txBody>
      </p:sp>
    </p:spTree>
    <p:extLst>
      <p:ext uri="{BB962C8B-B14F-4D97-AF65-F5344CB8AC3E}">
        <p14:creationId xmlns:p14="http://schemas.microsoft.com/office/powerpoint/2010/main" val="37026260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9C8FC4-FB5C-ACDE-AA05-51EF1F3E27EA}"/>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69D861EC-FF33-50AE-8816-03A3B0082749}"/>
              </a:ext>
            </a:extLst>
          </p:cNvPr>
          <p:cNvSpPr>
            <a:spLocks noGrp="1"/>
          </p:cNvSpPr>
          <p:nvPr>
            <p:ph type="title"/>
          </p:nvPr>
        </p:nvSpPr>
        <p:spPr>
          <a:xfrm>
            <a:off x="667501" y="373626"/>
            <a:ext cx="9744860" cy="762000"/>
          </a:xfrm>
        </p:spPr>
        <p:txBody>
          <a:bodyPr>
            <a:normAutofit/>
          </a:bodyPr>
          <a:lstStyle/>
          <a:p>
            <a:pPr algn="ctr"/>
            <a:r>
              <a:rPr lang="tr-TR" b="1" dirty="0">
                <a:solidFill>
                  <a:schemeClr val="tx1"/>
                </a:solidFill>
              </a:rPr>
              <a:t>Bilgi Hizmetlerinin Dönüşümü</a:t>
            </a:r>
            <a:endParaRPr lang="en-US" b="1" dirty="0"/>
          </a:p>
        </p:txBody>
      </p:sp>
      <p:sp>
        <p:nvSpPr>
          <p:cNvPr id="3" name="İçerik Yer Tutucusu 2">
            <a:extLst>
              <a:ext uri="{FF2B5EF4-FFF2-40B4-BE49-F238E27FC236}">
                <a16:creationId xmlns:a16="http://schemas.microsoft.com/office/drawing/2014/main" id="{1B5522C8-12CF-6FCE-F5E5-AEE8CC3BDD59}"/>
              </a:ext>
            </a:extLst>
          </p:cNvPr>
          <p:cNvSpPr>
            <a:spLocks noGrp="1"/>
          </p:cNvSpPr>
          <p:nvPr>
            <p:ph idx="1"/>
          </p:nvPr>
        </p:nvSpPr>
        <p:spPr>
          <a:xfrm>
            <a:off x="820928" y="1236399"/>
            <a:ext cx="9591433" cy="4910953"/>
          </a:xfrm>
        </p:spPr>
        <p:txBody>
          <a:bodyPr>
            <a:noAutofit/>
          </a:bodyPr>
          <a:lstStyle/>
          <a:p>
            <a:pPr algn="just"/>
            <a:r>
              <a:rPr lang="tr-TR" b="1" u="sng" dirty="0"/>
              <a:t>Kullanıcı hizmetleri konusunda,</a:t>
            </a:r>
            <a:r>
              <a:rPr lang="tr-TR" b="1" dirty="0"/>
              <a:t> kütüphane, yerleşik kütüphanecilik, sanal oryantasyonlar, e-posta ve anlık mesajlaşma yoluyla gerçek zamanlı çevrimiçi destek gibi kullanıcı odaklı, yenilikçi hizmetlere odaklanmıştır. Kütüphane ayrıca, BT aracılığıyla birbirine bağlı şube kütüphaneleri kurarak gereksinim duyulan noktalara kaynak ulaştırılmasını sağlamış ve hizmetleri doğrudan dersler ve araştırma süreçleri de dahil olmak üzere akademik faaliyetlere entegre etmiştir. Hizmet sunumu, dizüstü bilgisayarlar ve şemsiyeler gibi kitap dışı olanakların kısa süreli ödünç verilmesiyle ve kullanıcıların kütüphane kaynakları ve personeliyle uzaktan etkileşim kurabilecekleri sanal bir ortam yaratılarak daha da geliştirilmiştir (</a:t>
            </a:r>
            <a:r>
              <a:rPr lang="es-ES" b="1" dirty="0"/>
              <a:t>Anunobi ve Onyebinama</a:t>
            </a:r>
            <a:r>
              <a:rPr lang="tr-TR" b="1" dirty="0"/>
              <a:t>, </a:t>
            </a:r>
            <a:r>
              <a:rPr lang="es-ES" b="1" dirty="0"/>
              <a:t>2016</a:t>
            </a:r>
            <a:r>
              <a:rPr lang="tr-TR" b="1" dirty="0"/>
              <a:t>, </a:t>
            </a:r>
            <a:r>
              <a:rPr lang="tr-TR" b="1" dirty="0" err="1"/>
              <a:t>ss</a:t>
            </a:r>
            <a:r>
              <a:rPr lang="tr-TR" b="1" dirty="0"/>
              <a:t>. 11-13). </a:t>
            </a:r>
          </a:p>
          <a:p>
            <a:pPr marL="0" indent="0" algn="just">
              <a:buNone/>
            </a:pPr>
            <a:r>
              <a:rPr lang="tr-TR" b="1" dirty="0"/>
              <a:t>[Buradaki "şemsiye", kütüphanenin kullanıcılara kısa süreli ödünç verme yoluyla sunduğu fiziksel bir öğeyi, yani şemsiyeyi ifade eder. Özellikle açık hava veya kötü hava koşullarında kullanıcıları desteklemek ve kampüsteyken korunmalarını sağlamak için sağlanan kitap dışı olanakların bir parçasıdır. Buradaki "şemsiye" terimi gerçek anlamdadır ve kütüphanenin kullanıcıların acil gereksinimlerini karşılamak için şemsiye sağladığını, böylece kullanım kolaylığını ve kullanıcı deneyimini geliştirdiğini gösterir].</a:t>
            </a:r>
          </a:p>
        </p:txBody>
      </p:sp>
    </p:spTree>
    <p:extLst>
      <p:ext uri="{BB962C8B-B14F-4D97-AF65-F5344CB8AC3E}">
        <p14:creationId xmlns:p14="http://schemas.microsoft.com/office/powerpoint/2010/main" val="10319161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D764F3-DF20-735C-6AB3-52D9006923A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B729C43-A1E6-970D-D7BA-77C6AE460FFD}"/>
              </a:ext>
            </a:extLst>
          </p:cNvPr>
          <p:cNvSpPr>
            <a:spLocks noGrp="1"/>
          </p:cNvSpPr>
          <p:nvPr>
            <p:ph type="title"/>
          </p:nvPr>
        </p:nvSpPr>
        <p:spPr>
          <a:xfrm>
            <a:off x="667501" y="373626"/>
            <a:ext cx="9744860" cy="518646"/>
          </a:xfrm>
        </p:spPr>
        <p:txBody>
          <a:bodyPr>
            <a:normAutofit/>
          </a:bodyPr>
          <a:lstStyle/>
          <a:p>
            <a:pPr algn="ctr"/>
            <a:r>
              <a:rPr lang="tr-TR" sz="2800" b="1" dirty="0">
                <a:solidFill>
                  <a:schemeClr val="tx1"/>
                </a:solidFill>
              </a:rPr>
              <a:t>Bilgi Hizmetlerinin Dönüşümü: Altın Çember Modeli</a:t>
            </a:r>
            <a:endParaRPr lang="en-US" sz="2800" b="1" dirty="0"/>
          </a:p>
        </p:txBody>
      </p:sp>
      <p:sp>
        <p:nvSpPr>
          <p:cNvPr id="3" name="İçerik Yer Tutucusu 2">
            <a:extLst>
              <a:ext uri="{FF2B5EF4-FFF2-40B4-BE49-F238E27FC236}">
                <a16:creationId xmlns:a16="http://schemas.microsoft.com/office/drawing/2014/main" id="{2A506A8F-1635-232A-58C2-CA20CCAEB328}"/>
              </a:ext>
            </a:extLst>
          </p:cNvPr>
          <p:cNvSpPr>
            <a:spLocks noGrp="1"/>
          </p:cNvSpPr>
          <p:nvPr>
            <p:ph idx="1"/>
          </p:nvPr>
        </p:nvSpPr>
        <p:spPr>
          <a:xfrm>
            <a:off x="820928" y="968043"/>
            <a:ext cx="9438005" cy="4729329"/>
          </a:xfrm>
        </p:spPr>
        <p:txBody>
          <a:bodyPr>
            <a:noAutofit/>
          </a:bodyPr>
          <a:lstStyle/>
          <a:p>
            <a:pPr marL="0" indent="0" algn="just">
              <a:buNone/>
            </a:pPr>
            <a:r>
              <a:rPr lang="en-US" sz="1600" b="1" dirty="0"/>
              <a:t>"Altın </a:t>
            </a:r>
            <a:r>
              <a:rPr lang="en-US" sz="1600" b="1" dirty="0" err="1"/>
              <a:t>Çember</a:t>
            </a:r>
            <a:r>
              <a:rPr lang="en-US" sz="1600" b="1" dirty="0"/>
              <a:t>" (</a:t>
            </a:r>
            <a:r>
              <a:rPr lang="en-US" sz="1600" b="1" dirty="0" err="1"/>
              <a:t>neden</a:t>
            </a:r>
            <a:r>
              <a:rPr lang="en-US" sz="1600" b="1" dirty="0"/>
              <a:t>, </a:t>
            </a:r>
            <a:r>
              <a:rPr lang="en-US" sz="1600" b="1" dirty="0" err="1"/>
              <a:t>nasıl</a:t>
            </a:r>
            <a:r>
              <a:rPr lang="en-US" sz="1600" b="1" dirty="0"/>
              <a:t>, ne)</a:t>
            </a:r>
            <a:r>
              <a:rPr lang="tr-TR" sz="1600" b="1" dirty="0"/>
              <a:t>/</a:t>
            </a:r>
            <a:r>
              <a:rPr lang="en-US" sz="1600" b="1" dirty="0"/>
              <a:t>"Golden Circle" (why, how, what) </a:t>
            </a:r>
            <a:r>
              <a:rPr lang="en-US" sz="1600" b="1" dirty="0" err="1"/>
              <a:t>modelinin</a:t>
            </a:r>
            <a:r>
              <a:rPr lang="en-US" sz="1600" b="1" dirty="0"/>
              <a:t> </a:t>
            </a:r>
            <a:r>
              <a:rPr lang="en-US" sz="1600" b="1" dirty="0" err="1"/>
              <a:t>stratejik</a:t>
            </a:r>
            <a:r>
              <a:rPr lang="en-US" sz="1600" b="1" dirty="0"/>
              <a:t> </a:t>
            </a:r>
            <a:r>
              <a:rPr lang="en-US" sz="1600" b="1" dirty="0" err="1"/>
              <a:t>uygulaması</a:t>
            </a:r>
            <a:r>
              <a:rPr lang="en-US" sz="1600" b="1" dirty="0"/>
              <a:t>, </a:t>
            </a:r>
            <a:r>
              <a:rPr lang="en-US" sz="1600" b="1" dirty="0" err="1"/>
              <a:t>bu</a:t>
            </a:r>
            <a:r>
              <a:rPr lang="en-US" sz="1600" b="1" dirty="0"/>
              <a:t> </a:t>
            </a:r>
            <a:r>
              <a:rPr lang="en-US" sz="1600" b="1" dirty="0" err="1"/>
              <a:t>dönüşüm</a:t>
            </a:r>
            <a:r>
              <a:rPr lang="tr-TR" sz="1600" b="1" dirty="0"/>
              <a:t>ün anahtarıdır: </a:t>
            </a:r>
            <a:r>
              <a:rPr lang="en-US" sz="1600" b="1" dirty="0" err="1"/>
              <a:t>kütüphanenin</a:t>
            </a:r>
            <a:r>
              <a:rPr lang="en-US" sz="1600" b="1" dirty="0"/>
              <a:t> </a:t>
            </a:r>
            <a:r>
              <a:rPr lang="en-US" sz="1600" b="1" dirty="0" err="1"/>
              <a:t>sürekli</a:t>
            </a:r>
            <a:r>
              <a:rPr lang="en-US" sz="1600" b="1" dirty="0"/>
              <a:t> </a:t>
            </a:r>
            <a:r>
              <a:rPr lang="en-US" sz="1600" b="1" dirty="0" err="1"/>
              <a:t>güncellik</a:t>
            </a:r>
            <a:r>
              <a:rPr lang="en-US" sz="1600" b="1" dirty="0"/>
              <a:t> </a:t>
            </a:r>
            <a:r>
              <a:rPr lang="en-US" sz="1600" b="1" dirty="0" err="1"/>
              <a:t>amacını</a:t>
            </a:r>
            <a:r>
              <a:rPr lang="en-US" sz="1600" b="1" dirty="0"/>
              <a:t> ("</a:t>
            </a:r>
            <a:r>
              <a:rPr lang="en-US" sz="1600" b="1" dirty="0" err="1"/>
              <a:t>neden</a:t>
            </a:r>
            <a:r>
              <a:rPr lang="en-US" sz="1600" b="1" dirty="0"/>
              <a:t>"), BT </a:t>
            </a:r>
            <a:r>
              <a:rPr lang="en-US" sz="1600" b="1" dirty="0" err="1"/>
              <a:t>yenilikleri</a:t>
            </a:r>
            <a:r>
              <a:rPr lang="en-US" sz="1600" b="1" dirty="0"/>
              <a:t> </a:t>
            </a:r>
            <a:r>
              <a:rPr lang="en-US" sz="1600" b="1" dirty="0" err="1"/>
              <a:t>aracılığıyla</a:t>
            </a:r>
            <a:r>
              <a:rPr lang="en-US" sz="1600" b="1" dirty="0"/>
              <a:t> </a:t>
            </a:r>
            <a:r>
              <a:rPr lang="en-US" sz="1600" b="1" dirty="0" err="1"/>
              <a:t>yöntemleri</a:t>
            </a:r>
            <a:r>
              <a:rPr lang="en-US" sz="1600" b="1" dirty="0"/>
              <a:t> ("</a:t>
            </a:r>
            <a:r>
              <a:rPr lang="en-US" sz="1600" b="1" dirty="0" err="1"/>
              <a:t>nasıl</a:t>
            </a:r>
            <a:r>
              <a:rPr lang="en-US" sz="1600" b="1" dirty="0"/>
              <a:t>") </a:t>
            </a:r>
            <a:r>
              <a:rPr lang="en-US" sz="1600" b="1" dirty="0" err="1"/>
              <a:t>ve</a:t>
            </a:r>
            <a:r>
              <a:rPr lang="en-US" sz="1600" b="1" dirty="0"/>
              <a:t> </a:t>
            </a:r>
            <a:r>
              <a:rPr lang="en-US" sz="1600" b="1" dirty="0" err="1"/>
              <a:t>ürünleri</a:t>
            </a:r>
            <a:r>
              <a:rPr lang="en-US" sz="1600" b="1" dirty="0"/>
              <a:t> ("ne") </a:t>
            </a:r>
            <a:r>
              <a:rPr lang="en-US" sz="1600" b="1" dirty="0" err="1"/>
              <a:t>geliştirilmiş</a:t>
            </a:r>
            <a:r>
              <a:rPr lang="en-US" sz="1600" b="1" dirty="0"/>
              <a:t>, </a:t>
            </a:r>
            <a:r>
              <a:rPr lang="en-US" sz="1600" b="1" dirty="0" err="1"/>
              <a:t>erişilebilir</a:t>
            </a:r>
            <a:r>
              <a:rPr lang="en-US" sz="1600" b="1" dirty="0"/>
              <a:t> </a:t>
            </a:r>
            <a:r>
              <a:rPr lang="en-US" sz="1600" b="1" dirty="0" err="1"/>
              <a:t>ve</a:t>
            </a:r>
            <a:r>
              <a:rPr lang="en-US" sz="1600" b="1" dirty="0"/>
              <a:t> </a:t>
            </a:r>
            <a:r>
              <a:rPr lang="en-US" sz="1600" b="1" dirty="0" err="1"/>
              <a:t>çeşitli</a:t>
            </a:r>
            <a:r>
              <a:rPr lang="en-US" sz="1600" b="1" dirty="0"/>
              <a:t> </a:t>
            </a:r>
            <a:r>
              <a:rPr lang="en-US" sz="1600" b="1" dirty="0" err="1"/>
              <a:t>bilgi</a:t>
            </a:r>
            <a:r>
              <a:rPr lang="en-US" sz="1600" b="1" dirty="0"/>
              <a:t> </a:t>
            </a:r>
            <a:r>
              <a:rPr lang="en-US" sz="1600" b="1" dirty="0" err="1"/>
              <a:t>hizmetleri</a:t>
            </a:r>
            <a:r>
              <a:rPr lang="en-US" sz="1600" b="1" dirty="0"/>
              <a:t> </a:t>
            </a:r>
            <a:r>
              <a:rPr lang="en-US" sz="1600" b="1" dirty="0" err="1"/>
              <a:t>olarak</a:t>
            </a:r>
            <a:r>
              <a:rPr lang="en-US" sz="1600" b="1" dirty="0"/>
              <a:t> </a:t>
            </a:r>
            <a:r>
              <a:rPr lang="en-US" sz="1600" b="1" dirty="0" err="1"/>
              <a:t>vurgula</a:t>
            </a:r>
            <a:r>
              <a:rPr lang="tr-TR" sz="1600" b="1" dirty="0"/>
              <a:t>r.</a:t>
            </a:r>
            <a:r>
              <a:rPr lang="en-US" sz="1600" b="1" dirty="0"/>
              <a:t> Bu </a:t>
            </a:r>
            <a:r>
              <a:rPr lang="en-US" sz="1600" b="1" dirty="0" err="1"/>
              <a:t>çabalar</a:t>
            </a:r>
            <a:r>
              <a:rPr lang="en-US" sz="1600" b="1" dirty="0"/>
              <a:t>, </a:t>
            </a:r>
            <a:r>
              <a:rPr lang="en-US" sz="1600" b="1" dirty="0" err="1"/>
              <a:t>kullanıcı</a:t>
            </a:r>
            <a:r>
              <a:rPr lang="en-US" sz="1600" b="1" dirty="0"/>
              <a:t> </a:t>
            </a:r>
            <a:r>
              <a:rPr lang="en-US" sz="1600" b="1" dirty="0" err="1"/>
              <a:t>kaydının</a:t>
            </a:r>
            <a:r>
              <a:rPr lang="en-US" sz="1600" b="1" dirty="0"/>
              <a:t> (2013'te 1.000'den </a:t>
            </a:r>
            <a:r>
              <a:rPr lang="en-US" sz="1600" b="1" dirty="0" err="1"/>
              <a:t>azken</a:t>
            </a:r>
            <a:r>
              <a:rPr lang="en-US" sz="1600" b="1" dirty="0"/>
              <a:t> 2016'da 5.000'in </a:t>
            </a:r>
            <a:r>
              <a:rPr lang="en-US" sz="1600" b="1" dirty="0" err="1"/>
              <a:t>üzerine</a:t>
            </a:r>
            <a:r>
              <a:rPr lang="en-US" sz="1600" b="1" dirty="0"/>
              <a:t> </a:t>
            </a:r>
            <a:r>
              <a:rPr lang="en-US" sz="1600" b="1" dirty="0" err="1"/>
              <a:t>çıkması</a:t>
            </a:r>
            <a:r>
              <a:rPr lang="en-US" sz="1600" b="1" dirty="0"/>
              <a:t>), </a:t>
            </a:r>
            <a:r>
              <a:rPr lang="en-US" sz="1600" b="1" dirty="0" err="1"/>
              <a:t>daha</a:t>
            </a:r>
            <a:r>
              <a:rPr lang="en-US" sz="1600" b="1" dirty="0"/>
              <a:t> </a:t>
            </a:r>
            <a:r>
              <a:rPr lang="en-US" sz="1600" b="1" dirty="0" err="1"/>
              <a:t>yüksek</a:t>
            </a:r>
            <a:r>
              <a:rPr lang="en-US" sz="1600" b="1" dirty="0"/>
              <a:t> </a:t>
            </a:r>
            <a:r>
              <a:rPr lang="en-US" sz="1600" b="1" dirty="0" err="1"/>
              <a:t>kaynak</a:t>
            </a:r>
            <a:r>
              <a:rPr lang="en-US" sz="1600" b="1" dirty="0"/>
              <a:t> </a:t>
            </a:r>
            <a:r>
              <a:rPr lang="en-US" sz="1600" b="1" dirty="0" err="1"/>
              <a:t>kullanımını</a:t>
            </a:r>
            <a:r>
              <a:rPr lang="en-US" sz="1600" b="1" dirty="0"/>
              <a:t> </a:t>
            </a:r>
            <a:r>
              <a:rPr lang="en-US" sz="1600" b="1" dirty="0" err="1"/>
              <a:t>ve</a:t>
            </a:r>
            <a:r>
              <a:rPr lang="en-US" sz="1600" b="1" dirty="0"/>
              <a:t> </a:t>
            </a:r>
            <a:r>
              <a:rPr lang="en-US" sz="1600" b="1" dirty="0" err="1"/>
              <a:t>üniversitenin</a:t>
            </a:r>
            <a:r>
              <a:rPr lang="en-US" sz="1600" b="1" dirty="0"/>
              <a:t> </a:t>
            </a:r>
            <a:r>
              <a:rPr lang="en-US" sz="1600" b="1" dirty="0" err="1"/>
              <a:t>küresel</a:t>
            </a:r>
            <a:r>
              <a:rPr lang="en-US" sz="1600" b="1" dirty="0"/>
              <a:t> </a:t>
            </a:r>
            <a:r>
              <a:rPr lang="en-US" sz="1600" b="1" dirty="0" err="1"/>
              <a:t>görünürlüğünün</a:t>
            </a:r>
            <a:r>
              <a:rPr lang="en-US" sz="1600" b="1" dirty="0"/>
              <a:t> </a:t>
            </a:r>
            <a:r>
              <a:rPr lang="en-US" sz="1600" b="1" dirty="0" err="1"/>
              <a:t>artmasını</a:t>
            </a:r>
            <a:r>
              <a:rPr lang="en-US" sz="1600" b="1" dirty="0"/>
              <a:t> </a:t>
            </a:r>
            <a:r>
              <a:rPr lang="en-US" sz="1600" b="1" dirty="0" err="1"/>
              <a:t>sağla</a:t>
            </a:r>
            <a:r>
              <a:rPr lang="tr-TR" sz="1600" b="1" dirty="0" err="1"/>
              <a:t>mıştır</a:t>
            </a:r>
            <a:r>
              <a:rPr lang="en-US" sz="1600" b="1" dirty="0"/>
              <a:t> (</a:t>
            </a:r>
            <a:r>
              <a:rPr lang="es-ES" sz="1600" b="1" dirty="0"/>
              <a:t>Anunobi ve Onyebinama</a:t>
            </a:r>
            <a:r>
              <a:rPr lang="tr-TR" sz="1600" b="1" dirty="0"/>
              <a:t>, </a:t>
            </a:r>
            <a:r>
              <a:rPr lang="es-ES" sz="1600" b="1" dirty="0"/>
              <a:t>2016</a:t>
            </a:r>
            <a:r>
              <a:rPr lang="tr-TR" sz="1600" b="1" dirty="0"/>
              <a:t>, </a:t>
            </a:r>
            <a:r>
              <a:rPr lang="en-US" sz="1600" b="1" dirty="0"/>
              <a:t>s</a:t>
            </a:r>
            <a:r>
              <a:rPr lang="tr-TR" sz="1600" b="1" dirty="0"/>
              <a:t>s</a:t>
            </a:r>
            <a:r>
              <a:rPr lang="en-US" sz="1600" b="1" dirty="0"/>
              <a:t>. 12-14). </a:t>
            </a:r>
            <a:endParaRPr lang="tr-TR" sz="1600" b="1" dirty="0"/>
          </a:p>
          <a:p>
            <a:pPr marL="0" indent="0" algn="just">
              <a:buNone/>
            </a:pPr>
            <a:r>
              <a:rPr lang="tr-TR" sz="1600" b="1" dirty="0"/>
              <a:t>Bu örnek bağlamında, "Altın Çember", üniversite kütüphanesi gibi kuruluşların etkinliklerini net ve stratejik bir şekilde düşünmelerine ve planlamalarına yardımcı olan bir kavramdır. Üç bölümden oluşur: «neden», «nasıl» ve «ne».</a:t>
            </a:r>
          </a:p>
          <a:p>
            <a:pPr marL="0" indent="0" algn="just">
              <a:buNone/>
            </a:pPr>
            <a:r>
              <a:rPr lang="tr-TR" sz="1600" b="1" u="sng" dirty="0"/>
              <a:t>Neden</a:t>
            </a:r>
            <a:r>
              <a:rPr lang="tr-TR" sz="1600" b="1" dirty="0"/>
              <a:t>: Bu, kütüphanenin varoluşunun temel nedeni veya amacıdır; yaptığı şeyi neden yaptığıdır. Örneğin, kütüphane "Üniversitenin hayati bir parçası olmaya neden devam etmeliyiz?" diye sorar. </a:t>
            </a:r>
          </a:p>
          <a:p>
            <a:pPr marL="0" indent="0" algn="just">
              <a:buNone/>
            </a:pPr>
            <a:r>
              <a:rPr lang="tr-TR" sz="1600" b="1" u="sng" dirty="0"/>
              <a:t>Nasıl</a:t>
            </a:r>
            <a:r>
              <a:rPr lang="tr-TR" sz="1600" b="1" dirty="0"/>
              <a:t>: Bu, kütüphanenin amacına ulaşmak için kullandığı yolu veya yöntemi, yani hizmetlerini nasıl farklı veya yenilikçi bir şekilde sunduğunu açıklar. Örneğin, yeni teknolojileri benimsemek veya yeni hizmet modelleri oluşturmak gibi.</a:t>
            </a:r>
          </a:p>
          <a:p>
            <a:pPr marL="0" indent="0" algn="just">
              <a:buNone/>
            </a:pPr>
            <a:r>
              <a:rPr lang="tr-TR" sz="1600" b="1" u="sng" dirty="0"/>
              <a:t>Ne</a:t>
            </a:r>
            <a:r>
              <a:rPr lang="tr-TR" sz="1600" b="1" dirty="0"/>
              <a:t>: Bu, kütüphanenin sunduğu gerçek ürün veya hizmettir; kitaplar, dijital kaynaklar veya özel olanaklar gibi</a:t>
            </a:r>
          </a:p>
        </p:txBody>
      </p:sp>
    </p:spTree>
    <p:extLst>
      <p:ext uri="{BB962C8B-B14F-4D97-AF65-F5344CB8AC3E}">
        <p14:creationId xmlns:p14="http://schemas.microsoft.com/office/powerpoint/2010/main" val="17260170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F8C409-3AE1-DB17-F079-B09C59DF2A96}"/>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EBCAC605-BDD6-8C94-390D-F4C21CA37E11}"/>
              </a:ext>
            </a:extLst>
          </p:cNvPr>
          <p:cNvSpPr>
            <a:spLocks noGrp="1"/>
          </p:cNvSpPr>
          <p:nvPr>
            <p:ph type="title"/>
          </p:nvPr>
        </p:nvSpPr>
        <p:spPr>
          <a:xfrm>
            <a:off x="667501" y="373626"/>
            <a:ext cx="9744860" cy="518646"/>
          </a:xfrm>
        </p:spPr>
        <p:txBody>
          <a:bodyPr>
            <a:normAutofit/>
          </a:bodyPr>
          <a:lstStyle/>
          <a:p>
            <a:pPr algn="ctr"/>
            <a:r>
              <a:rPr lang="tr-TR" sz="2800" b="1" dirty="0">
                <a:solidFill>
                  <a:schemeClr val="tx1"/>
                </a:solidFill>
              </a:rPr>
              <a:t>Bilgi Hizmetlerinin Dönüşümü: Altın Çember Modeli</a:t>
            </a:r>
            <a:endParaRPr lang="en-US" sz="2800" b="1" dirty="0"/>
          </a:p>
        </p:txBody>
      </p:sp>
      <p:sp>
        <p:nvSpPr>
          <p:cNvPr id="3" name="İçerik Yer Tutucusu 2">
            <a:extLst>
              <a:ext uri="{FF2B5EF4-FFF2-40B4-BE49-F238E27FC236}">
                <a16:creationId xmlns:a16="http://schemas.microsoft.com/office/drawing/2014/main" id="{EE683C4B-2DE2-F2E6-561A-E477151A5E5B}"/>
              </a:ext>
            </a:extLst>
          </p:cNvPr>
          <p:cNvSpPr>
            <a:spLocks noGrp="1"/>
          </p:cNvSpPr>
          <p:nvPr>
            <p:ph idx="1"/>
          </p:nvPr>
        </p:nvSpPr>
        <p:spPr>
          <a:xfrm>
            <a:off x="820928" y="1017740"/>
            <a:ext cx="9438005" cy="4463692"/>
          </a:xfrm>
        </p:spPr>
        <p:txBody>
          <a:bodyPr>
            <a:noAutofit/>
          </a:bodyPr>
          <a:lstStyle/>
          <a:p>
            <a:pPr algn="just"/>
            <a:r>
              <a:rPr lang="tr-TR" b="1" dirty="0"/>
              <a:t>Altın </a:t>
            </a:r>
            <a:r>
              <a:rPr lang="tr-TR" b="1" dirty="0" err="1"/>
              <a:t>Çember'in</a:t>
            </a:r>
            <a:r>
              <a:rPr lang="tr-TR" b="1" dirty="0"/>
              <a:t> kütüphanede «stratejik uygulaması», kütüphanenin öncelikle «neden» değişmesi veya yenilik yapması gerektiğini (örneğin, dijital çağda güncelliğini korumak için) anlayıp netleştirmesi, </a:t>
            </a:r>
          </a:p>
          <a:p>
            <a:pPr algn="just"/>
            <a:r>
              <a:rPr lang="tr-TR" b="1" dirty="0"/>
              <a:t>Ardından bunu «nasıl» yapacağını (örneğin, yeni teknolojileri benimseyerek, yerleşik hizmetler oluşturarak veya sosyal medyayı kullanarak) belirlemesi ve </a:t>
            </a:r>
          </a:p>
          <a:p>
            <a:pPr algn="just"/>
            <a:r>
              <a:rPr lang="tr-TR" b="1" dirty="0"/>
              <a:t>son olarak «hangi» belirli hizmet veya ürünleri (çevrimiçi erişim, e-kitaplar veya kısa süreli olanaklar gibi) sağlayacağına karar vermesi anlamına gelir.</a:t>
            </a:r>
          </a:p>
          <a:p>
            <a:pPr algn="just"/>
            <a:r>
              <a:rPr lang="tr-TR" b="1" dirty="0"/>
              <a:t>Kütüphane, önce «neden» sorusuna odaklanarak, tüm «nasıl» ve «ne» soru/etkinliklerinin temel amacıyla uyumlu olmasını sağlar; yani yeniliklerini anlamlı ve etkili kılar. </a:t>
            </a:r>
          </a:p>
          <a:p>
            <a:pPr marL="0" indent="0" algn="just">
              <a:buNone/>
            </a:pPr>
            <a:r>
              <a:rPr lang="tr-TR" b="1" dirty="0"/>
              <a:t>Bu yaklaşım, kütüphanenin daha proaktif, ilgili ve kullanıcılarının değişen gereksinimlerini karşılayabilecek kapasitede olmasına yardımcı olur.</a:t>
            </a:r>
          </a:p>
        </p:txBody>
      </p:sp>
    </p:spTree>
    <p:extLst>
      <p:ext uri="{BB962C8B-B14F-4D97-AF65-F5344CB8AC3E}">
        <p14:creationId xmlns:p14="http://schemas.microsoft.com/office/powerpoint/2010/main" val="3746920753"/>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5783</TotalTime>
  <Words>3787</Words>
  <Application>Microsoft Office PowerPoint</Application>
  <PresentationFormat>Geniş ekran</PresentationFormat>
  <Paragraphs>138</Paragraphs>
  <Slides>22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22</vt:i4>
      </vt:variant>
    </vt:vector>
  </HeadingPairs>
  <TitlesOfParts>
    <vt:vector size="26" baseType="lpstr">
      <vt:lpstr>Arial</vt:lpstr>
      <vt:lpstr>Trebuchet MS</vt:lpstr>
      <vt:lpstr>Wingdings 3</vt:lpstr>
      <vt:lpstr>Yüzeyler</vt:lpstr>
      <vt:lpstr>BİLGİ HİZMETLERİ 3. HAFTA  Kütüphane ve Bilgi Hizmetlerinin Evrimi, Temel Yaklaşımlar ve Güncel Dönüşüm Süreçleri</vt:lpstr>
      <vt:lpstr>KAPSAM</vt:lpstr>
      <vt:lpstr>GİRİŞ</vt:lpstr>
      <vt:lpstr>Kütüphane ve Bilgi Hizmetleri: Klasik Sınıflama</vt:lpstr>
      <vt:lpstr>Kütüphane ve Bilgi Hizmetleri: Klasik Sınıflama</vt:lpstr>
      <vt:lpstr>Bilgi Hizmetlerinin Dönüşümü</vt:lpstr>
      <vt:lpstr>Bilgi Hizmetlerinin Dönüşümü</vt:lpstr>
      <vt:lpstr>Bilgi Hizmetlerinin Dönüşümü: Altın Çember Modeli</vt:lpstr>
      <vt:lpstr>Bilgi Hizmetlerinin Dönüşümü: Altın Çember Modeli</vt:lpstr>
      <vt:lpstr>Farklı Kütüphane ve Bilgi Hizmetleri Türleri</vt:lpstr>
      <vt:lpstr>Farklı Kütüphane ve Bilgi Hizmetleri Türleri</vt:lpstr>
      <vt:lpstr>Bilgi Gereksinimi (Information Need)</vt:lpstr>
      <vt:lpstr>Bilgi Gereksinimi (Information Need)</vt:lpstr>
      <vt:lpstr>Bilgi Gereksinimi (Information Need)</vt:lpstr>
      <vt:lpstr>Bilgi Gereksinimi: Vaka Örneği 1</vt:lpstr>
      <vt:lpstr>Bilgi Gereksinimi: Vaka Örneği 1</vt:lpstr>
      <vt:lpstr>Bilgi Gereksinimi: Vaka Örneği 1</vt:lpstr>
      <vt:lpstr>Bilgi Gereksinimi: Vaka Örneği 2</vt:lpstr>
      <vt:lpstr>Bilgi Davranışı (Information Behavior)</vt:lpstr>
      <vt:lpstr>Bilgi Davranışı (Information Behavior)</vt:lpstr>
      <vt:lpstr>SONUÇ VE DEĞERLENDİRME</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MEDYA VE İLETİŞİM:  1. HAFTA</dc:title>
  <dc:creator>GULERDEMIR</dc:creator>
  <cp:lastModifiedBy>Güler Demir</cp:lastModifiedBy>
  <cp:revision>27</cp:revision>
  <dcterms:created xsi:type="dcterms:W3CDTF">2025-07-04T07:41:44Z</dcterms:created>
  <dcterms:modified xsi:type="dcterms:W3CDTF">2025-08-10T19:59:35Z</dcterms:modified>
</cp:coreProperties>
</file>