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10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  <a:p>
            <a:endParaRPr lang="tr-TR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Sistemlerine Yönelik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Bilişim Sistemlerini Hedef Alan Tehditler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DNS </a:t>
            </a:r>
            <a:r>
              <a:rPr lang="tr-TR" dirty="0" err="1"/>
              <a:t>Spoofing</a:t>
            </a:r>
            <a:r>
              <a:rPr lang="tr-TR" dirty="0"/>
              <a:t> (DNS Zehirlenmesi)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saldırı türünde DNS sistemi manipüle edilerek bir web sitesine erişmek isteyen kullanıcı, saldırganın kontrolündeki sahte bir internet sitesine yönlendirilir. </a:t>
            </a:r>
          </a:p>
          <a:p>
            <a:r>
              <a:rPr lang="tr-TR" dirty="0"/>
              <a:t>Kullanıcı, güvenilir bir siteyle bağlantı kurduğunu düşünürken gerçekte saldırgan tarafından oluşturulan sahte bir ortamda işlem yapar.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Güvenlik Açıkları (</a:t>
            </a:r>
            <a:r>
              <a:rPr lang="tr-TR" dirty="0" err="1"/>
              <a:t>Vulnerabilities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Yazılım ve donanımlarda bulunan güvenlik açıkları, saldırganlar tarafından sistemlere yetkisiz erişim sağlamak veya sistemlerin işleyişini bozmak amacıyla kullanılabilir. </a:t>
            </a:r>
          </a:p>
          <a:p>
            <a:r>
              <a:rPr lang="tr-TR" dirty="0"/>
              <a:t>Bu açıklar; sistemlerin düzenli olarak güncellenmemesi, hatalı ya da yetersiz yapılandırılması ve gerekli güvenlik önlemlerinin alınmaması gibi nedenlerle ortaya çıkabilir.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Zero-</a:t>
            </a:r>
            <a:r>
              <a:rPr lang="tr-TR" dirty="0" err="1"/>
              <a:t>Day</a:t>
            </a:r>
            <a:r>
              <a:rPr lang="tr-TR" dirty="0"/>
              <a:t>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Sıfır gün saldırıları, yazılım veya donanım üreticisi tarafından henüz bilinmeyen ya da bilindiği hâlde güvenlik yaması yayımlanmamış açıklardan yararlanılarak gerçekleştirilen saldırılardır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Ağ Dinleme (</a:t>
            </a:r>
            <a:r>
              <a:rPr lang="tr-TR" dirty="0" err="1"/>
              <a:t>Sniffing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 üzerinden iletilen veri trafiğinin izlenerek kullanıcı adları, parolalar, finansal bilgiler ve benzeri hassas verilerin ele geçirilmesi işlemidir. </a:t>
            </a:r>
          </a:p>
          <a:p>
            <a:r>
              <a:rPr lang="tr-TR" dirty="0"/>
              <a:t>Bu tür saldırılar çoğunlukla yeterli güvenlik önlemlerinin bulunmadığı veya veri iletişiminin şifrelenmediği ağ ortamlarında gerçekleştirilir.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Cross-Site Scripting (XSS)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XSS saldırılarında saldırgan, güvenlik açığı bulunan bir web uygulamasına zararlı kod yerleştirir.</a:t>
            </a:r>
          </a:p>
          <a:p>
            <a:r>
              <a:rPr lang="tr-TR" dirty="0"/>
              <a:t>Bu kod, diğer kullanıcıların tarayıcılarında çalıştırıldığında oturum bilgilerinin ele geçirilmesine, sayfa içeriğinin değiştirilmesine veya kullanıcıların sahte internet sitelerine yönlendirilmesine neden olabilir.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Saldırılar: Donanım Hırsızlığı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Fiziksel Cihaz Hırsızlığı: Bilgisayarların, sunucuların veya taşınabilir cihazların çalınması, bu cihazlarda saklanan hassas ve kişisel verilere yetkisiz erişilmesine neden olabilir. </a:t>
            </a:r>
          </a:p>
          <a:p>
            <a:r>
              <a:rPr lang="tr-TR" dirty="0"/>
              <a:t>Özellikle cihazların şifrelenmemiş olması veya güçlü erişim denetimleriyle korunmaması, veri ihlali riskini artırmaktadır.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Saldırılar: Doğal Afetler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Yangın, sel ve deprem gibi doğal afetler, veri merkezlerinde bulunan donanım ve altyapı bileşenlerine zarar verebilir. </a:t>
            </a:r>
          </a:p>
          <a:p>
            <a:r>
              <a:rPr lang="tr-TR" dirty="0"/>
              <a:t>Bu durum, hizmet kesintilerine, sistemlerin kullanılamaz hâle gelmesine ve gerekli yedekleme önlemleri alınmamışsa kalıcı veri kayıplarına yol açabilir.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486</Words>
  <Application>Microsoft Office PowerPoint</Application>
  <PresentationFormat>Geniş ekran</PresentationFormat>
  <Paragraphs>54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Bilişim Sistemlerine Yönelik Tehditler</vt:lpstr>
      <vt:lpstr>DNS Spoofing (DNS Zehirlenmesi)</vt:lpstr>
      <vt:lpstr>Güvenlik Açıkları (Vulnerabilities)</vt:lpstr>
      <vt:lpstr>Zero-Day Saldırıları</vt:lpstr>
      <vt:lpstr>Ağ Dinleme (Sniffing)</vt:lpstr>
      <vt:lpstr>Cross-Site Scripting (XSS)</vt:lpstr>
      <vt:lpstr>Fiziksel Saldırılar: Donanım Hırsızlığı</vt:lpstr>
      <vt:lpstr>Fiziksel Saldırılar: Doğal Afetler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9</cp:revision>
  <dcterms:created xsi:type="dcterms:W3CDTF">2026-04-02T07:47:59Z</dcterms:created>
  <dcterms:modified xsi:type="dcterms:W3CDTF">2026-06-29T10:09:32Z</dcterms:modified>
</cp:coreProperties>
</file>