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KAN DEMIR" userId="e2610da8-4b68-4fc0-82bb-2a75b03f2721" providerId="ADAL" clId="{6ED9C768-B1F2-4256-8F65-0EBC6997CF3A}"/>
    <pc:docChg chg="delSld">
      <pc:chgData name="OKAN DEMIR" userId="e2610da8-4b68-4fc0-82bb-2a75b03f2721" providerId="ADAL" clId="{6ED9C768-B1F2-4256-8F65-0EBC6997CF3A}" dt="2026-05-21T07:59:54.290" v="0" actId="2696"/>
      <pc:docMkLst>
        <pc:docMk/>
      </pc:docMkLst>
      <pc:sldChg chg="del">
        <pc:chgData name="OKAN DEMIR" userId="e2610da8-4b68-4fc0-82bb-2a75b03f2721" providerId="ADAL" clId="{6ED9C768-B1F2-4256-8F65-0EBC6997CF3A}" dt="2026-05-21T07:59:54.290" v="0" actId="2696"/>
        <pc:sldMkLst>
          <pc:docMk/>
          <pc:sldMk cId="0" sldId="257"/>
        </pc:sldMkLst>
      </pc:sldChg>
      <pc:sldChg chg="del">
        <pc:chgData name="OKAN DEMIR" userId="e2610da8-4b68-4fc0-82bb-2a75b03f2721" providerId="ADAL" clId="{6ED9C768-B1F2-4256-8F65-0EBC6997CF3A}" dt="2026-05-21T07:59:54.290" v="0" actId="2696"/>
        <pc:sldMkLst>
          <pc:docMk/>
          <pc:sldMk cId="0" sldId="258"/>
        </pc:sldMkLst>
      </pc:sldChg>
      <pc:sldChg chg="del">
        <pc:chgData name="OKAN DEMIR" userId="e2610da8-4b68-4fc0-82bb-2a75b03f2721" providerId="ADAL" clId="{6ED9C768-B1F2-4256-8F65-0EBC6997CF3A}" dt="2026-05-21T07:59:54.290" v="0" actId="2696"/>
        <pc:sldMkLst>
          <pc:docMk/>
          <pc:sldMk cId="0" sldId="259"/>
        </pc:sldMkLst>
      </pc:sldChg>
      <pc:sldChg chg="del">
        <pc:chgData name="OKAN DEMIR" userId="e2610da8-4b68-4fc0-82bb-2a75b03f2721" providerId="ADAL" clId="{6ED9C768-B1F2-4256-8F65-0EBC6997CF3A}" dt="2026-05-21T07:59:54.290" v="0" actId="2696"/>
        <pc:sldMkLst>
          <pc:docMk/>
          <pc:sldMk cId="0" sldId="26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905" y="38100"/>
            <a:ext cx="800190" cy="79991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2026-05-21T08:00:14Z</dcterms:modified>
</cp:coreProperties>
</file>