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 id="2147483669" r:id="rId2"/>
  </p:sldMasterIdLst>
  <p:notesMasterIdLst>
    <p:notesMasterId r:id="rId28"/>
  </p:notesMasterIdLst>
  <p:sldIdLst>
    <p:sldId id="256" r:id="rId3"/>
    <p:sldId id="287" r:id="rId4"/>
    <p:sldId id="306" r:id="rId5"/>
    <p:sldId id="307" r:id="rId6"/>
    <p:sldId id="288" r:id="rId7"/>
    <p:sldId id="289" r:id="rId8"/>
    <p:sldId id="290" r:id="rId9"/>
    <p:sldId id="291" r:id="rId10"/>
    <p:sldId id="292" r:id="rId11"/>
    <p:sldId id="293" r:id="rId12"/>
    <p:sldId id="305" r:id="rId13"/>
    <p:sldId id="294" r:id="rId14"/>
    <p:sldId id="295" r:id="rId15"/>
    <p:sldId id="296" r:id="rId16"/>
    <p:sldId id="297" r:id="rId17"/>
    <p:sldId id="298" r:id="rId18"/>
    <p:sldId id="300" r:id="rId19"/>
    <p:sldId id="299" r:id="rId20"/>
    <p:sldId id="301" r:id="rId21"/>
    <p:sldId id="302" r:id="rId22"/>
    <p:sldId id="303" r:id="rId23"/>
    <p:sldId id="304" r:id="rId24"/>
    <p:sldId id="310" r:id="rId25"/>
    <p:sldId id="308" r:id="rId26"/>
    <p:sldId id="259"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üler Demir" initials="GD" lastIdx="2" clrIdx="0">
    <p:extLst>
      <p:ext uri="{19B8F6BF-5375-455C-9EA6-DF929625EA0E}">
        <p15:presenceInfo xmlns:p15="http://schemas.microsoft.com/office/powerpoint/2012/main" userId="51ad5cf4d183985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5EC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715" autoAdjust="0"/>
    <p:restoredTop sz="82987" autoAdjust="0"/>
  </p:normalViewPr>
  <p:slideViewPr>
    <p:cSldViewPr snapToGrid="0">
      <p:cViewPr varScale="1">
        <p:scale>
          <a:sx n="87" d="100"/>
          <a:sy n="87" d="100"/>
        </p:scale>
        <p:origin x="753" y="39"/>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79" d="100"/>
          <a:sy n="79" d="100"/>
        </p:scale>
        <p:origin x="1701" y="5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microsoft.com/office/2016/11/relationships/changesInfo" Target="changesInfos/changesInfo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üler Demir" userId="51ad5cf4d1839854" providerId="LiveId" clId="{A7370B96-75E1-4694-89C6-49FC0A02983A}"/>
    <pc:docChg chg="undo redo custSel addSld delSld modSld sldOrd">
      <pc:chgData name="Güler Demir" userId="51ad5cf4d1839854" providerId="LiveId" clId="{A7370B96-75E1-4694-89C6-49FC0A02983A}" dt="2025-07-26T14:58:22.714" v="2695" actId="20577"/>
      <pc:docMkLst>
        <pc:docMk/>
      </pc:docMkLst>
      <pc:sldChg chg="modSp mod">
        <pc:chgData name="Güler Demir" userId="51ad5cf4d1839854" providerId="LiveId" clId="{A7370B96-75E1-4694-89C6-49FC0A02983A}" dt="2025-07-26T10:17:05.747" v="77" actId="6549"/>
        <pc:sldMkLst>
          <pc:docMk/>
          <pc:sldMk cId="951358384" sldId="256"/>
        </pc:sldMkLst>
        <pc:spChg chg="mod">
          <ac:chgData name="Güler Demir" userId="51ad5cf4d1839854" providerId="LiveId" clId="{A7370B96-75E1-4694-89C6-49FC0A02983A}" dt="2025-07-26T10:17:05.747" v="77" actId="6549"/>
          <ac:spMkLst>
            <pc:docMk/>
            <pc:sldMk cId="951358384" sldId="256"/>
            <ac:spMk id="2" creationId="{00000000-0000-0000-0000-000000000000}"/>
          </ac:spMkLst>
        </pc:spChg>
      </pc:sldChg>
      <pc:sldChg chg="modSp mod ord">
        <pc:chgData name="Güler Demir" userId="51ad5cf4d1839854" providerId="LiveId" clId="{A7370B96-75E1-4694-89C6-49FC0A02983A}" dt="2025-07-26T14:39:31.516" v="2492" actId="6549"/>
        <pc:sldMkLst>
          <pc:docMk/>
          <pc:sldMk cId="2053632720" sldId="259"/>
        </pc:sldMkLst>
        <pc:spChg chg="mod">
          <ac:chgData name="Güler Demir" userId="51ad5cf4d1839854" providerId="LiveId" clId="{A7370B96-75E1-4694-89C6-49FC0A02983A}" dt="2025-07-26T14:39:31.516" v="2492" actId="6549"/>
          <ac:spMkLst>
            <pc:docMk/>
            <pc:sldMk cId="2053632720" sldId="259"/>
            <ac:spMk id="3" creationId="{00000000-0000-0000-0000-000000000000}"/>
          </ac:spMkLst>
        </pc:spChg>
      </pc:sldChg>
      <pc:sldChg chg="del">
        <pc:chgData name="Güler Demir" userId="51ad5cf4d1839854" providerId="LiveId" clId="{A7370B96-75E1-4694-89C6-49FC0A02983A}" dt="2025-07-25T19:12:58.108" v="45" actId="47"/>
        <pc:sldMkLst>
          <pc:docMk/>
          <pc:sldMk cId="1632662317" sldId="260"/>
        </pc:sldMkLst>
      </pc:sldChg>
      <pc:sldChg chg="del">
        <pc:chgData name="Güler Demir" userId="51ad5cf4d1839854" providerId="LiveId" clId="{A7370B96-75E1-4694-89C6-49FC0A02983A}" dt="2025-07-25T19:13:01.069" v="49" actId="47"/>
        <pc:sldMkLst>
          <pc:docMk/>
          <pc:sldMk cId="1670514564" sldId="261"/>
        </pc:sldMkLst>
      </pc:sldChg>
      <pc:sldChg chg="delSp modSp mod">
        <pc:chgData name="Güler Demir" userId="51ad5cf4d1839854" providerId="LiveId" clId="{A7370B96-75E1-4694-89C6-49FC0A02983A}" dt="2025-07-26T14:49:32.159" v="2611" actId="20577"/>
        <pc:sldMkLst>
          <pc:docMk/>
          <pc:sldMk cId="2061053331" sldId="262"/>
        </pc:sldMkLst>
      </pc:sldChg>
      <pc:sldChg chg="del">
        <pc:chgData name="Güler Demir" userId="51ad5cf4d1839854" providerId="LiveId" clId="{A7370B96-75E1-4694-89C6-49FC0A02983A}" dt="2025-07-25T19:13:00.897" v="48" actId="47"/>
        <pc:sldMkLst>
          <pc:docMk/>
          <pc:sldMk cId="2214118342" sldId="263"/>
        </pc:sldMkLst>
      </pc:sldChg>
      <pc:sldChg chg="modSp add mod">
        <pc:chgData name="Güler Demir" userId="51ad5cf4d1839854" providerId="LiveId" clId="{A7370B96-75E1-4694-89C6-49FC0A02983A}" dt="2025-07-26T11:19:15.582" v="575" actId="20577"/>
        <pc:sldMkLst>
          <pc:docMk/>
          <pc:sldMk cId="3719239285" sldId="263"/>
        </pc:sldMkLst>
      </pc:sldChg>
      <pc:sldChg chg="del">
        <pc:chgData name="Güler Demir" userId="51ad5cf4d1839854" providerId="LiveId" clId="{A7370B96-75E1-4694-89C6-49FC0A02983A}" dt="2025-07-25T19:13:00.561" v="46" actId="47"/>
        <pc:sldMkLst>
          <pc:docMk/>
          <pc:sldMk cId="3535601651" sldId="264"/>
        </pc:sldMkLst>
      </pc:sldChg>
      <pc:sldChg chg="modSp add mod">
        <pc:chgData name="Güler Demir" userId="51ad5cf4d1839854" providerId="LiveId" clId="{A7370B96-75E1-4694-89C6-49FC0A02983A}" dt="2025-07-26T11:22:14.556" v="784" actId="20577"/>
        <pc:sldMkLst>
          <pc:docMk/>
          <pc:sldMk cId="4238868765" sldId="264"/>
        </pc:sldMkLst>
      </pc:sldChg>
      <pc:sldChg chg="addSp delSp modSp add mod">
        <pc:chgData name="Güler Demir" userId="51ad5cf4d1839854" providerId="LiveId" clId="{A7370B96-75E1-4694-89C6-49FC0A02983A}" dt="2025-07-26T14:48:29.430" v="2609" actId="14100"/>
        <pc:sldMkLst>
          <pc:docMk/>
          <pc:sldMk cId="1359927673" sldId="265"/>
        </pc:sldMkLst>
      </pc:sldChg>
      <pc:sldChg chg="del">
        <pc:chgData name="Güler Demir" userId="51ad5cf4d1839854" providerId="LiveId" clId="{A7370B96-75E1-4694-89C6-49FC0A02983A}" dt="2025-07-25T19:13:00.694" v="47" actId="47"/>
        <pc:sldMkLst>
          <pc:docMk/>
          <pc:sldMk cId="1751334992" sldId="266"/>
        </pc:sldMkLst>
      </pc:sldChg>
      <pc:sldChg chg="modSp add mod">
        <pc:chgData name="Güler Demir" userId="51ad5cf4d1839854" providerId="LiveId" clId="{A7370B96-75E1-4694-89C6-49FC0A02983A}" dt="2025-07-26T11:44:31.664" v="957" actId="20577"/>
        <pc:sldMkLst>
          <pc:docMk/>
          <pc:sldMk cId="1808728161" sldId="266"/>
        </pc:sldMkLst>
      </pc:sldChg>
      <pc:sldChg chg="del">
        <pc:chgData name="Güler Demir" userId="51ad5cf4d1839854" providerId="LiveId" clId="{A7370B96-75E1-4694-89C6-49FC0A02983A}" dt="2025-07-25T19:13:01.272" v="50" actId="47"/>
        <pc:sldMkLst>
          <pc:docMk/>
          <pc:sldMk cId="1998958333" sldId="267"/>
        </pc:sldMkLst>
      </pc:sldChg>
      <pc:sldChg chg="modSp add mod">
        <pc:chgData name="Güler Demir" userId="51ad5cf4d1839854" providerId="LiveId" clId="{A7370B96-75E1-4694-89C6-49FC0A02983A}" dt="2025-07-26T11:47:18.927" v="1001" actId="20577"/>
        <pc:sldMkLst>
          <pc:docMk/>
          <pc:sldMk cId="3541991949" sldId="267"/>
        </pc:sldMkLst>
      </pc:sldChg>
      <pc:sldChg chg="modSp add mod">
        <pc:chgData name="Güler Demir" userId="51ad5cf4d1839854" providerId="LiveId" clId="{A7370B96-75E1-4694-89C6-49FC0A02983A}" dt="2025-07-26T12:51:28.435" v="1563" actId="6549"/>
        <pc:sldMkLst>
          <pc:docMk/>
          <pc:sldMk cId="1227201838" sldId="268"/>
        </pc:sldMkLst>
      </pc:sldChg>
      <pc:sldChg chg="del">
        <pc:chgData name="Güler Demir" userId="51ad5cf4d1839854" providerId="LiveId" clId="{A7370B96-75E1-4694-89C6-49FC0A02983A}" dt="2025-07-25T19:13:01.444" v="51" actId="47"/>
        <pc:sldMkLst>
          <pc:docMk/>
          <pc:sldMk cId="2509749626" sldId="268"/>
        </pc:sldMkLst>
      </pc:sldChg>
      <pc:sldChg chg="del">
        <pc:chgData name="Güler Demir" userId="51ad5cf4d1839854" providerId="LiveId" clId="{A7370B96-75E1-4694-89C6-49FC0A02983A}" dt="2025-07-25T19:13:01.648" v="52" actId="47"/>
        <pc:sldMkLst>
          <pc:docMk/>
          <pc:sldMk cId="1035208881" sldId="269"/>
        </pc:sldMkLst>
      </pc:sldChg>
      <pc:sldChg chg="modSp add mod">
        <pc:chgData name="Güler Demir" userId="51ad5cf4d1839854" providerId="LiveId" clId="{A7370B96-75E1-4694-89C6-49FC0A02983A}" dt="2025-07-26T12:37:47.515" v="1353" actId="6549"/>
        <pc:sldMkLst>
          <pc:docMk/>
          <pc:sldMk cId="2834531737" sldId="269"/>
        </pc:sldMkLst>
      </pc:sldChg>
      <pc:sldChg chg="del">
        <pc:chgData name="Güler Demir" userId="51ad5cf4d1839854" providerId="LiveId" clId="{A7370B96-75E1-4694-89C6-49FC0A02983A}" dt="2025-07-25T19:13:01.851" v="53" actId="47"/>
        <pc:sldMkLst>
          <pc:docMk/>
          <pc:sldMk cId="1701914987" sldId="270"/>
        </pc:sldMkLst>
      </pc:sldChg>
      <pc:sldChg chg="addSp modSp add mod">
        <pc:chgData name="Güler Demir" userId="51ad5cf4d1839854" providerId="LiveId" clId="{A7370B96-75E1-4694-89C6-49FC0A02983A}" dt="2025-07-26T12:40:07.545" v="1382" actId="14100"/>
        <pc:sldMkLst>
          <pc:docMk/>
          <pc:sldMk cId="3686302732" sldId="270"/>
        </pc:sldMkLst>
      </pc:sldChg>
      <pc:sldChg chg="modSp add mod ord">
        <pc:chgData name="Güler Demir" userId="51ad5cf4d1839854" providerId="LiveId" clId="{A7370B96-75E1-4694-89C6-49FC0A02983A}" dt="2025-07-26T12:54:11.180" v="1565" actId="20577"/>
        <pc:sldMkLst>
          <pc:docMk/>
          <pc:sldMk cId="2333041372" sldId="271"/>
        </pc:sldMkLst>
      </pc:sldChg>
      <pc:sldChg chg="del">
        <pc:chgData name="Güler Demir" userId="51ad5cf4d1839854" providerId="LiveId" clId="{A7370B96-75E1-4694-89C6-49FC0A02983A}" dt="2025-07-25T19:13:02.023" v="54" actId="47"/>
        <pc:sldMkLst>
          <pc:docMk/>
          <pc:sldMk cId="3733843832" sldId="271"/>
        </pc:sldMkLst>
      </pc:sldChg>
      <pc:sldChg chg="add del">
        <pc:chgData name="Güler Demir" userId="51ad5cf4d1839854" providerId="LiveId" clId="{A7370B96-75E1-4694-89C6-49FC0A02983A}" dt="2025-07-26T12:48:46.052" v="1536" actId="2696"/>
        <pc:sldMkLst>
          <pc:docMk/>
          <pc:sldMk cId="334875189" sldId="272"/>
        </pc:sldMkLst>
      </pc:sldChg>
      <pc:sldChg chg="del">
        <pc:chgData name="Güler Demir" userId="51ad5cf4d1839854" providerId="LiveId" clId="{A7370B96-75E1-4694-89C6-49FC0A02983A}" dt="2025-07-25T19:13:02.210" v="55" actId="47"/>
        <pc:sldMkLst>
          <pc:docMk/>
          <pc:sldMk cId="509778924" sldId="272"/>
        </pc:sldMkLst>
      </pc:sldChg>
      <pc:sldChg chg="modSp add mod">
        <pc:chgData name="Güler Demir" userId="51ad5cf4d1839854" providerId="LiveId" clId="{A7370B96-75E1-4694-89C6-49FC0A02983A}" dt="2025-07-26T12:59:59.103" v="1697" actId="6549"/>
        <pc:sldMkLst>
          <pc:docMk/>
          <pc:sldMk cId="3788740892" sldId="272"/>
        </pc:sldMkLst>
      </pc:sldChg>
      <pc:sldChg chg="modSp add mod">
        <pc:chgData name="Güler Demir" userId="51ad5cf4d1839854" providerId="LiveId" clId="{A7370B96-75E1-4694-89C6-49FC0A02983A}" dt="2025-07-26T13:01:40.181" v="1740" actId="6549"/>
        <pc:sldMkLst>
          <pc:docMk/>
          <pc:sldMk cId="2093657175" sldId="273"/>
        </pc:sldMkLst>
      </pc:sldChg>
      <pc:sldChg chg="del">
        <pc:chgData name="Güler Demir" userId="51ad5cf4d1839854" providerId="LiveId" clId="{A7370B96-75E1-4694-89C6-49FC0A02983A}" dt="2025-07-25T19:13:02.413" v="56" actId="47"/>
        <pc:sldMkLst>
          <pc:docMk/>
          <pc:sldMk cId="2865930140" sldId="273"/>
        </pc:sldMkLst>
      </pc:sldChg>
      <pc:sldChg chg="del">
        <pc:chgData name="Güler Demir" userId="51ad5cf4d1839854" providerId="LiveId" clId="{A7370B96-75E1-4694-89C6-49FC0A02983A}" dt="2025-07-25T19:13:02.585" v="57" actId="47"/>
        <pc:sldMkLst>
          <pc:docMk/>
          <pc:sldMk cId="255094323" sldId="274"/>
        </pc:sldMkLst>
      </pc:sldChg>
      <pc:sldChg chg="modSp add mod">
        <pc:chgData name="Güler Demir" userId="51ad5cf4d1839854" providerId="LiveId" clId="{A7370B96-75E1-4694-89C6-49FC0A02983A}" dt="2025-07-26T13:05:26.446" v="1760" actId="6549"/>
        <pc:sldMkLst>
          <pc:docMk/>
          <pc:sldMk cId="2488546575" sldId="274"/>
        </pc:sldMkLst>
      </pc:sldChg>
      <pc:sldChg chg="modSp add del mod">
        <pc:chgData name="Güler Demir" userId="51ad5cf4d1839854" providerId="LiveId" clId="{A7370B96-75E1-4694-89C6-49FC0A02983A}" dt="2025-07-26T13:15:09.698" v="1839" actId="2696"/>
        <pc:sldMkLst>
          <pc:docMk/>
          <pc:sldMk cId="876779665" sldId="275"/>
        </pc:sldMkLst>
      </pc:sldChg>
      <pc:sldChg chg="del">
        <pc:chgData name="Güler Demir" userId="51ad5cf4d1839854" providerId="LiveId" clId="{A7370B96-75E1-4694-89C6-49FC0A02983A}" dt="2025-07-25T19:13:02.820" v="58" actId="47"/>
        <pc:sldMkLst>
          <pc:docMk/>
          <pc:sldMk cId="3912191222" sldId="275"/>
        </pc:sldMkLst>
      </pc:sldChg>
      <pc:sldChg chg="modSp add mod ord">
        <pc:chgData name="Güler Demir" userId="51ad5cf4d1839854" providerId="LiveId" clId="{A7370B96-75E1-4694-89C6-49FC0A02983A}" dt="2025-07-26T13:34:55.360" v="1988"/>
        <pc:sldMkLst>
          <pc:docMk/>
          <pc:sldMk cId="1233160952" sldId="276"/>
        </pc:sldMkLst>
      </pc:sldChg>
      <pc:sldChg chg="del">
        <pc:chgData name="Güler Demir" userId="51ad5cf4d1839854" providerId="LiveId" clId="{A7370B96-75E1-4694-89C6-49FC0A02983A}" dt="2025-07-25T19:13:05.359" v="61" actId="47"/>
        <pc:sldMkLst>
          <pc:docMk/>
          <pc:sldMk cId="1591617626" sldId="276"/>
        </pc:sldMkLst>
      </pc:sldChg>
      <pc:sldChg chg="del">
        <pc:chgData name="Güler Demir" userId="51ad5cf4d1839854" providerId="LiveId" clId="{A7370B96-75E1-4694-89C6-49FC0A02983A}" dt="2025-07-25T19:13:02.991" v="59" actId="47"/>
        <pc:sldMkLst>
          <pc:docMk/>
          <pc:sldMk cId="554532472" sldId="277"/>
        </pc:sldMkLst>
      </pc:sldChg>
      <pc:sldChg chg="modSp add mod ord">
        <pc:chgData name="Güler Demir" userId="51ad5cf4d1839854" providerId="LiveId" clId="{A7370B96-75E1-4694-89C6-49FC0A02983A}" dt="2025-07-26T13:36:00.095" v="1994"/>
        <pc:sldMkLst>
          <pc:docMk/>
          <pc:sldMk cId="2516224783" sldId="277"/>
        </pc:sldMkLst>
      </pc:sldChg>
      <pc:sldChg chg="modSp add del mod">
        <pc:chgData name="Güler Demir" userId="51ad5cf4d1839854" providerId="LiveId" clId="{A7370B96-75E1-4694-89C6-49FC0A02983A}" dt="2025-07-26T14:27:01.672" v="2328" actId="2696"/>
        <pc:sldMkLst>
          <pc:docMk/>
          <pc:sldMk cId="1116127666" sldId="278"/>
        </pc:sldMkLst>
      </pc:sldChg>
      <pc:sldChg chg="del">
        <pc:chgData name="Güler Demir" userId="51ad5cf4d1839854" providerId="LiveId" clId="{A7370B96-75E1-4694-89C6-49FC0A02983A}" dt="2025-07-25T19:13:04.088" v="60" actId="47"/>
        <pc:sldMkLst>
          <pc:docMk/>
          <pc:sldMk cId="1485348747" sldId="278"/>
        </pc:sldMkLst>
      </pc:sldChg>
      <pc:sldChg chg="modSp add mod">
        <pc:chgData name="Güler Demir" userId="51ad5cf4d1839854" providerId="LiveId" clId="{A7370B96-75E1-4694-89C6-49FC0A02983A}" dt="2025-07-26T14:32:16.863" v="2379" actId="6549"/>
        <pc:sldMkLst>
          <pc:docMk/>
          <pc:sldMk cId="4134400400" sldId="279"/>
        </pc:sldMkLst>
      </pc:sldChg>
      <pc:sldChg chg="add del">
        <pc:chgData name="Güler Demir" userId="51ad5cf4d1839854" providerId="LiveId" clId="{A7370B96-75E1-4694-89C6-49FC0A02983A}" dt="2025-07-26T14:27:10.916" v="2329" actId="2696"/>
        <pc:sldMkLst>
          <pc:docMk/>
          <pc:sldMk cId="1116343265" sldId="280"/>
        </pc:sldMkLst>
      </pc:sldChg>
      <pc:sldChg chg="addSp modSp add mod">
        <pc:chgData name="Güler Demir" userId="51ad5cf4d1839854" providerId="LiveId" clId="{A7370B96-75E1-4694-89C6-49FC0A02983A}" dt="2025-07-26T14:47:16.213" v="2602" actId="1076"/>
        <pc:sldMkLst>
          <pc:docMk/>
          <pc:sldMk cId="3600689707" sldId="280"/>
        </pc:sldMkLst>
      </pc:sldChg>
      <pc:sldChg chg="modSp add mod">
        <pc:chgData name="Güler Demir" userId="51ad5cf4d1839854" providerId="LiveId" clId="{A7370B96-75E1-4694-89C6-49FC0A02983A}" dt="2025-07-26T14:58:22.714" v="2695" actId="20577"/>
        <pc:sldMkLst>
          <pc:docMk/>
          <pc:sldMk cId="1297789338" sldId="281"/>
        </pc:sldMkLst>
      </pc:sldChg>
      <pc:sldChg chg="add del">
        <pc:chgData name="Güler Demir" userId="51ad5cf4d1839854" providerId="LiveId" clId="{A7370B96-75E1-4694-89C6-49FC0A02983A}" dt="2025-07-26T14:26:55.959" v="2327" actId="2696"/>
        <pc:sldMkLst>
          <pc:docMk/>
          <pc:sldMk cId="3375794798" sldId="281"/>
        </pc:sldMkLst>
      </pc:sldChg>
    </pc:docChg>
  </pc:docChgLst>
  <pc:docChgLst>
    <pc:chgData name="Güler Demir" userId="51ad5cf4d1839854" providerId="LiveId" clId="{6C997189-BCB1-4E64-BC2D-A7C80B22C61E}"/>
    <pc:docChg chg="undo custSel addSld delSld modSld">
      <pc:chgData name="Güler Demir" userId="51ad5cf4d1839854" providerId="LiveId" clId="{6C997189-BCB1-4E64-BC2D-A7C80B22C61E}" dt="2025-07-27T20:11:27.269" v="3317" actId="1076"/>
      <pc:docMkLst>
        <pc:docMk/>
      </pc:docMkLst>
      <pc:sldChg chg="modSp mod">
        <pc:chgData name="Güler Demir" userId="51ad5cf4d1839854" providerId="LiveId" clId="{6C997189-BCB1-4E64-BC2D-A7C80B22C61E}" dt="2025-07-27T18:48:53.818" v="2027" actId="1076"/>
        <pc:sldMkLst>
          <pc:docMk/>
          <pc:sldMk cId="951358384" sldId="256"/>
        </pc:sldMkLst>
        <pc:spChg chg="mod">
          <ac:chgData name="Güler Demir" userId="51ad5cf4d1839854" providerId="LiveId" clId="{6C997189-BCB1-4E64-BC2D-A7C80B22C61E}" dt="2025-07-27T18:48:53.818" v="2027" actId="1076"/>
          <ac:spMkLst>
            <pc:docMk/>
            <pc:sldMk cId="951358384" sldId="256"/>
            <ac:spMk id="2" creationId="{00000000-0000-0000-0000-000000000000}"/>
          </ac:spMkLst>
        </pc:spChg>
      </pc:sldChg>
      <pc:sldChg chg="addSp modSp mod">
        <pc:chgData name="Güler Demir" userId="51ad5cf4d1839854" providerId="LiveId" clId="{6C997189-BCB1-4E64-BC2D-A7C80B22C61E}" dt="2025-07-27T19:58:21.243" v="3113" actId="114"/>
        <pc:sldMkLst>
          <pc:docMk/>
          <pc:sldMk cId="2053632720" sldId="259"/>
        </pc:sldMkLst>
        <pc:spChg chg="mod">
          <ac:chgData name="Güler Demir" userId="51ad5cf4d1839854" providerId="LiveId" clId="{6C997189-BCB1-4E64-BC2D-A7C80B22C61E}" dt="2025-07-27T19:58:21.243" v="3113" actId="114"/>
          <ac:spMkLst>
            <pc:docMk/>
            <pc:sldMk cId="2053632720" sldId="259"/>
            <ac:spMk id="3" creationId="{00000000-0000-0000-0000-000000000000}"/>
          </ac:spMkLst>
        </pc:spChg>
      </pc:sldChg>
      <pc:sldChg chg="del">
        <pc:chgData name="Güler Demir" userId="51ad5cf4d1839854" providerId="LiveId" clId="{6C997189-BCB1-4E64-BC2D-A7C80B22C61E}" dt="2025-07-27T15:45:31.863" v="81" actId="47"/>
        <pc:sldMkLst>
          <pc:docMk/>
          <pc:sldMk cId="3600689707" sldId="280"/>
        </pc:sldMkLst>
      </pc:sldChg>
      <pc:sldChg chg="del">
        <pc:chgData name="Güler Demir" userId="51ad5cf4d1839854" providerId="LiveId" clId="{6C997189-BCB1-4E64-BC2D-A7C80B22C61E}" dt="2025-07-27T15:45:32.771" v="82" actId="47"/>
        <pc:sldMkLst>
          <pc:docMk/>
          <pc:sldMk cId="3179256762" sldId="281"/>
        </pc:sldMkLst>
      </pc:sldChg>
      <pc:sldChg chg="del">
        <pc:chgData name="Güler Demir" userId="51ad5cf4d1839854" providerId="LiveId" clId="{6C997189-BCB1-4E64-BC2D-A7C80B22C61E}" dt="2025-07-27T15:45:33.442" v="83" actId="47"/>
        <pc:sldMkLst>
          <pc:docMk/>
          <pc:sldMk cId="1760798321" sldId="283"/>
        </pc:sldMkLst>
      </pc:sldChg>
      <pc:sldChg chg="del">
        <pc:chgData name="Güler Demir" userId="51ad5cf4d1839854" providerId="LiveId" clId="{6C997189-BCB1-4E64-BC2D-A7C80B22C61E}" dt="2025-07-27T15:45:34.240" v="84" actId="47"/>
        <pc:sldMkLst>
          <pc:docMk/>
          <pc:sldMk cId="1472598695" sldId="284"/>
        </pc:sldMkLst>
      </pc:sldChg>
      <pc:sldChg chg="modSp del mod">
        <pc:chgData name="Güler Demir" userId="51ad5cf4d1839854" providerId="LiveId" clId="{6C997189-BCB1-4E64-BC2D-A7C80B22C61E}" dt="2025-07-27T17:00:11.270" v="1123" actId="2696"/>
        <pc:sldMkLst>
          <pc:docMk/>
          <pc:sldMk cId="1211647138" sldId="285"/>
        </pc:sldMkLst>
      </pc:sldChg>
      <pc:sldChg chg="del">
        <pc:chgData name="Güler Demir" userId="51ad5cf4d1839854" providerId="LiveId" clId="{6C997189-BCB1-4E64-BC2D-A7C80B22C61E}" dt="2025-07-27T15:45:34.835" v="85" actId="47"/>
        <pc:sldMkLst>
          <pc:docMk/>
          <pc:sldMk cId="2912990223" sldId="286"/>
        </pc:sldMkLst>
      </pc:sldChg>
      <pc:sldChg chg="modSp mod">
        <pc:chgData name="Güler Demir" userId="51ad5cf4d1839854" providerId="LiveId" clId="{6C997189-BCB1-4E64-BC2D-A7C80B22C61E}" dt="2025-07-27T16:34:17.837" v="880" actId="6549"/>
        <pc:sldMkLst>
          <pc:docMk/>
          <pc:sldMk cId="2547195603" sldId="287"/>
        </pc:sldMkLst>
        <pc:spChg chg="mod">
          <ac:chgData name="Güler Demir" userId="51ad5cf4d1839854" providerId="LiveId" clId="{6C997189-BCB1-4E64-BC2D-A7C80B22C61E}" dt="2025-07-27T15:49:40.319" v="143"/>
          <ac:spMkLst>
            <pc:docMk/>
            <pc:sldMk cId="2547195603" sldId="287"/>
            <ac:spMk id="2" creationId="{88478C8D-0694-A147-D76A-7DCF48314CD0}"/>
          </ac:spMkLst>
        </pc:spChg>
        <pc:spChg chg="mod">
          <ac:chgData name="Güler Demir" userId="51ad5cf4d1839854" providerId="LiveId" clId="{6C997189-BCB1-4E64-BC2D-A7C80B22C61E}" dt="2025-07-27T16:34:17.837" v="880" actId="6549"/>
          <ac:spMkLst>
            <pc:docMk/>
            <pc:sldMk cId="2547195603" sldId="287"/>
            <ac:spMk id="3" creationId="{C95BFF87-1C91-EA47-840A-63C2FFC72BA5}"/>
          </ac:spMkLst>
        </pc:spChg>
      </pc:sldChg>
      <pc:sldChg chg="add del">
        <pc:chgData name="Güler Demir" userId="51ad5cf4d1839854" providerId="LiveId" clId="{6C997189-BCB1-4E64-BC2D-A7C80B22C61E}" dt="2025-07-27T15:49:12.829" v="132" actId="47"/>
        <pc:sldMkLst>
          <pc:docMk/>
          <pc:sldMk cId="823166081" sldId="288"/>
        </pc:sldMkLst>
      </pc:sldChg>
      <pc:sldChg chg="add del">
        <pc:chgData name="Güler Demir" userId="51ad5cf4d1839854" providerId="LiveId" clId="{6C997189-BCB1-4E64-BC2D-A7C80B22C61E}" dt="2025-07-27T15:57:22.233" v="207" actId="2696"/>
        <pc:sldMkLst>
          <pc:docMk/>
          <pc:sldMk cId="1551786192" sldId="288"/>
        </pc:sldMkLst>
      </pc:sldChg>
      <pc:sldChg chg="modSp add mod">
        <pc:chgData name="Güler Demir" userId="51ad5cf4d1839854" providerId="LiveId" clId="{6C997189-BCB1-4E64-BC2D-A7C80B22C61E}" dt="2025-07-27T16:41:53.868" v="968" actId="6549"/>
        <pc:sldMkLst>
          <pc:docMk/>
          <pc:sldMk cId="2594215685" sldId="288"/>
        </pc:sldMkLst>
      </pc:sldChg>
      <pc:sldChg chg="modSp add mod">
        <pc:chgData name="Güler Demir" userId="51ad5cf4d1839854" providerId="LiveId" clId="{6C997189-BCB1-4E64-BC2D-A7C80B22C61E}" dt="2025-07-27T16:26:41.123" v="806" actId="20577"/>
        <pc:sldMkLst>
          <pc:docMk/>
          <pc:sldMk cId="3144061055" sldId="289"/>
        </pc:sldMkLst>
      </pc:sldChg>
      <pc:sldChg chg="modSp add mod">
        <pc:chgData name="Güler Demir" userId="51ad5cf4d1839854" providerId="LiveId" clId="{6C997189-BCB1-4E64-BC2D-A7C80B22C61E}" dt="2025-07-27T16:44:01.218" v="980" actId="6549"/>
        <pc:sldMkLst>
          <pc:docMk/>
          <pc:sldMk cId="1430018" sldId="290"/>
        </pc:sldMkLst>
      </pc:sldChg>
      <pc:sldChg chg="del">
        <pc:chgData name="Güler Demir" userId="51ad5cf4d1839854" providerId="LiveId" clId="{6C997189-BCB1-4E64-BC2D-A7C80B22C61E}" dt="2025-07-27T15:25:55.021" v="0" actId="2696"/>
        <pc:sldMkLst>
          <pc:docMk/>
          <pc:sldMk cId="3825628260" sldId="290"/>
        </pc:sldMkLst>
      </pc:sldChg>
      <pc:sldChg chg="add del">
        <pc:chgData name="Güler Demir" userId="51ad5cf4d1839854" providerId="LiveId" clId="{6C997189-BCB1-4E64-BC2D-A7C80B22C61E}" dt="2025-07-27T16:43:28.485" v="978" actId="2696"/>
        <pc:sldMkLst>
          <pc:docMk/>
          <pc:sldMk cId="1351057784" sldId="291"/>
        </pc:sldMkLst>
      </pc:sldChg>
      <pc:sldChg chg="add del">
        <pc:chgData name="Güler Demir" userId="51ad5cf4d1839854" providerId="LiveId" clId="{6C997189-BCB1-4E64-BC2D-A7C80B22C61E}" dt="2025-07-27T16:28:44.954" v="865" actId="2696"/>
        <pc:sldMkLst>
          <pc:docMk/>
          <pc:sldMk cId="2016664123" sldId="291"/>
        </pc:sldMkLst>
      </pc:sldChg>
      <pc:sldChg chg="del">
        <pc:chgData name="Güler Demir" userId="51ad5cf4d1839854" providerId="LiveId" clId="{6C997189-BCB1-4E64-BC2D-A7C80B22C61E}" dt="2025-07-27T15:26:03.550" v="1" actId="2696"/>
        <pc:sldMkLst>
          <pc:docMk/>
          <pc:sldMk cId="3075695239" sldId="291"/>
        </pc:sldMkLst>
      </pc:sldChg>
      <pc:sldChg chg="modSp add del mod">
        <pc:chgData name="Güler Demir" userId="51ad5cf4d1839854" providerId="LiveId" clId="{6C997189-BCB1-4E64-BC2D-A7C80B22C61E}" dt="2025-07-27T16:43:18.815" v="977" actId="2696"/>
        <pc:sldMkLst>
          <pc:docMk/>
          <pc:sldMk cId="2701905043" sldId="292"/>
        </pc:sldMkLst>
      </pc:sldChg>
      <pc:sldChg chg="modSp add mod">
        <pc:chgData name="Güler Demir" userId="51ad5cf4d1839854" providerId="LiveId" clId="{6C997189-BCB1-4E64-BC2D-A7C80B22C61E}" dt="2025-07-27T16:38:43.102" v="961" actId="115"/>
        <pc:sldMkLst>
          <pc:docMk/>
          <pc:sldMk cId="2207470314" sldId="293"/>
        </pc:sldMkLst>
      </pc:sldChg>
      <pc:sldChg chg="addSp modSp add mod">
        <pc:chgData name="Güler Demir" userId="51ad5cf4d1839854" providerId="LiveId" clId="{6C997189-BCB1-4E64-BC2D-A7C80B22C61E}" dt="2025-07-27T16:54:19.624" v="1053" actId="122"/>
        <pc:sldMkLst>
          <pc:docMk/>
          <pc:sldMk cId="1063767157" sldId="294"/>
        </pc:sldMkLst>
      </pc:sldChg>
      <pc:sldChg chg="modSp add mod">
        <pc:chgData name="Güler Demir" userId="51ad5cf4d1839854" providerId="LiveId" clId="{6C997189-BCB1-4E64-BC2D-A7C80B22C61E}" dt="2025-07-27T16:59:42.758" v="1122" actId="6549"/>
        <pc:sldMkLst>
          <pc:docMk/>
          <pc:sldMk cId="1320157676" sldId="295"/>
        </pc:sldMkLst>
      </pc:sldChg>
      <pc:sldChg chg="modSp add del mod">
        <pc:chgData name="Güler Demir" userId="51ad5cf4d1839854" providerId="LiveId" clId="{6C997189-BCB1-4E64-BC2D-A7C80B22C61E}" dt="2025-07-27T15:49:12.626" v="131" actId="47"/>
        <pc:sldMkLst>
          <pc:docMk/>
          <pc:sldMk cId="3765605218" sldId="295"/>
        </pc:sldMkLst>
      </pc:sldChg>
      <pc:sldChg chg="addSp modSp add mod">
        <pc:chgData name="Güler Demir" userId="51ad5cf4d1839854" providerId="LiveId" clId="{6C997189-BCB1-4E64-BC2D-A7C80B22C61E}" dt="2025-07-27T18:18:07.646" v="2016" actId="1076"/>
        <pc:sldMkLst>
          <pc:docMk/>
          <pc:sldMk cId="2333216113" sldId="296"/>
        </pc:sldMkLst>
      </pc:sldChg>
      <pc:sldChg chg="add del">
        <pc:chgData name="Güler Demir" userId="51ad5cf4d1839854" providerId="LiveId" clId="{6C997189-BCB1-4E64-BC2D-A7C80B22C61E}" dt="2025-07-27T15:49:13.001" v="133" actId="47"/>
        <pc:sldMkLst>
          <pc:docMk/>
          <pc:sldMk cId="3670241502" sldId="296"/>
        </pc:sldMkLst>
      </pc:sldChg>
      <pc:sldChg chg="add del">
        <pc:chgData name="Güler Demir" userId="51ad5cf4d1839854" providerId="LiveId" clId="{6C997189-BCB1-4E64-BC2D-A7C80B22C61E}" dt="2025-07-27T15:49:13.204" v="134" actId="47"/>
        <pc:sldMkLst>
          <pc:docMk/>
          <pc:sldMk cId="2636235179" sldId="297"/>
        </pc:sldMkLst>
      </pc:sldChg>
      <pc:sldChg chg="add del">
        <pc:chgData name="Güler Demir" userId="51ad5cf4d1839854" providerId="LiveId" clId="{6C997189-BCB1-4E64-BC2D-A7C80B22C61E}" dt="2025-07-27T17:54:32.231" v="1714" actId="2696"/>
        <pc:sldMkLst>
          <pc:docMk/>
          <pc:sldMk cId="3990109635" sldId="297"/>
        </pc:sldMkLst>
      </pc:sldChg>
      <pc:sldChg chg="add del">
        <pc:chgData name="Güler Demir" userId="51ad5cf4d1839854" providerId="LiveId" clId="{6C997189-BCB1-4E64-BC2D-A7C80B22C61E}" dt="2025-07-27T17:54:25.875" v="1713" actId="2696"/>
        <pc:sldMkLst>
          <pc:docMk/>
          <pc:sldMk cId="122498438" sldId="298"/>
        </pc:sldMkLst>
      </pc:sldChg>
      <pc:sldChg chg="add del">
        <pc:chgData name="Güler Demir" userId="51ad5cf4d1839854" providerId="LiveId" clId="{6C997189-BCB1-4E64-BC2D-A7C80B22C61E}" dt="2025-07-27T15:49:13.407" v="135" actId="47"/>
        <pc:sldMkLst>
          <pc:docMk/>
          <pc:sldMk cId="3202011216" sldId="299"/>
        </pc:sldMkLst>
      </pc:sldChg>
      <pc:sldChg chg="modSp add mod">
        <pc:chgData name="Güler Demir" userId="51ad5cf4d1839854" providerId="LiveId" clId="{6C997189-BCB1-4E64-BC2D-A7C80B22C61E}" dt="2025-07-27T19:54:51.455" v="3068" actId="20577"/>
        <pc:sldMkLst>
          <pc:docMk/>
          <pc:sldMk cId="3278492879" sldId="299"/>
        </pc:sldMkLst>
      </pc:sldChg>
      <pc:sldChg chg="add del">
        <pc:chgData name="Güler Demir" userId="51ad5cf4d1839854" providerId="LiveId" clId="{6C997189-BCB1-4E64-BC2D-A7C80B22C61E}" dt="2025-07-27T15:49:13.626" v="136" actId="47"/>
        <pc:sldMkLst>
          <pc:docMk/>
          <pc:sldMk cId="636083671" sldId="300"/>
        </pc:sldMkLst>
      </pc:sldChg>
      <pc:sldChg chg="modSp add mod">
        <pc:chgData name="Güler Demir" userId="51ad5cf4d1839854" providerId="LiveId" clId="{6C997189-BCB1-4E64-BC2D-A7C80B22C61E}" dt="2025-07-27T19:07:25.214" v="2200" actId="20577"/>
        <pc:sldMkLst>
          <pc:docMk/>
          <pc:sldMk cId="4136947105" sldId="300"/>
        </pc:sldMkLst>
      </pc:sldChg>
      <pc:sldChg chg="modSp add del mod">
        <pc:chgData name="Güler Demir" userId="51ad5cf4d1839854" providerId="LiveId" clId="{6C997189-BCB1-4E64-BC2D-A7C80B22C61E}" dt="2025-07-27T19:54:59.133" v="3069" actId="2696"/>
        <pc:sldMkLst>
          <pc:docMk/>
          <pc:sldMk cId="673819810" sldId="301"/>
        </pc:sldMkLst>
      </pc:sldChg>
      <pc:sldChg chg="add del">
        <pc:chgData name="Güler Demir" userId="51ad5cf4d1839854" providerId="LiveId" clId="{6C997189-BCB1-4E64-BC2D-A7C80B22C61E}" dt="2025-07-27T15:49:14.063" v="137" actId="47"/>
        <pc:sldMkLst>
          <pc:docMk/>
          <pc:sldMk cId="3244782233" sldId="301"/>
        </pc:sldMkLst>
      </pc:sldChg>
      <pc:sldChg chg="modSp add mod">
        <pc:chgData name="Güler Demir" userId="51ad5cf4d1839854" providerId="LiveId" clId="{6C997189-BCB1-4E64-BC2D-A7C80B22C61E}" dt="2025-07-27T18:18:24.171" v="2023" actId="6549"/>
        <pc:sldMkLst>
          <pc:docMk/>
          <pc:sldMk cId="1536446089" sldId="302"/>
        </pc:sldMkLst>
      </pc:sldChg>
      <pc:sldChg chg="add del">
        <pc:chgData name="Güler Demir" userId="51ad5cf4d1839854" providerId="LiveId" clId="{6C997189-BCB1-4E64-BC2D-A7C80B22C61E}" dt="2025-07-27T15:49:14.626" v="139" actId="47"/>
        <pc:sldMkLst>
          <pc:docMk/>
          <pc:sldMk cId="1996868268" sldId="302"/>
        </pc:sldMkLst>
      </pc:sldChg>
      <pc:sldChg chg="modSp add mod">
        <pc:chgData name="Güler Demir" userId="51ad5cf4d1839854" providerId="LiveId" clId="{6C997189-BCB1-4E64-BC2D-A7C80B22C61E}" dt="2025-07-27T19:10:50.641" v="2277" actId="20577"/>
        <pc:sldMkLst>
          <pc:docMk/>
          <pc:sldMk cId="238492602" sldId="303"/>
        </pc:sldMkLst>
      </pc:sldChg>
      <pc:sldChg chg="add del">
        <pc:chgData name="Güler Demir" userId="51ad5cf4d1839854" providerId="LiveId" clId="{6C997189-BCB1-4E64-BC2D-A7C80B22C61E}" dt="2025-07-27T15:49:14.329" v="138" actId="47"/>
        <pc:sldMkLst>
          <pc:docMk/>
          <pc:sldMk cId="2154332301" sldId="303"/>
        </pc:sldMkLst>
      </pc:sldChg>
      <pc:sldChg chg="add del">
        <pc:chgData name="Güler Demir" userId="51ad5cf4d1839854" providerId="LiveId" clId="{6C997189-BCB1-4E64-BC2D-A7C80B22C61E}" dt="2025-07-27T19:06:53.779" v="2197" actId="2696"/>
        <pc:sldMkLst>
          <pc:docMk/>
          <pc:sldMk cId="3694933557" sldId="303"/>
        </pc:sldMkLst>
      </pc:sldChg>
      <pc:sldChg chg="add del">
        <pc:chgData name="Güler Demir" userId="51ad5cf4d1839854" providerId="LiveId" clId="{6C997189-BCB1-4E64-BC2D-A7C80B22C61E}" dt="2025-07-27T15:32:34.181" v="7" actId="2696"/>
        <pc:sldMkLst>
          <pc:docMk/>
          <pc:sldMk cId="56926694" sldId="304"/>
        </pc:sldMkLst>
      </pc:sldChg>
      <pc:sldChg chg="addSp modSp add del mod">
        <pc:chgData name="Güler Demir" userId="51ad5cf4d1839854" providerId="LiveId" clId="{6C997189-BCB1-4E64-BC2D-A7C80B22C61E}" dt="2025-07-27T15:38:13.772" v="55" actId="2696"/>
        <pc:sldMkLst>
          <pc:docMk/>
          <pc:sldMk cId="834989212" sldId="304"/>
        </pc:sldMkLst>
      </pc:sldChg>
      <pc:sldChg chg="modSp add mod">
        <pc:chgData name="Güler Demir" userId="51ad5cf4d1839854" providerId="LiveId" clId="{6C997189-BCB1-4E64-BC2D-A7C80B22C61E}" dt="2025-07-27T19:12:35.330" v="2300" actId="6549"/>
        <pc:sldMkLst>
          <pc:docMk/>
          <pc:sldMk cId="2974820182" sldId="304"/>
        </pc:sldMkLst>
      </pc:sldChg>
      <pc:sldChg chg="modSp add mod">
        <pc:chgData name="Güler Demir" userId="51ad5cf4d1839854" providerId="LiveId" clId="{6C997189-BCB1-4E64-BC2D-A7C80B22C61E}" dt="2025-07-27T19:25:40.365" v="2620"/>
        <pc:sldMkLst>
          <pc:docMk/>
          <pc:sldMk cId="1251740147" sldId="305"/>
        </pc:sldMkLst>
      </pc:sldChg>
      <pc:sldChg chg="modSp add del mod">
        <pc:chgData name="Güler Demir" userId="51ad5cf4d1839854" providerId="LiveId" clId="{6C997189-BCB1-4E64-BC2D-A7C80B22C61E}" dt="2025-07-27T15:49:15.516" v="140" actId="47"/>
        <pc:sldMkLst>
          <pc:docMk/>
          <pc:sldMk cId="3319882252" sldId="305"/>
        </pc:sldMkLst>
      </pc:sldChg>
      <pc:sldChg chg="add del">
        <pc:chgData name="Güler Demir" userId="51ad5cf4d1839854" providerId="LiveId" clId="{6C997189-BCB1-4E64-BC2D-A7C80B22C61E}" dt="2025-07-27T19:10:19.719" v="2271"/>
        <pc:sldMkLst>
          <pc:docMk/>
          <pc:sldMk cId="3794899117" sldId="305"/>
        </pc:sldMkLst>
      </pc:sldChg>
      <pc:sldChg chg="modSp add del mod">
        <pc:chgData name="Güler Demir" userId="51ad5cf4d1839854" providerId="LiveId" clId="{6C997189-BCB1-4E64-BC2D-A7C80B22C61E}" dt="2025-07-27T15:49:16.160" v="141" actId="47"/>
        <pc:sldMkLst>
          <pc:docMk/>
          <pc:sldMk cId="1322180468" sldId="306"/>
        </pc:sldMkLst>
      </pc:sldChg>
      <pc:sldChg chg="add del">
        <pc:chgData name="Güler Demir" userId="51ad5cf4d1839854" providerId="LiveId" clId="{6C997189-BCB1-4E64-BC2D-A7C80B22C61E}" dt="2025-07-27T19:23:38.562" v="2545" actId="2696"/>
        <pc:sldMkLst>
          <pc:docMk/>
          <pc:sldMk cId="2095079647" sldId="306"/>
        </pc:sldMkLst>
      </pc:sldChg>
      <pc:sldChg chg="add del">
        <pc:chgData name="Güler Demir" userId="51ad5cf4d1839854" providerId="LiveId" clId="{6C997189-BCB1-4E64-BC2D-A7C80B22C61E}" dt="2025-07-27T15:38:59.236" v="62" actId="2696"/>
        <pc:sldMkLst>
          <pc:docMk/>
          <pc:sldMk cId="3076675428" sldId="306"/>
        </pc:sldMkLst>
      </pc:sldChg>
      <pc:sldChg chg="modSp add mod">
        <pc:chgData name="Güler Demir" userId="51ad5cf4d1839854" providerId="LiveId" clId="{6C997189-BCB1-4E64-BC2D-A7C80B22C61E}" dt="2025-07-27T19:29:32.086" v="2666" actId="6549"/>
        <pc:sldMkLst>
          <pc:docMk/>
          <pc:sldMk cId="3407699063" sldId="306"/>
        </pc:sldMkLst>
      </pc:sldChg>
      <pc:sldChg chg="modSp add mod">
        <pc:chgData name="Güler Demir" userId="51ad5cf4d1839854" providerId="LiveId" clId="{6C997189-BCB1-4E64-BC2D-A7C80B22C61E}" dt="2025-07-27T19:39:36.704" v="2774" actId="6549"/>
        <pc:sldMkLst>
          <pc:docMk/>
          <pc:sldMk cId="2837293711" sldId="307"/>
        </pc:sldMkLst>
      </pc:sldChg>
      <pc:sldChg chg="addSp modSp add mod">
        <pc:chgData name="Güler Demir" userId="51ad5cf4d1839854" providerId="LiveId" clId="{6C997189-BCB1-4E64-BC2D-A7C80B22C61E}" dt="2025-07-27T20:10:57.520" v="3312" actId="6549"/>
        <pc:sldMkLst>
          <pc:docMk/>
          <pc:sldMk cId="450602347" sldId="308"/>
        </pc:sldMkLst>
      </pc:sldChg>
      <pc:sldChg chg="modSp add mod">
        <pc:chgData name="Güler Demir" userId="51ad5cf4d1839854" providerId="LiveId" clId="{6C997189-BCB1-4E64-BC2D-A7C80B22C61E}" dt="2025-07-27T20:11:27.269" v="3317" actId="1076"/>
        <pc:sldMkLst>
          <pc:docMk/>
          <pc:sldMk cId="1213609076" sldId="309"/>
        </pc:sldMkLst>
      </pc:sldChg>
      <pc:sldChg chg="add del">
        <pc:chgData name="Güler Demir" userId="51ad5cf4d1839854" providerId="LiveId" clId="{6C997189-BCB1-4E64-BC2D-A7C80B22C61E}" dt="2025-07-27T19:59:37.815" v="3116" actId="2696"/>
        <pc:sldMkLst>
          <pc:docMk/>
          <pc:sldMk cId="3322104492" sldId="309"/>
        </pc:sldMkLst>
      </pc:sldChg>
    </pc:docChg>
  </pc:docChgLst>
  <pc:docChgLst>
    <pc:chgData name="Güler Demir" userId="51ad5cf4d1839854" providerId="LiveId" clId="{22D4ABAE-09BA-41AD-B85B-2EF781DCCC37}"/>
    <pc:docChg chg="undo redo custSel addSld delSld modSld sldOrd">
      <pc:chgData name="Güler Demir" userId="51ad5cf4d1839854" providerId="LiveId" clId="{22D4ABAE-09BA-41AD-B85B-2EF781DCCC37}" dt="2025-07-25T19:06:21.584" v="2730" actId="122"/>
      <pc:docMkLst>
        <pc:docMk/>
      </pc:docMkLst>
      <pc:sldChg chg="modSp mod">
        <pc:chgData name="Güler Demir" userId="51ad5cf4d1839854" providerId="LiveId" clId="{22D4ABAE-09BA-41AD-B85B-2EF781DCCC37}" dt="2025-07-25T17:00:15.314" v="1368" actId="6549"/>
        <pc:sldMkLst>
          <pc:docMk/>
          <pc:sldMk cId="951358384" sldId="256"/>
        </pc:sldMkLst>
        <pc:spChg chg="mod">
          <ac:chgData name="Güler Demir" userId="51ad5cf4d1839854" providerId="LiveId" clId="{22D4ABAE-09BA-41AD-B85B-2EF781DCCC37}" dt="2025-07-25T17:00:15.314" v="1368" actId="6549"/>
          <ac:spMkLst>
            <pc:docMk/>
            <pc:sldMk cId="951358384" sldId="256"/>
            <ac:spMk id="2" creationId="{00000000-0000-0000-0000-000000000000}"/>
          </ac:spMkLst>
        </pc:spChg>
      </pc:sldChg>
      <pc:sldChg chg="del">
        <pc:chgData name="Güler Demir" userId="51ad5cf4d1839854" providerId="LiveId" clId="{22D4ABAE-09BA-41AD-B85B-2EF781DCCC37}" dt="2025-07-25T14:15:27.613" v="1" actId="47"/>
        <pc:sldMkLst>
          <pc:docMk/>
          <pc:sldMk cId="2988615369" sldId="258"/>
        </pc:sldMkLst>
      </pc:sldChg>
      <pc:sldChg chg="modSp mod ord">
        <pc:chgData name="Güler Demir" userId="51ad5cf4d1839854" providerId="LiveId" clId="{22D4ABAE-09BA-41AD-B85B-2EF781DCCC37}" dt="2025-07-25T18:52:17.190" v="2622" actId="114"/>
        <pc:sldMkLst>
          <pc:docMk/>
          <pc:sldMk cId="2053632720" sldId="259"/>
        </pc:sldMkLst>
        <pc:spChg chg="mod">
          <ac:chgData name="Güler Demir" userId="51ad5cf4d1839854" providerId="LiveId" clId="{22D4ABAE-09BA-41AD-B85B-2EF781DCCC37}" dt="2025-07-25T18:52:17.190" v="2622" actId="114"/>
          <ac:spMkLst>
            <pc:docMk/>
            <pc:sldMk cId="2053632720" sldId="259"/>
            <ac:spMk id="3" creationId="{00000000-0000-0000-0000-000000000000}"/>
          </ac:spMkLst>
        </pc:spChg>
      </pc:sldChg>
      <pc:sldChg chg="modSp mod">
        <pc:chgData name="Güler Demir" userId="51ad5cf4d1839854" providerId="LiveId" clId="{22D4ABAE-09BA-41AD-B85B-2EF781DCCC37}" dt="2025-07-25T14:57:08.787" v="367" actId="6549"/>
        <pc:sldMkLst>
          <pc:docMk/>
          <pc:sldMk cId="1632662317" sldId="260"/>
        </pc:sldMkLst>
      </pc:sldChg>
      <pc:sldChg chg="modSp add mod ord">
        <pc:chgData name="Güler Demir" userId="51ad5cf4d1839854" providerId="LiveId" clId="{22D4ABAE-09BA-41AD-B85B-2EF781DCCC37}" dt="2025-07-25T17:18:30.543" v="1591" actId="20577"/>
        <pc:sldMkLst>
          <pc:docMk/>
          <pc:sldMk cId="1670514564" sldId="261"/>
        </pc:sldMkLst>
      </pc:sldChg>
      <pc:sldChg chg="del">
        <pc:chgData name="Güler Demir" userId="51ad5cf4d1839854" providerId="LiveId" clId="{22D4ABAE-09BA-41AD-B85B-2EF781DCCC37}" dt="2025-07-25T14:15:27.863" v="2" actId="47"/>
        <pc:sldMkLst>
          <pc:docMk/>
          <pc:sldMk cId="2622949257" sldId="261"/>
        </pc:sldMkLst>
      </pc:sldChg>
      <pc:sldChg chg="addSp modSp add mod">
        <pc:chgData name="Güler Demir" userId="51ad5cf4d1839854" providerId="LiveId" clId="{22D4ABAE-09BA-41AD-B85B-2EF781DCCC37}" dt="2025-07-25T19:06:21.584" v="2730" actId="122"/>
        <pc:sldMkLst>
          <pc:docMk/>
          <pc:sldMk cId="2061053331" sldId="262"/>
        </pc:sldMkLst>
      </pc:sldChg>
      <pc:sldChg chg="del">
        <pc:chgData name="Güler Demir" userId="51ad5cf4d1839854" providerId="LiveId" clId="{22D4ABAE-09BA-41AD-B85B-2EF781DCCC37}" dt="2025-07-25T14:15:28.222" v="4" actId="47"/>
        <pc:sldMkLst>
          <pc:docMk/>
          <pc:sldMk cId="3643270047" sldId="262"/>
        </pc:sldMkLst>
      </pc:sldChg>
      <pc:sldChg chg="del">
        <pc:chgData name="Güler Demir" userId="51ad5cf4d1839854" providerId="LiveId" clId="{22D4ABAE-09BA-41AD-B85B-2EF781DCCC37}" dt="2025-07-25T14:15:28.019" v="3" actId="47"/>
        <pc:sldMkLst>
          <pc:docMk/>
          <pc:sldMk cId="248742030" sldId="263"/>
        </pc:sldMkLst>
      </pc:sldChg>
      <pc:sldChg chg="addSp delSp modSp add mod">
        <pc:chgData name="Güler Demir" userId="51ad5cf4d1839854" providerId="LiveId" clId="{22D4ABAE-09BA-41AD-B85B-2EF781DCCC37}" dt="2025-07-25T18:47:21.803" v="2573" actId="6549"/>
        <pc:sldMkLst>
          <pc:docMk/>
          <pc:sldMk cId="2214118342" sldId="263"/>
        </pc:sldMkLst>
      </pc:sldChg>
      <pc:sldChg chg="addSp delSp modSp add mod ord">
        <pc:chgData name="Güler Demir" userId="51ad5cf4d1839854" providerId="LiveId" clId="{22D4ABAE-09BA-41AD-B85B-2EF781DCCC37}" dt="2025-07-25T16:45:19.707" v="1236" actId="1076"/>
        <pc:sldMkLst>
          <pc:docMk/>
          <pc:sldMk cId="3535601651" sldId="264"/>
        </pc:sldMkLst>
      </pc:sldChg>
      <pc:sldChg chg="del">
        <pc:chgData name="Güler Demir" userId="51ad5cf4d1839854" providerId="LiveId" clId="{22D4ABAE-09BA-41AD-B85B-2EF781DCCC37}" dt="2025-07-25T14:15:28.395" v="5" actId="47"/>
        <pc:sldMkLst>
          <pc:docMk/>
          <pc:sldMk cId="3579052761" sldId="264"/>
        </pc:sldMkLst>
      </pc:sldChg>
      <pc:sldChg chg="delSp modSp add del mod ord">
        <pc:chgData name="Güler Demir" userId="51ad5cf4d1839854" providerId="LiveId" clId="{22D4ABAE-09BA-41AD-B85B-2EF781DCCC37}" dt="2025-07-25T18:47:32.452" v="2574" actId="2696"/>
        <pc:sldMkLst>
          <pc:docMk/>
          <pc:sldMk cId="232206907" sldId="265"/>
        </pc:sldMkLst>
      </pc:sldChg>
      <pc:sldChg chg="del">
        <pc:chgData name="Güler Demir" userId="51ad5cf4d1839854" providerId="LiveId" clId="{22D4ABAE-09BA-41AD-B85B-2EF781DCCC37}" dt="2025-07-25T14:15:29.160" v="9" actId="47"/>
        <pc:sldMkLst>
          <pc:docMk/>
          <pc:sldMk cId="2516170478" sldId="265"/>
        </pc:sldMkLst>
      </pc:sldChg>
      <pc:sldChg chg="addSp modSp add mod ord">
        <pc:chgData name="Güler Demir" userId="51ad5cf4d1839854" providerId="LiveId" clId="{22D4ABAE-09BA-41AD-B85B-2EF781DCCC37}" dt="2025-07-25T18:45:38.646" v="2536"/>
        <pc:sldMkLst>
          <pc:docMk/>
          <pc:sldMk cId="1751334992" sldId="266"/>
        </pc:sldMkLst>
      </pc:sldChg>
      <pc:sldChg chg="modSp add mod">
        <pc:chgData name="Güler Demir" userId="51ad5cf4d1839854" providerId="LiveId" clId="{22D4ABAE-09BA-41AD-B85B-2EF781DCCC37}" dt="2025-07-25T16:57:52.808" v="1340" actId="14100"/>
        <pc:sldMkLst>
          <pc:docMk/>
          <pc:sldMk cId="1998958333" sldId="267"/>
        </pc:sldMkLst>
      </pc:sldChg>
      <pc:sldChg chg="del">
        <pc:chgData name="Güler Demir" userId="51ad5cf4d1839854" providerId="LiveId" clId="{22D4ABAE-09BA-41AD-B85B-2EF781DCCC37}" dt="2025-07-25T14:15:28.588" v="6" actId="47"/>
        <pc:sldMkLst>
          <pc:docMk/>
          <pc:sldMk cId="4182613657" sldId="267"/>
        </pc:sldMkLst>
      </pc:sldChg>
      <pc:sldChg chg="modSp add mod">
        <pc:chgData name="Güler Demir" userId="51ad5cf4d1839854" providerId="LiveId" clId="{22D4ABAE-09BA-41AD-B85B-2EF781DCCC37}" dt="2025-07-25T17:18:15.096" v="1589" actId="20577"/>
        <pc:sldMkLst>
          <pc:docMk/>
          <pc:sldMk cId="2509749626" sldId="268"/>
        </pc:sldMkLst>
      </pc:sldChg>
      <pc:sldChg chg="del">
        <pc:chgData name="Güler Demir" userId="51ad5cf4d1839854" providerId="LiveId" clId="{22D4ABAE-09BA-41AD-B85B-2EF781DCCC37}" dt="2025-07-25T14:15:28.989" v="8" actId="47"/>
        <pc:sldMkLst>
          <pc:docMk/>
          <pc:sldMk cId="4069610959" sldId="268"/>
        </pc:sldMkLst>
      </pc:sldChg>
      <pc:sldChg chg="modSp add mod">
        <pc:chgData name="Güler Demir" userId="51ad5cf4d1839854" providerId="LiveId" clId="{22D4ABAE-09BA-41AD-B85B-2EF781DCCC37}" dt="2025-07-25T17:14:07.264" v="1561" actId="20577"/>
        <pc:sldMkLst>
          <pc:docMk/>
          <pc:sldMk cId="1035208881" sldId="269"/>
        </pc:sldMkLst>
      </pc:sldChg>
      <pc:sldChg chg="del">
        <pc:chgData name="Güler Demir" userId="51ad5cf4d1839854" providerId="LiveId" clId="{22D4ABAE-09BA-41AD-B85B-2EF781DCCC37}" dt="2025-07-25T14:15:29.895" v="11" actId="47"/>
        <pc:sldMkLst>
          <pc:docMk/>
          <pc:sldMk cId="3344766644" sldId="269"/>
        </pc:sldMkLst>
      </pc:sldChg>
      <pc:sldChg chg="del">
        <pc:chgData name="Güler Demir" userId="51ad5cf4d1839854" providerId="LiveId" clId="{22D4ABAE-09BA-41AD-B85B-2EF781DCCC37}" dt="2025-07-25T14:15:27.378" v="0" actId="47"/>
        <pc:sldMkLst>
          <pc:docMk/>
          <pc:sldMk cId="1420453401" sldId="270"/>
        </pc:sldMkLst>
      </pc:sldChg>
      <pc:sldChg chg="modSp add mod">
        <pc:chgData name="Güler Demir" userId="51ad5cf4d1839854" providerId="LiveId" clId="{22D4ABAE-09BA-41AD-B85B-2EF781DCCC37}" dt="2025-07-25T17:28:26.638" v="1643" actId="20577"/>
        <pc:sldMkLst>
          <pc:docMk/>
          <pc:sldMk cId="1701914987" sldId="270"/>
        </pc:sldMkLst>
      </pc:sldChg>
      <pc:sldChg chg="del">
        <pc:chgData name="Güler Demir" userId="51ad5cf4d1839854" providerId="LiveId" clId="{22D4ABAE-09BA-41AD-B85B-2EF781DCCC37}" dt="2025-07-25T14:15:28.770" v="7" actId="47"/>
        <pc:sldMkLst>
          <pc:docMk/>
          <pc:sldMk cId="2880719131" sldId="271"/>
        </pc:sldMkLst>
      </pc:sldChg>
      <pc:sldChg chg="addSp delSp modSp add mod">
        <pc:chgData name="Güler Demir" userId="51ad5cf4d1839854" providerId="LiveId" clId="{22D4ABAE-09BA-41AD-B85B-2EF781DCCC37}" dt="2025-07-25T17:45:00.533" v="1902" actId="14100"/>
        <pc:sldMkLst>
          <pc:docMk/>
          <pc:sldMk cId="3733843832" sldId="271"/>
        </pc:sldMkLst>
      </pc:sldChg>
      <pc:sldChg chg="modSp add mod">
        <pc:chgData name="Güler Demir" userId="51ad5cf4d1839854" providerId="LiveId" clId="{22D4ABAE-09BA-41AD-B85B-2EF781DCCC37}" dt="2025-07-25T17:51:45.909" v="2004" actId="20577"/>
        <pc:sldMkLst>
          <pc:docMk/>
          <pc:sldMk cId="509778924" sldId="272"/>
        </pc:sldMkLst>
      </pc:sldChg>
      <pc:sldChg chg="del">
        <pc:chgData name="Güler Demir" userId="51ad5cf4d1839854" providerId="LiveId" clId="{22D4ABAE-09BA-41AD-B85B-2EF781DCCC37}" dt="2025-07-25T14:15:29.364" v="10" actId="47"/>
        <pc:sldMkLst>
          <pc:docMk/>
          <pc:sldMk cId="3025657415" sldId="272"/>
        </pc:sldMkLst>
      </pc:sldChg>
      <pc:sldChg chg="modSp add mod">
        <pc:chgData name="Güler Demir" userId="51ad5cf4d1839854" providerId="LiveId" clId="{22D4ABAE-09BA-41AD-B85B-2EF781DCCC37}" dt="2025-07-25T18:05:08.374" v="2059" actId="6549"/>
        <pc:sldMkLst>
          <pc:docMk/>
          <pc:sldMk cId="2865930140" sldId="273"/>
        </pc:sldMkLst>
      </pc:sldChg>
      <pc:sldChg chg="del">
        <pc:chgData name="Güler Demir" userId="51ad5cf4d1839854" providerId="LiveId" clId="{22D4ABAE-09BA-41AD-B85B-2EF781DCCC37}" dt="2025-07-25T14:15:30.115" v="12" actId="47"/>
        <pc:sldMkLst>
          <pc:docMk/>
          <pc:sldMk cId="3671853562" sldId="273"/>
        </pc:sldMkLst>
      </pc:sldChg>
      <pc:sldChg chg="modSp add mod">
        <pc:chgData name="Güler Demir" userId="51ad5cf4d1839854" providerId="LiveId" clId="{22D4ABAE-09BA-41AD-B85B-2EF781DCCC37}" dt="2025-07-25T18:10:24.942" v="2174" actId="6549"/>
        <pc:sldMkLst>
          <pc:docMk/>
          <pc:sldMk cId="255094323" sldId="274"/>
        </pc:sldMkLst>
      </pc:sldChg>
      <pc:sldChg chg="del">
        <pc:chgData name="Güler Demir" userId="51ad5cf4d1839854" providerId="LiveId" clId="{22D4ABAE-09BA-41AD-B85B-2EF781DCCC37}" dt="2025-07-25T14:15:30.302" v="13" actId="47"/>
        <pc:sldMkLst>
          <pc:docMk/>
          <pc:sldMk cId="3189390810" sldId="274"/>
        </pc:sldMkLst>
      </pc:sldChg>
      <pc:sldChg chg="del">
        <pc:chgData name="Güler Demir" userId="51ad5cf4d1839854" providerId="LiveId" clId="{22D4ABAE-09BA-41AD-B85B-2EF781DCCC37}" dt="2025-07-25T14:15:30.505" v="14" actId="47"/>
        <pc:sldMkLst>
          <pc:docMk/>
          <pc:sldMk cId="2916493566" sldId="275"/>
        </pc:sldMkLst>
      </pc:sldChg>
      <pc:sldChg chg="addSp modSp add mod">
        <pc:chgData name="Güler Demir" userId="51ad5cf4d1839854" providerId="LiveId" clId="{22D4ABAE-09BA-41AD-B85B-2EF781DCCC37}" dt="2025-07-25T18:20:37.784" v="2368" actId="6549"/>
        <pc:sldMkLst>
          <pc:docMk/>
          <pc:sldMk cId="3912191222" sldId="275"/>
        </pc:sldMkLst>
      </pc:sldChg>
      <pc:sldChg chg="modSp add mod">
        <pc:chgData name="Güler Demir" userId="51ad5cf4d1839854" providerId="LiveId" clId="{22D4ABAE-09BA-41AD-B85B-2EF781DCCC37}" dt="2025-07-25T18:43:03.812" v="2534" actId="6549"/>
        <pc:sldMkLst>
          <pc:docMk/>
          <pc:sldMk cId="1591617626" sldId="276"/>
        </pc:sldMkLst>
      </pc:sldChg>
      <pc:sldChg chg="del">
        <pc:chgData name="Güler Demir" userId="51ad5cf4d1839854" providerId="LiveId" clId="{22D4ABAE-09BA-41AD-B85B-2EF781DCCC37}" dt="2025-07-25T14:15:30.771" v="15" actId="47"/>
        <pc:sldMkLst>
          <pc:docMk/>
          <pc:sldMk cId="2896014113" sldId="276"/>
        </pc:sldMkLst>
      </pc:sldChg>
      <pc:sldChg chg="modSp add mod ord">
        <pc:chgData name="Güler Demir" userId="51ad5cf4d1839854" providerId="LiveId" clId="{22D4ABAE-09BA-41AD-B85B-2EF781DCCC37}" dt="2025-07-25T19:01:27.513" v="2684" actId="20577"/>
        <pc:sldMkLst>
          <pc:docMk/>
          <pc:sldMk cId="554532472" sldId="277"/>
        </pc:sldMkLst>
      </pc:sldChg>
      <pc:sldChg chg="del">
        <pc:chgData name="Güler Demir" userId="51ad5cf4d1839854" providerId="LiveId" clId="{22D4ABAE-09BA-41AD-B85B-2EF781DCCC37}" dt="2025-07-25T14:15:31.193" v="16" actId="47"/>
        <pc:sldMkLst>
          <pc:docMk/>
          <pc:sldMk cId="2495040497" sldId="277"/>
        </pc:sldMkLst>
      </pc:sldChg>
      <pc:sldChg chg="addSp delSp modSp add mod ord">
        <pc:chgData name="Güler Demir" userId="51ad5cf4d1839854" providerId="LiveId" clId="{22D4ABAE-09BA-41AD-B85B-2EF781DCCC37}" dt="2025-07-25T19:01:53.841" v="2686"/>
        <pc:sldMkLst>
          <pc:docMk/>
          <pc:sldMk cId="1485348747" sldId="278"/>
        </pc:sldMkLst>
      </pc:sldChg>
      <pc:sldChg chg="del">
        <pc:chgData name="Güler Demir" userId="51ad5cf4d1839854" providerId="LiveId" clId="{22D4ABAE-09BA-41AD-B85B-2EF781DCCC37}" dt="2025-07-25T14:15:31.757" v="17" actId="47"/>
        <pc:sldMkLst>
          <pc:docMk/>
          <pc:sldMk cId="3136241400" sldId="278"/>
        </pc:sldMkLst>
      </pc:sldChg>
      <pc:sldChg chg="del">
        <pc:chgData name="Güler Demir" userId="51ad5cf4d1839854" providerId="LiveId" clId="{22D4ABAE-09BA-41AD-B85B-2EF781DCCC37}" dt="2025-07-25T14:15:33.496" v="18" actId="47"/>
        <pc:sldMkLst>
          <pc:docMk/>
          <pc:sldMk cId="1457631776" sldId="279"/>
        </pc:sldMkLst>
      </pc:sldChg>
    </pc:docChg>
  </pc:docChgLst>
  <pc:docChgLst>
    <pc:chgData name="Güler Demir" userId="51ad5cf4d1839854" providerId="LiveId" clId="{4A107DD2-2C16-439C-A49C-54B72FDAB6B6}"/>
    <pc:docChg chg="undo custSel addSld delSld modSld">
      <pc:chgData name="Güler Demir" userId="51ad5cf4d1839854" providerId="LiveId" clId="{4A107DD2-2C16-439C-A49C-54B72FDAB6B6}" dt="2025-08-09T17:30:20.122" v="5121" actId="20577"/>
      <pc:docMkLst>
        <pc:docMk/>
      </pc:docMkLst>
      <pc:sldChg chg="modSp mod">
        <pc:chgData name="Güler Demir" userId="51ad5cf4d1839854" providerId="LiveId" clId="{4A107DD2-2C16-439C-A49C-54B72FDAB6B6}" dt="2025-08-08T18:18:53.075" v="4887" actId="255"/>
        <pc:sldMkLst>
          <pc:docMk/>
          <pc:sldMk cId="951358384" sldId="256"/>
        </pc:sldMkLst>
        <pc:spChg chg="mod">
          <ac:chgData name="Güler Demir" userId="51ad5cf4d1839854" providerId="LiveId" clId="{4A107DD2-2C16-439C-A49C-54B72FDAB6B6}" dt="2025-08-08T18:18:53.075" v="4887" actId="255"/>
          <ac:spMkLst>
            <pc:docMk/>
            <pc:sldMk cId="951358384" sldId="256"/>
            <ac:spMk id="2" creationId="{00000000-0000-0000-0000-000000000000}"/>
          </ac:spMkLst>
        </pc:spChg>
      </pc:sldChg>
      <pc:sldChg chg="addSp delSp modSp mod modNotesTx">
        <pc:chgData name="Güler Demir" userId="51ad5cf4d1839854" providerId="LiveId" clId="{4A107DD2-2C16-439C-A49C-54B72FDAB6B6}" dt="2025-08-09T17:24:28.513" v="5103" actId="27636"/>
        <pc:sldMkLst>
          <pc:docMk/>
          <pc:sldMk cId="2053632720" sldId="259"/>
        </pc:sldMkLst>
        <pc:spChg chg="mod">
          <ac:chgData name="Güler Demir" userId="51ad5cf4d1839854" providerId="LiveId" clId="{4A107DD2-2C16-439C-A49C-54B72FDAB6B6}" dt="2025-08-09T17:10:41.739" v="5070" actId="27636"/>
          <ac:spMkLst>
            <pc:docMk/>
            <pc:sldMk cId="2053632720" sldId="259"/>
            <ac:spMk id="2" creationId="{00000000-0000-0000-0000-000000000000}"/>
          </ac:spMkLst>
        </pc:spChg>
        <pc:spChg chg="mod">
          <ac:chgData name="Güler Demir" userId="51ad5cf4d1839854" providerId="LiveId" clId="{4A107DD2-2C16-439C-A49C-54B72FDAB6B6}" dt="2025-08-09T17:24:28.513" v="5103" actId="27636"/>
          <ac:spMkLst>
            <pc:docMk/>
            <pc:sldMk cId="2053632720" sldId="259"/>
            <ac:spMk id="3" creationId="{00000000-0000-0000-0000-000000000000}"/>
          </ac:spMkLst>
        </pc:spChg>
      </pc:sldChg>
      <pc:sldChg chg="addSp delSp modSp mod">
        <pc:chgData name="Güler Demir" userId="51ad5cf4d1839854" providerId="LiveId" clId="{4A107DD2-2C16-439C-A49C-54B72FDAB6B6}" dt="2025-08-08T18:19:36.596" v="4899"/>
        <pc:sldMkLst>
          <pc:docMk/>
          <pc:sldMk cId="2547195603" sldId="287"/>
        </pc:sldMkLst>
        <pc:spChg chg="mod">
          <ac:chgData name="Güler Demir" userId="51ad5cf4d1839854" providerId="LiveId" clId="{4A107DD2-2C16-439C-A49C-54B72FDAB6B6}" dt="2025-08-08T18:02:57.394" v="4716" actId="6549"/>
          <ac:spMkLst>
            <pc:docMk/>
            <pc:sldMk cId="2547195603" sldId="287"/>
            <ac:spMk id="2" creationId="{88478C8D-0694-A147-D76A-7DCF48314CD0}"/>
          </ac:spMkLst>
        </pc:spChg>
        <pc:spChg chg="add del mod">
          <ac:chgData name="Güler Demir" userId="51ad5cf4d1839854" providerId="LiveId" clId="{4A107DD2-2C16-439C-A49C-54B72FDAB6B6}" dt="2025-08-08T18:19:36.596" v="4899"/>
          <ac:spMkLst>
            <pc:docMk/>
            <pc:sldMk cId="2547195603" sldId="287"/>
            <ac:spMk id="3" creationId="{C95BFF87-1C91-EA47-840A-63C2FFC72BA5}"/>
          </ac:spMkLst>
        </pc:spChg>
        <pc:picChg chg="add mod">
          <ac:chgData name="Güler Demir" userId="51ad5cf4d1839854" providerId="LiveId" clId="{4A107DD2-2C16-439C-A49C-54B72FDAB6B6}" dt="2025-08-08T18:03:03.059" v="4718"/>
          <ac:picMkLst>
            <pc:docMk/>
            <pc:sldMk cId="2547195603" sldId="287"/>
            <ac:picMk id="4" creationId="{5064FA00-E1C9-E9EA-F7F4-CE2BF66C4F59}"/>
          </ac:picMkLst>
        </pc:picChg>
      </pc:sldChg>
      <pc:sldChg chg="addSp modSp add mod">
        <pc:chgData name="Güler Demir" userId="51ad5cf4d1839854" providerId="LiveId" clId="{4A107DD2-2C16-439C-A49C-54B72FDAB6B6}" dt="2025-08-09T17:29:45.888" v="5115" actId="20577"/>
        <pc:sldMkLst>
          <pc:docMk/>
          <pc:sldMk cId="1494125906" sldId="288"/>
        </pc:sldMkLst>
        <pc:spChg chg="mod">
          <ac:chgData name="Güler Demir" userId="51ad5cf4d1839854" providerId="LiveId" clId="{4A107DD2-2C16-439C-A49C-54B72FDAB6B6}" dt="2025-08-09T17:28:30.147" v="5110" actId="1076"/>
          <ac:spMkLst>
            <pc:docMk/>
            <pc:sldMk cId="1494125906" sldId="288"/>
            <ac:spMk id="2" creationId="{87C48F6A-7F29-6183-75DB-2EF81E2AA800}"/>
          </ac:spMkLst>
        </pc:spChg>
        <pc:spChg chg="mod">
          <ac:chgData name="Güler Demir" userId="51ad5cf4d1839854" providerId="LiveId" clId="{4A107DD2-2C16-439C-A49C-54B72FDAB6B6}" dt="2025-08-09T17:29:45.888" v="5115" actId="20577"/>
          <ac:spMkLst>
            <pc:docMk/>
            <pc:sldMk cId="1494125906" sldId="288"/>
            <ac:spMk id="3" creationId="{0916F682-8C4D-BDBF-E91E-99C146E8437C}"/>
          </ac:spMkLst>
        </pc:spChg>
        <pc:picChg chg="add mod">
          <ac:chgData name="Güler Demir" userId="51ad5cf4d1839854" providerId="LiveId" clId="{4A107DD2-2C16-439C-A49C-54B72FDAB6B6}" dt="2025-08-09T17:28:09.016" v="5108" actId="688"/>
          <ac:picMkLst>
            <pc:docMk/>
            <pc:sldMk cId="1494125906" sldId="288"/>
            <ac:picMk id="5" creationId="{B01A7385-6614-6E8D-FA16-FBD629348523}"/>
          </ac:picMkLst>
        </pc:picChg>
        <pc:picChg chg="add mod">
          <ac:chgData name="Güler Demir" userId="51ad5cf4d1839854" providerId="LiveId" clId="{4A107DD2-2C16-439C-A49C-54B72FDAB6B6}" dt="2025-08-09T17:13:56.801" v="5075" actId="1076"/>
          <ac:picMkLst>
            <pc:docMk/>
            <pc:sldMk cId="1494125906" sldId="288"/>
            <ac:picMk id="7" creationId="{016A7BFD-8006-B3CE-C128-DB71BBD7722D}"/>
          </ac:picMkLst>
        </pc:picChg>
        <pc:picChg chg="add mod">
          <ac:chgData name="Güler Demir" userId="51ad5cf4d1839854" providerId="LiveId" clId="{4A107DD2-2C16-439C-A49C-54B72FDAB6B6}" dt="2025-08-09T17:28:23.979" v="5109" actId="1076"/>
          <ac:picMkLst>
            <pc:docMk/>
            <pc:sldMk cId="1494125906" sldId="288"/>
            <ac:picMk id="9" creationId="{90F6C46E-EB92-C9B2-8320-333099A41D9E}"/>
          </ac:picMkLst>
        </pc:picChg>
      </pc:sldChg>
      <pc:sldChg chg="del">
        <pc:chgData name="Güler Demir" userId="51ad5cf4d1839854" providerId="LiveId" clId="{4A107DD2-2C16-439C-A49C-54B72FDAB6B6}" dt="2025-07-28T08:47:55.011" v="1" actId="47"/>
        <pc:sldMkLst>
          <pc:docMk/>
          <pc:sldMk cId="2594215685" sldId="288"/>
        </pc:sldMkLst>
      </pc:sldChg>
      <pc:sldChg chg="modSp add mod">
        <pc:chgData name="Güler Demir" userId="51ad5cf4d1839854" providerId="LiveId" clId="{4A107DD2-2C16-439C-A49C-54B72FDAB6B6}" dt="2025-08-08T17:46:48.977" v="4648" actId="20577"/>
        <pc:sldMkLst>
          <pc:docMk/>
          <pc:sldMk cId="2699684952" sldId="289"/>
        </pc:sldMkLst>
        <pc:spChg chg="mod">
          <ac:chgData name="Güler Demir" userId="51ad5cf4d1839854" providerId="LiveId" clId="{4A107DD2-2C16-439C-A49C-54B72FDAB6B6}" dt="2025-08-08T17:46:48.977" v="4648" actId="20577"/>
          <ac:spMkLst>
            <pc:docMk/>
            <pc:sldMk cId="2699684952" sldId="289"/>
            <ac:spMk id="3" creationId="{B0C38DCE-EC21-B341-8E5C-A5B162EDAF1B}"/>
          </ac:spMkLst>
        </pc:spChg>
      </pc:sldChg>
      <pc:sldChg chg="del">
        <pc:chgData name="Güler Demir" userId="51ad5cf4d1839854" providerId="LiveId" clId="{4A107DD2-2C16-439C-A49C-54B72FDAB6B6}" dt="2025-07-28T08:47:55.293" v="2" actId="47"/>
        <pc:sldMkLst>
          <pc:docMk/>
          <pc:sldMk cId="3144061055" sldId="289"/>
        </pc:sldMkLst>
      </pc:sldChg>
      <pc:sldChg chg="del">
        <pc:chgData name="Güler Demir" userId="51ad5cf4d1839854" providerId="LiveId" clId="{4A107DD2-2C16-439C-A49C-54B72FDAB6B6}" dt="2025-07-28T08:47:55.528" v="3" actId="47"/>
        <pc:sldMkLst>
          <pc:docMk/>
          <pc:sldMk cId="1430018" sldId="290"/>
        </pc:sldMkLst>
      </pc:sldChg>
      <pc:sldChg chg="addSp delSp modSp add mod">
        <pc:chgData name="Güler Demir" userId="51ad5cf4d1839854" providerId="LiveId" clId="{4A107DD2-2C16-439C-A49C-54B72FDAB6B6}" dt="2025-08-08T17:34:32.458" v="4510" actId="20577"/>
        <pc:sldMkLst>
          <pc:docMk/>
          <pc:sldMk cId="1567087025" sldId="290"/>
        </pc:sldMkLst>
        <pc:spChg chg="mod">
          <ac:chgData name="Güler Demir" userId="51ad5cf4d1839854" providerId="LiveId" clId="{4A107DD2-2C16-439C-A49C-54B72FDAB6B6}" dt="2025-08-08T17:29:50.980" v="4485" actId="1076"/>
          <ac:spMkLst>
            <pc:docMk/>
            <pc:sldMk cId="1567087025" sldId="290"/>
            <ac:spMk id="2" creationId="{0DBC9D4C-8A21-8766-931B-ED9F78CA8B97}"/>
          </ac:spMkLst>
        </pc:spChg>
        <pc:spChg chg="mod">
          <ac:chgData name="Güler Demir" userId="51ad5cf4d1839854" providerId="LiveId" clId="{4A107DD2-2C16-439C-A49C-54B72FDAB6B6}" dt="2025-08-08T17:34:32.458" v="4510" actId="20577"/>
          <ac:spMkLst>
            <pc:docMk/>
            <pc:sldMk cId="1567087025" sldId="290"/>
            <ac:spMk id="3" creationId="{EC6F731B-33DF-2134-4612-5F375419EAED}"/>
          </ac:spMkLst>
        </pc:spChg>
        <pc:spChg chg="add del mod">
          <ac:chgData name="Güler Demir" userId="51ad5cf4d1839854" providerId="LiveId" clId="{4A107DD2-2C16-439C-A49C-54B72FDAB6B6}" dt="2025-08-08T17:32:49.058" v="4504" actId="21"/>
          <ac:spMkLst>
            <pc:docMk/>
            <pc:sldMk cId="1567087025" sldId="290"/>
            <ac:spMk id="6" creationId="{ECFE1FBA-30E2-8CEC-EBB6-2B735E66E929}"/>
          </ac:spMkLst>
        </pc:spChg>
        <pc:picChg chg="add del mod">
          <ac:chgData name="Güler Demir" userId="51ad5cf4d1839854" providerId="LiveId" clId="{4A107DD2-2C16-439C-A49C-54B72FDAB6B6}" dt="2025-08-08T17:32:44.518" v="4503" actId="21"/>
          <ac:picMkLst>
            <pc:docMk/>
            <pc:sldMk cId="1567087025" sldId="290"/>
            <ac:picMk id="4" creationId="{0F994F09-EE88-103F-307F-1587551A498E}"/>
          </ac:picMkLst>
        </pc:picChg>
      </pc:sldChg>
      <pc:sldChg chg="addSp modSp add mod">
        <pc:chgData name="Güler Demir" userId="51ad5cf4d1839854" providerId="LiveId" clId="{4A107DD2-2C16-439C-A49C-54B72FDAB6B6}" dt="2025-08-09T17:15:25.266" v="5085" actId="6549"/>
        <pc:sldMkLst>
          <pc:docMk/>
          <pc:sldMk cId="1624847700" sldId="291"/>
        </pc:sldMkLst>
        <pc:spChg chg="mod">
          <ac:chgData name="Güler Demir" userId="51ad5cf4d1839854" providerId="LiveId" clId="{4A107DD2-2C16-439C-A49C-54B72FDAB6B6}" dt="2025-08-09T17:15:25.266" v="5085" actId="6549"/>
          <ac:spMkLst>
            <pc:docMk/>
            <pc:sldMk cId="1624847700" sldId="291"/>
            <ac:spMk id="3" creationId="{E654359B-BA23-FF30-0254-AB3A16F7461E}"/>
          </ac:spMkLst>
        </pc:spChg>
        <pc:spChg chg="add mod">
          <ac:chgData name="Güler Demir" userId="51ad5cf4d1839854" providerId="LiveId" clId="{4A107DD2-2C16-439C-A49C-54B72FDAB6B6}" dt="2025-08-09T10:57:46.327" v="5005" actId="20577"/>
          <ac:spMkLst>
            <pc:docMk/>
            <pc:sldMk cId="1624847700" sldId="291"/>
            <ac:spMk id="5" creationId="{06BE8650-8D62-3D90-76E0-D3DC6ED1DBF2}"/>
          </ac:spMkLst>
        </pc:spChg>
        <pc:picChg chg="add mod">
          <ac:chgData name="Güler Demir" userId="51ad5cf4d1839854" providerId="LiveId" clId="{4A107DD2-2C16-439C-A49C-54B72FDAB6B6}" dt="2025-07-28T10:46:35.340" v="1006" actId="14100"/>
          <ac:picMkLst>
            <pc:docMk/>
            <pc:sldMk cId="1624847700" sldId="291"/>
            <ac:picMk id="1030" creationId="{5FFA3EB1-4CA5-889D-9B3C-9A187724077A}"/>
          </ac:picMkLst>
        </pc:picChg>
      </pc:sldChg>
      <pc:sldChg chg="modSp add mod">
        <pc:chgData name="Güler Demir" userId="51ad5cf4d1839854" providerId="LiveId" clId="{4A107DD2-2C16-439C-A49C-54B72FDAB6B6}" dt="2025-08-09T17:08:13.869" v="5062" actId="14100"/>
        <pc:sldMkLst>
          <pc:docMk/>
          <pc:sldMk cId="1928600151" sldId="292"/>
        </pc:sldMkLst>
        <pc:spChg chg="mod">
          <ac:chgData name="Güler Demir" userId="51ad5cf4d1839854" providerId="LiveId" clId="{4A107DD2-2C16-439C-A49C-54B72FDAB6B6}" dt="2025-08-09T17:08:13.869" v="5062" actId="14100"/>
          <ac:spMkLst>
            <pc:docMk/>
            <pc:sldMk cId="1928600151" sldId="292"/>
            <ac:spMk id="3" creationId="{0B1C508F-A6BE-2AA7-10FD-1EBBC25DB8DE}"/>
          </ac:spMkLst>
        </pc:spChg>
      </pc:sldChg>
      <pc:sldChg chg="del">
        <pc:chgData name="Güler Demir" userId="51ad5cf4d1839854" providerId="LiveId" clId="{4A107DD2-2C16-439C-A49C-54B72FDAB6B6}" dt="2025-07-28T08:47:54.635" v="0" actId="47"/>
        <pc:sldMkLst>
          <pc:docMk/>
          <pc:sldMk cId="2207470314" sldId="293"/>
        </pc:sldMkLst>
      </pc:sldChg>
      <pc:sldChg chg="modSp add mod">
        <pc:chgData name="Güler Demir" userId="51ad5cf4d1839854" providerId="LiveId" clId="{4A107DD2-2C16-439C-A49C-54B72FDAB6B6}" dt="2025-08-09T17:29:49.745" v="5116" actId="20577"/>
        <pc:sldMkLst>
          <pc:docMk/>
          <pc:sldMk cId="2533907375" sldId="293"/>
        </pc:sldMkLst>
        <pc:spChg chg="mod">
          <ac:chgData name="Güler Demir" userId="51ad5cf4d1839854" providerId="LiveId" clId="{4A107DD2-2C16-439C-A49C-54B72FDAB6B6}" dt="2025-07-28T11:21:59.633" v="1561"/>
          <ac:spMkLst>
            <pc:docMk/>
            <pc:sldMk cId="2533907375" sldId="293"/>
            <ac:spMk id="2" creationId="{A4C2ACE5-219F-DFCE-4970-38282EA5F2D5}"/>
          </ac:spMkLst>
        </pc:spChg>
        <pc:spChg chg="mod">
          <ac:chgData name="Güler Demir" userId="51ad5cf4d1839854" providerId="LiveId" clId="{4A107DD2-2C16-439C-A49C-54B72FDAB6B6}" dt="2025-08-09T17:29:49.745" v="5116" actId="20577"/>
          <ac:spMkLst>
            <pc:docMk/>
            <pc:sldMk cId="2533907375" sldId="293"/>
            <ac:spMk id="3" creationId="{1CC00D5C-875B-5A93-1C0D-8F209E92A7A4}"/>
          </ac:spMkLst>
        </pc:spChg>
      </pc:sldChg>
      <pc:sldChg chg="del">
        <pc:chgData name="Güler Demir" userId="51ad5cf4d1839854" providerId="LiveId" clId="{4A107DD2-2C16-439C-A49C-54B72FDAB6B6}" dt="2025-07-28T08:47:55.731" v="4" actId="47"/>
        <pc:sldMkLst>
          <pc:docMk/>
          <pc:sldMk cId="1063767157" sldId="294"/>
        </pc:sldMkLst>
      </pc:sldChg>
      <pc:sldChg chg="modSp add mod">
        <pc:chgData name="Güler Demir" userId="51ad5cf4d1839854" providerId="LiveId" clId="{4A107DD2-2C16-439C-A49C-54B72FDAB6B6}" dt="2025-08-09T17:29:58.639" v="5118" actId="20577"/>
        <pc:sldMkLst>
          <pc:docMk/>
          <pc:sldMk cId="3138050853" sldId="294"/>
        </pc:sldMkLst>
        <pc:spChg chg="mod">
          <ac:chgData name="Güler Demir" userId="51ad5cf4d1839854" providerId="LiveId" clId="{4A107DD2-2C16-439C-A49C-54B72FDAB6B6}" dt="2025-08-08T17:40:23.751" v="4566" actId="27636"/>
          <ac:spMkLst>
            <pc:docMk/>
            <pc:sldMk cId="3138050853" sldId="294"/>
            <ac:spMk id="2" creationId="{5FED45FC-7468-F830-B6C5-CAC00F1E3D4B}"/>
          </ac:spMkLst>
        </pc:spChg>
        <pc:spChg chg="mod">
          <ac:chgData name="Güler Demir" userId="51ad5cf4d1839854" providerId="LiveId" clId="{4A107DD2-2C16-439C-A49C-54B72FDAB6B6}" dt="2025-08-09T17:29:58.639" v="5118" actId="20577"/>
          <ac:spMkLst>
            <pc:docMk/>
            <pc:sldMk cId="3138050853" sldId="294"/>
            <ac:spMk id="3" creationId="{5BAC10E8-DDEE-7D7D-19D5-E3F96B7726BB}"/>
          </ac:spMkLst>
        </pc:spChg>
      </pc:sldChg>
      <pc:sldChg chg="del">
        <pc:chgData name="Güler Demir" userId="51ad5cf4d1839854" providerId="LiveId" clId="{4A107DD2-2C16-439C-A49C-54B72FDAB6B6}" dt="2025-07-28T08:47:55.887" v="5" actId="47"/>
        <pc:sldMkLst>
          <pc:docMk/>
          <pc:sldMk cId="1320157676" sldId="295"/>
        </pc:sldMkLst>
      </pc:sldChg>
      <pc:sldChg chg="addSp modSp add mod">
        <pc:chgData name="Güler Demir" userId="51ad5cf4d1839854" providerId="LiveId" clId="{4A107DD2-2C16-439C-A49C-54B72FDAB6B6}" dt="2025-08-09T17:30:06.369" v="5119" actId="20577"/>
        <pc:sldMkLst>
          <pc:docMk/>
          <pc:sldMk cId="2699042578" sldId="295"/>
        </pc:sldMkLst>
        <pc:spChg chg="mod">
          <ac:chgData name="Güler Demir" userId="51ad5cf4d1839854" providerId="LiveId" clId="{4A107DD2-2C16-439C-A49C-54B72FDAB6B6}" dt="2025-08-08T17:43:40.269" v="4579" actId="27636"/>
          <ac:spMkLst>
            <pc:docMk/>
            <pc:sldMk cId="2699042578" sldId="295"/>
            <ac:spMk id="2" creationId="{1AA03FF0-46C5-40D9-95AC-D7FCF9CB641D}"/>
          </ac:spMkLst>
        </pc:spChg>
        <pc:spChg chg="mod">
          <ac:chgData name="Güler Demir" userId="51ad5cf4d1839854" providerId="LiveId" clId="{4A107DD2-2C16-439C-A49C-54B72FDAB6B6}" dt="2025-08-09T17:30:06.369" v="5119" actId="20577"/>
          <ac:spMkLst>
            <pc:docMk/>
            <pc:sldMk cId="2699042578" sldId="295"/>
            <ac:spMk id="3" creationId="{B127FDFB-217D-0D91-2350-C3BF4076B736}"/>
          </ac:spMkLst>
        </pc:spChg>
        <pc:spChg chg="add mod">
          <ac:chgData name="Güler Demir" userId="51ad5cf4d1839854" providerId="LiveId" clId="{4A107DD2-2C16-439C-A49C-54B72FDAB6B6}" dt="2025-08-09T11:01:52.245" v="5042" actId="1076"/>
          <ac:spMkLst>
            <pc:docMk/>
            <pc:sldMk cId="2699042578" sldId="295"/>
            <ac:spMk id="7" creationId="{92D77291-2C84-7ABA-FCCA-00ED0C177AF3}"/>
          </ac:spMkLst>
        </pc:spChg>
        <pc:picChg chg="add mod">
          <ac:chgData name="Güler Demir" userId="51ad5cf4d1839854" providerId="LiveId" clId="{4A107DD2-2C16-439C-A49C-54B72FDAB6B6}" dt="2025-08-08T17:44:26.857" v="4592" actId="14100"/>
          <ac:picMkLst>
            <pc:docMk/>
            <pc:sldMk cId="2699042578" sldId="295"/>
            <ac:picMk id="4" creationId="{54F04C24-1592-B4C1-BBA6-0AFCDC967633}"/>
          </ac:picMkLst>
        </pc:picChg>
        <pc:picChg chg="add mod">
          <ac:chgData name="Güler Demir" userId="51ad5cf4d1839854" providerId="LiveId" clId="{4A107DD2-2C16-439C-A49C-54B72FDAB6B6}" dt="2025-08-08T17:44:24.167" v="4591" actId="14100"/>
          <ac:picMkLst>
            <pc:docMk/>
            <pc:sldMk cId="2699042578" sldId="295"/>
            <ac:picMk id="5" creationId="{72FB29BD-6D44-91B1-F50C-A2E8593C9AE8}"/>
          </ac:picMkLst>
        </pc:picChg>
      </pc:sldChg>
      <pc:sldChg chg="del">
        <pc:chgData name="Güler Demir" userId="51ad5cf4d1839854" providerId="LiveId" clId="{4A107DD2-2C16-439C-A49C-54B72FDAB6B6}" dt="2025-07-28T08:47:56.106" v="6" actId="47"/>
        <pc:sldMkLst>
          <pc:docMk/>
          <pc:sldMk cId="2333216113" sldId="296"/>
        </pc:sldMkLst>
      </pc:sldChg>
      <pc:sldChg chg="addSp modSp add mod">
        <pc:chgData name="Güler Demir" userId="51ad5cf4d1839854" providerId="LiveId" clId="{4A107DD2-2C16-439C-A49C-54B72FDAB6B6}" dt="2025-08-08T17:46:15.692" v="4610" actId="20577"/>
        <pc:sldMkLst>
          <pc:docMk/>
          <pc:sldMk cId="3448946216" sldId="296"/>
        </pc:sldMkLst>
        <pc:spChg chg="mod">
          <ac:chgData name="Güler Demir" userId="51ad5cf4d1839854" providerId="LiveId" clId="{4A107DD2-2C16-439C-A49C-54B72FDAB6B6}" dt="2025-08-08T17:46:15.692" v="4610" actId="20577"/>
          <ac:spMkLst>
            <pc:docMk/>
            <pc:sldMk cId="3448946216" sldId="296"/>
            <ac:spMk id="2" creationId="{E7C60542-90D6-8454-920B-A1E6D4060A59}"/>
          </ac:spMkLst>
        </pc:spChg>
        <pc:spChg chg="mod">
          <ac:chgData name="Güler Demir" userId="51ad5cf4d1839854" providerId="LiveId" clId="{4A107DD2-2C16-439C-A49C-54B72FDAB6B6}" dt="2025-07-28T11:58:12.297" v="2008" actId="12"/>
          <ac:spMkLst>
            <pc:docMk/>
            <pc:sldMk cId="3448946216" sldId="296"/>
            <ac:spMk id="3" creationId="{11BE462B-D3CC-AC19-98B0-858755C492EE}"/>
          </ac:spMkLst>
        </pc:spChg>
      </pc:sldChg>
      <pc:sldChg chg="modSp add mod">
        <pc:chgData name="Güler Demir" userId="51ad5cf4d1839854" providerId="LiveId" clId="{4A107DD2-2C16-439C-A49C-54B72FDAB6B6}" dt="2025-08-09T17:09:04.290" v="5065" actId="14100"/>
        <pc:sldMkLst>
          <pc:docMk/>
          <pc:sldMk cId="1528171454" sldId="297"/>
        </pc:sldMkLst>
        <pc:spChg chg="mod">
          <ac:chgData name="Güler Demir" userId="51ad5cf4d1839854" providerId="LiveId" clId="{4A107DD2-2C16-439C-A49C-54B72FDAB6B6}" dt="2025-08-08T17:46:59.296" v="4659" actId="20577"/>
          <ac:spMkLst>
            <pc:docMk/>
            <pc:sldMk cId="1528171454" sldId="297"/>
            <ac:spMk id="2" creationId="{A664E395-6F57-9E81-437F-2FFC00924B8E}"/>
          </ac:spMkLst>
        </pc:spChg>
        <pc:spChg chg="mod">
          <ac:chgData name="Güler Demir" userId="51ad5cf4d1839854" providerId="LiveId" clId="{4A107DD2-2C16-439C-A49C-54B72FDAB6B6}" dt="2025-08-09T17:09:04.290" v="5065" actId="14100"/>
          <ac:spMkLst>
            <pc:docMk/>
            <pc:sldMk cId="1528171454" sldId="297"/>
            <ac:spMk id="3" creationId="{EFA89375-2E54-874F-F4A4-930CC899FDD2}"/>
          </ac:spMkLst>
        </pc:spChg>
      </pc:sldChg>
      <pc:sldChg chg="modSp add mod">
        <pc:chgData name="Güler Demir" userId="51ad5cf4d1839854" providerId="LiveId" clId="{4A107DD2-2C16-439C-A49C-54B72FDAB6B6}" dt="2025-08-09T17:09:14.322" v="5066" actId="14100"/>
        <pc:sldMkLst>
          <pc:docMk/>
          <pc:sldMk cId="491716845" sldId="298"/>
        </pc:sldMkLst>
        <pc:spChg chg="mod">
          <ac:chgData name="Güler Demir" userId="51ad5cf4d1839854" providerId="LiveId" clId="{4A107DD2-2C16-439C-A49C-54B72FDAB6B6}" dt="2025-08-08T17:47:22.033" v="4672"/>
          <ac:spMkLst>
            <pc:docMk/>
            <pc:sldMk cId="491716845" sldId="298"/>
            <ac:spMk id="2" creationId="{24036A83-6D2B-BE02-B89E-2CCC673DD8F7}"/>
          </ac:spMkLst>
        </pc:spChg>
        <pc:spChg chg="mod">
          <ac:chgData name="Güler Demir" userId="51ad5cf4d1839854" providerId="LiveId" clId="{4A107DD2-2C16-439C-A49C-54B72FDAB6B6}" dt="2025-08-09T17:09:14.322" v="5066" actId="14100"/>
          <ac:spMkLst>
            <pc:docMk/>
            <pc:sldMk cId="491716845" sldId="298"/>
            <ac:spMk id="3" creationId="{253823B3-0AEC-8A6F-C220-629B1D9E01CA}"/>
          </ac:spMkLst>
        </pc:spChg>
      </pc:sldChg>
      <pc:sldChg chg="modSp add mod">
        <pc:chgData name="Güler Demir" userId="51ad5cf4d1839854" providerId="LiveId" clId="{4A107DD2-2C16-439C-A49C-54B72FDAB6B6}" dt="2025-08-09T17:09:30.953" v="5067" actId="14100"/>
        <pc:sldMkLst>
          <pc:docMk/>
          <pc:sldMk cId="1596066415" sldId="299"/>
        </pc:sldMkLst>
        <pc:spChg chg="mod">
          <ac:chgData name="Güler Demir" userId="51ad5cf4d1839854" providerId="LiveId" clId="{4A107DD2-2C16-439C-A49C-54B72FDAB6B6}" dt="2025-07-28T12:03:19.999" v="2143"/>
          <ac:spMkLst>
            <pc:docMk/>
            <pc:sldMk cId="1596066415" sldId="299"/>
            <ac:spMk id="2" creationId="{D1A47C75-B7FB-1712-342D-F5F3180C46CB}"/>
          </ac:spMkLst>
        </pc:spChg>
        <pc:spChg chg="mod">
          <ac:chgData name="Güler Demir" userId="51ad5cf4d1839854" providerId="LiveId" clId="{4A107DD2-2C16-439C-A49C-54B72FDAB6B6}" dt="2025-08-09T17:09:30.953" v="5067" actId="14100"/>
          <ac:spMkLst>
            <pc:docMk/>
            <pc:sldMk cId="1596066415" sldId="299"/>
            <ac:spMk id="3" creationId="{7F76373D-4419-95C4-48A7-4E358561F378}"/>
          </ac:spMkLst>
        </pc:spChg>
      </pc:sldChg>
      <pc:sldChg chg="del">
        <pc:chgData name="Güler Demir" userId="51ad5cf4d1839854" providerId="LiveId" clId="{4A107DD2-2C16-439C-A49C-54B72FDAB6B6}" dt="2025-07-28T08:47:56.450" v="8" actId="47"/>
        <pc:sldMkLst>
          <pc:docMk/>
          <pc:sldMk cId="3278492879" sldId="299"/>
        </pc:sldMkLst>
      </pc:sldChg>
      <pc:sldChg chg="addSp modSp add mod">
        <pc:chgData name="Güler Demir" userId="51ad5cf4d1839854" providerId="LiveId" clId="{4A107DD2-2C16-439C-A49C-54B72FDAB6B6}" dt="2025-08-09T11:04:45.988" v="5049" actId="1076"/>
        <pc:sldMkLst>
          <pc:docMk/>
          <pc:sldMk cId="908676642" sldId="300"/>
        </pc:sldMkLst>
        <pc:spChg chg="mod">
          <ac:chgData name="Güler Demir" userId="51ad5cf4d1839854" providerId="LiveId" clId="{4A107DD2-2C16-439C-A49C-54B72FDAB6B6}" dt="2025-08-08T17:47:40.570" v="4685"/>
          <ac:spMkLst>
            <pc:docMk/>
            <pc:sldMk cId="908676642" sldId="300"/>
            <ac:spMk id="2" creationId="{30166E28-5D38-79D6-4C10-F4A8DCDCB0D6}"/>
          </ac:spMkLst>
        </pc:spChg>
        <pc:spChg chg="mod">
          <ac:chgData name="Güler Demir" userId="51ad5cf4d1839854" providerId="LiveId" clId="{4A107DD2-2C16-439C-A49C-54B72FDAB6B6}" dt="2025-08-09T10:42:03.461" v="4905" actId="6549"/>
          <ac:spMkLst>
            <pc:docMk/>
            <pc:sldMk cId="908676642" sldId="300"/>
            <ac:spMk id="3" creationId="{38FBB5E9-2B59-C611-C9C9-D2A9B7315EB8}"/>
          </ac:spMkLst>
        </pc:spChg>
        <pc:spChg chg="add mod">
          <ac:chgData name="Güler Demir" userId="51ad5cf4d1839854" providerId="LiveId" clId="{4A107DD2-2C16-439C-A49C-54B72FDAB6B6}" dt="2025-08-08T17:49:29.096" v="4688" actId="6549"/>
          <ac:spMkLst>
            <pc:docMk/>
            <pc:sldMk cId="908676642" sldId="300"/>
            <ac:spMk id="6" creationId="{08F902F8-B9DD-5151-08AC-3F3D5FF06674}"/>
          </ac:spMkLst>
        </pc:spChg>
        <pc:spChg chg="add mod">
          <ac:chgData name="Güler Demir" userId="51ad5cf4d1839854" providerId="LiveId" clId="{4A107DD2-2C16-439C-A49C-54B72FDAB6B6}" dt="2025-08-09T11:04:45.988" v="5049" actId="1076"/>
          <ac:spMkLst>
            <pc:docMk/>
            <pc:sldMk cId="908676642" sldId="300"/>
            <ac:spMk id="8" creationId="{7135946C-0838-2B1F-0904-DFCB19BE1848}"/>
          </ac:spMkLst>
        </pc:spChg>
        <pc:picChg chg="add mod">
          <ac:chgData name="Güler Demir" userId="51ad5cf4d1839854" providerId="LiveId" clId="{4A107DD2-2C16-439C-A49C-54B72FDAB6B6}" dt="2025-07-28T12:11:08.501" v="2228" actId="1076"/>
          <ac:picMkLst>
            <pc:docMk/>
            <pc:sldMk cId="908676642" sldId="300"/>
            <ac:picMk id="4" creationId="{F35977AB-93B8-36D7-5953-BFAD76FF7540}"/>
          </ac:picMkLst>
        </pc:picChg>
      </pc:sldChg>
      <pc:sldChg chg="del">
        <pc:chgData name="Güler Demir" userId="51ad5cf4d1839854" providerId="LiveId" clId="{4A107DD2-2C16-439C-A49C-54B72FDAB6B6}" dt="2025-07-28T08:47:56.669" v="9" actId="47"/>
        <pc:sldMkLst>
          <pc:docMk/>
          <pc:sldMk cId="4136947105" sldId="300"/>
        </pc:sldMkLst>
      </pc:sldChg>
      <pc:sldChg chg="addSp delSp modSp add mod">
        <pc:chgData name="Güler Demir" userId="51ad5cf4d1839854" providerId="LiveId" clId="{4A107DD2-2C16-439C-A49C-54B72FDAB6B6}" dt="2025-08-09T17:30:16.059" v="5120" actId="20577"/>
        <pc:sldMkLst>
          <pc:docMk/>
          <pc:sldMk cId="710411701" sldId="301"/>
        </pc:sldMkLst>
        <pc:spChg chg="add del mod">
          <ac:chgData name="Güler Demir" userId="51ad5cf4d1839854" providerId="LiveId" clId="{4A107DD2-2C16-439C-A49C-54B72FDAB6B6}" dt="2025-08-09T17:30:16.059" v="5120" actId="20577"/>
          <ac:spMkLst>
            <pc:docMk/>
            <pc:sldMk cId="710411701" sldId="301"/>
            <ac:spMk id="3" creationId="{008DBE11-88A2-3A6C-4ACF-862E8048DCDC}"/>
          </ac:spMkLst>
        </pc:spChg>
      </pc:sldChg>
      <pc:sldChg chg="modSp add mod">
        <pc:chgData name="Güler Demir" userId="51ad5cf4d1839854" providerId="LiveId" clId="{4A107DD2-2C16-439C-A49C-54B72FDAB6B6}" dt="2025-08-08T17:51:11.115" v="4693" actId="115"/>
        <pc:sldMkLst>
          <pc:docMk/>
          <pc:sldMk cId="1329807234" sldId="302"/>
        </pc:sldMkLst>
        <pc:spChg chg="mod">
          <ac:chgData name="Güler Demir" userId="51ad5cf4d1839854" providerId="LiveId" clId="{4A107DD2-2C16-439C-A49C-54B72FDAB6B6}" dt="2025-08-08T17:50:20.718" v="4690" actId="1076"/>
          <ac:spMkLst>
            <pc:docMk/>
            <pc:sldMk cId="1329807234" sldId="302"/>
            <ac:spMk id="2" creationId="{302B3CDF-28DC-8499-A687-FE0639AAE73A}"/>
          </ac:spMkLst>
        </pc:spChg>
        <pc:spChg chg="mod">
          <ac:chgData name="Güler Demir" userId="51ad5cf4d1839854" providerId="LiveId" clId="{4A107DD2-2C16-439C-A49C-54B72FDAB6B6}" dt="2025-08-08T17:51:11.115" v="4693" actId="115"/>
          <ac:spMkLst>
            <pc:docMk/>
            <pc:sldMk cId="1329807234" sldId="302"/>
            <ac:spMk id="3" creationId="{91594FEC-167E-A771-CA5B-DA2B2FC1393B}"/>
          </ac:spMkLst>
        </pc:spChg>
      </pc:sldChg>
      <pc:sldChg chg="del">
        <pc:chgData name="Güler Demir" userId="51ad5cf4d1839854" providerId="LiveId" clId="{4A107DD2-2C16-439C-A49C-54B72FDAB6B6}" dt="2025-07-28T08:47:56.278" v="7" actId="47"/>
        <pc:sldMkLst>
          <pc:docMk/>
          <pc:sldMk cId="1536446089" sldId="302"/>
        </pc:sldMkLst>
      </pc:sldChg>
      <pc:sldChg chg="del">
        <pc:chgData name="Güler Demir" userId="51ad5cf4d1839854" providerId="LiveId" clId="{4A107DD2-2C16-439C-A49C-54B72FDAB6B6}" dt="2025-07-28T08:47:56.857" v="10" actId="47"/>
        <pc:sldMkLst>
          <pc:docMk/>
          <pc:sldMk cId="238492602" sldId="303"/>
        </pc:sldMkLst>
      </pc:sldChg>
      <pc:sldChg chg="modSp add mod">
        <pc:chgData name="Güler Demir" userId="51ad5cf4d1839854" providerId="LiveId" clId="{4A107DD2-2C16-439C-A49C-54B72FDAB6B6}" dt="2025-08-09T17:30:20.122" v="5121" actId="20577"/>
        <pc:sldMkLst>
          <pc:docMk/>
          <pc:sldMk cId="3092232173" sldId="303"/>
        </pc:sldMkLst>
        <pc:spChg chg="mod">
          <ac:chgData name="Güler Demir" userId="51ad5cf4d1839854" providerId="LiveId" clId="{4A107DD2-2C16-439C-A49C-54B72FDAB6B6}" dt="2025-07-28T14:41:20.189" v="3929" actId="20577"/>
          <ac:spMkLst>
            <pc:docMk/>
            <pc:sldMk cId="3092232173" sldId="303"/>
            <ac:spMk id="2" creationId="{C943DD9D-69DF-CFA2-C34F-0F24225C71A4}"/>
          </ac:spMkLst>
        </pc:spChg>
        <pc:spChg chg="mod">
          <ac:chgData name="Güler Demir" userId="51ad5cf4d1839854" providerId="LiveId" clId="{4A107DD2-2C16-439C-A49C-54B72FDAB6B6}" dt="2025-08-09T17:30:20.122" v="5121" actId="20577"/>
          <ac:spMkLst>
            <pc:docMk/>
            <pc:sldMk cId="3092232173" sldId="303"/>
            <ac:spMk id="3" creationId="{65A60A06-A213-D13C-73C7-7A0439D9D5C4}"/>
          </ac:spMkLst>
        </pc:spChg>
      </pc:sldChg>
      <pc:sldChg chg="addSp delSp modSp add mod">
        <pc:chgData name="Güler Demir" userId="51ad5cf4d1839854" providerId="LiveId" clId="{4A107DD2-2C16-439C-A49C-54B72FDAB6B6}" dt="2025-08-09T10:44:15.233" v="4920" actId="20577"/>
        <pc:sldMkLst>
          <pc:docMk/>
          <pc:sldMk cId="1400853607" sldId="304"/>
        </pc:sldMkLst>
        <pc:spChg chg="mod">
          <ac:chgData name="Güler Demir" userId="51ad5cf4d1839854" providerId="LiveId" clId="{4A107DD2-2C16-439C-A49C-54B72FDAB6B6}" dt="2025-07-28T15:39:01.189" v="4317" actId="27636"/>
          <ac:spMkLst>
            <pc:docMk/>
            <pc:sldMk cId="1400853607" sldId="304"/>
            <ac:spMk id="2" creationId="{A02F600A-49CB-7910-3E7F-B1CEEA5FD524}"/>
          </ac:spMkLst>
        </pc:spChg>
        <pc:spChg chg="mod">
          <ac:chgData name="Güler Demir" userId="51ad5cf4d1839854" providerId="LiveId" clId="{4A107DD2-2C16-439C-A49C-54B72FDAB6B6}" dt="2025-08-09T10:44:15.233" v="4920" actId="20577"/>
          <ac:spMkLst>
            <pc:docMk/>
            <pc:sldMk cId="1400853607" sldId="304"/>
            <ac:spMk id="3" creationId="{33DEF052-63B1-CF9C-063B-6F7F2731A0AF}"/>
          </ac:spMkLst>
        </pc:spChg>
        <pc:spChg chg="add del mod">
          <ac:chgData name="Güler Demir" userId="51ad5cf4d1839854" providerId="LiveId" clId="{4A107DD2-2C16-439C-A49C-54B72FDAB6B6}" dt="2025-08-09T10:43:16.942" v="4910" actId="21"/>
          <ac:spMkLst>
            <pc:docMk/>
            <pc:sldMk cId="1400853607" sldId="304"/>
            <ac:spMk id="8" creationId="{EB6E6F0D-0A84-347B-05BE-F1E789890CC7}"/>
          </ac:spMkLst>
        </pc:spChg>
        <pc:picChg chg="add del mod">
          <ac:chgData name="Güler Demir" userId="51ad5cf4d1839854" providerId="LiveId" clId="{4A107DD2-2C16-439C-A49C-54B72FDAB6B6}" dt="2025-08-09T10:43:13.334" v="4909" actId="21"/>
          <ac:picMkLst>
            <pc:docMk/>
            <pc:sldMk cId="1400853607" sldId="304"/>
            <ac:picMk id="6" creationId="{5F5FA1B3-5C1C-EA81-2670-966AE2971157}"/>
          </ac:picMkLst>
        </pc:picChg>
      </pc:sldChg>
      <pc:sldChg chg="del">
        <pc:chgData name="Güler Demir" userId="51ad5cf4d1839854" providerId="LiveId" clId="{4A107DD2-2C16-439C-A49C-54B72FDAB6B6}" dt="2025-07-28T08:47:57.122" v="11" actId="47"/>
        <pc:sldMkLst>
          <pc:docMk/>
          <pc:sldMk cId="2974820182" sldId="304"/>
        </pc:sldMkLst>
      </pc:sldChg>
      <pc:sldChg chg="modSp add mod">
        <pc:chgData name="Güler Demir" userId="51ad5cf4d1839854" providerId="LiveId" clId="{4A107DD2-2C16-439C-A49C-54B72FDAB6B6}" dt="2025-08-09T17:29:54.559" v="5117" actId="20577"/>
        <pc:sldMkLst>
          <pc:docMk/>
          <pc:sldMk cId="121539522" sldId="305"/>
        </pc:sldMkLst>
        <pc:spChg chg="mod">
          <ac:chgData name="Güler Demir" userId="51ad5cf4d1839854" providerId="LiveId" clId="{4A107DD2-2C16-439C-A49C-54B72FDAB6B6}" dt="2025-08-09T17:29:54.559" v="5117" actId="20577"/>
          <ac:spMkLst>
            <pc:docMk/>
            <pc:sldMk cId="121539522" sldId="305"/>
            <ac:spMk id="3" creationId="{4C51A7BD-5A62-024A-C686-A20E6BB76C4D}"/>
          </ac:spMkLst>
        </pc:spChg>
      </pc:sldChg>
      <pc:sldChg chg="del">
        <pc:chgData name="Güler Demir" userId="51ad5cf4d1839854" providerId="LiveId" clId="{4A107DD2-2C16-439C-A49C-54B72FDAB6B6}" dt="2025-07-28T08:47:57.483" v="12" actId="47"/>
        <pc:sldMkLst>
          <pc:docMk/>
          <pc:sldMk cId="1251740147" sldId="305"/>
        </pc:sldMkLst>
      </pc:sldChg>
      <pc:sldChg chg="modSp add mod">
        <pc:chgData name="Güler Demir" userId="51ad5cf4d1839854" providerId="LiveId" clId="{4A107DD2-2C16-439C-A49C-54B72FDAB6B6}" dt="2025-08-09T17:06:27.418" v="5051" actId="6549"/>
        <pc:sldMkLst>
          <pc:docMk/>
          <pc:sldMk cId="1676162527" sldId="306"/>
        </pc:sldMkLst>
        <pc:spChg chg="mod">
          <ac:chgData name="Güler Demir" userId="51ad5cf4d1839854" providerId="LiveId" clId="{4A107DD2-2C16-439C-A49C-54B72FDAB6B6}" dt="2025-08-08T18:09:31.587" v="4777" actId="20577"/>
          <ac:spMkLst>
            <pc:docMk/>
            <pc:sldMk cId="1676162527" sldId="306"/>
            <ac:spMk id="2" creationId="{B84A3AB4-F474-41F4-A54F-2CF71CC0A17D}"/>
          </ac:spMkLst>
        </pc:spChg>
        <pc:spChg chg="mod">
          <ac:chgData name="Güler Demir" userId="51ad5cf4d1839854" providerId="LiveId" clId="{4A107DD2-2C16-439C-A49C-54B72FDAB6B6}" dt="2025-08-09T17:06:27.418" v="5051" actId="6549"/>
          <ac:spMkLst>
            <pc:docMk/>
            <pc:sldMk cId="1676162527" sldId="306"/>
            <ac:spMk id="3" creationId="{91F96CDD-D896-D831-8729-EA77B2CB5CB8}"/>
          </ac:spMkLst>
        </pc:spChg>
      </pc:sldChg>
      <pc:sldChg chg="del">
        <pc:chgData name="Güler Demir" userId="51ad5cf4d1839854" providerId="LiveId" clId="{4A107DD2-2C16-439C-A49C-54B72FDAB6B6}" dt="2025-07-28T08:47:57.701" v="13" actId="47"/>
        <pc:sldMkLst>
          <pc:docMk/>
          <pc:sldMk cId="3407699063" sldId="306"/>
        </pc:sldMkLst>
      </pc:sldChg>
      <pc:sldChg chg="del">
        <pc:chgData name="Güler Demir" userId="51ad5cf4d1839854" providerId="LiveId" clId="{4A107DD2-2C16-439C-A49C-54B72FDAB6B6}" dt="2025-07-28T08:47:58.343" v="14" actId="47"/>
        <pc:sldMkLst>
          <pc:docMk/>
          <pc:sldMk cId="2837293711" sldId="307"/>
        </pc:sldMkLst>
      </pc:sldChg>
      <pc:sldChg chg="modSp add mod">
        <pc:chgData name="Güler Demir" userId="51ad5cf4d1839854" providerId="LiveId" clId="{4A107DD2-2C16-439C-A49C-54B72FDAB6B6}" dt="2025-08-09T17:29:40.305" v="5114" actId="20577"/>
        <pc:sldMkLst>
          <pc:docMk/>
          <pc:sldMk cId="3373588170" sldId="307"/>
        </pc:sldMkLst>
        <pc:spChg chg="mod">
          <ac:chgData name="Güler Demir" userId="51ad5cf4d1839854" providerId="LiveId" clId="{4A107DD2-2C16-439C-A49C-54B72FDAB6B6}" dt="2025-08-09T17:29:40.305" v="5114" actId="20577"/>
          <ac:spMkLst>
            <pc:docMk/>
            <pc:sldMk cId="3373588170" sldId="307"/>
            <ac:spMk id="3" creationId="{09953C1A-67C0-0F40-1C12-0B42459B14A9}"/>
          </ac:spMkLst>
        </pc:spChg>
      </pc:sldChg>
      <pc:sldChg chg="del">
        <pc:chgData name="Güler Demir" userId="51ad5cf4d1839854" providerId="LiveId" clId="{4A107DD2-2C16-439C-A49C-54B72FDAB6B6}" dt="2025-07-28T08:47:58.859" v="15" actId="47"/>
        <pc:sldMkLst>
          <pc:docMk/>
          <pc:sldMk cId="450602347" sldId="308"/>
        </pc:sldMkLst>
      </pc:sldChg>
      <pc:sldChg chg="delSp modSp add mod">
        <pc:chgData name="Güler Demir" userId="51ad5cf4d1839854" providerId="LiveId" clId="{4A107DD2-2C16-439C-A49C-54B72FDAB6B6}" dt="2025-08-09T10:42:48.583" v="4906" actId="6549"/>
        <pc:sldMkLst>
          <pc:docMk/>
          <pc:sldMk cId="1790128150" sldId="308"/>
        </pc:sldMkLst>
        <pc:spChg chg="mod">
          <ac:chgData name="Güler Demir" userId="51ad5cf4d1839854" providerId="LiveId" clId="{4A107DD2-2C16-439C-A49C-54B72FDAB6B6}" dt="2025-08-08T18:13:08.938" v="4838" actId="20577"/>
          <ac:spMkLst>
            <pc:docMk/>
            <pc:sldMk cId="1790128150" sldId="308"/>
            <ac:spMk id="2" creationId="{38A8320F-6878-D6BC-97FE-3C4E8CFF8874}"/>
          </ac:spMkLst>
        </pc:spChg>
        <pc:spChg chg="mod">
          <ac:chgData name="Güler Demir" userId="51ad5cf4d1839854" providerId="LiveId" clId="{4A107DD2-2C16-439C-A49C-54B72FDAB6B6}" dt="2025-08-09T10:42:48.583" v="4906" actId="6549"/>
          <ac:spMkLst>
            <pc:docMk/>
            <pc:sldMk cId="1790128150" sldId="308"/>
            <ac:spMk id="3" creationId="{BA03B29C-63E6-EA22-259B-46489E8306D1}"/>
          </ac:spMkLst>
        </pc:spChg>
        <pc:spChg chg="del">
          <ac:chgData name="Güler Demir" userId="51ad5cf4d1839854" providerId="LiveId" clId="{4A107DD2-2C16-439C-A49C-54B72FDAB6B6}" dt="2025-08-08T18:12:47.852" v="4814" actId="21"/>
          <ac:spMkLst>
            <pc:docMk/>
            <pc:sldMk cId="1790128150" sldId="308"/>
            <ac:spMk id="8" creationId="{F7D2CDBA-8DAC-C450-B60A-FE5BF61DFED0}"/>
          </ac:spMkLst>
        </pc:spChg>
        <pc:picChg chg="del">
          <ac:chgData name="Güler Demir" userId="51ad5cf4d1839854" providerId="LiveId" clId="{4A107DD2-2C16-439C-A49C-54B72FDAB6B6}" dt="2025-08-08T18:12:40.202" v="4813" actId="21"/>
          <ac:picMkLst>
            <pc:docMk/>
            <pc:sldMk cId="1790128150" sldId="308"/>
            <ac:picMk id="6" creationId="{4A24D78C-F896-C2D9-248D-B59248FF3EFB}"/>
          </ac:picMkLst>
        </pc:picChg>
      </pc:sldChg>
      <pc:sldChg chg="del">
        <pc:chgData name="Güler Demir" userId="51ad5cf4d1839854" providerId="LiveId" clId="{4A107DD2-2C16-439C-A49C-54B72FDAB6B6}" dt="2025-07-28T08:48:00.894" v="16" actId="47"/>
        <pc:sldMkLst>
          <pc:docMk/>
          <pc:sldMk cId="1213609076" sldId="309"/>
        </pc:sldMkLst>
      </pc:sldChg>
      <pc:sldChg chg="addSp delSp modSp add del mod">
        <pc:chgData name="Güler Demir" userId="51ad5cf4d1839854" providerId="LiveId" clId="{4A107DD2-2C16-439C-A49C-54B72FDAB6B6}" dt="2025-08-09T10:56:10.521" v="4997" actId="2696"/>
        <pc:sldMkLst>
          <pc:docMk/>
          <pc:sldMk cId="2818070351" sldId="309"/>
        </pc:sldMkLst>
        <pc:spChg chg="del">
          <ac:chgData name="Güler Demir" userId="51ad5cf4d1839854" providerId="LiveId" clId="{4A107DD2-2C16-439C-A49C-54B72FDAB6B6}" dt="2025-08-09T10:44:30.110" v="4921" actId="21"/>
          <ac:spMkLst>
            <pc:docMk/>
            <pc:sldMk cId="2818070351" sldId="309"/>
            <ac:spMk id="3" creationId="{6BCAA39D-D416-8DFB-8A7C-1B25221DA7EB}"/>
          </ac:spMkLst>
        </pc:spChg>
        <pc:spChg chg="add mod">
          <ac:chgData name="Güler Demir" userId="51ad5cf4d1839854" providerId="LiveId" clId="{4A107DD2-2C16-439C-A49C-54B72FDAB6B6}" dt="2025-08-09T10:48:30.560" v="4932" actId="1076"/>
          <ac:spMkLst>
            <pc:docMk/>
            <pc:sldMk cId="2818070351" sldId="309"/>
            <ac:spMk id="5" creationId="{A2899D29-136D-84F5-2042-054F9E487743}"/>
          </ac:spMkLst>
        </pc:spChg>
        <pc:spChg chg="del">
          <ac:chgData name="Güler Demir" userId="51ad5cf4d1839854" providerId="LiveId" clId="{4A107DD2-2C16-439C-A49C-54B72FDAB6B6}" dt="2025-08-09T10:47:24.822" v="4927" actId="21"/>
          <ac:spMkLst>
            <pc:docMk/>
            <pc:sldMk cId="2818070351" sldId="309"/>
            <ac:spMk id="8" creationId="{33695701-5049-C3BE-4842-5BD95F473814}"/>
          </ac:spMkLst>
        </pc:spChg>
      </pc:sldChg>
      <pc:sldChg chg="addSp delSp modSp new mod">
        <pc:chgData name="Güler Demir" userId="51ad5cf4d1839854" providerId="LiveId" clId="{4A107DD2-2C16-439C-A49C-54B72FDAB6B6}" dt="2025-08-09T10:55:50.808" v="4996" actId="14100"/>
        <pc:sldMkLst>
          <pc:docMk/>
          <pc:sldMk cId="3474628399" sldId="310"/>
        </pc:sldMkLst>
        <pc:spChg chg="mod">
          <ac:chgData name="Güler Demir" userId="51ad5cf4d1839854" providerId="LiveId" clId="{4A107DD2-2C16-439C-A49C-54B72FDAB6B6}" dt="2025-08-09T10:55:50.808" v="4996" actId="14100"/>
          <ac:spMkLst>
            <pc:docMk/>
            <pc:sldMk cId="3474628399" sldId="310"/>
            <ac:spMk id="2" creationId="{021ECDE7-AE6E-5843-19F9-FEB820BDC3AF}"/>
          </ac:spMkLst>
        </pc:spChg>
        <pc:spChg chg="del mod">
          <ac:chgData name="Güler Demir" userId="51ad5cf4d1839854" providerId="LiveId" clId="{4A107DD2-2C16-439C-A49C-54B72FDAB6B6}" dt="2025-08-09T10:53:09.662" v="4943"/>
          <ac:spMkLst>
            <pc:docMk/>
            <pc:sldMk cId="3474628399" sldId="310"/>
            <ac:spMk id="3" creationId="{38E4D58A-4BC7-0411-8442-A01E43E41BD5}"/>
          </ac:spMkLst>
        </pc:spChg>
        <pc:spChg chg="add mod">
          <ac:chgData name="Güler Demir" userId="51ad5cf4d1839854" providerId="LiveId" clId="{4A107DD2-2C16-439C-A49C-54B72FDAB6B6}" dt="2025-08-09T10:55:13.274" v="4988" actId="1076"/>
          <ac:spMkLst>
            <pc:docMk/>
            <pc:sldMk cId="3474628399" sldId="310"/>
            <ac:spMk id="6" creationId="{5BEF0B75-FEBA-462A-CDF1-720AE806A155}"/>
          </ac:spMkLst>
        </pc:spChg>
        <pc:picChg chg="add mod">
          <ac:chgData name="Güler Demir" userId="51ad5cf4d1839854" providerId="LiveId" clId="{4A107DD2-2C16-439C-A49C-54B72FDAB6B6}" dt="2025-08-09T10:53:23.589" v="4947" actId="1076"/>
          <ac:picMkLst>
            <pc:docMk/>
            <pc:sldMk cId="3474628399" sldId="310"/>
            <ac:picMk id="4" creationId="{ED79B8C1-DC62-4B6C-B6BA-75E67C9110C3}"/>
          </ac:picMkLst>
        </pc:picChg>
      </pc:sldChg>
    </pc:docChg>
  </pc:docChgLst>
  <pc:docChgLst>
    <pc:chgData name="Güler Demir" userId="51ad5cf4d1839854" providerId="LiveId" clId="{31EABDE5-AFD6-4D07-8D01-AF1694BA0622}"/>
    <pc:docChg chg="undo custSel addSld modSld sldOrd">
      <pc:chgData name="Güler Demir" userId="51ad5cf4d1839854" providerId="LiveId" clId="{31EABDE5-AFD6-4D07-8D01-AF1694BA0622}" dt="2025-07-25T14:04:36.982" v="892" actId="27636"/>
      <pc:docMkLst>
        <pc:docMk/>
      </pc:docMkLst>
      <pc:sldChg chg="addSp delSp modSp mod modClrScheme chgLayout">
        <pc:chgData name="Güler Demir" userId="51ad5cf4d1839854" providerId="LiveId" clId="{31EABDE5-AFD6-4D07-8D01-AF1694BA0622}" dt="2025-07-25T13:29:35.236" v="351" actId="20577"/>
        <pc:sldMkLst>
          <pc:docMk/>
          <pc:sldMk cId="951358384" sldId="256"/>
        </pc:sldMkLst>
        <pc:spChg chg="mod ord">
          <ac:chgData name="Güler Demir" userId="51ad5cf4d1839854" providerId="LiveId" clId="{31EABDE5-AFD6-4D07-8D01-AF1694BA0622}" dt="2025-07-25T13:29:35.236" v="351" actId="20577"/>
          <ac:spMkLst>
            <pc:docMk/>
            <pc:sldMk cId="951358384" sldId="256"/>
            <ac:spMk id="2" creationId="{00000000-0000-0000-0000-000000000000}"/>
          </ac:spMkLst>
        </pc:spChg>
        <pc:spChg chg="mod ord">
          <ac:chgData name="Güler Demir" userId="51ad5cf4d1839854" providerId="LiveId" clId="{31EABDE5-AFD6-4D07-8D01-AF1694BA0622}" dt="2025-07-25T13:03:08.108" v="6" actId="6264"/>
          <ac:spMkLst>
            <pc:docMk/>
            <pc:sldMk cId="951358384" sldId="256"/>
            <ac:spMk id="3" creationId="{00000000-0000-0000-0000-000000000000}"/>
          </ac:spMkLst>
        </pc:spChg>
      </pc:sldChg>
      <pc:sldChg chg="modSp mod">
        <pc:chgData name="Güler Demir" userId="51ad5cf4d1839854" providerId="LiveId" clId="{31EABDE5-AFD6-4D07-8D01-AF1694BA0622}" dt="2025-07-25T14:04:36.982" v="892" actId="27636"/>
        <pc:sldMkLst>
          <pc:docMk/>
          <pc:sldMk cId="2053632720" sldId="259"/>
        </pc:sldMkLst>
        <pc:spChg chg="mod">
          <ac:chgData name="Güler Demir" userId="51ad5cf4d1839854" providerId="LiveId" clId="{31EABDE5-AFD6-4D07-8D01-AF1694BA0622}" dt="2025-07-25T14:04:36.982" v="892" actId="27636"/>
          <ac:spMkLst>
            <pc:docMk/>
            <pc:sldMk cId="2053632720" sldId="259"/>
            <ac:spMk id="3" creationId="{00000000-0000-0000-0000-000000000000}"/>
          </ac:spMkLst>
        </pc:spChg>
      </pc:sldChg>
      <pc:sldChg chg="modSp mod">
        <pc:chgData name="Güler Demir" userId="51ad5cf4d1839854" providerId="LiveId" clId="{31EABDE5-AFD6-4D07-8D01-AF1694BA0622}" dt="2025-07-25T13:05:20.355" v="43" actId="20577"/>
        <pc:sldMkLst>
          <pc:docMk/>
          <pc:sldMk cId="2516170478" sldId="265"/>
        </pc:sldMkLst>
      </pc:sldChg>
      <pc:sldChg chg="modSp mod">
        <pc:chgData name="Güler Demir" userId="51ad5cf4d1839854" providerId="LiveId" clId="{31EABDE5-AFD6-4D07-8D01-AF1694BA0622}" dt="2025-07-25T13:36:38.677" v="463" actId="20577"/>
        <pc:sldMkLst>
          <pc:docMk/>
          <pc:sldMk cId="3344766644" sldId="269"/>
        </pc:sldMkLst>
      </pc:sldChg>
      <pc:sldChg chg="addSp modSp add mod">
        <pc:chgData name="Güler Demir" userId="51ad5cf4d1839854" providerId="LiveId" clId="{31EABDE5-AFD6-4D07-8D01-AF1694BA0622}" dt="2025-07-25T13:27:57.260" v="313" actId="6549"/>
        <pc:sldMkLst>
          <pc:docMk/>
          <pc:sldMk cId="3025657415" sldId="272"/>
        </pc:sldMkLst>
      </pc:sldChg>
      <pc:sldChg chg="modSp add mod">
        <pc:chgData name="Güler Demir" userId="51ad5cf4d1839854" providerId="LiveId" clId="{31EABDE5-AFD6-4D07-8D01-AF1694BA0622}" dt="2025-07-25T13:42:29.284" v="569" actId="6549"/>
        <pc:sldMkLst>
          <pc:docMk/>
          <pc:sldMk cId="3671853562" sldId="273"/>
        </pc:sldMkLst>
      </pc:sldChg>
      <pc:sldChg chg="modSp add mod ord">
        <pc:chgData name="Güler Demir" userId="51ad5cf4d1839854" providerId="LiveId" clId="{31EABDE5-AFD6-4D07-8D01-AF1694BA0622}" dt="2025-07-25T13:49:52.341" v="702" actId="20578"/>
        <pc:sldMkLst>
          <pc:docMk/>
          <pc:sldMk cId="3189390810" sldId="274"/>
        </pc:sldMkLst>
      </pc:sldChg>
      <pc:sldChg chg="modSp add mod">
        <pc:chgData name="Güler Demir" userId="51ad5cf4d1839854" providerId="LiveId" clId="{31EABDE5-AFD6-4D07-8D01-AF1694BA0622}" dt="2025-07-25T13:52:21.290" v="716" actId="20577"/>
        <pc:sldMkLst>
          <pc:docMk/>
          <pc:sldMk cId="2916493566" sldId="275"/>
        </pc:sldMkLst>
      </pc:sldChg>
      <pc:sldChg chg="modSp add mod">
        <pc:chgData name="Güler Demir" userId="51ad5cf4d1839854" providerId="LiveId" clId="{31EABDE5-AFD6-4D07-8D01-AF1694BA0622}" dt="2025-07-25T13:52:34.047" v="723" actId="20577"/>
        <pc:sldMkLst>
          <pc:docMk/>
          <pc:sldMk cId="2896014113" sldId="276"/>
        </pc:sldMkLst>
      </pc:sldChg>
      <pc:sldChg chg="modSp add mod">
        <pc:chgData name="Güler Demir" userId="51ad5cf4d1839854" providerId="LiveId" clId="{31EABDE5-AFD6-4D07-8D01-AF1694BA0622}" dt="2025-07-25T13:53:52.427" v="754" actId="6549"/>
        <pc:sldMkLst>
          <pc:docMk/>
          <pc:sldMk cId="2495040497" sldId="277"/>
        </pc:sldMkLst>
      </pc:sldChg>
      <pc:sldChg chg="modSp add mod">
        <pc:chgData name="Güler Demir" userId="51ad5cf4d1839854" providerId="LiveId" clId="{31EABDE5-AFD6-4D07-8D01-AF1694BA0622}" dt="2025-07-25T13:57:09.045" v="806" actId="20577"/>
        <pc:sldMkLst>
          <pc:docMk/>
          <pc:sldMk cId="3136241400" sldId="278"/>
        </pc:sldMkLst>
      </pc:sldChg>
      <pc:sldChg chg="modSp add mod">
        <pc:chgData name="Güler Demir" userId="51ad5cf4d1839854" providerId="LiveId" clId="{31EABDE5-AFD6-4D07-8D01-AF1694BA0622}" dt="2025-07-25T14:02:18.442" v="838" actId="20577"/>
        <pc:sldMkLst>
          <pc:docMk/>
          <pc:sldMk cId="1457631776" sldId="279"/>
        </pc:sldMkLst>
      </pc:sldChg>
    </pc:docChg>
  </pc:docChgLst>
  <pc:docChgLst>
    <pc:chgData name="Güler Demir" userId="51ad5cf4d1839854" providerId="LiveId" clId="{36C0E472-3CB6-4A87-9F67-447E49966655}"/>
    <pc:docChg chg="undo custSel addSld delSld modSld sldOrd">
      <pc:chgData name="Güler Demir" userId="51ad5cf4d1839854" providerId="LiveId" clId="{36C0E472-3CB6-4A87-9F67-447E49966655}" dt="2025-07-27T15:24:30.884" v="3167" actId="2696"/>
      <pc:docMkLst>
        <pc:docMk/>
      </pc:docMkLst>
      <pc:sldChg chg="modSp mod">
        <pc:chgData name="Güler Demir" userId="51ad5cf4d1839854" providerId="LiveId" clId="{36C0E472-3CB6-4A87-9F67-447E49966655}" dt="2025-07-27T08:17:17.588" v="2"/>
        <pc:sldMkLst>
          <pc:docMk/>
          <pc:sldMk cId="951358384" sldId="256"/>
        </pc:sldMkLst>
        <pc:spChg chg="mod">
          <ac:chgData name="Güler Demir" userId="51ad5cf4d1839854" providerId="LiveId" clId="{36C0E472-3CB6-4A87-9F67-447E49966655}" dt="2025-07-27T08:17:17.588" v="2"/>
          <ac:spMkLst>
            <pc:docMk/>
            <pc:sldMk cId="951358384" sldId="256"/>
            <ac:spMk id="2" creationId="{00000000-0000-0000-0000-000000000000}"/>
          </ac:spMkLst>
        </pc:spChg>
      </pc:sldChg>
      <pc:sldChg chg="modSp add del mod">
        <pc:chgData name="Güler Demir" userId="51ad5cf4d1839854" providerId="LiveId" clId="{36C0E472-3CB6-4A87-9F67-447E49966655}" dt="2025-07-27T15:04:19.817" v="2874" actId="114"/>
        <pc:sldMkLst>
          <pc:docMk/>
          <pc:sldMk cId="2053632720" sldId="259"/>
        </pc:sldMkLst>
        <pc:spChg chg="mod">
          <ac:chgData name="Güler Demir" userId="51ad5cf4d1839854" providerId="LiveId" clId="{36C0E472-3CB6-4A87-9F67-447E49966655}" dt="2025-07-27T15:04:19.817" v="2874" actId="114"/>
          <ac:spMkLst>
            <pc:docMk/>
            <pc:sldMk cId="2053632720" sldId="259"/>
            <ac:spMk id="3" creationId="{00000000-0000-0000-0000-000000000000}"/>
          </ac:spMkLst>
        </pc:spChg>
      </pc:sldChg>
      <pc:sldChg chg="modSp mod">
        <pc:chgData name="Güler Demir" userId="51ad5cf4d1839854" providerId="LiveId" clId="{36C0E472-3CB6-4A87-9F67-447E49966655}" dt="2025-07-27T08:30:29.479" v="133" actId="20577"/>
        <pc:sldMkLst>
          <pc:docMk/>
          <pc:sldMk cId="3600689707" sldId="280"/>
        </pc:sldMkLst>
      </pc:sldChg>
      <pc:sldChg chg="del">
        <pc:chgData name="Güler Demir" userId="51ad5cf4d1839854" providerId="LiveId" clId="{36C0E472-3CB6-4A87-9F67-447E49966655}" dt="2025-07-27T08:17:40.149" v="19" actId="47"/>
        <pc:sldMkLst>
          <pc:docMk/>
          <pc:sldMk cId="1016754339" sldId="281"/>
        </pc:sldMkLst>
      </pc:sldChg>
      <pc:sldChg chg="modSp add mod">
        <pc:chgData name="Güler Demir" userId="51ad5cf4d1839854" providerId="LiveId" clId="{36C0E472-3CB6-4A87-9F67-447E49966655}" dt="2025-07-27T08:46:10.148" v="393" actId="20577"/>
        <pc:sldMkLst>
          <pc:docMk/>
          <pc:sldMk cId="3179256762" sldId="281"/>
        </pc:sldMkLst>
      </pc:sldChg>
      <pc:sldChg chg="modSp add del mod">
        <pc:chgData name="Güler Demir" userId="51ad5cf4d1839854" providerId="LiveId" clId="{36C0E472-3CB6-4A87-9F67-447E49966655}" dt="2025-07-27T09:53:50.241" v="797" actId="2696"/>
        <pc:sldMkLst>
          <pc:docMk/>
          <pc:sldMk cId="2610216149" sldId="282"/>
        </pc:sldMkLst>
      </pc:sldChg>
      <pc:sldChg chg="del">
        <pc:chgData name="Güler Demir" userId="51ad5cf4d1839854" providerId="LiveId" clId="{36C0E472-3CB6-4A87-9F67-447E49966655}" dt="2025-07-27T08:17:40.729" v="20" actId="47"/>
        <pc:sldMkLst>
          <pc:docMk/>
          <pc:sldMk cId="3001786959" sldId="282"/>
        </pc:sldMkLst>
      </pc:sldChg>
      <pc:sldChg chg="del">
        <pc:chgData name="Güler Demir" userId="51ad5cf4d1839854" providerId="LiveId" clId="{36C0E472-3CB6-4A87-9F67-447E49966655}" dt="2025-07-27T08:17:41.530" v="21" actId="47"/>
        <pc:sldMkLst>
          <pc:docMk/>
          <pc:sldMk cId="1321611415" sldId="283"/>
        </pc:sldMkLst>
      </pc:sldChg>
      <pc:sldChg chg="addSp modSp add mod">
        <pc:chgData name="Güler Demir" userId="51ad5cf4d1839854" providerId="LiveId" clId="{36C0E472-3CB6-4A87-9F67-447E49966655}" dt="2025-07-27T09:54:29.486" v="800" actId="20577"/>
        <pc:sldMkLst>
          <pc:docMk/>
          <pc:sldMk cId="1760798321" sldId="283"/>
        </pc:sldMkLst>
      </pc:sldChg>
      <pc:sldChg chg="del">
        <pc:chgData name="Güler Demir" userId="51ad5cf4d1839854" providerId="LiveId" clId="{36C0E472-3CB6-4A87-9F67-447E49966655}" dt="2025-07-27T08:17:29.217" v="6" actId="47"/>
        <pc:sldMkLst>
          <pc:docMk/>
          <pc:sldMk cId="998888583" sldId="284"/>
        </pc:sldMkLst>
      </pc:sldChg>
      <pc:sldChg chg="modSp add mod">
        <pc:chgData name="Güler Demir" userId="51ad5cf4d1839854" providerId="LiveId" clId="{36C0E472-3CB6-4A87-9F67-447E49966655}" dt="2025-07-27T10:02:55.904" v="889" actId="20577"/>
        <pc:sldMkLst>
          <pc:docMk/>
          <pc:sldMk cId="1472598695" sldId="284"/>
        </pc:sldMkLst>
      </pc:sldChg>
      <pc:sldChg chg="modSp add mod">
        <pc:chgData name="Güler Demir" userId="51ad5cf4d1839854" providerId="LiveId" clId="{36C0E472-3CB6-4A87-9F67-447E49966655}" dt="2025-07-27T10:11:33.751" v="912" actId="12"/>
        <pc:sldMkLst>
          <pc:docMk/>
          <pc:sldMk cId="1211647138" sldId="285"/>
        </pc:sldMkLst>
      </pc:sldChg>
      <pc:sldChg chg="modSp add mod">
        <pc:chgData name="Güler Demir" userId="51ad5cf4d1839854" providerId="LiveId" clId="{36C0E472-3CB6-4A87-9F67-447E49966655}" dt="2025-07-27T10:03:19.060" v="892" actId="20577"/>
        <pc:sldMkLst>
          <pc:docMk/>
          <pc:sldMk cId="2912990223" sldId="286"/>
        </pc:sldMkLst>
      </pc:sldChg>
      <pc:sldChg chg="del">
        <pc:chgData name="Güler Demir" userId="51ad5cf4d1839854" providerId="LiveId" clId="{36C0E472-3CB6-4A87-9F67-447E49966655}" dt="2025-07-27T08:17:29.421" v="7" actId="47"/>
        <pc:sldMkLst>
          <pc:docMk/>
          <pc:sldMk cId="1055208451" sldId="287"/>
        </pc:sldMkLst>
      </pc:sldChg>
      <pc:sldChg chg="modSp add mod">
        <pc:chgData name="Güler Demir" userId="51ad5cf4d1839854" providerId="LiveId" clId="{36C0E472-3CB6-4A87-9F67-447E49966655}" dt="2025-07-27T13:01:10.425" v="1779" actId="6549"/>
        <pc:sldMkLst>
          <pc:docMk/>
          <pc:sldMk cId="2547195603" sldId="287"/>
        </pc:sldMkLst>
        <pc:spChg chg="mod">
          <ac:chgData name="Güler Demir" userId="51ad5cf4d1839854" providerId="LiveId" clId="{36C0E472-3CB6-4A87-9F67-447E49966655}" dt="2025-07-27T10:15:10.817" v="924" actId="6549"/>
          <ac:spMkLst>
            <pc:docMk/>
            <pc:sldMk cId="2547195603" sldId="287"/>
            <ac:spMk id="2" creationId="{88478C8D-0694-A147-D76A-7DCF48314CD0}"/>
          </ac:spMkLst>
        </pc:spChg>
        <pc:spChg chg="mod">
          <ac:chgData name="Güler Demir" userId="51ad5cf4d1839854" providerId="LiveId" clId="{36C0E472-3CB6-4A87-9F67-447E49966655}" dt="2025-07-27T13:01:10.425" v="1779" actId="6549"/>
          <ac:spMkLst>
            <pc:docMk/>
            <pc:sldMk cId="2547195603" sldId="287"/>
            <ac:spMk id="3" creationId="{C95BFF87-1C91-EA47-840A-63C2FFC72BA5}"/>
          </ac:spMkLst>
        </pc:spChg>
      </pc:sldChg>
      <pc:sldChg chg="del">
        <pc:chgData name="Güler Demir" userId="51ad5cf4d1839854" providerId="LiveId" clId="{36C0E472-3CB6-4A87-9F67-447E49966655}" dt="2025-07-27T08:17:29.608" v="8" actId="47"/>
        <pc:sldMkLst>
          <pc:docMk/>
          <pc:sldMk cId="250079020" sldId="288"/>
        </pc:sldMkLst>
      </pc:sldChg>
      <pc:sldChg chg="addSp modSp add mod">
        <pc:chgData name="Güler Demir" userId="51ad5cf4d1839854" providerId="LiveId" clId="{36C0E472-3CB6-4A87-9F67-447E49966655}" dt="2025-07-27T13:24:28.099" v="2055" actId="115"/>
        <pc:sldMkLst>
          <pc:docMk/>
          <pc:sldMk cId="823166081" sldId="288"/>
        </pc:sldMkLst>
      </pc:sldChg>
      <pc:sldChg chg="del">
        <pc:chgData name="Güler Demir" userId="51ad5cf4d1839854" providerId="LiveId" clId="{36C0E472-3CB6-4A87-9F67-447E49966655}" dt="2025-07-27T08:17:29.890" v="9" actId="47"/>
        <pc:sldMkLst>
          <pc:docMk/>
          <pc:sldMk cId="115118850" sldId="289"/>
        </pc:sldMkLst>
      </pc:sldChg>
      <pc:sldChg chg="modSp add del mod">
        <pc:chgData name="Güler Demir" userId="51ad5cf4d1839854" providerId="LiveId" clId="{36C0E472-3CB6-4A87-9F67-447E49966655}" dt="2025-07-27T15:24:30.884" v="3167" actId="2696"/>
        <pc:sldMkLst>
          <pc:docMk/>
          <pc:sldMk cId="2323168454" sldId="289"/>
        </pc:sldMkLst>
      </pc:sldChg>
      <pc:sldChg chg="del">
        <pc:chgData name="Güler Demir" userId="51ad5cf4d1839854" providerId="LiveId" clId="{36C0E472-3CB6-4A87-9F67-447E49966655}" dt="2025-07-27T08:17:28.998" v="5" actId="47"/>
        <pc:sldMkLst>
          <pc:docMk/>
          <pc:sldMk cId="2809261561" sldId="290"/>
        </pc:sldMkLst>
      </pc:sldChg>
      <pc:sldChg chg="modSp add mod">
        <pc:chgData name="Güler Demir" userId="51ad5cf4d1839854" providerId="LiveId" clId="{36C0E472-3CB6-4A87-9F67-447E49966655}" dt="2025-07-27T10:21:13.860" v="1020" actId="6549"/>
        <pc:sldMkLst>
          <pc:docMk/>
          <pc:sldMk cId="3825628260" sldId="290"/>
        </pc:sldMkLst>
      </pc:sldChg>
      <pc:sldChg chg="modSp add mod">
        <pc:chgData name="Güler Demir" userId="51ad5cf4d1839854" providerId="LiveId" clId="{36C0E472-3CB6-4A87-9F67-447E49966655}" dt="2025-07-27T10:21:20.178" v="1021"/>
        <pc:sldMkLst>
          <pc:docMk/>
          <pc:sldMk cId="3075695239" sldId="291"/>
        </pc:sldMkLst>
      </pc:sldChg>
      <pc:sldChg chg="del">
        <pc:chgData name="Güler Demir" userId="51ad5cf4d1839854" providerId="LiveId" clId="{36C0E472-3CB6-4A87-9F67-447E49966655}" dt="2025-07-27T08:17:28.793" v="4" actId="47"/>
        <pc:sldMkLst>
          <pc:docMk/>
          <pc:sldMk cId="4014110052" sldId="291"/>
        </pc:sldMkLst>
      </pc:sldChg>
      <pc:sldChg chg="modSp add del mod">
        <pc:chgData name="Güler Demir" userId="51ad5cf4d1839854" providerId="LiveId" clId="{36C0E472-3CB6-4A87-9F67-447E49966655}" dt="2025-07-27T13:15:19.994" v="1949" actId="2696"/>
        <pc:sldMkLst>
          <pc:docMk/>
          <pc:sldMk cId="2059978905" sldId="292"/>
        </pc:sldMkLst>
      </pc:sldChg>
      <pc:sldChg chg="del">
        <pc:chgData name="Güler Demir" userId="51ad5cf4d1839854" providerId="LiveId" clId="{36C0E472-3CB6-4A87-9F67-447E49966655}" dt="2025-07-27T08:17:28.543" v="3" actId="47"/>
        <pc:sldMkLst>
          <pc:docMk/>
          <pc:sldMk cId="2753075542" sldId="292"/>
        </pc:sldMkLst>
      </pc:sldChg>
      <pc:sldChg chg="del">
        <pc:chgData name="Güler Demir" userId="51ad5cf4d1839854" providerId="LiveId" clId="{36C0E472-3CB6-4A87-9F67-447E49966655}" dt="2025-07-27T08:17:30.046" v="10" actId="47"/>
        <pc:sldMkLst>
          <pc:docMk/>
          <pc:sldMk cId="508213671" sldId="293"/>
        </pc:sldMkLst>
      </pc:sldChg>
      <pc:sldChg chg="modSp add del mod">
        <pc:chgData name="Güler Demir" userId="51ad5cf4d1839854" providerId="LiveId" clId="{36C0E472-3CB6-4A87-9F67-447E49966655}" dt="2025-07-27T13:15:23.708" v="1950" actId="2696"/>
        <pc:sldMkLst>
          <pc:docMk/>
          <pc:sldMk cId="2477930499" sldId="293"/>
        </pc:sldMkLst>
      </pc:sldChg>
      <pc:sldChg chg="del">
        <pc:chgData name="Güler Demir" userId="51ad5cf4d1839854" providerId="LiveId" clId="{36C0E472-3CB6-4A87-9F67-447E49966655}" dt="2025-07-27T08:17:30.266" v="11" actId="47"/>
        <pc:sldMkLst>
          <pc:docMk/>
          <pc:sldMk cId="1317178588" sldId="294"/>
        </pc:sldMkLst>
      </pc:sldChg>
      <pc:sldChg chg="modSp add del mod">
        <pc:chgData name="Güler Demir" userId="51ad5cf4d1839854" providerId="LiveId" clId="{36C0E472-3CB6-4A87-9F67-447E49966655}" dt="2025-07-27T15:21:54.457" v="3141" actId="2696"/>
        <pc:sldMkLst>
          <pc:docMk/>
          <pc:sldMk cId="3527128589" sldId="294"/>
        </pc:sldMkLst>
      </pc:sldChg>
      <pc:sldChg chg="modSp add mod">
        <pc:chgData name="Güler Demir" userId="51ad5cf4d1839854" providerId="LiveId" clId="{36C0E472-3CB6-4A87-9F67-447E49966655}" dt="2025-07-27T13:21:36.444" v="1998" actId="1076"/>
        <pc:sldMkLst>
          <pc:docMk/>
          <pc:sldMk cId="3765605218" sldId="295"/>
        </pc:sldMkLst>
      </pc:sldChg>
      <pc:sldChg chg="del">
        <pc:chgData name="Güler Demir" userId="51ad5cf4d1839854" providerId="LiveId" clId="{36C0E472-3CB6-4A87-9F67-447E49966655}" dt="2025-07-27T08:17:30.438" v="12" actId="47"/>
        <pc:sldMkLst>
          <pc:docMk/>
          <pc:sldMk cId="4083946880" sldId="295"/>
        </pc:sldMkLst>
      </pc:sldChg>
      <pc:sldChg chg="del">
        <pc:chgData name="Güler Demir" userId="51ad5cf4d1839854" providerId="LiveId" clId="{36C0E472-3CB6-4A87-9F67-447E49966655}" dt="2025-07-27T08:17:30.609" v="13" actId="47"/>
        <pc:sldMkLst>
          <pc:docMk/>
          <pc:sldMk cId="3386430625" sldId="296"/>
        </pc:sldMkLst>
      </pc:sldChg>
      <pc:sldChg chg="modSp add mod">
        <pc:chgData name="Güler Demir" userId="51ad5cf4d1839854" providerId="LiveId" clId="{36C0E472-3CB6-4A87-9F67-447E49966655}" dt="2025-07-27T13:28:29.961" v="2202" actId="6549"/>
        <pc:sldMkLst>
          <pc:docMk/>
          <pc:sldMk cId="3670241502" sldId="296"/>
        </pc:sldMkLst>
      </pc:sldChg>
      <pc:sldChg chg="del">
        <pc:chgData name="Güler Demir" userId="51ad5cf4d1839854" providerId="LiveId" clId="{36C0E472-3CB6-4A87-9F67-447E49966655}" dt="2025-07-27T08:17:30.829" v="14" actId="47"/>
        <pc:sldMkLst>
          <pc:docMk/>
          <pc:sldMk cId="1261892806" sldId="297"/>
        </pc:sldMkLst>
      </pc:sldChg>
      <pc:sldChg chg="addSp modSp add mod">
        <pc:chgData name="Güler Demir" userId="51ad5cf4d1839854" providerId="LiveId" clId="{36C0E472-3CB6-4A87-9F67-447E49966655}" dt="2025-07-27T13:38:58.354" v="2345" actId="14100"/>
        <pc:sldMkLst>
          <pc:docMk/>
          <pc:sldMk cId="2636235179" sldId="297"/>
        </pc:sldMkLst>
      </pc:sldChg>
      <pc:sldChg chg="modSp add del mod">
        <pc:chgData name="Güler Demir" userId="51ad5cf4d1839854" providerId="LiveId" clId="{36C0E472-3CB6-4A87-9F67-447E49966655}" dt="2025-07-27T15:21:49.698" v="3140" actId="2696"/>
        <pc:sldMkLst>
          <pc:docMk/>
          <pc:sldMk cId="3338161210" sldId="298"/>
        </pc:sldMkLst>
      </pc:sldChg>
      <pc:sldChg chg="del">
        <pc:chgData name="Güler Demir" userId="51ad5cf4d1839854" providerId="LiveId" clId="{36C0E472-3CB6-4A87-9F67-447E49966655}" dt="2025-07-27T08:17:31.048" v="15" actId="47"/>
        <pc:sldMkLst>
          <pc:docMk/>
          <pc:sldMk cId="3620837380" sldId="298"/>
        </pc:sldMkLst>
      </pc:sldChg>
      <pc:sldChg chg="del">
        <pc:chgData name="Güler Demir" userId="51ad5cf4d1839854" providerId="LiveId" clId="{36C0E472-3CB6-4A87-9F67-447E49966655}" dt="2025-07-27T08:17:31.267" v="16" actId="47"/>
        <pc:sldMkLst>
          <pc:docMk/>
          <pc:sldMk cId="1915421" sldId="299"/>
        </pc:sldMkLst>
      </pc:sldChg>
      <pc:sldChg chg="modSp add mod ord">
        <pc:chgData name="Güler Demir" userId="51ad5cf4d1839854" providerId="LiveId" clId="{36C0E472-3CB6-4A87-9F67-447E49966655}" dt="2025-07-27T14:01:59.900" v="2569" actId="20577"/>
        <pc:sldMkLst>
          <pc:docMk/>
          <pc:sldMk cId="3202011216" sldId="299"/>
        </pc:sldMkLst>
      </pc:sldChg>
      <pc:sldChg chg="modSp add mod">
        <pc:chgData name="Güler Demir" userId="51ad5cf4d1839854" providerId="LiveId" clId="{36C0E472-3CB6-4A87-9F67-447E49966655}" dt="2025-07-27T14:04:45.400" v="2583" actId="6549"/>
        <pc:sldMkLst>
          <pc:docMk/>
          <pc:sldMk cId="636083671" sldId="300"/>
        </pc:sldMkLst>
      </pc:sldChg>
      <pc:sldChg chg="addSp modSp add mod">
        <pc:chgData name="Güler Demir" userId="51ad5cf4d1839854" providerId="LiveId" clId="{36C0E472-3CB6-4A87-9F67-447E49966655}" dt="2025-07-27T15:00:20.603" v="2773" actId="20577"/>
        <pc:sldMkLst>
          <pc:docMk/>
          <pc:sldMk cId="3244782233" sldId="301"/>
        </pc:sldMkLst>
      </pc:sldChg>
      <pc:sldChg chg="modSp add mod">
        <pc:chgData name="Güler Demir" userId="51ad5cf4d1839854" providerId="LiveId" clId="{36C0E472-3CB6-4A87-9F67-447E49966655}" dt="2025-07-27T15:23:59.814" v="3166" actId="255"/>
        <pc:sldMkLst>
          <pc:docMk/>
          <pc:sldMk cId="1996868268" sldId="302"/>
        </pc:sldMkLst>
      </pc:sldChg>
      <pc:sldChg chg="addSp modSp add mod">
        <pc:chgData name="Güler Demir" userId="51ad5cf4d1839854" providerId="LiveId" clId="{36C0E472-3CB6-4A87-9F67-447E49966655}" dt="2025-07-27T15:07:04.817" v="2960" actId="21"/>
        <pc:sldMkLst>
          <pc:docMk/>
          <pc:sldMk cId="2154332301" sldId="303"/>
        </pc:sldMkLst>
      </pc:sldChg>
    </pc:docChg>
  </pc:docChgLst>
  <pc:docChgLst>
    <pc:chgData name="Güler Demir" userId="51ad5cf4d1839854" providerId="LiveId" clId="{83C74A7A-7DCC-416A-8377-BF38D9500092}"/>
    <pc:docChg chg="undo custSel addSld delSld modSld sldOrd">
      <pc:chgData name="Güler Demir" userId="51ad5cf4d1839854" providerId="LiveId" clId="{83C74A7A-7DCC-416A-8377-BF38D9500092}" dt="2025-07-26T19:29:43.908" v="3541" actId="20577"/>
      <pc:docMkLst>
        <pc:docMk/>
      </pc:docMkLst>
      <pc:sldChg chg="modSp mod">
        <pc:chgData name="Güler Demir" userId="51ad5cf4d1839854" providerId="LiveId" clId="{83C74A7A-7DCC-416A-8377-BF38D9500092}" dt="2025-07-26T19:29:43.908" v="3541" actId="20577"/>
        <pc:sldMkLst>
          <pc:docMk/>
          <pc:sldMk cId="951358384" sldId="256"/>
        </pc:sldMkLst>
        <pc:spChg chg="mod">
          <ac:chgData name="Güler Demir" userId="51ad5cf4d1839854" providerId="LiveId" clId="{83C74A7A-7DCC-416A-8377-BF38D9500092}" dt="2025-07-26T19:29:43.908" v="3541" actId="20577"/>
          <ac:spMkLst>
            <pc:docMk/>
            <pc:sldMk cId="951358384" sldId="256"/>
            <ac:spMk id="2" creationId="{00000000-0000-0000-0000-000000000000}"/>
          </ac:spMkLst>
        </pc:spChg>
      </pc:sldChg>
      <pc:sldChg chg="modSp mod ord modNotesTx">
        <pc:chgData name="Güler Demir" userId="51ad5cf4d1839854" providerId="LiveId" clId="{83C74A7A-7DCC-416A-8377-BF38D9500092}" dt="2025-07-26T19:09:00.628" v="3119"/>
        <pc:sldMkLst>
          <pc:docMk/>
          <pc:sldMk cId="2053632720" sldId="259"/>
        </pc:sldMkLst>
        <pc:spChg chg="mod">
          <ac:chgData name="Güler Demir" userId="51ad5cf4d1839854" providerId="LiveId" clId="{83C74A7A-7DCC-416A-8377-BF38D9500092}" dt="2025-07-26T19:02:18.404" v="3083" actId="114"/>
          <ac:spMkLst>
            <pc:docMk/>
            <pc:sldMk cId="2053632720" sldId="259"/>
            <ac:spMk id="3" creationId="{00000000-0000-0000-0000-000000000000}"/>
          </ac:spMkLst>
        </pc:spChg>
      </pc:sldChg>
      <pc:sldChg chg="del">
        <pc:chgData name="Güler Demir" userId="51ad5cf4d1839854" providerId="LiveId" clId="{83C74A7A-7DCC-416A-8377-BF38D9500092}" dt="2025-07-26T15:04:09.469" v="23" actId="47"/>
        <pc:sldMkLst>
          <pc:docMk/>
          <pc:sldMk cId="2061053331" sldId="262"/>
        </pc:sldMkLst>
      </pc:sldChg>
      <pc:sldChg chg="del">
        <pc:chgData name="Güler Demir" userId="51ad5cf4d1839854" providerId="LiveId" clId="{83C74A7A-7DCC-416A-8377-BF38D9500092}" dt="2025-07-26T15:04:01.987" v="8" actId="47"/>
        <pc:sldMkLst>
          <pc:docMk/>
          <pc:sldMk cId="3719239285" sldId="263"/>
        </pc:sldMkLst>
      </pc:sldChg>
      <pc:sldChg chg="del">
        <pc:chgData name="Güler Demir" userId="51ad5cf4d1839854" providerId="LiveId" clId="{83C74A7A-7DCC-416A-8377-BF38D9500092}" dt="2025-07-26T15:04:02.179" v="9" actId="47"/>
        <pc:sldMkLst>
          <pc:docMk/>
          <pc:sldMk cId="4238868765" sldId="264"/>
        </pc:sldMkLst>
      </pc:sldChg>
      <pc:sldChg chg="del">
        <pc:chgData name="Güler Demir" userId="51ad5cf4d1839854" providerId="LiveId" clId="{83C74A7A-7DCC-416A-8377-BF38D9500092}" dt="2025-07-26T15:04:02.378" v="10" actId="47"/>
        <pc:sldMkLst>
          <pc:docMk/>
          <pc:sldMk cId="1359927673" sldId="265"/>
        </pc:sldMkLst>
      </pc:sldChg>
      <pc:sldChg chg="del">
        <pc:chgData name="Güler Demir" userId="51ad5cf4d1839854" providerId="LiveId" clId="{83C74A7A-7DCC-416A-8377-BF38D9500092}" dt="2025-07-26T15:04:02.597" v="11" actId="47"/>
        <pc:sldMkLst>
          <pc:docMk/>
          <pc:sldMk cId="1808728161" sldId="266"/>
        </pc:sldMkLst>
      </pc:sldChg>
      <pc:sldChg chg="del">
        <pc:chgData name="Güler Demir" userId="51ad5cf4d1839854" providerId="LiveId" clId="{83C74A7A-7DCC-416A-8377-BF38D9500092}" dt="2025-07-26T15:04:03.065" v="12" actId="47"/>
        <pc:sldMkLst>
          <pc:docMk/>
          <pc:sldMk cId="3541991949" sldId="267"/>
        </pc:sldMkLst>
      </pc:sldChg>
      <pc:sldChg chg="del">
        <pc:chgData name="Güler Demir" userId="51ad5cf4d1839854" providerId="LiveId" clId="{83C74A7A-7DCC-416A-8377-BF38D9500092}" dt="2025-07-26T15:04:03.691" v="15" actId="47"/>
        <pc:sldMkLst>
          <pc:docMk/>
          <pc:sldMk cId="1227201838" sldId="268"/>
        </pc:sldMkLst>
      </pc:sldChg>
      <pc:sldChg chg="del">
        <pc:chgData name="Güler Demir" userId="51ad5cf4d1839854" providerId="LiveId" clId="{83C74A7A-7DCC-416A-8377-BF38D9500092}" dt="2025-07-26T15:04:04.035" v="16" actId="47"/>
        <pc:sldMkLst>
          <pc:docMk/>
          <pc:sldMk cId="2834531737" sldId="269"/>
        </pc:sldMkLst>
      </pc:sldChg>
      <pc:sldChg chg="del">
        <pc:chgData name="Güler Demir" userId="51ad5cf4d1839854" providerId="LiveId" clId="{83C74A7A-7DCC-416A-8377-BF38D9500092}" dt="2025-07-26T15:04:04.301" v="17" actId="47"/>
        <pc:sldMkLst>
          <pc:docMk/>
          <pc:sldMk cId="3686302732" sldId="270"/>
        </pc:sldMkLst>
      </pc:sldChg>
      <pc:sldChg chg="del">
        <pc:chgData name="Güler Demir" userId="51ad5cf4d1839854" providerId="LiveId" clId="{83C74A7A-7DCC-416A-8377-BF38D9500092}" dt="2025-07-26T15:04:04.691" v="18" actId="47"/>
        <pc:sldMkLst>
          <pc:docMk/>
          <pc:sldMk cId="2333041372" sldId="271"/>
        </pc:sldMkLst>
      </pc:sldChg>
      <pc:sldChg chg="del">
        <pc:chgData name="Güler Demir" userId="51ad5cf4d1839854" providerId="LiveId" clId="{83C74A7A-7DCC-416A-8377-BF38D9500092}" dt="2025-07-26T15:04:05.097" v="19" actId="47"/>
        <pc:sldMkLst>
          <pc:docMk/>
          <pc:sldMk cId="3788740892" sldId="272"/>
        </pc:sldMkLst>
      </pc:sldChg>
      <pc:sldChg chg="del">
        <pc:chgData name="Güler Demir" userId="51ad5cf4d1839854" providerId="LiveId" clId="{83C74A7A-7DCC-416A-8377-BF38D9500092}" dt="2025-07-26T15:04:05.363" v="20" actId="47"/>
        <pc:sldMkLst>
          <pc:docMk/>
          <pc:sldMk cId="2093657175" sldId="273"/>
        </pc:sldMkLst>
      </pc:sldChg>
      <pc:sldChg chg="del">
        <pc:chgData name="Güler Demir" userId="51ad5cf4d1839854" providerId="LiveId" clId="{83C74A7A-7DCC-416A-8377-BF38D9500092}" dt="2025-07-26T15:04:05.677" v="21" actId="47"/>
        <pc:sldMkLst>
          <pc:docMk/>
          <pc:sldMk cId="2488546575" sldId="274"/>
        </pc:sldMkLst>
      </pc:sldChg>
      <pc:sldChg chg="del">
        <pc:chgData name="Güler Demir" userId="51ad5cf4d1839854" providerId="LiveId" clId="{83C74A7A-7DCC-416A-8377-BF38D9500092}" dt="2025-07-26T15:04:03.316" v="13" actId="47"/>
        <pc:sldMkLst>
          <pc:docMk/>
          <pc:sldMk cId="1233160952" sldId="276"/>
        </pc:sldMkLst>
      </pc:sldChg>
      <pc:sldChg chg="del">
        <pc:chgData name="Güler Demir" userId="51ad5cf4d1839854" providerId="LiveId" clId="{83C74A7A-7DCC-416A-8377-BF38D9500092}" dt="2025-07-26T15:04:03.504" v="14" actId="47"/>
        <pc:sldMkLst>
          <pc:docMk/>
          <pc:sldMk cId="2516224783" sldId="277"/>
        </pc:sldMkLst>
      </pc:sldChg>
      <pc:sldChg chg="del">
        <pc:chgData name="Güler Demir" userId="51ad5cf4d1839854" providerId="LiveId" clId="{83C74A7A-7DCC-416A-8377-BF38D9500092}" dt="2025-07-26T15:04:11.191" v="24" actId="47"/>
        <pc:sldMkLst>
          <pc:docMk/>
          <pc:sldMk cId="4134400400" sldId="279"/>
        </pc:sldMkLst>
      </pc:sldChg>
      <pc:sldChg chg="delSp modSp mod">
        <pc:chgData name="Güler Demir" userId="51ad5cf4d1839854" providerId="LiveId" clId="{83C74A7A-7DCC-416A-8377-BF38D9500092}" dt="2025-07-26T16:06:21.768" v="589" actId="6549"/>
        <pc:sldMkLst>
          <pc:docMk/>
          <pc:sldMk cId="3600689707" sldId="280"/>
        </pc:sldMkLst>
      </pc:sldChg>
      <pc:sldChg chg="modSp add mod">
        <pc:chgData name="Güler Demir" userId="51ad5cf4d1839854" providerId="LiveId" clId="{83C74A7A-7DCC-416A-8377-BF38D9500092}" dt="2025-07-26T16:06:49.140" v="593" actId="255"/>
        <pc:sldMkLst>
          <pc:docMk/>
          <pc:sldMk cId="1016754339" sldId="281"/>
        </pc:sldMkLst>
      </pc:sldChg>
      <pc:sldChg chg="del">
        <pc:chgData name="Güler Demir" userId="51ad5cf4d1839854" providerId="LiveId" clId="{83C74A7A-7DCC-416A-8377-BF38D9500092}" dt="2025-07-26T15:04:06.459" v="22" actId="47"/>
        <pc:sldMkLst>
          <pc:docMk/>
          <pc:sldMk cId="1297789338" sldId="281"/>
        </pc:sldMkLst>
      </pc:sldChg>
      <pc:sldChg chg="modSp add del mod">
        <pc:chgData name="Güler Demir" userId="51ad5cf4d1839854" providerId="LiveId" clId="{83C74A7A-7DCC-416A-8377-BF38D9500092}" dt="2025-07-26T15:59:38.558" v="473" actId="2696"/>
        <pc:sldMkLst>
          <pc:docMk/>
          <pc:sldMk cId="860852090" sldId="282"/>
        </pc:sldMkLst>
      </pc:sldChg>
      <pc:sldChg chg="modSp add mod modNotesTx">
        <pc:chgData name="Güler Demir" userId="51ad5cf4d1839854" providerId="LiveId" clId="{83C74A7A-7DCC-416A-8377-BF38D9500092}" dt="2025-07-26T16:28:40.157" v="914" actId="6549"/>
        <pc:sldMkLst>
          <pc:docMk/>
          <pc:sldMk cId="3001786959" sldId="282"/>
        </pc:sldMkLst>
      </pc:sldChg>
      <pc:sldChg chg="addSp modSp add mod">
        <pc:chgData name="Güler Demir" userId="51ad5cf4d1839854" providerId="LiveId" clId="{83C74A7A-7DCC-416A-8377-BF38D9500092}" dt="2025-07-26T17:43:02.065" v="2101" actId="6549"/>
        <pc:sldMkLst>
          <pc:docMk/>
          <pc:sldMk cId="1321611415" sldId="283"/>
        </pc:sldMkLst>
      </pc:sldChg>
      <pc:sldChg chg="modSp add mod">
        <pc:chgData name="Güler Demir" userId="51ad5cf4d1839854" providerId="LiveId" clId="{83C74A7A-7DCC-416A-8377-BF38D9500092}" dt="2025-07-26T17:16:59.040" v="1683" actId="12"/>
        <pc:sldMkLst>
          <pc:docMk/>
          <pc:sldMk cId="998888583" sldId="284"/>
        </pc:sldMkLst>
      </pc:sldChg>
      <pc:sldChg chg="addSp delSp modSp add del mod">
        <pc:chgData name="Güler Demir" userId="51ad5cf4d1839854" providerId="LiveId" clId="{83C74A7A-7DCC-416A-8377-BF38D9500092}" dt="2025-07-26T17:42:08.491" v="2091" actId="2696"/>
        <pc:sldMkLst>
          <pc:docMk/>
          <pc:sldMk cId="409591698" sldId="285"/>
        </pc:sldMkLst>
      </pc:sldChg>
      <pc:sldChg chg="add del">
        <pc:chgData name="Güler Demir" userId="51ad5cf4d1839854" providerId="LiveId" clId="{83C74A7A-7DCC-416A-8377-BF38D9500092}" dt="2025-07-26T17:17:14.741" v="1684" actId="2696"/>
        <pc:sldMkLst>
          <pc:docMk/>
          <pc:sldMk cId="1850345700" sldId="286"/>
        </pc:sldMkLst>
      </pc:sldChg>
      <pc:sldChg chg="addSp modSp add mod">
        <pc:chgData name="Güler Demir" userId="51ad5cf4d1839854" providerId="LiveId" clId="{83C74A7A-7DCC-416A-8377-BF38D9500092}" dt="2025-07-26T17:14:50.669" v="1674" actId="12"/>
        <pc:sldMkLst>
          <pc:docMk/>
          <pc:sldMk cId="1055208451" sldId="287"/>
        </pc:sldMkLst>
      </pc:sldChg>
      <pc:sldChg chg="modSp add mod">
        <pc:chgData name="Güler Demir" userId="51ad5cf4d1839854" providerId="LiveId" clId="{83C74A7A-7DCC-416A-8377-BF38D9500092}" dt="2025-07-26T17:14:42.213" v="1673" actId="12"/>
        <pc:sldMkLst>
          <pc:docMk/>
          <pc:sldMk cId="250079020" sldId="288"/>
        </pc:sldMkLst>
      </pc:sldChg>
      <pc:sldChg chg="modSp add mod">
        <pc:chgData name="Güler Demir" userId="51ad5cf4d1839854" providerId="LiveId" clId="{83C74A7A-7DCC-416A-8377-BF38D9500092}" dt="2025-07-26T17:13:22.352" v="1660" actId="115"/>
        <pc:sldMkLst>
          <pc:docMk/>
          <pc:sldMk cId="115118850" sldId="289"/>
        </pc:sldMkLst>
      </pc:sldChg>
      <pc:sldChg chg="modSp add mod">
        <pc:chgData name="Güler Demir" userId="51ad5cf4d1839854" providerId="LiveId" clId="{83C74A7A-7DCC-416A-8377-BF38D9500092}" dt="2025-07-26T17:43:51.708" v="2115" actId="20577"/>
        <pc:sldMkLst>
          <pc:docMk/>
          <pc:sldMk cId="2809261561" sldId="290"/>
        </pc:sldMkLst>
      </pc:sldChg>
      <pc:sldChg chg="addSp delSp modSp add mod">
        <pc:chgData name="Güler Demir" userId="51ad5cf4d1839854" providerId="LiveId" clId="{83C74A7A-7DCC-416A-8377-BF38D9500092}" dt="2025-07-26T17:40:54.212" v="2089" actId="14100"/>
        <pc:sldMkLst>
          <pc:docMk/>
          <pc:sldMk cId="4014110052" sldId="291"/>
        </pc:sldMkLst>
      </pc:sldChg>
      <pc:sldChg chg="modSp add mod">
        <pc:chgData name="Güler Demir" userId="51ad5cf4d1839854" providerId="LiveId" clId="{83C74A7A-7DCC-416A-8377-BF38D9500092}" dt="2025-07-26T17:43:22.398" v="2104" actId="20577"/>
        <pc:sldMkLst>
          <pc:docMk/>
          <pc:sldMk cId="2753075542" sldId="292"/>
        </pc:sldMkLst>
      </pc:sldChg>
      <pc:sldChg chg="modSp add mod">
        <pc:chgData name="Güler Demir" userId="51ad5cf4d1839854" providerId="LiveId" clId="{83C74A7A-7DCC-416A-8377-BF38D9500092}" dt="2025-07-26T18:16:02.044" v="2520" actId="12"/>
        <pc:sldMkLst>
          <pc:docMk/>
          <pc:sldMk cId="508213671" sldId="293"/>
        </pc:sldMkLst>
      </pc:sldChg>
      <pc:sldChg chg="modSp add mod">
        <pc:chgData name="Güler Demir" userId="51ad5cf4d1839854" providerId="LiveId" clId="{83C74A7A-7DCC-416A-8377-BF38D9500092}" dt="2025-07-26T18:16:19.440" v="2522" actId="20577"/>
        <pc:sldMkLst>
          <pc:docMk/>
          <pc:sldMk cId="1317178588" sldId="294"/>
        </pc:sldMkLst>
      </pc:sldChg>
      <pc:sldChg chg="modSp add mod">
        <pc:chgData name="Güler Demir" userId="51ad5cf4d1839854" providerId="LiveId" clId="{83C74A7A-7DCC-416A-8377-BF38D9500092}" dt="2025-07-26T18:49:37.082" v="2995" actId="12"/>
        <pc:sldMkLst>
          <pc:docMk/>
          <pc:sldMk cId="4083946880" sldId="295"/>
        </pc:sldMkLst>
      </pc:sldChg>
      <pc:sldChg chg="modSp add mod">
        <pc:chgData name="Güler Demir" userId="51ad5cf4d1839854" providerId="LiveId" clId="{83C74A7A-7DCC-416A-8377-BF38D9500092}" dt="2025-07-26T19:03:38.608" v="3104" actId="255"/>
        <pc:sldMkLst>
          <pc:docMk/>
          <pc:sldMk cId="3386430625" sldId="296"/>
        </pc:sldMkLst>
      </pc:sldChg>
      <pc:sldChg chg="addSp modSp add mod">
        <pc:chgData name="Güler Demir" userId="51ad5cf4d1839854" providerId="LiveId" clId="{83C74A7A-7DCC-416A-8377-BF38D9500092}" dt="2025-07-26T19:05:30.529" v="3116" actId="14100"/>
        <pc:sldMkLst>
          <pc:docMk/>
          <pc:sldMk cId="1261892806" sldId="297"/>
        </pc:sldMkLst>
      </pc:sldChg>
      <pc:sldChg chg="modSp add mod">
        <pc:chgData name="Güler Demir" userId="51ad5cf4d1839854" providerId="LiveId" clId="{83C74A7A-7DCC-416A-8377-BF38D9500092}" dt="2025-07-26T19:13:00.298" v="3278" actId="12"/>
        <pc:sldMkLst>
          <pc:docMk/>
          <pc:sldMk cId="3620837380" sldId="298"/>
        </pc:sldMkLst>
      </pc:sldChg>
      <pc:sldChg chg="modSp add mod">
        <pc:chgData name="Güler Demir" userId="51ad5cf4d1839854" providerId="LiveId" clId="{83C74A7A-7DCC-416A-8377-BF38D9500092}" dt="2025-07-26T19:29:02.914" v="3540" actId="6549"/>
        <pc:sldMkLst>
          <pc:docMk/>
          <pc:sldMk cId="1915421" sldId="29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82B81B0-DD59-459F-945D-F6F6F9C809B4}" type="datetimeFigureOut">
              <a:rPr lang="tr-TR" smtClean="0"/>
              <a:t>9.08.2025</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31FD66A-A771-4A6A-BBA1-FAAB4F2C421A}" type="slidenum">
              <a:rPr lang="tr-TR" smtClean="0"/>
              <a:t>‹#›</a:t>
            </a:fld>
            <a:endParaRPr lang="tr-TR"/>
          </a:p>
        </p:txBody>
      </p:sp>
    </p:spTree>
    <p:extLst>
      <p:ext uri="{BB962C8B-B14F-4D97-AF65-F5344CB8AC3E}">
        <p14:creationId xmlns:p14="http://schemas.microsoft.com/office/powerpoint/2010/main" val="20772425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831FD66A-A771-4A6A-BBA1-FAAB4F2C421A}" type="slidenum">
              <a:rPr lang="tr-TR" smtClean="0"/>
              <a:t>1</a:t>
            </a:fld>
            <a:endParaRPr lang="tr-TR" dirty="0"/>
          </a:p>
        </p:txBody>
      </p:sp>
    </p:spTree>
    <p:extLst>
      <p:ext uri="{BB962C8B-B14F-4D97-AF65-F5344CB8AC3E}">
        <p14:creationId xmlns:p14="http://schemas.microsoft.com/office/powerpoint/2010/main" val="23997517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FB58D0-EBED-2131-78E0-08A52F2A1C5C}"/>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B555F65B-F041-E069-C347-D1535BE4BF13}"/>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834AAFC0-2959-6AB8-BB63-1CFA5FB07519}"/>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28F36F65-982D-0363-5C07-C15F98FE5C9D}"/>
              </a:ext>
            </a:extLst>
          </p:cNvPr>
          <p:cNvSpPr>
            <a:spLocks noGrp="1"/>
          </p:cNvSpPr>
          <p:nvPr>
            <p:ph type="sldNum" sz="quarter" idx="5"/>
          </p:nvPr>
        </p:nvSpPr>
        <p:spPr/>
        <p:txBody>
          <a:bodyPr/>
          <a:lstStyle/>
          <a:p>
            <a:fld id="{831FD66A-A771-4A6A-BBA1-FAAB4F2C421A}" type="slidenum">
              <a:rPr lang="tr-TR" smtClean="0"/>
              <a:t>10</a:t>
            </a:fld>
            <a:endParaRPr lang="tr-TR"/>
          </a:p>
        </p:txBody>
      </p:sp>
    </p:spTree>
    <p:extLst>
      <p:ext uri="{BB962C8B-B14F-4D97-AF65-F5344CB8AC3E}">
        <p14:creationId xmlns:p14="http://schemas.microsoft.com/office/powerpoint/2010/main" val="42030321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303F6E-04D1-DCF6-01E3-CEBA2E9DF140}"/>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C7B31EE5-55FE-EEB4-9C03-97E488ED2756}"/>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059CC386-62AF-31EE-B967-42AFF94F8726}"/>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518CF82B-877F-454B-4785-CC912E5B372A}"/>
              </a:ext>
            </a:extLst>
          </p:cNvPr>
          <p:cNvSpPr>
            <a:spLocks noGrp="1"/>
          </p:cNvSpPr>
          <p:nvPr>
            <p:ph type="sldNum" sz="quarter" idx="5"/>
          </p:nvPr>
        </p:nvSpPr>
        <p:spPr/>
        <p:txBody>
          <a:bodyPr/>
          <a:lstStyle/>
          <a:p>
            <a:fld id="{831FD66A-A771-4A6A-BBA1-FAAB4F2C421A}" type="slidenum">
              <a:rPr lang="tr-TR" smtClean="0"/>
              <a:t>11</a:t>
            </a:fld>
            <a:endParaRPr lang="tr-TR"/>
          </a:p>
        </p:txBody>
      </p:sp>
    </p:spTree>
    <p:extLst>
      <p:ext uri="{BB962C8B-B14F-4D97-AF65-F5344CB8AC3E}">
        <p14:creationId xmlns:p14="http://schemas.microsoft.com/office/powerpoint/2010/main" val="19589207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ADE6CD-579D-A594-6521-336F09652044}"/>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3EE8246A-4C6F-71C9-1D5E-8E363696E8C8}"/>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0C57B5F5-B09E-5B10-C46E-C90F122E2734}"/>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167FAC25-9976-3713-1B02-BCEC7B9A8D08}"/>
              </a:ext>
            </a:extLst>
          </p:cNvPr>
          <p:cNvSpPr>
            <a:spLocks noGrp="1"/>
          </p:cNvSpPr>
          <p:nvPr>
            <p:ph type="sldNum" sz="quarter" idx="5"/>
          </p:nvPr>
        </p:nvSpPr>
        <p:spPr/>
        <p:txBody>
          <a:bodyPr/>
          <a:lstStyle/>
          <a:p>
            <a:fld id="{831FD66A-A771-4A6A-BBA1-FAAB4F2C421A}" type="slidenum">
              <a:rPr lang="tr-TR" smtClean="0"/>
              <a:t>12</a:t>
            </a:fld>
            <a:endParaRPr lang="tr-TR"/>
          </a:p>
        </p:txBody>
      </p:sp>
    </p:spTree>
    <p:extLst>
      <p:ext uri="{BB962C8B-B14F-4D97-AF65-F5344CB8AC3E}">
        <p14:creationId xmlns:p14="http://schemas.microsoft.com/office/powerpoint/2010/main" val="12683371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0BEDC8-64BC-BBA0-227A-DBC8A747C3B9}"/>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390DDFCD-41C1-F24E-9E7B-FDA5D07D90F0}"/>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2658F9C3-1A4C-B19E-0B21-F7D380CDD660}"/>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19AE9B3D-A6BC-C5D0-5D45-8201172385F9}"/>
              </a:ext>
            </a:extLst>
          </p:cNvPr>
          <p:cNvSpPr>
            <a:spLocks noGrp="1"/>
          </p:cNvSpPr>
          <p:nvPr>
            <p:ph type="sldNum" sz="quarter" idx="5"/>
          </p:nvPr>
        </p:nvSpPr>
        <p:spPr/>
        <p:txBody>
          <a:bodyPr/>
          <a:lstStyle/>
          <a:p>
            <a:fld id="{831FD66A-A771-4A6A-BBA1-FAAB4F2C421A}" type="slidenum">
              <a:rPr lang="tr-TR" smtClean="0"/>
              <a:t>13</a:t>
            </a:fld>
            <a:endParaRPr lang="tr-TR"/>
          </a:p>
        </p:txBody>
      </p:sp>
    </p:spTree>
    <p:extLst>
      <p:ext uri="{BB962C8B-B14F-4D97-AF65-F5344CB8AC3E}">
        <p14:creationId xmlns:p14="http://schemas.microsoft.com/office/powerpoint/2010/main" val="10247281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3A2A0C-F385-C6ED-C870-3F4E5FDEE49B}"/>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1282E9E5-3E8B-FFC3-1663-0D8FE039CF54}"/>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BC054D4D-8F14-F06C-0C64-A0BD1CA918D4}"/>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725E1BFC-BAD2-67B1-3E51-A2DE4ECEF625}"/>
              </a:ext>
            </a:extLst>
          </p:cNvPr>
          <p:cNvSpPr>
            <a:spLocks noGrp="1"/>
          </p:cNvSpPr>
          <p:nvPr>
            <p:ph type="sldNum" sz="quarter" idx="5"/>
          </p:nvPr>
        </p:nvSpPr>
        <p:spPr/>
        <p:txBody>
          <a:bodyPr/>
          <a:lstStyle/>
          <a:p>
            <a:fld id="{831FD66A-A771-4A6A-BBA1-FAAB4F2C421A}" type="slidenum">
              <a:rPr lang="tr-TR" smtClean="0"/>
              <a:t>14</a:t>
            </a:fld>
            <a:endParaRPr lang="tr-TR"/>
          </a:p>
        </p:txBody>
      </p:sp>
    </p:spTree>
    <p:extLst>
      <p:ext uri="{BB962C8B-B14F-4D97-AF65-F5344CB8AC3E}">
        <p14:creationId xmlns:p14="http://schemas.microsoft.com/office/powerpoint/2010/main" val="415356044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C2D779-CE14-9CAA-91FD-069D1802B44B}"/>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E36F954B-101F-6E32-1D3D-30026E1DBBD1}"/>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527812BF-19D3-48AD-3C72-1C5431C25777}"/>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54353CFC-4077-86F6-DA43-819D5A2BEB34}"/>
              </a:ext>
            </a:extLst>
          </p:cNvPr>
          <p:cNvSpPr>
            <a:spLocks noGrp="1"/>
          </p:cNvSpPr>
          <p:nvPr>
            <p:ph type="sldNum" sz="quarter" idx="5"/>
          </p:nvPr>
        </p:nvSpPr>
        <p:spPr/>
        <p:txBody>
          <a:bodyPr/>
          <a:lstStyle/>
          <a:p>
            <a:fld id="{831FD66A-A771-4A6A-BBA1-FAAB4F2C421A}" type="slidenum">
              <a:rPr lang="tr-TR" smtClean="0"/>
              <a:t>15</a:t>
            </a:fld>
            <a:endParaRPr lang="tr-TR"/>
          </a:p>
        </p:txBody>
      </p:sp>
    </p:spTree>
    <p:extLst>
      <p:ext uri="{BB962C8B-B14F-4D97-AF65-F5344CB8AC3E}">
        <p14:creationId xmlns:p14="http://schemas.microsoft.com/office/powerpoint/2010/main" val="42326020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4EE00E-622B-9F80-E238-9A6CEFC9C0E0}"/>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13B298D8-374B-DB68-B298-9EB076267F57}"/>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A0CFD732-A382-6C3B-79A3-F3E72A5FDED8}"/>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219433EE-2F14-AE1D-2666-A5A785017D67}"/>
              </a:ext>
            </a:extLst>
          </p:cNvPr>
          <p:cNvSpPr>
            <a:spLocks noGrp="1"/>
          </p:cNvSpPr>
          <p:nvPr>
            <p:ph type="sldNum" sz="quarter" idx="5"/>
          </p:nvPr>
        </p:nvSpPr>
        <p:spPr/>
        <p:txBody>
          <a:bodyPr/>
          <a:lstStyle/>
          <a:p>
            <a:fld id="{831FD66A-A771-4A6A-BBA1-FAAB4F2C421A}" type="slidenum">
              <a:rPr lang="tr-TR" smtClean="0"/>
              <a:t>16</a:t>
            </a:fld>
            <a:endParaRPr lang="tr-TR"/>
          </a:p>
        </p:txBody>
      </p:sp>
    </p:spTree>
    <p:extLst>
      <p:ext uri="{BB962C8B-B14F-4D97-AF65-F5344CB8AC3E}">
        <p14:creationId xmlns:p14="http://schemas.microsoft.com/office/powerpoint/2010/main" val="118810803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DC464C-F5D9-A907-8F3B-C24D38B94C7C}"/>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922EAE2D-78BF-9780-7A93-D23BA4D1FC77}"/>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8413D671-3F5C-770E-5F57-0DF993CEB7C8}"/>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7F2E7749-E810-AA17-B8C4-BF6CC96B3DF2}"/>
              </a:ext>
            </a:extLst>
          </p:cNvPr>
          <p:cNvSpPr>
            <a:spLocks noGrp="1"/>
          </p:cNvSpPr>
          <p:nvPr>
            <p:ph type="sldNum" sz="quarter" idx="5"/>
          </p:nvPr>
        </p:nvSpPr>
        <p:spPr/>
        <p:txBody>
          <a:bodyPr/>
          <a:lstStyle/>
          <a:p>
            <a:fld id="{831FD66A-A771-4A6A-BBA1-FAAB4F2C421A}" type="slidenum">
              <a:rPr lang="tr-TR" smtClean="0"/>
              <a:t>17</a:t>
            </a:fld>
            <a:endParaRPr lang="tr-TR"/>
          </a:p>
        </p:txBody>
      </p:sp>
    </p:spTree>
    <p:extLst>
      <p:ext uri="{BB962C8B-B14F-4D97-AF65-F5344CB8AC3E}">
        <p14:creationId xmlns:p14="http://schemas.microsoft.com/office/powerpoint/2010/main" val="366968247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E2B917-D8A2-E38F-C240-EFE0C490865C}"/>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DB1FE041-D71B-1B75-C42A-C79EBCB2D351}"/>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F3CB0841-7792-2455-A3E1-FB9A66D0907C}"/>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61EB2F50-B168-CA21-715F-B4285C5B3301}"/>
              </a:ext>
            </a:extLst>
          </p:cNvPr>
          <p:cNvSpPr>
            <a:spLocks noGrp="1"/>
          </p:cNvSpPr>
          <p:nvPr>
            <p:ph type="sldNum" sz="quarter" idx="5"/>
          </p:nvPr>
        </p:nvSpPr>
        <p:spPr/>
        <p:txBody>
          <a:bodyPr/>
          <a:lstStyle/>
          <a:p>
            <a:fld id="{831FD66A-A771-4A6A-BBA1-FAAB4F2C421A}" type="slidenum">
              <a:rPr lang="tr-TR" smtClean="0"/>
              <a:t>18</a:t>
            </a:fld>
            <a:endParaRPr lang="tr-TR"/>
          </a:p>
        </p:txBody>
      </p:sp>
    </p:spTree>
    <p:extLst>
      <p:ext uri="{BB962C8B-B14F-4D97-AF65-F5344CB8AC3E}">
        <p14:creationId xmlns:p14="http://schemas.microsoft.com/office/powerpoint/2010/main" val="266085270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917BC4-3950-C0AA-F225-E89C3CE9A8F6}"/>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C80F8C88-C2C8-87BF-7E7B-B1E8C5EA67A8}"/>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598A96BF-F6CD-464A-E625-8A94DD412B9F}"/>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37CE1F46-0C97-767B-763A-9A6710D7C1B3}"/>
              </a:ext>
            </a:extLst>
          </p:cNvPr>
          <p:cNvSpPr>
            <a:spLocks noGrp="1"/>
          </p:cNvSpPr>
          <p:nvPr>
            <p:ph type="sldNum" sz="quarter" idx="5"/>
          </p:nvPr>
        </p:nvSpPr>
        <p:spPr/>
        <p:txBody>
          <a:bodyPr/>
          <a:lstStyle/>
          <a:p>
            <a:fld id="{831FD66A-A771-4A6A-BBA1-FAAB4F2C421A}" type="slidenum">
              <a:rPr lang="tr-TR" smtClean="0"/>
              <a:t>19</a:t>
            </a:fld>
            <a:endParaRPr lang="tr-TR"/>
          </a:p>
        </p:txBody>
      </p:sp>
    </p:spTree>
    <p:extLst>
      <p:ext uri="{BB962C8B-B14F-4D97-AF65-F5344CB8AC3E}">
        <p14:creationId xmlns:p14="http://schemas.microsoft.com/office/powerpoint/2010/main" val="27398231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D28FFE-BCEE-43C9-990F-D1D49F3DEC5E}"/>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4B987AEC-569D-ADED-DC52-98C59E0469BE}"/>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5BEB12F2-437D-C066-CAB6-52F0B823F02C}"/>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EF96848D-D6E9-8067-008A-924B3847244F}"/>
              </a:ext>
            </a:extLst>
          </p:cNvPr>
          <p:cNvSpPr>
            <a:spLocks noGrp="1"/>
          </p:cNvSpPr>
          <p:nvPr>
            <p:ph type="sldNum" sz="quarter" idx="5"/>
          </p:nvPr>
        </p:nvSpPr>
        <p:spPr/>
        <p:txBody>
          <a:bodyPr/>
          <a:lstStyle/>
          <a:p>
            <a:fld id="{831FD66A-A771-4A6A-BBA1-FAAB4F2C421A}" type="slidenum">
              <a:rPr lang="tr-TR" smtClean="0"/>
              <a:t>2</a:t>
            </a:fld>
            <a:endParaRPr lang="tr-TR"/>
          </a:p>
        </p:txBody>
      </p:sp>
    </p:spTree>
    <p:extLst>
      <p:ext uri="{BB962C8B-B14F-4D97-AF65-F5344CB8AC3E}">
        <p14:creationId xmlns:p14="http://schemas.microsoft.com/office/powerpoint/2010/main" val="343731920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2C00C0-E6F3-3D28-7729-CFA9C62E3AB0}"/>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3B2A61A9-F086-58EC-D403-42D08583E005}"/>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B5990E14-F5B4-F59E-5D55-459CD98DD462}"/>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7DBF3F13-9E8E-0FD4-7D01-4BACC3DF04E7}"/>
              </a:ext>
            </a:extLst>
          </p:cNvPr>
          <p:cNvSpPr>
            <a:spLocks noGrp="1"/>
          </p:cNvSpPr>
          <p:nvPr>
            <p:ph type="sldNum" sz="quarter" idx="5"/>
          </p:nvPr>
        </p:nvSpPr>
        <p:spPr/>
        <p:txBody>
          <a:bodyPr/>
          <a:lstStyle/>
          <a:p>
            <a:fld id="{831FD66A-A771-4A6A-BBA1-FAAB4F2C421A}" type="slidenum">
              <a:rPr lang="tr-TR" smtClean="0"/>
              <a:t>20</a:t>
            </a:fld>
            <a:endParaRPr lang="tr-TR"/>
          </a:p>
        </p:txBody>
      </p:sp>
    </p:spTree>
    <p:extLst>
      <p:ext uri="{BB962C8B-B14F-4D97-AF65-F5344CB8AC3E}">
        <p14:creationId xmlns:p14="http://schemas.microsoft.com/office/powerpoint/2010/main" val="321903279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9E7089-375E-60E0-5ECB-244D6479E11C}"/>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54C9E013-1606-5A4C-91AF-EBF5041CF523}"/>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F84F9569-FB9F-71F9-3947-620C0BD2A9B0}"/>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6C52809E-ECDD-A738-8AD7-169A44781458}"/>
              </a:ext>
            </a:extLst>
          </p:cNvPr>
          <p:cNvSpPr>
            <a:spLocks noGrp="1"/>
          </p:cNvSpPr>
          <p:nvPr>
            <p:ph type="sldNum" sz="quarter" idx="5"/>
          </p:nvPr>
        </p:nvSpPr>
        <p:spPr/>
        <p:txBody>
          <a:bodyPr/>
          <a:lstStyle/>
          <a:p>
            <a:fld id="{831FD66A-A771-4A6A-BBA1-FAAB4F2C421A}" type="slidenum">
              <a:rPr lang="tr-TR" smtClean="0"/>
              <a:t>21</a:t>
            </a:fld>
            <a:endParaRPr lang="tr-TR"/>
          </a:p>
        </p:txBody>
      </p:sp>
    </p:spTree>
    <p:extLst>
      <p:ext uri="{BB962C8B-B14F-4D97-AF65-F5344CB8AC3E}">
        <p14:creationId xmlns:p14="http://schemas.microsoft.com/office/powerpoint/2010/main" val="13628680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A39043-8B8D-70FC-5227-B626FEC118AB}"/>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2B060182-EBDE-399B-ADDC-C23DF7B14C9C}"/>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B354A2B4-436F-DB58-407C-5D29F01C7D09}"/>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09EB6C28-7406-F56D-6A39-BBA3FA6CC4E5}"/>
              </a:ext>
            </a:extLst>
          </p:cNvPr>
          <p:cNvSpPr>
            <a:spLocks noGrp="1"/>
          </p:cNvSpPr>
          <p:nvPr>
            <p:ph type="sldNum" sz="quarter" idx="5"/>
          </p:nvPr>
        </p:nvSpPr>
        <p:spPr/>
        <p:txBody>
          <a:bodyPr/>
          <a:lstStyle/>
          <a:p>
            <a:fld id="{831FD66A-A771-4A6A-BBA1-FAAB4F2C421A}" type="slidenum">
              <a:rPr lang="tr-TR" smtClean="0"/>
              <a:t>22</a:t>
            </a:fld>
            <a:endParaRPr lang="tr-TR"/>
          </a:p>
        </p:txBody>
      </p:sp>
    </p:spTree>
    <p:extLst>
      <p:ext uri="{BB962C8B-B14F-4D97-AF65-F5344CB8AC3E}">
        <p14:creationId xmlns:p14="http://schemas.microsoft.com/office/powerpoint/2010/main" val="218962121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831FD66A-A771-4A6A-BBA1-FAAB4F2C421A}" type="slidenum">
              <a:rPr lang="tr-TR" smtClean="0"/>
              <a:t>23</a:t>
            </a:fld>
            <a:endParaRPr lang="tr-TR"/>
          </a:p>
        </p:txBody>
      </p:sp>
    </p:spTree>
    <p:extLst>
      <p:ext uri="{BB962C8B-B14F-4D97-AF65-F5344CB8AC3E}">
        <p14:creationId xmlns:p14="http://schemas.microsoft.com/office/powerpoint/2010/main" val="398059149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2935EC-4A0E-F4FF-77C3-825CB6CA9CDB}"/>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E5CBA00A-7060-1CB0-5F3C-73FCC08449A5}"/>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EAB205D8-07A7-270C-D3A4-E4933B1284C7}"/>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E2D6BF9B-8B24-0D3E-AF5B-34C333354912}"/>
              </a:ext>
            </a:extLst>
          </p:cNvPr>
          <p:cNvSpPr>
            <a:spLocks noGrp="1"/>
          </p:cNvSpPr>
          <p:nvPr>
            <p:ph type="sldNum" sz="quarter" idx="5"/>
          </p:nvPr>
        </p:nvSpPr>
        <p:spPr/>
        <p:txBody>
          <a:bodyPr/>
          <a:lstStyle/>
          <a:p>
            <a:fld id="{831FD66A-A771-4A6A-BBA1-FAAB4F2C421A}" type="slidenum">
              <a:rPr lang="tr-TR" smtClean="0"/>
              <a:t>24</a:t>
            </a:fld>
            <a:endParaRPr lang="tr-TR"/>
          </a:p>
        </p:txBody>
      </p:sp>
    </p:spTree>
    <p:extLst>
      <p:ext uri="{BB962C8B-B14F-4D97-AF65-F5344CB8AC3E}">
        <p14:creationId xmlns:p14="http://schemas.microsoft.com/office/powerpoint/2010/main" val="259120352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 . </a:t>
            </a:r>
          </a:p>
        </p:txBody>
      </p:sp>
      <p:sp>
        <p:nvSpPr>
          <p:cNvPr id="4" name="Slayt Numarası Yer Tutucusu 3"/>
          <p:cNvSpPr>
            <a:spLocks noGrp="1"/>
          </p:cNvSpPr>
          <p:nvPr>
            <p:ph type="sldNum" sz="quarter" idx="5"/>
          </p:nvPr>
        </p:nvSpPr>
        <p:spPr/>
        <p:txBody>
          <a:bodyPr/>
          <a:lstStyle/>
          <a:p>
            <a:fld id="{831FD66A-A771-4A6A-BBA1-FAAB4F2C421A}" type="slidenum">
              <a:rPr lang="tr-TR" smtClean="0"/>
              <a:t>25</a:t>
            </a:fld>
            <a:endParaRPr lang="tr-TR"/>
          </a:p>
        </p:txBody>
      </p:sp>
    </p:spTree>
    <p:extLst>
      <p:ext uri="{BB962C8B-B14F-4D97-AF65-F5344CB8AC3E}">
        <p14:creationId xmlns:p14="http://schemas.microsoft.com/office/powerpoint/2010/main" val="4593801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C4188F-D267-76AA-791C-F6878C3D0EB4}"/>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210A9B79-3E13-C62E-0A33-DD59F1C18917}"/>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36F164C1-FB2C-9ABC-41C6-27A3BCF017D1}"/>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57DD0C41-EEC3-AAB7-8329-3BD0377ABE3B}"/>
              </a:ext>
            </a:extLst>
          </p:cNvPr>
          <p:cNvSpPr>
            <a:spLocks noGrp="1"/>
          </p:cNvSpPr>
          <p:nvPr>
            <p:ph type="sldNum" sz="quarter" idx="5"/>
          </p:nvPr>
        </p:nvSpPr>
        <p:spPr/>
        <p:txBody>
          <a:bodyPr/>
          <a:lstStyle/>
          <a:p>
            <a:fld id="{831FD66A-A771-4A6A-BBA1-FAAB4F2C421A}" type="slidenum">
              <a:rPr lang="tr-TR" smtClean="0"/>
              <a:t>3</a:t>
            </a:fld>
            <a:endParaRPr lang="tr-TR"/>
          </a:p>
        </p:txBody>
      </p:sp>
    </p:spTree>
    <p:extLst>
      <p:ext uri="{BB962C8B-B14F-4D97-AF65-F5344CB8AC3E}">
        <p14:creationId xmlns:p14="http://schemas.microsoft.com/office/powerpoint/2010/main" val="32967084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4142A8-6C02-DB16-D370-F1DDF884262E}"/>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B1DA3F1E-2D15-B602-26CD-2971B0A012D9}"/>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2ABA2538-B5BC-4561-3DAB-AA8940E3A57E}"/>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12E0B655-ED06-41A3-7711-EAC17E7DF57A}"/>
              </a:ext>
            </a:extLst>
          </p:cNvPr>
          <p:cNvSpPr>
            <a:spLocks noGrp="1"/>
          </p:cNvSpPr>
          <p:nvPr>
            <p:ph type="sldNum" sz="quarter" idx="5"/>
          </p:nvPr>
        </p:nvSpPr>
        <p:spPr/>
        <p:txBody>
          <a:bodyPr/>
          <a:lstStyle/>
          <a:p>
            <a:fld id="{831FD66A-A771-4A6A-BBA1-FAAB4F2C421A}" type="slidenum">
              <a:rPr lang="tr-TR" smtClean="0"/>
              <a:t>4</a:t>
            </a:fld>
            <a:endParaRPr lang="tr-TR"/>
          </a:p>
        </p:txBody>
      </p:sp>
    </p:spTree>
    <p:extLst>
      <p:ext uri="{BB962C8B-B14F-4D97-AF65-F5344CB8AC3E}">
        <p14:creationId xmlns:p14="http://schemas.microsoft.com/office/powerpoint/2010/main" val="42810230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F758A7-2BBB-0240-3954-55199BB9E511}"/>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AA0329A1-3A3B-4400-4248-6788E9AD6E59}"/>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C4437B85-BB5C-7F48-33BB-4C7948E365B5}"/>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7085CCA3-E466-4F80-BD76-BD9D4A3FDBA1}"/>
              </a:ext>
            </a:extLst>
          </p:cNvPr>
          <p:cNvSpPr>
            <a:spLocks noGrp="1"/>
          </p:cNvSpPr>
          <p:nvPr>
            <p:ph type="sldNum" sz="quarter" idx="5"/>
          </p:nvPr>
        </p:nvSpPr>
        <p:spPr/>
        <p:txBody>
          <a:bodyPr/>
          <a:lstStyle/>
          <a:p>
            <a:fld id="{831FD66A-A771-4A6A-BBA1-FAAB4F2C421A}" type="slidenum">
              <a:rPr lang="tr-TR" smtClean="0"/>
              <a:t>5</a:t>
            </a:fld>
            <a:endParaRPr lang="tr-TR"/>
          </a:p>
        </p:txBody>
      </p:sp>
    </p:spTree>
    <p:extLst>
      <p:ext uri="{BB962C8B-B14F-4D97-AF65-F5344CB8AC3E}">
        <p14:creationId xmlns:p14="http://schemas.microsoft.com/office/powerpoint/2010/main" val="834930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4864BF-4496-0DFA-E968-60808B313FDA}"/>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A41186AE-4B7F-CF1E-36F6-02249AE08AA4}"/>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AF567D2A-4338-E0CB-905B-95BB2CE9C3BB}"/>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5C22439C-A4E0-2E10-E4B1-C55C42BB72F2}"/>
              </a:ext>
            </a:extLst>
          </p:cNvPr>
          <p:cNvSpPr>
            <a:spLocks noGrp="1"/>
          </p:cNvSpPr>
          <p:nvPr>
            <p:ph type="sldNum" sz="quarter" idx="5"/>
          </p:nvPr>
        </p:nvSpPr>
        <p:spPr/>
        <p:txBody>
          <a:bodyPr/>
          <a:lstStyle/>
          <a:p>
            <a:fld id="{831FD66A-A771-4A6A-BBA1-FAAB4F2C421A}" type="slidenum">
              <a:rPr lang="tr-TR" smtClean="0"/>
              <a:t>6</a:t>
            </a:fld>
            <a:endParaRPr lang="tr-TR"/>
          </a:p>
        </p:txBody>
      </p:sp>
    </p:spTree>
    <p:extLst>
      <p:ext uri="{BB962C8B-B14F-4D97-AF65-F5344CB8AC3E}">
        <p14:creationId xmlns:p14="http://schemas.microsoft.com/office/powerpoint/2010/main" val="39780274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FD0ED1-0E21-42EF-3374-9793D85EEC2B}"/>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1F39FA63-DA2D-4C25-8E1C-820A8A894827}"/>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408A4FA2-0969-B008-AE73-0D6B82081BF0}"/>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4001FACF-D662-7AD5-6B8B-98D97F764DB2}"/>
              </a:ext>
            </a:extLst>
          </p:cNvPr>
          <p:cNvSpPr>
            <a:spLocks noGrp="1"/>
          </p:cNvSpPr>
          <p:nvPr>
            <p:ph type="sldNum" sz="quarter" idx="5"/>
          </p:nvPr>
        </p:nvSpPr>
        <p:spPr/>
        <p:txBody>
          <a:bodyPr/>
          <a:lstStyle/>
          <a:p>
            <a:fld id="{831FD66A-A771-4A6A-BBA1-FAAB4F2C421A}" type="slidenum">
              <a:rPr lang="tr-TR" smtClean="0"/>
              <a:t>7</a:t>
            </a:fld>
            <a:endParaRPr lang="tr-TR"/>
          </a:p>
        </p:txBody>
      </p:sp>
    </p:spTree>
    <p:extLst>
      <p:ext uri="{BB962C8B-B14F-4D97-AF65-F5344CB8AC3E}">
        <p14:creationId xmlns:p14="http://schemas.microsoft.com/office/powerpoint/2010/main" val="2734030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5F6292-0D37-D75E-33E5-D5DF4D4F9762}"/>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6CC51227-4C82-B602-85ED-4EF592CDB54F}"/>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A8B767F4-4380-2FEB-A170-4AC68751D8F3}"/>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E0A64161-3DD5-C78A-18DB-056830DAFC69}"/>
              </a:ext>
            </a:extLst>
          </p:cNvPr>
          <p:cNvSpPr>
            <a:spLocks noGrp="1"/>
          </p:cNvSpPr>
          <p:nvPr>
            <p:ph type="sldNum" sz="quarter" idx="5"/>
          </p:nvPr>
        </p:nvSpPr>
        <p:spPr/>
        <p:txBody>
          <a:bodyPr/>
          <a:lstStyle/>
          <a:p>
            <a:fld id="{831FD66A-A771-4A6A-BBA1-FAAB4F2C421A}" type="slidenum">
              <a:rPr lang="tr-TR" smtClean="0"/>
              <a:t>8</a:t>
            </a:fld>
            <a:endParaRPr lang="tr-TR"/>
          </a:p>
        </p:txBody>
      </p:sp>
    </p:spTree>
    <p:extLst>
      <p:ext uri="{BB962C8B-B14F-4D97-AF65-F5344CB8AC3E}">
        <p14:creationId xmlns:p14="http://schemas.microsoft.com/office/powerpoint/2010/main" val="10940462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57D399-1707-0370-F1E1-1A47922F4FAC}"/>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2DCDB4B8-3746-5295-1FF6-5C5EC0E9C8F7}"/>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5D7D3B75-1998-049C-2C84-F7438A9B5E86}"/>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338467F5-C984-5A16-5050-127A65BE20DD}"/>
              </a:ext>
            </a:extLst>
          </p:cNvPr>
          <p:cNvSpPr>
            <a:spLocks noGrp="1"/>
          </p:cNvSpPr>
          <p:nvPr>
            <p:ph type="sldNum" sz="quarter" idx="5"/>
          </p:nvPr>
        </p:nvSpPr>
        <p:spPr/>
        <p:txBody>
          <a:bodyPr/>
          <a:lstStyle/>
          <a:p>
            <a:fld id="{831FD66A-A771-4A6A-BBA1-FAAB4F2C421A}" type="slidenum">
              <a:rPr lang="tr-TR" smtClean="0"/>
              <a:t>9</a:t>
            </a:fld>
            <a:endParaRPr lang="tr-TR"/>
          </a:p>
        </p:txBody>
      </p:sp>
    </p:spTree>
    <p:extLst>
      <p:ext uri="{BB962C8B-B14F-4D97-AF65-F5344CB8AC3E}">
        <p14:creationId xmlns:p14="http://schemas.microsoft.com/office/powerpoint/2010/main" val="26393197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9F1D5ED-3130-2159-D524-4C09A7714D5C}"/>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50309A89-6753-67C5-0A2E-4C025FF689D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65194D39-13BA-7A4E-3F06-F3C3C6E3B7DD}"/>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5" name="Alt Bilgi Yer Tutucusu 4">
            <a:extLst>
              <a:ext uri="{FF2B5EF4-FFF2-40B4-BE49-F238E27FC236}">
                <a16:creationId xmlns:a16="http://schemas.microsoft.com/office/drawing/2014/main" id="{477ABA55-841E-DB68-8BB4-371C1386C60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CAB86DF-5B40-8849-8095-EDC895DCF615}"/>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13818917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46B0428-EC2E-99A6-EF7E-4B4B1F84FD8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F76D83A8-17AD-46EE-26D2-1305808B8A57}"/>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43FA6C4-22AA-C8AD-517B-85A39ED08186}"/>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5" name="Alt Bilgi Yer Tutucusu 4">
            <a:extLst>
              <a:ext uri="{FF2B5EF4-FFF2-40B4-BE49-F238E27FC236}">
                <a16:creationId xmlns:a16="http://schemas.microsoft.com/office/drawing/2014/main" id="{CFA43D08-018A-E2F2-6431-1001CD1B52F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5C17BE3-C17B-A728-C31E-5080EE728B7B}"/>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345360942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13E6375-9C40-6AC9-B5F7-23A721BA7320}"/>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346E3418-26E0-7DCD-B814-AE990F05943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188003AE-4F1C-7951-86AC-DFA4A484885E}"/>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5" name="Alt Bilgi Yer Tutucusu 4">
            <a:extLst>
              <a:ext uri="{FF2B5EF4-FFF2-40B4-BE49-F238E27FC236}">
                <a16:creationId xmlns:a16="http://schemas.microsoft.com/office/drawing/2014/main" id="{F1F42E6A-AB1A-0DB7-5BBA-21CD252194D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50EF4CE-5856-78DC-63E0-9A5FAB55116A}"/>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11328526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1430971-59D0-8093-46D6-A59D9B12744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FA2066A1-6829-38E4-5911-5A9D465B7669}"/>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0B48F81E-0EA6-9BF3-1D81-0E8B46B82FF1}"/>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5E1C2B94-E903-E864-BDC4-AE0B4F2CC96C}"/>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6" name="Alt Bilgi Yer Tutucusu 5">
            <a:extLst>
              <a:ext uri="{FF2B5EF4-FFF2-40B4-BE49-F238E27FC236}">
                <a16:creationId xmlns:a16="http://schemas.microsoft.com/office/drawing/2014/main" id="{2D503E30-26FF-A456-DE9D-C6107D5C72F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A38C3DF-3EC0-F561-A31E-95AE52E15B09}"/>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363971561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EA00173-8E43-84CC-F186-297357D0F96E}"/>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57A90D2-DC0F-4FEE-B58F-261AE0F4299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DC9E182E-B311-1A58-2DFC-204E445C9D56}"/>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654F759B-03D2-C7D2-3ED8-FF0CE81A24B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F4D4CE8C-9492-E00A-D29F-3D6D0AB49152}"/>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D87179FB-0642-5551-9DA3-67D8ABD73458}"/>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8" name="Alt Bilgi Yer Tutucusu 7">
            <a:extLst>
              <a:ext uri="{FF2B5EF4-FFF2-40B4-BE49-F238E27FC236}">
                <a16:creationId xmlns:a16="http://schemas.microsoft.com/office/drawing/2014/main" id="{E676E8F7-ECB4-278F-D6CE-5C304CDE4ED4}"/>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C8C6C279-CD4B-3D0F-59A2-F1076DDEE1E9}"/>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114583214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CE08182-F75E-78BA-E6F1-D07062613A6C}"/>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6F3D1228-2489-E2FF-BBDE-581C1949A9D7}"/>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4" name="Alt Bilgi Yer Tutucusu 3">
            <a:extLst>
              <a:ext uri="{FF2B5EF4-FFF2-40B4-BE49-F238E27FC236}">
                <a16:creationId xmlns:a16="http://schemas.microsoft.com/office/drawing/2014/main" id="{7916A64F-9EEA-D75B-6423-FBE25A90169B}"/>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402D3F07-BF51-3D4C-AB5B-AAF2BB5D50D8}"/>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338917482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84D84A12-4011-EB33-EE23-657AB24ABE66}"/>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3" name="Alt Bilgi Yer Tutucusu 2">
            <a:extLst>
              <a:ext uri="{FF2B5EF4-FFF2-40B4-BE49-F238E27FC236}">
                <a16:creationId xmlns:a16="http://schemas.microsoft.com/office/drawing/2014/main" id="{50B22520-C111-976C-32E4-B99C1E2DE87C}"/>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733FAE02-7568-990F-B18F-9D544C388140}"/>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216430653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77DAD05-B594-E5DE-CA43-710CB6EA0AB7}"/>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F9CBBFDC-20A5-B6A6-6685-68DB5AC0FCE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0E0D7EDE-39B9-39BA-F845-1585D79B1B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606ED1D2-C8E1-40ED-C8BC-CFFC54966485}"/>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6" name="Alt Bilgi Yer Tutucusu 5">
            <a:extLst>
              <a:ext uri="{FF2B5EF4-FFF2-40B4-BE49-F238E27FC236}">
                <a16:creationId xmlns:a16="http://schemas.microsoft.com/office/drawing/2014/main" id="{F53D82F1-1242-0C0D-3286-61D85E77B344}"/>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3036348-6F45-9660-1E3C-300E96E0BC0C}"/>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119886145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42C43E9-6C7F-A95A-5746-3A95837D999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00C98C6E-BE43-3C38-C818-1D30B30FB78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116562DD-540F-C674-F269-3C1B908608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6AB70B42-448B-12E6-7C16-49EC208E0121}"/>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6" name="Alt Bilgi Yer Tutucusu 5">
            <a:extLst>
              <a:ext uri="{FF2B5EF4-FFF2-40B4-BE49-F238E27FC236}">
                <a16:creationId xmlns:a16="http://schemas.microsoft.com/office/drawing/2014/main" id="{629EC5F8-B01A-9127-94ED-182F5B059D71}"/>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A79F3E0-266F-0B0F-38F1-9E11B08E15CF}"/>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5253887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931CD2C-F22F-1952-3869-6B79A820E662}"/>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13C96867-29AE-F58C-B6FF-4B84BBA9C73C}"/>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5BD2912-080C-3880-4D9E-AFD03882643C}"/>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5" name="Alt Bilgi Yer Tutucusu 4">
            <a:extLst>
              <a:ext uri="{FF2B5EF4-FFF2-40B4-BE49-F238E27FC236}">
                <a16:creationId xmlns:a16="http://schemas.microsoft.com/office/drawing/2014/main" id="{7E0C6DBB-8C82-A625-A78D-1285159D7DE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6D92634-5BC3-A509-C505-CCE76BE3A7AE}"/>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42291369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399C61BD-D955-0D44-B50A-A2EEFF4EFDFC}"/>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AE2FAD9E-F913-C099-3923-ED7644BC49BB}"/>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01EB02A-15F0-FA4B-678D-44B2812B0D40}"/>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5" name="Alt Bilgi Yer Tutucusu 4">
            <a:extLst>
              <a:ext uri="{FF2B5EF4-FFF2-40B4-BE49-F238E27FC236}">
                <a16:creationId xmlns:a16="http://schemas.microsoft.com/office/drawing/2014/main" id="{3F1874D0-46CB-3B4B-8540-A798C11E5A6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EFC58E6-60EE-ACD4-213B-2E0C4D54BAD5}"/>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3898258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8/9/2025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2A54C80-263E-416B-A8E0-580EDEADCBDC}" type="datetimeFigureOut">
              <a:rPr lang="en-US" dirty="0"/>
              <a:t>8/9/2025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8/9/2025</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8/9/2025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DAD3D040-8A03-0025-C265-38041E375A9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0FF5920-3238-1F52-B316-2D6481273C1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B201503-130B-8B00-7A55-59E03BFCAD9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00D487-6BEB-4439-AF50-8E58408F6F66}" type="datetimeFigureOut">
              <a:rPr lang="tr-TR" smtClean="0"/>
              <a:t>9.08.2025</a:t>
            </a:fld>
            <a:endParaRPr lang="tr-TR"/>
          </a:p>
        </p:txBody>
      </p:sp>
      <p:sp>
        <p:nvSpPr>
          <p:cNvPr id="5" name="Alt Bilgi Yer Tutucusu 4">
            <a:extLst>
              <a:ext uri="{FF2B5EF4-FFF2-40B4-BE49-F238E27FC236}">
                <a16:creationId xmlns:a16="http://schemas.microsoft.com/office/drawing/2014/main" id="{6AA44AFE-510D-CCCF-FC32-57430691A76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E5BDE315-AD56-D085-6739-3017106406B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84596D-1394-4CBF-960C-F591751A2A86}" type="slidenum">
              <a:rPr lang="tr-TR" smtClean="0"/>
              <a:t>‹#›</a:t>
            </a:fld>
            <a:endParaRPr lang="tr-TR"/>
          </a:p>
        </p:txBody>
      </p:sp>
    </p:spTree>
    <p:extLst>
      <p:ext uri="{BB962C8B-B14F-4D97-AF65-F5344CB8AC3E}">
        <p14:creationId xmlns:p14="http://schemas.microsoft.com/office/powerpoint/2010/main" val="1900948828"/>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gulerdemir@kastamonu.edu.t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hyperlink" Target="https://www.researchgate.net/publication/340998019_Vaccinating_Users_Against_the_Hypodermic_Needle_Theory_of_Social_Media_Libraries_and_Improving_Media_Literacy" TargetMode="External"/><Relationship Id="rId13" Type="http://schemas.openxmlformats.org/officeDocument/2006/relationships/hyperlink" Target="https://sozluk.gov.tr/" TargetMode="External"/><Relationship Id="rId3" Type="http://schemas.openxmlformats.org/officeDocument/2006/relationships/hyperlink" Target="https://www.ebsco.com/research-starters/social-sciences-and-humanities/spiral-silence" TargetMode="External"/><Relationship Id="rId7" Type="http://schemas.openxmlformats.org/officeDocument/2006/relationships/hyperlink" Target="http://www.mediaknite.org/hypodermic-needle-theory/" TargetMode="External"/><Relationship Id="rId12" Type="http://schemas.openxmlformats.org/officeDocument/2006/relationships/hyperlink" Target="https://sociology.institute/india-democracy-development/media-influence-public-opinion-democracy/"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hyperlink" Target="https://www.masscommunicationtalk.com/cultivation-theory.html" TargetMode="External"/><Relationship Id="rId11" Type="http://schemas.openxmlformats.org/officeDocument/2006/relationships/hyperlink" Target="https://www.britannica.com/topic/two-step-flow-model-of-communication" TargetMode="External"/><Relationship Id="rId5" Type="http://schemas.openxmlformats.org/officeDocument/2006/relationships/hyperlink" Target="https://indianmediastudies.com/spiral-of-silence-theory/" TargetMode="External"/><Relationship Id="rId10" Type="http://schemas.openxmlformats.org/officeDocument/2006/relationships/hyperlink" Target="https://www.simplypsychology.org/two-step-flow-theory-of-communication.html" TargetMode="External"/><Relationship Id="rId4" Type="http://schemas.openxmlformats.org/officeDocument/2006/relationships/hyperlink" Target="https://scholarworks.arcadia.edu/cgi/viewcontent.cgi?article=1552&amp;context=showcase" TargetMode="External"/><Relationship Id="rId9" Type="http://schemas.openxmlformats.org/officeDocument/2006/relationships/hyperlink" Target="https://www.simplypsychology.org/cultivation-theory.html"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336008" y="395029"/>
            <a:ext cx="9207989" cy="3969702"/>
          </a:xfrm>
        </p:spPr>
        <p:txBody>
          <a:bodyPr/>
          <a:lstStyle/>
          <a:p>
            <a:pPr algn="ctr"/>
            <a:r>
              <a:rPr lang="tr-TR" sz="2800" b="1" dirty="0"/>
              <a:t>MEDYA VE İLETİŞİM </a:t>
            </a:r>
            <a:br>
              <a:rPr lang="tr-TR" sz="2800" b="1" dirty="0"/>
            </a:br>
            <a:r>
              <a:rPr lang="tr-TR" sz="2800" b="1" dirty="0"/>
              <a:t>10. HAFTA </a:t>
            </a:r>
            <a:br>
              <a:rPr lang="tr-TR" sz="2800" b="1" dirty="0"/>
            </a:br>
            <a:r>
              <a:rPr lang="tr-TR" sz="2800" b="1" dirty="0"/>
              <a:t>MEDYA VE KAMUOYU İLİŞKİSİ </a:t>
            </a:r>
            <a:br>
              <a:rPr lang="tr-TR" sz="2800" b="1" dirty="0"/>
            </a:br>
            <a:r>
              <a:rPr lang="tr-TR" sz="2800" b="1" dirty="0"/>
              <a:t>Kuramsal Yaklaşımlar ve Güncel Perspektifler:</a:t>
            </a:r>
            <a:br>
              <a:rPr lang="tr-TR" sz="2800" b="1" dirty="0"/>
            </a:br>
            <a:r>
              <a:rPr lang="tr-TR" sz="2400" b="1" dirty="0"/>
              <a:t>İki Aşamalı İletişim Akışı </a:t>
            </a:r>
            <a:br>
              <a:rPr lang="tr-TR" sz="2400" b="1" dirty="0"/>
            </a:br>
            <a:r>
              <a:rPr lang="tr-TR" sz="2400" b="1" dirty="0"/>
              <a:t>Ekim/Yetiştirme Kuramı </a:t>
            </a:r>
            <a:br>
              <a:rPr lang="tr-TR" sz="2400" b="1" dirty="0"/>
            </a:br>
            <a:r>
              <a:rPr lang="tr-TR" sz="2400" b="1" dirty="0"/>
              <a:t>Gündem Belirleme Kuramı</a:t>
            </a:r>
            <a:br>
              <a:rPr lang="tr-TR" sz="2400" b="1" dirty="0"/>
            </a:br>
            <a:r>
              <a:rPr lang="tr-TR" sz="2400" b="1" dirty="0"/>
              <a:t>Teknolojik Belirleyicilik</a:t>
            </a:r>
            <a:br>
              <a:rPr lang="tr-TR" sz="2400" b="1" dirty="0"/>
            </a:br>
            <a:r>
              <a:rPr lang="tr-TR" sz="2400" b="1" dirty="0"/>
              <a:t>Suskunluk Sarmalı</a:t>
            </a:r>
            <a:endParaRPr lang="en-US" sz="2400" b="1" dirty="0"/>
          </a:p>
        </p:txBody>
      </p:sp>
      <p:sp>
        <p:nvSpPr>
          <p:cNvPr id="3" name="Alt Başlık 2"/>
          <p:cNvSpPr>
            <a:spLocks noGrp="1"/>
          </p:cNvSpPr>
          <p:nvPr>
            <p:ph type="subTitle" idx="1"/>
          </p:nvPr>
        </p:nvSpPr>
        <p:spPr>
          <a:xfrm>
            <a:off x="1507067" y="4364731"/>
            <a:ext cx="7868945" cy="1462863"/>
          </a:xfrm>
        </p:spPr>
        <p:txBody>
          <a:bodyPr>
            <a:normAutofit fontScale="25000" lnSpcReduction="20000"/>
          </a:bodyPr>
          <a:lstStyle/>
          <a:p>
            <a:r>
              <a:rPr lang="tr-TR" sz="5600" b="1" dirty="0"/>
              <a:t>GÜLER DEMİR</a:t>
            </a:r>
          </a:p>
          <a:p>
            <a:r>
              <a:rPr lang="tr-TR" sz="5600" b="1" dirty="0"/>
              <a:t>Kastamonu Üniversitesi</a:t>
            </a:r>
          </a:p>
          <a:p>
            <a:r>
              <a:rPr lang="tr-TR" sz="5600" b="1" dirty="0"/>
              <a:t>İnsan ve Toplum Bilimleri Fakültesi</a:t>
            </a:r>
          </a:p>
          <a:p>
            <a:r>
              <a:rPr lang="tr-TR" sz="5600" b="1" dirty="0"/>
              <a:t>Bilgi ve Belge Yönetimi Bölümü</a:t>
            </a:r>
          </a:p>
          <a:p>
            <a:r>
              <a:rPr lang="tr-TR" sz="5600" b="1" dirty="0">
                <a:hlinkClick r:id="rId3"/>
              </a:rPr>
              <a:t>gulerdemir@kastamonu.edu.tr</a:t>
            </a:r>
            <a:endParaRPr lang="tr-TR" sz="5600" b="1" dirty="0"/>
          </a:p>
          <a:p>
            <a:endParaRPr lang="en-US" dirty="0"/>
          </a:p>
        </p:txBody>
      </p:sp>
    </p:spTree>
    <p:extLst>
      <p:ext uri="{BB962C8B-B14F-4D97-AF65-F5344CB8AC3E}">
        <p14:creationId xmlns:p14="http://schemas.microsoft.com/office/powerpoint/2010/main" val="9513583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D362AA-5278-7B29-32B7-C8A5B04015EB}"/>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A4C2ACE5-219F-DFCE-4970-38282EA5F2D5}"/>
              </a:ext>
            </a:extLst>
          </p:cNvPr>
          <p:cNvSpPr>
            <a:spLocks noGrp="1"/>
          </p:cNvSpPr>
          <p:nvPr>
            <p:ph type="title"/>
          </p:nvPr>
        </p:nvSpPr>
        <p:spPr>
          <a:xfrm>
            <a:off x="716662" y="299883"/>
            <a:ext cx="10935094" cy="639098"/>
          </a:xfrm>
        </p:spPr>
        <p:txBody>
          <a:bodyPr>
            <a:normAutofit/>
          </a:bodyPr>
          <a:lstStyle/>
          <a:p>
            <a:pPr algn="just"/>
            <a:r>
              <a:rPr lang="tr-TR" sz="2800" b="1" dirty="0" err="1"/>
              <a:t>Hipodermik</a:t>
            </a:r>
            <a:r>
              <a:rPr lang="tr-TR" sz="2800" b="1" dirty="0"/>
              <a:t> İğne Kuramı (</a:t>
            </a:r>
            <a:r>
              <a:rPr lang="tr-TR" sz="2800" b="1" dirty="0" err="1"/>
              <a:t>Hypodermic</a:t>
            </a:r>
            <a:r>
              <a:rPr lang="tr-TR" sz="2800" b="1" dirty="0"/>
              <a:t> </a:t>
            </a:r>
            <a:r>
              <a:rPr lang="tr-TR" sz="2800" b="1" dirty="0" err="1"/>
              <a:t>Needle</a:t>
            </a:r>
            <a:r>
              <a:rPr lang="tr-TR" sz="2800" b="1" dirty="0"/>
              <a:t> </a:t>
            </a:r>
            <a:r>
              <a:rPr lang="tr-TR" sz="2800" b="1" dirty="0" err="1"/>
              <a:t>Theory</a:t>
            </a:r>
            <a:r>
              <a:rPr lang="tr-TR" sz="2800" b="1" dirty="0"/>
              <a:t>)</a:t>
            </a:r>
          </a:p>
        </p:txBody>
      </p:sp>
      <p:sp>
        <p:nvSpPr>
          <p:cNvPr id="3" name="İçerik Yer Tutucusu 2">
            <a:extLst>
              <a:ext uri="{FF2B5EF4-FFF2-40B4-BE49-F238E27FC236}">
                <a16:creationId xmlns:a16="http://schemas.microsoft.com/office/drawing/2014/main" id="{1CC00D5C-875B-5A93-1C0D-8F209E92A7A4}"/>
              </a:ext>
            </a:extLst>
          </p:cNvPr>
          <p:cNvSpPr>
            <a:spLocks noGrp="1"/>
          </p:cNvSpPr>
          <p:nvPr>
            <p:ph idx="1"/>
          </p:nvPr>
        </p:nvSpPr>
        <p:spPr>
          <a:xfrm>
            <a:off x="357634" y="1037279"/>
            <a:ext cx="11215415" cy="5520838"/>
          </a:xfrm>
        </p:spPr>
        <p:txBody>
          <a:bodyPr>
            <a:noAutofit/>
          </a:bodyPr>
          <a:lstStyle/>
          <a:p>
            <a:pPr marL="0" indent="0" algn="just">
              <a:buNone/>
            </a:pPr>
            <a:r>
              <a:rPr lang="tr-TR" sz="2000" b="1" dirty="0" err="1"/>
              <a:t>Hipodermik</a:t>
            </a:r>
            <a:r>
              <a:rPr lang="tr-TR" sz="2000" b="1" dirty="0"/>
              <a:t> iğne kuramı, medya mesajlarının, doğrudan enjekte edilen iğneler gibi, bireylerin tutumları, inançları ve davranışları üzerinde güçlü ve doğrudan bir etkiye sahip olduğunu öne sürer. </a:t>
            </a:r>
          </a:p>
          <a:p>
            <a:pPr marL="0" indent="0" algn="just">
              <a:buNone/>
            </a:pPr>
            <a:r>
              <a:rPr lang="tr-TR" sz="2000" b="1" dirty="0"/>
              <a:t>Bu kurama göre, kullanıcılar, medya içeriğini «isteyerek veya bilmeyerek», aktif yorumlama veya direnç göstermeden kabul eden ve içselleştiren «savunmasız alıcılardır» (</a:t>
            </a:r>
            <a:r>
              <a:rPr lang="tr-TR" sz="2000" b="1" dirty="0" err="1"/>
              <a:t>vulnerable</a:t>
            </a:r>
            <a:r>
              <a:rPr lang="tr-TR" sz="2000" b="1" dirty="0"/>
              <a:t> </a:t>
            </a:r>
            <a:r>
              <a:rPr lang="tr-TR" sz="2000" b="1" dirty="0" err="1"/>
              <a:t>recipients</a:t>
            </a:r>
            <a:r>
              <a:rPr lang="tr-TR" sz="2000" b="1" dirty="0"/>
              <a:t>). </a:t>
            </a:r>
          </a:p>
          <a:p>
            <a:pPr marL="0" indent="0" algn="just">
              <a:buNone/>
            </a:pPr>
            <a:r>
              <a:rPr lang="tr-TR" sz="2000" b="1" dirty="0"/>
              <a:t>Sosyal medya bağlamında bu, içeriğin algıları anında ve derinlemesine şekillendirebileceği ve potansiyel olarak manipülasyona ve toplumsal zarara yol açabileceği anlamına gelir. </a:t>
            </a:r>
          </a:p>
          <a:p>
            <a:pPr marL="0" indent="0" algn="just">
              <a:buNone/>
            </a:pPr>
            <a:r>
              <a:rPr lang="tr-TR" sz="2000" b="1" dirty="0"/>
              <a:t>Medyanın izleyici üzerinde doğrudan bir etkiye sahip olduğu ve kullanıcıların buna karşı savunmasız olduğu ilkesine dayanan bu kuram </a:t>
            </a:r>
            <a:r>
              <a:rPr lang="tr-TR" sz="2000" b="1" u="sng" dirty="0"/>
              <a:t>Sihirli Mermi Kuramı </a:t>
            </a:r>
            <a:r>
              <a:rPr lang="tr-TR" sz="2000" b="1" dirty="0"/>
              <a:t>(Magic </a:t>
            </a:r>
            <a:r>
              <a:rPr lang="tr-TR" sz="2000" b="1" dirty="0" err="1"/>
              <a:t>Bullet</a:t>
            </a:r>
            <a:r>
              <a:rPr lang="tr-TR" sz="2000" b="1" dirty="0"/>
              <a:t> </a:t>
            </a:r>
            <a:r>
              <a:rPr lang="tr-TR" sz="2000" b="1" dirty="0" err="1"/>
              <a:t>Theory</a:t>
            </a:r>
            <a:r>
              <a:rPr lang="tr-TR" sz="2000" b="1" dirty="0"/>
              <a:t>) olarak da adlandırılır. </a:t>
            </a:r>
          </a:p>
          <a:p>
            <a:pPr marL="0" indent="0" algn="just">
              <a:buNone/>
            </a:pPr>
            <a:r>
              <a:rPr lang="tr-TR" sz="2000" b="1" dirty="0"/>
              <a:t>Kuram, bir mesajın, bir silahtan (bir medya türü) bir kişinin beynine (kullanıcı veya alıcı) ateşlenen bir mermiye benzediğini belirtir (</a:t>
            </a:r>
            <a:r>
              <a:rPr lang="en-US" sz="2000" b="1" dirty="0"/>
              <a:t>Mehrad</a:t>
            </a:r>
            <a:r>
              <a:rPr lang="tr-TR" sz="2000" b="1" dirty="0"/>
              <a:t>, </a:t>
            </a:r>
            <a:r>
              <a:rPr lang="en-US" sz="2000" b="1" dirty="0"/>
              <a:t>Eftekhar</a:t>
            </a:r>
            <a:r>
              <a:rPr lang="tr-TR" sz="2000" b="1" dirty="0"/>
              <a:t> ve </a:t>
            </a:r>
            <a:r>
              <a:rPr lang="tr-TR" sz="2000" b="1" dirty="0" err="1"/>
              <a:t>Goltaji</a:t>
            </a:r>
            <a:r>
              <a:rPr lang="tr-TR" sz="2000" b="1" dirty="0"/>
              <a:t>, 2020, </a:t>
            </a:r>
            <a:r>
              <a:rPr lang="tr-TR" sz="2000" b="1" dirty="0" err="1"/>
              <a:t>ss</a:t>
            </a:r>
            <a:r>
              <a:rPr lang="tr-TR" sz="2000" b="1" dirty="0"/>
              <a:t>. 17-18).</a:t>
            </a:r>
            <a:endParaRPr lang="tr-TR" b="1" dirty="0"/>
          </a:p>
        </p:txBody>
      </p:sp>
    </p:spTree>
    <p:extLst>
      <p:ext uri="{BB962C8B-B14F-4D97-AF65-F5344CB8AC3E}">
        <p14:creationId xmlns:p14="http://schemas.microsoft.com/office/powerpoint/2010/main" val="25339073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3DB84C-0CCC-50EB-2017-80CE184903FB}"/>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C4A8095D-E0DD-52F7-CED4-1A0A4329024B}"/>
              </a:ext>
            </a:extLst>
          </p:cNvPr>
          <p:cNvSpPr>
            <a:spLocks noGrp="1"/>
          </p:cNvSpPr>
          <p:nvPr>
            <p:ph type="title"/>
          </p:nvPr>
        </p:nvSpPr>
        <p:spPr>
          <a:xfrm>
            <a:off x="716662" y="299883"/>
            <a:ext cx="10935094" cy="639098"/>
          </a:xfrm>
        </p:spPr>
        <p:txBody>
          <a:bodyPr>
            <a:normAutofit/>
          </a:bodyPr>
          <a:lstStyle/>
          <a:p>
            <a:pPr algn="just"/>
            <a:r>
              <a:rPr lang="tr-TR" sz="2800" b="1" dirty="0" err="1"/>
              <a:t>Hipodermik</a:t>
            </a:r>
            <a:r>
              <a:rPr lang="tr-TR" sz="2800" b="1" dirty="0"/>
              <a:t> İğne Kuramı (</a:t>
            </a:r>
            <a:r>
              <a:rPr lang="tr-TR" sz="2800" b="1" dirty="0" err="1"/>
              <a:t>Hypodermic</a:t>
            </a:r>
            <a:r>
              <a:rPr lang="tr-TR" sz="2800" b="1" dirty="0"/>
              <a:t> </a:t>
            </a:r>
            <a:r>
              <a:rPr lang="tr-TR" sz="2800" b="1" dirty="0" err="1"/>
              <a:t>Needle</a:t>
            </a:r>
            <a:r>
              <a:rPr lang="tr-TR" sz="2800" b="1" dirty="0"/>
              <a:t> </a:t>
            </a:r>
            <a:r>
              <a:rPr lang="tr-TR" sz="2800" b="1" dirty="0" err="1"/>
              <a:t>Theory</a:t>
            </a:r>
            <a:r>
              <a:rPr lang="tr-TR" sz="2800" b="1" dirty="0"/>
              <a:t>)</a:t>
            </a:r>
          </a:p>
        </p:txBody>
      </p:sp>
      <p:sp>
        <p:nvSpPr>
          <p:cNvPr id="3" name="İçerik Yer Tutucusu 2">
            <a:extLst>
              <a:ext uri="{FF2B5EF4-FFF2-40B4-BE49-F238E27FC236}">
                <a16:creationId xmlns:a16="http://schemas.microsoft.com/office/drawing/2014/main" id="{4C51A7BD-5A62-024A-C686-A20E6BB76C4D}"/>
              </a:ext>
            </a:extLst>
          </p:cNvPr>
          <p:cNvSpPr>
            <a:spLocks noGrp="1"/>
          </p:cNvSpPr>
          <p:nvPr>
            <p:ph idx="1"/>
          </p:nvPr>
        </p:nvSpPr>
        <p:spPr>
          <a:xfrm>
            <a:off x="357634" y="1037279"/>
            <a:ext cx="11215415" cy="5520838"/>
          </a:xfrm>
        </p:spPr>
        <p:txBody>
          <a:bodyPr>
            <a:noAutofit/>
          </a:bodyPr>
          <a:lstStyle/>
          <a:p>
            <a:pPr marL="0" indent="0" algn="just">
              <a:buNone/>
            </a:pPr>
            <a:r>
              <a:rPr lang="tr-TR" sz="2000" b="1" dirty="0"/>
              <a:t> </a:t>
            </a:r>
          </a:p>
          <a:p>
            <a:pPr marL="0" indent="0" algn="just">
              <a:buNone/>
            </a:pPr>
            <a:r>
              <a:rPr lang="tr-TR" sz="2000" b="1" dirty="0"/>
              <a:t>«</a:t>
            </a:r>
            <a:r>
              <a:rPr lang="tr-TR" sz="2000" b="1" u="sng" dirty="0" err="1"/>
              <a:t>Hipodermik</a:t>
            </a:r>
            <a:r>
              <a:rPr lang="tr-TR" sz="2000" b="1" u="sng" dirty="0"/>
              <a:t> İğne Modeli</a:t>
            </a:r>
            <a:r>
              <a:rPr lang="tr-TR" sz="2000" b="1" dirty="0"/>
              <a:t>», «</a:t>
            </a:r>
            <a:r>
              <a:rPr lang="tr-TR" sz="2000" b="1" u="sng" dirty="0"/>
              <a:t>Şırınga Modeli</a:t>
            </a:r>
            <a:r>
              <a:rPr lang="tr-TR" sz="2000" b="1" dirty="0"/>
              <a:t>" ve "</a:t>
            </a:r>
            <a:r>
              <a:rPr lang="tr-TR" sz="2000" b="1" u="sng" dirty="0"/>
              <a:t>Sihirli Mermi</a:t>
            </a:r>
            <a:r>
              <a:rPr lang="tr-TR" sz="2000" b="1" dirty="0"/>
              <a:t>" kuramı gibi çeşitli adlarla nitelenen yaklaşımın ortaya çıkmasındaki temel neden, kitle iletişim araçlarının 1.Dünya Savaşı'nda kitleler üzerinde meydan getirdiği büyük etkidir. </a:t>
            </a:r>
          </a:p>
          <a:p>
            <a:pPr marL="0" indent="0" algn="just">
              <a:buNone/>
            </a:pPr>
            <a:r>
              <a:rPr lang="tr-TR" sz="2000" b="1" dirty="0"/>
              <a:t>Savaşta gerek İtilaf gerekse İttifak </a:t>
            </a:r>
            <a:r>
              <a:rPr lang="tr-TR" sz="2000" b="1" dirty="0" err="1"/>
              <a:t>Bloğu'nda</a:t>
            </a:r>
            <a:r>
              <a:rPr lang="tr-TR" sz="2000" b="1" dirty="0"/>
              <a:t> yer alan ülkeler propaganda amaçlı kullandıkları </a:t>
            </a:r>
            <a:r>
              <a:rPr lang="tr-TR" sz="2000" b="1" dirty="0" err="1"/>
              <a:t>KİA'lar</a:t>
            </a:r>
            <a:r>
              <a:rPr lang="tr-TR" sz="2000" b="1" dirty="0"/>
              <a:t> ile kitlelerin istenilen yönde hareket etmesini sağlamışlardır. </a:t>
            </a:r>
          </a:p>
          <a:p>
            <a:pPr marL="0" indent="0" algn="just">
              <a:buNone/>
            </a:pPr>
            <a:r>
              <a:rPr lang="tr-TR" sz="2000" b="1" dirty="0"/>
              <a:t>Özellikle bu süreçte Lenin gibi retoriği başarılı bir şekilde kullanan liderlerin kitleler üzerinde otorite kurabildikleri anlaşılmıştır. </a:t>
            </a:r>
          </a:p>
          <a:p>
            <a:pPr marL="0" indent="0" algn="just">
              <a:buNone/>
            </a:pPr>
            <a:r>
              <a:rPr lang="tr-TR" sz="2000" b="1" dirty="0"/>
              <a:t>Bu dönemde iletişim alanında yapılan çalışmalarda, kitleler üzerinde </a:t>
            </a:r>
            <a:r>
              <a:rPr lang="tr-TR" sz="2000" b="1" dirty="0" err="1"/>
              <a:t>KİA’ların</a:t>
            </a:r>
            <a:r>
              <a:rPr lang="tr-TR" sz="2000" b="1" dirty="0"/>
              <a:t> güçlü bir etkiye sahip olduğu vurgulanmaktadır. </a:t>
            </a:r>
          </a:p>
          <a:p>
            <a:pPr marL="0" indent="0" algn="just">
              <a:buNone/>
            </a:pPr>
            <a:r>
              <a:rPr lang="tr-TR" sz="2000" b="1" dirty="0"/>
              <a:t>İzleyiciler/dinleyicilerin, KİA karşısında pasif bir şekilde konumlandırılarak, </a:t>
            </a:r>
            <a:r>
              <a:rPr lang="tr-TR" sz="2000" b="1" dirty="0" err="1"/>
              <a:t>KİA’lar</a:t>
            </a:r>
            <a:r>
              <a:rPr lang="tr-TR" sz="2000" b="1" dirty="0"/>
              <a:t> doğrulusunda hareket ettikleri savunulmaktadır (Çakı, 2019, </a:t>
            </a:r>
            <a:r>
              <a:rPr lang="tr-TR" sz="2000" b="1" dirty="0" err="1"/>
              <a:t>ss</a:t>
            </a:r>
            <a:r>
              <a:rPr lang="tr-TR" sz="2000" b="1" dirty="0"/>
              <a:t>. 296).</a:t>
            </a:r>
          </a:p>
        </p:txBody>
      </p:sp>
    </p:spTree>
    <p:extLst>
      <p:ext uri="{BB962C8B-B14F-4D97-AF65-F5344CB8AC3E}">
        <p14:creationId xmlns:p14="http://schemas.microsoft.com/office/powerpoint/2010/main" val="1215395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D0EC8F-5AC2-A065-A5DB-FB43A1B959D5}"/>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5FED45FC-7468-F830-B6C5-CAC00F1E3D4B}"/>
              </a:ext>
            </a:extLst>
          </p:cNvPr>
          <p:cNvSpPr>
            <a:spLocks noGrp="1"/>
          </p:cNvSpPr>
          <p:nvPr>
            <p:ph type="title"/>
          </p:nvPr>
        </p:nvSpPr>
        <p:spPr>
          <a:xfrm>
            <a:off x="665332" y="212275"/>
            <a:ext cx="10935094" cy="860913"/>
          </a:xfrm>
        </p:spPr>
        <p:txBody>
          <a:bodyPr>
            <a:normAutofit fontScale="90000"/>
          </a:bodyPr>
          <a:lstStyle/>
          <a:p>
            <a:pPr algn="ctr"/>
            <a:r>
              <a:rPr lang="tr-TR" sz="2800" b="1" dirty="0" err="1"/>
              <a:t>Hipodermik</a:t>
            </a:r>
            <a:r>
              <a:rPr lang="tr-TR" sz="2800" b="1" dirty="0"/>
              <a:t> İğne Kuramı (</a:t>
            </a:r>
            <a:r>
              <a:rPr lang="tr-TR" sz="2800" b="1" dirty="0" err="1"/>
              <a:t>Hypodermic</a:t>
            </a:r>
            <a:r>
              <a:rPr lang="tr-TR" sz="2800" b="1" dirty="0"/>
              <a:t> </a:t>
            </a:r>
            <a:r>
              <a:rPr lang="tr-TR" sz="2800" b="1" dirty="0" err="1"/>
              <a:t>Needle</a:t>
            </a:r>
            <a:r>
              <a:rPr lang="tr-TR" sz="2800" b="1" dirty="0"/>
              <a:t> </a:t>
            </a:r>
            <a:r>
              <a:rPr lang="tr-TR" sz="2800" b="1" dirty="0" err="1"/>
              <a:t>Theory</a:t>
            </a:r>
            <a:r>
              <a:rPr lang="tr-TR" sz="2800" b="1" dirty="0"/>
              <a:t>): </a:t>
            </a:r>
            <a:br>
              <a:rPr lang="tr-TR" sz="2800" b="1" dirty="0"/>
            </a:br>
            <a:r>
              <a:rPr lang="tr-TR" sz="2800" b="1" dirty="0"/>
              <a:t>Kütüphanenin rolü</a:t>
            </a:r>
          </a:p>
        </p:txBody>
      </p:sp>
      <p:sp>
        <p:nvSpPr>
          <p:cNvPr id="3" name="İçerik Yer Tutucusu 2">
            <a:extLst>
              <a:ext uri="{FF2B5EF4-FFF2-40B4-BE49-F238E27FC236}">
                <a16:creationId xmlns:a16="http://schemas.microsoft.com/office/drawing/2014/main" id="{5BAC10E8-DDEE-7D7D-19D5-E3F96B7726BB}"/>
              </a:ext>
            </a:extLst>
          </p:cNvPr>
          <p:cNvSpPr>
            <a:spLocks noGrp="1"/>
          </p:cNvSpPr>
          <p:nvPr>
            <p:ph idx="1"/>
          </p:nvPr>
        </p:nvSpPr>
        <p:spPr>
          <a:xfrm>
            <a:off x="385011" y="1237452"/>
            <a:ext cx="11215415" cy="5111966"/>
          </a:xfrm>
        </p:spPr>
        <p:txBody>
          <a:bodyPr>
            <a:noAutofit/>
          </a:bodyPr>
          <a:lstStyle/>
          <a:p>
            <a:pPr marL="0" indent="0" algn="just">
              <a:buNone/>
            </a:pPr>
            <a:r>
              <a:rPr lang="tr-TR" sz="2000" b="1" dirty="0"/>
              <a:t>Bu bağlamda kütüphaneler, kullanıcılar arasında medya okuryazarlığını artırarak bu etkinin olumsuz yansımalarına karşı "</a:t>
            </a:r>
            <a:r>
              <a:rPr lang="tr-TR" sz="2000" b="1" u="sng" dirty="0"/>
              <a:t>aşılama merkezleri</a:t>
            </a:r>
            <a:r>
              <a:rPr lang="tr-TR" sz="2000" b="1" dirty="0"/>
              <a:t>« (</a:t>
            </a:r>
            <a:r>
              <a:rPr lang="tr-TR" sz="2000" b="1" dirty="0" err="1"/>
              <a:t>vaccination</a:t>
            </a:r>
            <a:r>
              <a:rPr lang="tr-TR" sz="2000" b="1" dirty="0"/>
              <a:t> </a:t>
            </a:r>
            <a:r>
              <a:rPr lang="tr-TR" sz="2000" b="1" dirty="0" err="1"/>
              <a:t>centers</a:t>
            </a:r>
            <a:r>
              <a:rPr lang="tr-TR" sz="2000" b="1" dirty="0"/>
              <a:t>) olarak hizmet edebilir. </a:t>
            </a:r>
          </a:p>
          <a:p>
            <a:pPr marL="0" indent="0" algn="just">
              <a:buNone/>
            </a:pPr>
            <a:r>
              <a:rPr lang="tr-TR" sz="2000" b="1" dirty="0"/>
              <a:t>Kütüphaneler, bireylerin eleştirel düşünme becerilerini geliştirebilecekleri, bilgi kaynaklarını değerlendirmeyi öğrenebilecekleri ve yüzeysel veya manipülatif mesajlara karşı koyabilecekleri eğitim merkezleri olarak işlev görür.</a:t>
            </a:r>
          </a:p>
          <a:p>
            <a:pPr marL="0" indent="0" algn="just">
              <a:buNone/>
            </a:pPr>
            <a:r>
              <a:rPr lang="tr-TR" sz="2000" b="1" dirty="0"/>
              <a:t>Kütüphaneciler, kullanıcıların medya mesajlarını daha iyi anlamalarını sağlamayı amaçlayan atölye çalışmaları ve eğitim oturumları düzenleyerek, önyargıları, yanlışlıkları ve ikna edici teknikleri saptamalarını sağlayabilirler. </a:t>
            </a:r>
          </a:p>
          <a:p>
            <a:pPr marL="0" indent="0" algn="just">
              <a:buNone/>
            </a:pPr>
            <a:r>
              <a:rPr lang="tr-TR" sz="2000" b="1" dirty="0"/>
              <a:t>Kütüphaneler, medya okuryazarlığını geliştiren dermeleri düzenleyebilir ve kaynakları tanıtabilir. </a:t>
            </a:r>
          </a:p>
          <a:p>
            <a:pPr marL="0" indent="0" algn="just">
              <a:buNone/>
            </a:pPr>
            <a:r>
              <a:rPr lang="tr-TR" sz="2000" b="1" dirty="0"/>
              <a:t>Böylece kullanıcıların sosyal medya içeriklerini edilgen bir şekilde kabul etmek yerine, eleştirel bir şekilde analiz etmelerini sağlayabilirler (</a:t>
            </a:r>
            <a:r>
              <a:rPr lang="en-US" sz="2000" b="1" dirty="0"/>
              <a:t>Mehrad</a:t>
            </a:r>
            <a:r>
              <a:rPr lang="tr-TR" sz="2000" b="1" dirty="0"/>
              <a:t>, </a:t>
            </a:r>
            <a:r>
              <a:rPr lang="en-US" sz="2000" b="1" dirty="0"/>
              <a:t>Eftekhar</a:t>
            </a:r>
            <a:r>
              <a:rPr lang="tr-TR" sz="2000" b="1" dirty="0"/>
              <a:t> ve </a:t>
            </a:r>
            <a:r>
              <a:rPr lang="tr-TR" sz="2000" b="1" dirty="0" err="1"/>
              <a:t>Goltaji</a:t>
            </a:r>
            <a:r>
              <a:rPr lang="tr-TR" sz="2000" b="1" dirty="0"/>
              <a:t>, 2020, </a:t>
            </a:r>
            <a:r>
              <a:rPr lang="tr-TR" sz="2000" b="1" dirty="0" err="1"/>
              <a:t>ss</a:t>
            </a:r>
            <a:r>
              <a:rPr lang="tr-TR" sz="2000" b="1" dirty="0"/>
              <a:t>. 18-19).</a:t>
            </a:r>
          </a:p>
        </p:txBody>
      </p:sp>
    </p:spTree>
    <p:extLst>
      <p:ext uri="{BB962C8B-B14F-4D97-AF65-F5344CB8AC3E}">
        <p14:creationId xmlns:p14="http://schemas.microsoft.com/office/powerpoint/2010/main" val="31380508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A014A7-9147-D07F-1CA3-6ACE2AC3BA9D}"/>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1AA03FF0-46C5-40D9-95AC-D7FCF9CB641D}"/>
              </a:ext>
            </a:extLst>
          </p:cNvPr>
          <p:cNvSpPr>
            <a:spLocks noGrp="1"/>
          </p:cNvSpPr>
          <p:nvPr>
            <p:ph type="title"/>
          </p:nvPr>
        </p:nvSpPr>
        <p:spPr>
          <a:xfrm>
            <a:off x="602299" y="223226"/>
            <a:ext cx="10961248" cy="778781"/>
          </a:xfrm>
        </p:spPr>
        <p:txBody>
          <a:bodyPr>
            <a:normAutofit fontScale="90000"/>
          </a:bodyPr>
          <a:lstStyle/>
          <a:p>
            <a:pPr algn="ctr"/>
            <a:r>
              <a:rPr lang="tr-TR" sz="2400" b="1" dirty="0" err="1"/>
              <a:t>Hipodermik</a:t>
            </a:r>
            <a:r>
              <a:rPr lang="tr-TR" sz="2400" b="1" dirty="0"/>
              <a:t> İğne Kuramı (</a:t>
            </a:r>
            <a:r>
              <a:rPr lang="tr-TR" sz="2400" b="1" dirty="0" err="1"/>
              <a:t>Hypodermic</a:t>
            </a:r>
            <a:r>
              <a:rPr lang="tr-TR" sz="2400" b="1" dirty="0"/>
              <a:t> </a:t>
            </a:r>
            <a:r>
              <a:rPr lang="tr-TR" sz="2400" b="1" dirty="0" err="1"/>
              <a:t>Needle</a:t>
            </a:r>
            <a:r>
              <a:rPr lang="tr-TR" sz="2400" b="1" dirty="0"/>
              <a:t> </a:t>
            </a:r>
            <a:r>
              <a:rPr lang="tr-TR" sz="2400" b="1" dirty="0" err="1"/>
              <a:t>Theory</a:t>
            </a:r>
            <a:r>
              <a:rPr lang="tr-TR" sz="2400" b="1" dirty="0"/>
              <a:t>): </a:t>
            </a:r>
            <a:br>
              <a:rPr lang="tr-TR" sz="2400" b="1" dirty="0"/>
            </a:br>
            <a:r>
              <a:rPr lang="tr-TR" sz="2400" b="1" dirty="0"/>
              <a:t>Kütüphanenin rolü</a:t>
            </a:r>
          </a:p>
        </p:txBody>
      </p:sp>
      <p:sp>
        <p:nvSpPr>
          <p:cNvPr id="3" name="İçerik Yer Tutucusu 2">
            <a:extLst>
              <a:ext uri="{FF2B5EF4-FFF2-40B4-BE49-F238E27FC236}">
                <a16:creationId xmlns:a16="http://schemas.microsoft.com/office/drawing/2014/main" id="{B127FDFB-217D-0D91-2350-C3BF4076B736}"/>
              </a:ext>
            </a:extLst>
          </p:cNvPr>
          <p:cNvSpPr>
            <a:spLocks noGrp="1"/>
          </p:cNvSpPr>
          <p:nvPr>
            <p:ph idx="1"/>
          </p:nvPr>
        </p:nvSpPr>
        <p:spPr>
          <a:xfrm>
            <a:off x="488292" y="1122468"/>
            <a:ext cx="11215415" cy="2151851"/>
          </a:xfrm>
        </p:spPr>
        <p:txBody>
          <a:bodyPr>
            <a:noAutofit/>
          </a:bodyPr>
          <a:lstStyle/>
          <a:p>
            <a:pPr marL="0" indent="0" algn="just">
              <a:buNone/>
            </a:pPr>
            <a:r>
              <a:rPr lang="tr-TR" b="1" dirty="0"/>
              <a:t>Aktif öğrenme ortamları olarak kütüphaneler, bilgiyle merak ve yaratıcı etkileşimi teşvik eder ve bu da </a:t>
            </a:r>
            <a:r>
              <a:rPr lang="tr-TR" b="1" dirty="0" err="1"/>
              <a:t>hipodermik</a:t>
            </a:r>
            <a:r>
              <a:rPr lang="tr-TR" b="1" dirty="0"/>
              <a:t> iğne modelinin vurguladığı «pasif alımı» ortadan kaldırır.</a:t>
            </a:r>
          </a:p>
          <a:p>
            <a:pPr marL="0" indent="0" algn="just">
              <a:buNone/>
            </a:pPr>
            <a:r>
              <a:rPr lang="tr-TR" b="1" dirty="0"/>
              <a:t>Genel Olarak, kütüphaneler, kullanıcıları daha seçici ve manipülasyona dirençli olmaları için eğiterek sosyal medya mesajlarının zararlı etkisini azaltma yeteneğine sahip, yaşamsal kurumladır. Medya okuryazarlığı programları aracılığıyla kütüphaneler, bireyleri sosyal medya içeriklerinin «ezici ve potansiyel olarak zararlı» etkilerine karşı «"aşılayabilir» ve böylece daha «eleştirel ve bilgili» bir toplum yaratabilir (</a:t>
            </a:r>
            <a:r>
              <a:rPr lang="tr-TR" b="1" dirty="0" err="1"/>
              <a:t>Mehrad</a:t>
            </a:r>
            <a:r>
              <a:rPr lang="tr-TR" b="1" dirty="0"/>
              <a:t>, </a:t>
            </a:r>
            <a:r>
              <a:rPr lang="tr-TR" b="1" dirty="0" err="1"/>
              <a:t>Eftekhar</a:t>
            </a:r>
            <a:r>
              <a:rPr lang="tr-TR" b="1" dirty="0"/>
              <a:t> ve </a:t>
            </a:r>
            <a:r>
              <a:rPr lang="tr-TR" b="1" dirty="0" err="1"/>
              <a:t>Goltaji</a:t>
            </a:r>
            <a:r>
              <a:rPr lang="tr-TR" b="1" dirty="0"/>
              <a:t>, 2020, ss.22-23).</a:t>
            </a:r>
          </a:p>
        </p:txBody>
      </p:sp>
      <p:pic>
        <p:nvPicPr>
          <p:cNvPr id="4" name="Resim 3">
            <a:extLst>
              <a:ext uri="{FF2B5EF4-FFF2-40B4-BE49-F238E27FC236}">
                <a16:creationId xmlns:a16="http://schemas.microsoft.com/office/drawing/2014/main" id="{54F04C24-1592-B4C1-BBA6-0AFCDC967633}"/>
              </a:ext>
            </a:extLst>
          </p:cNvPr>
          <p:cNvPicPr>
            <a:picLocks noChangeAspect="1"/>
          </p:cNvPicPr>
          <p:nvPr/>
        </p:nvPicPr>
        <p:blipFill>
          <a:blip r:embed="rId3"/>
          <a:stretch>
            <a:fillRect/>
          </a:stretch>
        </p:blipFill>
        <p:spPr>
          <a:xfrm>
            <a:off x="534769" y="3323598"/>
            <a:ext cx="6035770" cy="2622740"/>
          </a:xfrm>
          <a:prstGeom prst="rect">
            <a:avLst/>
          </a:prstGeom>
        </p:spPr>
      </p:pic>
      <p:pic>
        <p:nvPicPr>
          <p:cNvPr id="5" name="Resim 4">
            <a:extLst>
              <a:ext uri="{FF2B5EF4-FFF2-40B4-BE49-F238E27FC236}">
                <a16:creationId xmlns:a16="http://schemas.microsoft.com/office/drawing/2014/main" id="{72FB29BD-6D44-91B1-F50C-A2E8593C9AE8}"/>
              </a:ext>
            </a:extLst>
          </p:cNvPr>
          <p:cNvPicPr>
            <a:picLocks noChangeAspect="1"/>
          </p:cNvPicPr>
          <p:nvPr/>
        </p:nvPicPr>
        <p:blipFill>
          <a:blip r:embed="rId4"/>
          <a:stretch>
            <a:fillRect/>
          </a:stretch>
        </p:blipFill>
        <p:spPr>
          <a:xfrm>
            <a:off x="6997624" y="3542101"/>
            <a:ext cx="3526188" cy="2289251"/>
          </a:xfrm>
          <a:prstGeom prst="rect">
            <a:avLst/>
          </a:prstGeom>
        </p:spPr>
      </p:pic>
      <p:sp>
        <p:nvSpPr>
          <p:cNvPr id="7" name="Metin kutusu 6">
            <a:extLst>
              <a:ext uri="{FF2B5EF4-FFF2-40B4-BE49-F238E27FC236}">
                <a16:creationId xmlns:a16="http://schemas.microsoft.com/office/drawing/2014/main" id="{92D77291-2C84-7ABA-FCCA-00ED0C177AF3}"/>
              </a:ext>
            </a:extLst>
          </p:cNvPr>
          <p:cNvSpPr txBox="1"/>
          <p:nvPr/>
        </p:nvSpPr>
        <p:spPr>
          <a:xfrm>
            <a:off x="2929364" y="6276364"/>
            <a:ext cx="6674573" cy="307777"/>
          </a:xfrm>
          <a:prstGeom prst="rect">
            <a:avLst/>
          </a:prstGeom>
          <a:noFill/>
        </p:spPr>
        <p:txBody>
          <a:bodyPr wrap="square">
            <a:spAutoFit/>
          </a:bodyPr>
          <a:lstStyle/>
          <a:p>
            <a:r>
              <a:rPr lang="en-US" sz="1400" b="1" dirty="0"/>
              <a:t>Hypodermic Needle Theory: 1920’s – 1940’s – Various Theorists (Media, </a:t>
            </a:r>
            <a:r>
              <a:rPr lang="en-US" sz="1400" b="1" dirty="0" err="1"/>
              <a:t>t.y</a:t>
            </a:r>
            <a:r>
              <a:rPr lang="en-US" sz="1400" b="1" dirty="0"/>
              <a:t>.). </a:t>
            </a:r>
            <a:endParaRPr lang="tr-TR" sz="1400" b="1" dirty="0"/>
          </a:p>
        </p:txBody>
      </p:sp>
    </p:spTree>
    <p:extLst>
      <p:ext uri="{BB962C8B-B14F-4D97-AF65-F5344CB8AC3E}">
        <p14:creationId xmlns:p14="http://schemas.microsoft.com/office/powerpoint/2010/main" val="26990425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A0F757-2B4D-8A73-E461-A1635D3445A0}"/>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E7C60542-90D6-8454-920B-A1E6D4060A59}"/>
              </a:ext>
            </a:extLst>
          </p:cNvPr>
          <p:cNvSpPr>
            <a:spLocks noGrp="1"/>
          </p:cNvSpPr>
          <p:nvPr>
            <p:ph type="title"/>
          </p:nvPr>
        </p:nvSpPr>
        <p:spPr>
          <a:xfrm>
            <a:off x="716662" y="299882"/>
            <a:ext cx="10935094" cy="647371"/>
          </a:xfrm>
        </p:spPr>
        <p:txBody>
          <a:bodyPr>
            <a:normAutofit/>
          </a:bodyPr>
          <a:lstStyle/>
          <a:p>
            <a:pPr algn="ctr"/>
            <a:r>
              <a:rPr lang="tr-TR" sz="2800" b="1" dirty="0"/>
              <a:t>Ekim/Yetiştirme Kuramı (</a:t>
            </a:r>
            <a:r>
              <a:rPr lang="tr-TR" sz="2800" b="1" dirty="0" err="1"/>
              <a:t>Cultivation</a:t>
            </a:r>
            <a:r>
              <a:rPr lang="tr-TR" sz="2800" b="1" dirty="0"/>
              <a:t> </a:t>
            </a:r>
            <a:r>
              <a:rPr lang="tr-TR" sz="2800" b="1" dirty="0" err="1"/>
              <a:t>Theory</a:t>
            </a:r>
            <a:r>
              <a:rPr lang="tr-TR" sz="2800" b="1" dirty="0"/>
              <a:t>)</a:t>
            </a:r>
          </a:p>
        </p:txBody>
      </p:sp>
      <p:sp>
        <p:nvSpPr>
          <p:cNvPr id="3" name="İçerik Yer Tutucusu 2">
            <a:extLst>
              <a:ext uri="{FF2B5EF4-FFF2-40B4-BE49-F238E27FC236}">
                <a16:creationId xmlns:a16="http://schemas.microsoft.com/office/drawing/2014/main" id="{11BE462B-D3CC-AC19-98B0-858755C492EE}"/>
              </a:ext>
            </a:extLst>
          </p:cNvPr>
          <p:cNvSpPr>
            <a:spLocks noGrp="1"/>
          </p:cNvSpPr>
          <p:nvPr>
            <p:ph idx="1"/>
          </p:nvPr>
        </p:nvSpPr>
        <p:spPr>
          <a:xfrm>
            <a:off x="488292" y="998953"/>
            <a:ext cx="11215415" cy="5748446"/>
          </a:xfrm>
        </p:spPr>
        <p:txBody>
          <a:bodyPr>
            <a:noAutofit/>
          </a:bodyPr>
          <a:lstStyle/>
          <a:p>
            <a:pPr marL="0" indent="0" algn="just">
              <a:buNone/>
            </a:pPr>
            <a:r>
              <a:rPr lang="tr-TR" sz="2000" b="1" dirty="0"/>
              <a:t>George </a:t>
            </a:r>
            <a:r>
              <a:rPr lang="tr-TR" sz="2000" b="1" dirty="0" err="1"/>
              <a:t>Gerbner</a:t>
            </a:r>
            <a:r>
              <a:rPr lang="tr-TR" sz="2000" b="1" dirty="0"/>
              <a:t> tarafından 1960'larda, uzun süreli medya maruziyetinin insanların gerçeklik algılarını nasıl etkilediğini araştırmak üzere «Kültürel Göstergeler Projesi» (</a:t>
            </a:r>
            <a:r>
              <a:rPr lang="tr-TR" sz="2000" b="1" dirty="0" err="1"/>
              <a:t>Cultural</a:t>
            </a:r>
            <a:r>
              <a:rPr lang="tr-TR" sz="2000" b="1" dirty="0"/>
              <a:t> </a:t>
            </a:r>
            <a:r>
              <a:rPr lang="tr-TR" sz="2000" b="1" dirty="0" err="1"/>
              <a:t>Indicators</a:t>
            </a:r>
            <a:r>
              <a:rPr lang="tr-TR" sz="2000" b="1" dirty="0"/>
              <a:t> Project) kapsamında ortaya atılmıştır. </a:t>
            </a:r>
          </a:p>
          <a:p>
            <a:pPr marL="0" indent="0" algn="just">
              <a:buNone/>
            </a:pPr>
            <a:r>
              <a:rPr lang="tr-TR" sz="2000" b="1" u="sng" dirty="0"/>
              <a:t>Temel fikir</a:t>
            </a:r>
            <a:r>
              <a:rPr lang="tr-TR" sz="2000" b="1" dirty="0"/>
              <a:t>, özellikle televizyon olmak üzere medyanın sürekli ve uzun süreli tüketiminin, izleyicilerin inançlarını, tutumlarını ve davranışlarını şekillendirdiği ve genellikle dünyaya bakış açılarını ekranda gördükleri betimlemelerle uyumlu duruma getirdiğidir.</a:t>
            </a:r>
          </a:p>
          <a:p>
            <a:pPr marL="0" indent="0" algn="just">
              <a:buNone/>
            </a:pPr>
            <a:r>
              <a:rPr lang="tr-TR" sz="2000" b="1" u="sng" dirty="0"/>
              <a:t>Temel Kavramları:</a:t>
            </a:r>
          </a:p>
          <a:p>
            <a:pPr algn="just"/>
            <a:r>
              <a:rPr lang="tr-TR" sz="2000" b="1" u="sng" dirty="0"/>
              <a:t>Gerçeklik Algısı (</a:t>
            </a:r>
            <a:r>
              <a:rPr lang="tr-TR" sz="2000" b="1" u="sng" dirty="0" err="1"/>
              <a:t>Perception</a:t>
            </a:r>
            <a:r>
              <a:rPr lang="tr-TR" sz="2000" b="1" u="sng" dirty="0"/>
              <a:t> of </a:t>
            </a:r>
            <a:r>
              <a:rPr lang="tr-TR" sz="2000" b="1" u="sng" dirty="0" err="1"/>
              <a:t>Reality</a:t>
            </a:r>
            <a:r>
              <a:rPr lang="tr-TR" sz="2000" b="1" u="sng" dirty="0"/>
              <a:t>):</a:t>
            </a:r>
            <a:r>
              <a:rPr lang="tr-TR" sz="2000" b="1" dirty="0"/>
              <a:t> Kuram, insanların televizyon izleme sıklığı arttıkça, gerçeklik algılarının televizyonda sunulan tekrarlayan imge ve mesajlara daha çok benzediğini ileri sürer. Birçok kişi, medyada betimlenen kısmi ve genellikle çarpıtılmış gerçeklikleri doğru olarak kabul eder.</a:t>
            </a:r>
          </a:p>
          <a:p>
            <a:pPr algn="just"/>
            <a:r>
              <a:rPr lang="tr-TR" sz="2000" b="1" u="sng" dirty="0"/>
              <a:t>Kötü Dünya Sendromu (</a:t>
            </a:r>
            <a:r>
              <a:rPr lang="tr-TR" sz="2000" b="1" u="sng" dirty="0" err="1"/>
              <a:t>Mean</a:t>
            </a:r>
            <a:r>
              <a:rPr lang="tr-TR" sz="2000" b="1" u="sng" dirty="0"/>
              <a:t> World </a:t>
            </a:r>
            <a:r>
              <a:rPr lang="tr-TR" sz="2000" b="1" u="sng" dirty="0" err="1"/>
              <a:t>Syndrome</a:t>
            </a:r>
            <a:r>
              <a:rPr lang="tr-TR" sz="2000" b="1" u="sng" dirty="0"/>
              <a:t>):</a:t>
            </a:r>
            <a:r>
              <a:rPr lang="tr-TR" sz="2000" b="1" dirty="0"/>
              <a:t> </a:t>
            </a:r>
            <a:r>
              <a:rPr lang="tr-TR" sz="2000" b="1" dirty="0" err="1"/>
              <a:t>Gerbner</a:t>
            </a:r>
            <a:r>
              <a:rPr lang="tr-TR" sz="2000" b="1" dirty="0"/>
              <a:t>, şiddet içeren ve tehlikeli içeriklere maruz kalan izleyicilerin dünyayı gerçekte olduğundan daha tehdit edici ve güvensiz algıladığı bilişsel bir önyargıyı tanımlamak için bu terimi ortaya atmıştır. Yoğun izleyici kitlesi, çevreleri hakkında artan korku, karamsarlık ve kaygı yaşama eğilimindedir (</a:t>
            </a:r>
            <a:r>
              <a:rPr lang="en-US" sz="2000" b="1" dirty="0"/>
              <a:t>Perera</a:t>
            </a:r>
            <a:r>
              <a:rPr lang="tr-TR" sz="2000" b="1" dirty="0"/>
              <a:t>, 2023). </a:t>
            </a:r>
          </a:p>
        </p:txBody>
      </p:sp>
    </p:spTree>
    <p:extLst>
      <p:ext uri="{BB962C8B-B14F-4D97-AF65-F5344CB8AC3E}">
        <p14:creationId xmlns:p14="http://schemas.microsoft.com/office/powerpoint/2010/main" val="34489462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E3D4A2-1204-EA82-5AF8-988E3D80F3EC}"/>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A664E395-6F57-9E81-437F-2FFC00924B8E}"/>
              </a:ext>
            </a:extLst>
          </p:cNvPr>
          <p:cNvSpPr>
            <a:spLocks noGrp="1"/>
          </p:cNvSpPr>
          <p:nvPr>
            <p:ph type="title"/>
          </p:nvPr>
        </p:nvSpPr>
        <p:spPr>
          <a:xfrm>
            <a:off x="716662" y="299882"/>
            <a:ext cx="10935094" cy="647371"/>
          </a:xfrm>
        </p:spPr>
        <p:txBody>
          <a:bodyPr>
            <a:normAutofit/>
          </a:bodyPr>
          <a:lstStyle/>
          <a:p>
            <a:pPr algn="ctr"/>
            <a:r>
              <a:rPr lang="tr-TR" sz="2800" b="1" dirty="0"/>
              <a:t>Ekim/Yetiştirme Kuramı (</a:t>
            </a:r>
            <a:r>
              <a:rPr lang="tr-TR" sz="2800" b="1" dirty="0" err="1"/>
              <a:t>Cultivation</a:t>
            </a:r>
            <a:r>
              <a:rPr lang="tr-TR" sz="2800" b="1" dirty="0"/>
              <a:t> </a:t>
            </a:r>
            <a:r>
              <a:rPr lang="tr-TR" sz="2800" b="1" dirty="0" err="1"/>
              <a:t>Theory</a:t>
            </a:r>
            <a:r>
              <a:rPr lang="tr-TR" sz="2800" b="1" dirty="0"/>
              <a:t>)</a:t>
            </a:r>
          </a:p>
        </p:txBody>
      </p:sp>
      <p:sp>
        <p:nvSpPr>
          <p:cNvPr id="3" name="İçerik Yer Tutucusu 2">
            <a:extLst>
              <a:ext uri="{FF2B5EF4-FFF2-40B4-BE49-F238E27FC236}">
                <a16:creationId xmlns:a16="http://schemas.microsoft.com/office/drawing/2014/main" id="{EFA89375-2E54-874F-F4A4-930CC899FDD2}"/>
              </a:ext>
            </a:extLst>
          </p:cNvPr>
          <p:cNvSpPr>
            <a:spLocks noGrp="1"/>
          </p:cNvSpPr>
          <p:nvPr>
            <p:ph idx="1"/>
          </p:nvPr>
        </p:nvSpPr>
        <p:spPr>
          <a:xfrm>
            <a:off x="488292" y="998953"/>
            <a:ext cx="11215415" cy="5494930"/>
          </a:xfrm>
        </p:spPr>
        <p:txBody>
          <a:bodyPr>
            <a:noAutofit/>
          </a:bodyPr>
          <a:lstStyle/>
          <a:p>
            <a:pPr algn="just"/>
            <a:r>
              <a:rPr lang="tr-TR" sz="2000" b="1" u="sng" dirty="0"/>
              <a:t>Medyanın İstikrar Sağlayıcı Rolü (</a:t>
            </a:r>
            <a:r>
              <a:rPr lang="tr-TR" sz="2000" b="1" u="sng" dirty="0" err="1"/>
              <a:t>Media’s</a:t>
            </a:r>
            <a:r>
              <a:rPr lang="tr-TR" sz="2000" b="1" u="sng" dirty="0"/>
              <a:t> </a:t>
            </a:r>
            <a:r>
              <a:rPr lang="tr-TR" sz="2000" b="1" u="sng" dirty="0" err="1"/>
              <a:t>Stabilizing</a:t>
            </a:r>
            <a:r>
              <a:rPr lang="tr-TR" sz="2000" b="1" u="sng" dirty="0"/>
              <a:t> Role):</a:t>
            </a:r>
            <a:r>
              <a:rPr lang="tr-TR" sz="2000" b="1" dirty="0"/>
              <a:t> Televizyon, toplumsal görüşleri homojenleştirme ve mevcut toplumsal kalıpları güçlendirme eğilimindedir ve bu da toplumu değişime karşı dirençli hale getirir. Toplumsal yargı standartlarını ve neyin "normal" kabul edildiğini etkiler.</a:t>
            </a:r>
          </a:p>
          <a:p>
            <a:pPr algn="just"/>
            <a:r>
              <a:rPr lang="tr-TR" sz="2000" b="1" u="sng" dirty="0"/>
              <a:t>Ana </a:t>
            </a:r>
            <a:r>
              <a:rPr lang="tr-TR" sz="2000" b="1" u="sng" dirty="0" err="1"/>
              <a:t>Akımlaşma</a:t>
            </a:r>
            <a:r>
              <a:rPr lang="tr-TR" sz="2000" b="1" u="sng" dirty="0"/>
              <a:t> (</a:t>
            </a:r>
            <a:r>
              <a:rPr lang="tr-TR" sz="2000" b="1" u="sng" dirty="0" err="1"/>
              <a:t>Mainstreaming</a:t>
            </a:r>
            <a:r>
              <a:rPr lang="tr-TR" sz="2000" b="1" u="sng" dirty="0"/>
              <a:t>):</a:t>
            </a:r>
            <a:r>
              <a:rPr lang="tr-TR" sz="2000" b="1" dirty="0"/>
              <a:t> Bu olgu, benzer mesajlara ve stereotiplere sürekli maruz kalmanın, farklı geçmişlere sahip çeşitli izleyicilerin, televizyonda tanıtılan baskın anlatılarla uyumlu, ortak ve genellikle çarpık bir dünya görüşü geliştirmesine neden olmasıyla ortaya çıkar. Bireysel farklılıkları azaltır ve medya sponsorlarının etkilediği "ortak bir kültür" yaratır.</a:t>
            </a:r>
          </a:p>
          <a:p>
            <a:pPr algn="just"/>
            <a:r>
              <a:rPr lang="tr-TR" sz="2000" b="1" u="sng" dirty="0"/>
              <a:t>Yankılanma (</a:t>
            </a:r>
            <a:r>
              <a:rPr lang="tr-TR" sz="2000" b="1" u="sng" dirty="0" err="1"/>
              <a:t>Resonance</a:t>
            </a:r>
            <a:r>
              <a:rPr lang="tr-TR" sz="2000" b="1" u="sng" dirty="0"/>
              <a:t>):</a:t>
            </a:r>
            <a:r>
              <a:rPr lang="tr-TR" sz="2000" b="1" dirty="0"/>
              <a:t> Televizyon anlatıları, izleyicilerin gerçek yaşam deneyimlerini yansıttığında, ekim/yetiştirme (</a:t>
            </a:r>
            <a:r>
              <a:rPr lang="tr-TR" sz="2000" b="1" dirty="0" err="1"/>
              <a:t>cultivation</a:t>
            </a:r>
            <a:r>
              <a:rPr lang="tr-TR" sz="2000" b="1" dirty="0"/>
              <a:t>) etkisi artar. Örneğin, şiddete maruz kalmış bireyler, televizyonda benzer şiddet olaylarını gördükten sonra dünyayı daha tehlikeli olarak algılayabilir ve bu da korkularını ve algılarını pekiştirebilir (</a:t>
            </a:r>
            <a:r>
              <a:rPr lang="en-US" sz="2000" b="1" dirty="0"/>
              <a:t>Perera</a:t>
            </a:r>
            <a:r>
              <a:rPr lang="tr-TR" sz="2000" b="1" dirty="0"/>
              <a:t>, 2023). </a:t>
            </a:r>
          </a:p>
        </p:txBody>
      </p:sp>
    </p:spTree>
    <p:extLst>
      <p:ext uri="{BB962C8B-B14F-4D97-AF65-F5344CB8AC3E}">
        <p14:creationId xmlns:p14="http://schemas.microsoft.com/office/powerpoint/2010/main" val="15281714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FC683E-8C12-1703-AAA0-03E062D9EF4C}"/>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24036A83-6D2B-BE02-B89E-2CCC673DD8F7}"/>
              </a:ext>
            </a:extLst>
          </p:cNvPr>
          <p:cNvSpPr>
            <a:spLocks noGrp="1"/>
          </p:cNvSpPr>
          <p:nvPr>
            <p:ph type="title"/>
          </p:nvPr>
        </p:nvSpPr>
        <p:spPr>
          <a:xfrm>
            <a:off x="716662" y="299882"/>
            <a:ext cx="10935094" cy="647371"/>
          </a:xfrm>
        </p:spPr>
        <p:txBody>
          <a:bodyPr>
            <a:normAutofit/>
          </a:bodyPr>
          <a:lstStyle/>
          <a:p>
            <a:pPr algn="ctr"/>
            <a:r>
              <a:rPr lang="tr-TR" sz="2800" b="1" dirty="0"/>
              <a:t>Ekim/ Yetiştirme Kuramı (</a:t>
            </a:r>
            <a:r>
              <a:rPr lang="tr-TR" sz="2800" b="1" dirty="0" err="1"/>
              <a:t>Cultivation</a:t>
            </a:r>
            <a:r>
              <a:rPr lang="tr-TR" sz="2800" b="1" dirty="0"/>
              <a:t> </a:t>
            </a:r>
            <a:r>
              <a:rPr lang="tr-TR" sz="2800" b="1" dirty="0" err="1"/>
              <a:t>Theory</a:t>
            </a:r>
            <a:r>
              <a:rPr lang="tr-TR" sz="2800" b="1" dirty="0"/>
              <a:t>)</a:t>
            </a:r>
          </a:p>
        </p:txBody>
      </p:sp>
      <p:sp>
        <p:nvSpPr>
          <p:cNvPr id="3" name="İçerik Yer Tutucusu 2">
            <a:extLst>
              <a:ext uri="{FF2B5EF4-FFF2-40B4-BE49-F238E27FC236}">
                <a16:creationId xmlns:a16="http://schemas.microsoft.com/office/drawing/2014/main" id="{253823B3-0AEC-8A6F-C220-629B1D9E01CA}"/>
              </a:ext>
            </a:extLst>
          </p:cNvPr>
          <p:cNvSpPr>
            <a:spLocks noGrp="1"/>
          </p:cNvSpPr>
          <p:nvPr>
            <p:ph idx="1"/>
          </p:nvPr>
        </p:nvSpPr>
        <p:spPr>
          <a:xfrm>
            <a:off x="488292" y="998953"/>
            <a:ext cx="11215415" cy="5642767"/>
          </a:xfrm>
        </p:spPr>
        <p:txBody>
          <a:bodyPr>
            <a:noAutofit/>
          </a:bodyPr>
          <a:lstStyle/>
          <a:p>
            <a:pPr algn="just"/>
            <a:r>
              <a:rPr lang="tr-TR" b="1" u="sng" dirty="0"/>
              <a:t>Araştırma ve Uygulamalar (</a:t>
            </a:r>
            <a:r>
              <a:rPr lang="tr-TR" b="1" u="sng" dirty="0" err="1"/>
              <a:t>Research</a:t>
            </a:r>
            <a:r>
              <a:rPr lang="tr-TR" b="1" u="sng" dirty="0"/>
              <a:t> </a:t>
            </a:r>
            <a:r>
              <a:rPr lang="tr-TR" b="1" u="sng" dirty="0" err="1"/>
              <a:t>and</a:t>
            </a:r>
            <a:r>
              <a:rPr lang="tr-TR" b="1" u="sng" dirty="0"/>
              <a:t> Applications): </a:t>
            </a:r>
            <a:r>
              <a:rPr lang="tr-TR" b="1" dirty="0" err="1"/>
              <a:t>Gerbner</a:t>
            </a:r>
            <a:r>
              <a:rPr lang="tr-TR" b="1" dirty="0"/>
              <a:t>, başlangıçta şiddetin izleyiciler üzerindeki etkisine odaklanmış ve şiddet içerikli TV içeriklerine maruz kalmanın tehlike ve korku algılarını artırdığını belirtmiştir. Kuram, daha sonra </a:t>
            </a:r>
            <a:r>
              <a:rPr lang="tr-TR" b="1" dirty="0" err="1"/>
              <a:t>reality</a:t>
            </a:r>
            <a:r>
              <a:rPr lang="tr-TR" b="1" dirty="0"/>
              <a:t> şovlar ve video oyunları gibi diğer medya biçimlerini de kapsayacak şekilde genişletilmiş ve bunların toplumsal tutumlar ve inançlar üzerindeki etkileri analiz edilmiştir.</a:t>
            </a:r>
          </a:p>
          <a:p>
            <a:pPr marL="0" indent="0" algn="ctr">
              <a:buNone/>
            </a:pPr>
            <a:r>
              <a:rPr lang="tr-TR" b="1" u="sng" dirty="0"/>
              <a:t> Kurama Yönelik Eleştiriler:</a:t>
            </a:r>
          </a:p>
          <a:p>
            <a:pPr marL="0" indent="0" algn="just">
              <a:buNone/>
            </a:pPr>
            <a:r>
              <a:rPr lang="tr-TR" b="1" dirty="0"/>
              <a:t>Bazı eleştirmenler, ekim/yetiştirme (</a:t>
            </a:r>
            <a:r>
              <a:rPr lang="tr-TR" b="1" dirty="0" err="1"/>
              <a:t>cultivation</a:t>
            </a:r>
            <a:r>
              <a:rPr lang="tr-TR" b="1" dirty="0"/>
              <a:t>) etkilerinin abartıldığını ve bireysel farklılıkların, medya okuryazarlığının ve aktif yorumlamanın medya etkisini azaltabileceğini savunmaktadır. Ayrıca, tüm izleyiciler eşit şekilde etkilenmemektedir ve kuram karmaşık toplumsal algıları aşırı basitleştirebilmektedir.</a:t>
            </a:r>
          </a:p>
          <a:p>
            <a:pPr marL="0" indent="0" algn="ctr">
              <a:buNone/>
            </a:pPr>
            <a:r>
              <a:rPr lang="tr-TR" b="1" u="sng" dirty="0"/>
              <a:t>Genel Değerlendirme</a:t>
            </a:r>
          </a:p>
          <a:p>
            <a:pPr marL="0" indent="0" algn="just">
              <a:buNone/>
            </a:pPr>
            <a:r>
              <a:rPr lang="tr-TR" b="1" dirty="0"/>
              <a:t>Ekim/Yetiştirme Kuramı , özellikle televizyondaki şiddet içerikli ve basmakalıp tasvirlere uzun süreli medya maruziyetinin, toplumun gerçeklik algılarını önemli ölçüde etkilediğini, korku ve güvensizlik gibi tutumları beslediğini ve ana </a:t>
            </a:r>
            <a:r>
              <a:rPr lang="tr-TR" b="1" dirty="0" err="1"/>
              <a:t>akımlaştırma</a:t>
            </a:r>
            <a:r>
              <a:rPr lang="tr-TR" b="1" dirty="0"/>
              <a:t> ve yankı yaratma gibi süreçlerle toplumsal normları şekillendirdiğini vurgular. Medyanın toplumsal görüşleri istikrara kavuşturma ve önyargıları güçlendirme konusundaki güçlü rolünü vurgulayarak, medyanın toplumsal etkisini anlamada kritik bir çerçeve sunar (</a:t>
            </a:r>
            <a:r>
              <a:rPr lang="en-US" b="1" dirty="0"/>
              <a:t>Perera</a:t>
            </a:r>
            <a:r>
              <a:rPr lang="tr-TR" b="1" dirty="0"/>
              <a:t>, 2023). </a:t>
            </a:r>
          </a:p>
        </p:txBody>
      </p:sp>
    </p:spTree>
    <p:extLst>
      <p:ext uri="{BB962C8B-B14F-4D97-AF65-F5344CB8AC3E}">
        <p14:creationId xmlns:p14="http://schemas.microsoft.com/office/powerpoint/2010/main" val="4917168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E2DB68-17E2-D768-DCEE-EDE7548AF4EB}"/>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0166E28-5D38-79D6-4C10-F4A8DCDCB0D6}"/>
              </a:ext>
            </a:extLst>
          </p:cNvPr>
          <p:cNvSpPr>
            <a:spLocks noGrp="1"/>
          </p:cNvSpPr>
          <p:nvPr>
            <p:ph type="title"/>
          </p:nvPr>
        </p:nvSpPr>
        <p:spPr>
          <a:xfrm>
            <a:off x="716662" y="299882"/>
            <a:ext cx="10935094" cy="647371"/>
          </a:xfrm>
        </p:spPr>
        <p:txBody>
          <a:bodyPr>
            <a:normAutofit/>
          </a:bodyPr>
          <a:lstStyle/>
          <a:p>
            <a:pPr algn="ctr"/>
            <a:r>
              <a:rPr lang="tr-TR" sz="2800" b="1" dirty="0"/>
              <a:t>Ekim/ Yetiştirme Kuramı (</a:t>
            </a:r>
            <a:r>
              <a:rPr lang="tr-TR" sz="2800" b="1" dirty="0" err="1"/>
              <a:t>Cultivation</a:t>
            </a:r>
            <a:r>
              <a:rPr lang="tr-TR" sz="2800" b="1" dirty="0"/>
              <a:t> </a:t>
            </a:r>
            <a:r>
              <a:rPr lang="tr-TR" sz="2800" b="1" dirty="0" err="1"/>
              <a:t>Theory</a:t>
            </a:r>
            <a:r>
              <a:rPr lang="tr-TR" sz="2800" b="1" dirty="0"/>
              <a:t>)</a:t>
            </a:r>
          </a:p>
        </p:txBody>
      </p:sp>
      <p:sp>
        <p:nvSpPr>
          <p:cNvPr id="3" name="İçerik Yer Tutucusu 2">
            <a:extLst>
              <a:ext uri="{FF2B5EF4-FFF2-40B4-BE49-F238E27FC236}">
                <a16:creationId xmlns:a16="http://schemas.microsoft.com/office/drawing/2014/main" id="{38FBB5E9-2B59-C611-C9C9-D2A9B7315EB8}"/>
              </a:ext>
            </a:extLst>
          </p:cNvPr>
          <p:cNvSpPr>
            <a:spLocks noGrp="1"/>
          </p:cNvSpPr>
          <p:nvPr>
            <p:ph idx="1"/>
          </p:nvPr>
        </p:nvSpPr>
        <p:spPr>
          <a:xfrm>
            <a:off x="488292" y="998953"/>
            <a:ext cx="11215415" cy="2018019"/>
          </a:xfrm>
        </p:spPr>
        <p:txBody>
          <a:bodyPr>
            <a:noAutofit/>
          </a:bodyPr>
          <a:lstStyle/>
          <a:p>
            <a:pPr marL="0" indent="0" algn="just">
              <a:buNone/>
            </a:pPr>
            <a:r>
              <a:rPr lang="tr-TR" sz="1600" b="1" u="sng" dirty="0"/>
              <a:t>Demokrasi bağlamında değerlendirme, </a:t>
            </a:r>
          </a:p>
          <a:p>
            <a:pPr marL="0" indent="0" algn="just">
              <a:buNone/>
            </a:pPr>
            <a:r>
              <a:rPr lang="tr-TR" sz="1600" b="1" dirty="0"/>
              <a:t>Taraflı veya sansasyonel medyaya aşırı maruz kalmanın potansiyel tehlikelerini vurgular. İnsanların gerçeklik algıları dar veya çarpıtılmış bir medya ortamı tarafından şekillendirildiğinde, yanlış bilgilendirilmiş oy verme kararlarına, korku odaklı siyasete ve önemli konulara eleştirel bir şekilde dahil olmama durumuna yol açabilir. Kuram, medyanın zamanla bireylerin toplumsal konulara bakış açısını ve hatta demokratik davranışlarını etkileyen belirli değer ve normları aşılayabileceğini öne sürer (</a:t>
            </a:r>
            <a:r>
              <a:rPr lang="en-US" sz="1600" b="1" dirty="0"/>
              <a:t>Sociology</a:t>
            </a:r>
            <a:r>
              <a:rPr lang="tr-TR" sz="1600" b="1" dirty="0"/>
              <a:t> </a:t>
            </a:r>
            <a:r>
              <a:rPr lang="en-US" sz="1600" b="1" dirty="0"/>
              <a:t>Institute</a:t>
            </a:r>
            <a:r>
              <a:rPr lang="tr-TR" sz="1600" b="1" dirty="0"/>
              <a:t>, 2022). </a:t>
            </a:r>
            <a:endParaRPr lang="tr-TR" sz="2000" b="1" dirty="0"/>
          </a:p>
        </p:txBody>
      </p:sp>
      <p:pic>
        <p:nvPicPr>
          <p:cNvPr id="4" name="Resim 3">
            <a:extLst>
              <a:ext uri="{FF2B5EF4-FFF2-40B4-BE49-F238E27FC236}">
                <a16:creationId xmlns:a16="http://schemas.microsoft.com/office/drawing/2014/main" id="{F35977AB-93B8-36D7-5953-BFAD76FF7540}"/>
              </a:ext>
            </a:extLst>
          </p:cNvPr>
          <p:cNvPicPr>
            <a:picLocks noChangeAspect="1"/>
          </p:cNvPicPr>
          <p:nvPr/>
        </p:nvPicPr>
        <p:blipFill>
          <a:blip r:embed="rId3"/>
          <a:stretch>
            <a:fillRect/>
          </a:stretch>
        </p:blipFill>
        <p:spPr>
          <a:xfrm>
            <a:off x="1614858" y="2840816"/>
            <a:ext cx="4286250" cy="3114675"/>
          </a:xfrm>
          <a:prstGeom prst="rect">
            <a:avLst/>
          </a:prstGeom>
        </p:spPr>
      </p:pic>
      <p:sp>
        <p:nvSpPr>
          <p:cNvPr id="6" name="Metin kutusu 5">
            <a:extLst>
              <a:ext uri="{FF2B5EF4-FFF2-40B4-BE49-F238E27FC236}">
                <a16:creationId xmlns:a16="http://schemas.microsoft.com/office/drawing/2014/main" id="{08F902F8-B9DD-5151-08AC-3F3D5FF06674}"/>
              </a:ext>
            </a:extLst>
          </p:cNvPr>
          <p:cNvSpPr txBox="1"/>
          <p:nvPr/>
        </p:nvSpPr>
        <p:spPr>
          <a:xfrm>
            <a:off x="6290894" y="3068672"/>
            <a:ext cx="5016881" cy="1569660"/>
          </a:xfrm>
          <a:prstGeom prst="rect">
            <a:avLst/>
          </a:prstGeom>
          <a:noFill/>
        </p:spPr>
        <p:txBody>
          <a:bodyPr wrap="square">
            <a:spAutoFit/>
          </a:bodyPr>
          <a:lstStyle/>
          <a:p>
            <a:r>
              <a:rPr lang="en-US" sz="1600" b="1" dirty="0"/>
              <a:t>If you keep watching that violence your head is going to explode, splattering your mushy brain's all over my nice, clean carpet</a:t>
            </a:r>
            <a:r>
              <a:rPr lang="tr-TR" sz="1600" b="1" dirty="0"/>
              <a:t>/</a:t>
            </a:r>
            <a:r>
              <a:rPr lang="en-US" sz="1600" b="1" dirty="0"/>
              <a:t> </a:t>
            </a:r>
            <a:r>
              <a:rPr lang="en-US" sz="1600" b="1" dirty="0" err="1"/>
              <a:t>Eğer</a:t>
            </a:r>
            <a:r>
              <a:rPr lang="en-US" sz="1600" b="1" dirty="0"/>
              <a:t> </a:t>
            </a:r>
            <a:r>
              <a:rPr lang="en-US" sz="1600" b="1" dirty="0" err="1"/>
              <a:t>bu</a:t>
            </a:r>
            <a:r>
              <a:rPr lang="en-US" sz="1600" b="1" dirty="0"/>
              <a:t> </a:t>
            </a:r>
            <a:r>
              <a:rPr lang="en-US" sz="1600" b="1" dirty="0" err="1"/>
              <a:t>şiddeti</a:t>
            </a:r>
            <a:r>
              <a:rPr lang="en-US" sz="1600" b="1" dirty="0"/>
              <a:t> </a:t>
            </a:r>
            <a:r>
              <a:rPr lang="en-US" sz="1600" b="1" dirty="0" err="1"/>
              <a:t>izlemeye</a:t>
            </a:r>
            <a:r>
              <a:rPr lang="en-US" sz="1600" b="1" dirty="0"/>
              <a:t> </a:t>
            </a:r>
            <a:r>
              <a:rPr lang="en-US" sz="1600" b="1" dirty="0" err="1"/>
              <a:t>devam</a:t>
            </a:r>
            <a:r>
              <a:rPr lang="en-US" sz="1600" b="1" dirty="0"/>
              <a:t> </a:t>
            </a:r>
            <a:r>
              <a:rPr lang="en-US" sz="1600" b="1" dirty="0" err="1"/>
              <a:t>edersen</a:t>
            </a:r>
            <a:r>
              <a:rPr lang="en-US" sz="1600" b="1" dirty="0"/>
              <a:t> </a:t>
            </a:r>
            <a:r>
              <a:rPr lang="en-US" sz="1600" b="1" dirty="0" err="1"/>
              <a:t>kafan</a:t>
            </a:r>
            <a:r>
              <a:rPr lang="en-US" sz="1600" b="1" dirty="0"/>
              <a:t> </a:t>
            </a:r>
            <a:r>
              <a:rPr lang="en-US" sz="1600" b="1" dirty="0" err="1"/>
              <a:t>patlayacak</a:t>
            </a:r>
            <a:r>
              <a:rPr lang="en-US" sz="1600" b="1" dirty="0"/>
              <a:t> </a:t>
            </a:r>
            <a:r>
              <a:rPr lang="en-US" sz="1600" b="1" dirty="0" err="1"/>
              <a:t>ve</a:t>
            </a:r>
            <a:r>
              <a:rPr lang="en-US" sz="1600" b="1" dirty="0"/>
              <a:t> </a:t>
            </a:r>
            <a:r>
              <a:rPr lang="en-US" sz="1600" b="1" dirty="0" err="1"/>
              <a:t>yumuşak</a:t>
            </a:r>
            <a:r>
              <a:rPr lang="en-US" sz="1600" b="1" dirty="0"/>
              <a:t> </a:t>
            </a:r>
            <a:r>
              <a:rPr lang="en-US" sz="1600" b="1" dirty="0" err="1"/>
              <a:t>beynin</a:t>
            </a:r>
            <a:r>
              <a:rPr lang="en-US" sz="1600" b="1" dirty="0"/>
              <a:t> </a:t>
            </a:r>
            <a:r>
              <a:rPr lang="en-US" sz="1600" b="1" dirty="0" err="1"/>
              <a:t>güzel</a:t>
            </a:r>
            <a:r>
              <a:rPr lang="en-US" sz="1600" b="1" dirty="0"/>
              <a:t>, </a:t>
            </a:r>
            <a:r>
              <a:rPr lang="en-US" sz="1600" b="1" dirty="0" err="1"/>
              <a:t>temiz</a:t>
            </a:r>
            <a:r>
              <a:rPr lang="en-US" sz="1600" b="1" dirty="0"/>
              <a:t> </a:t>
            </a:r>
            <a:r>
              <a:rPr lang="en-US" sz="1600" b="1" dirty="0" err="1"/>
              <a:t>halımın</a:t>
            </a:r>
            <a:r>
              <a:rPr lang="en-US" sz="1600" b="1" dirty="0"/>
              <a:t> her </a:t>
            </a:r>
            <a:r>
              <a:rPr lang="en-US" sz="1600" b="1" dirty="0" err="1"/>
              <a:t>yerine</a:t>
            </a:r>
            <a:r>
              <a:rPr lang="en-US" sz="1600" b="1" dirty="0"/>
              <a:t> </a:t>
            </a:r>
            <a:r>
              <a:rPr lang="en-US" sz="1600" b="1" dirty="0" err="1"/>
              <a:t>sıçrayacak</a:t>
            </a:r>
            <a:r>
              <a:rPr lang="en-US" sz="1600" b="1" dirty="0"/>
              <a:t>.</a:t>
            </a:r>
            <a:endParaRPr lang="tr-TR" sz="1600" b="1" dirty="0"/>
          </a:p>
        </p:txBody>
      </p:sp>
      <p:sp>
        <p:nvSpPr>
          <p:cNvPr id="8" name="Metin kutusu 7">
            <a:extLst>
              <a:ext uri="{FF2B5EF4-FFF2-40B4-BE49-F238E27FC236}">
                <a16:creationId xmlns:a16="http://schemas.microsoft.com/office/drawing/2014/main" id="{7135946C-0838-2B1F-0904-DFCB19BE1848}"/>
              </a:ext>
            </a:extLst>
          </p:cNvPr>
          <p:cNvSpPr txBox="1"/>
          <p:nvPr/>
        </p:nvSpPr>
        <p:spPr>
          <a:xfrm>
            <a:off x="618726" y="6250341"/>
            <a:ext cx="7490413" cy="307777"/>
          </a:xfrm>
          <a:prstGeom prst="rect">
            <a:avLst/>
          </a:prstGeom>
          <a:noFill/>
        </p:spPr>
        <p:txBody>
          <a:bodyPr wrap="square">
            <a:spAutoFit/>
          </a:bodyPr>
          <a:lstStyle/>
          <a:p>
            <a:r>
              <a:rPr lang="en-US" sz="1400" b="1" dirty="0"/>
              <a:t>Theories of mass communication: Cultivation Theory (Mass Communication Talk, 2012). </a:t>
            </a:r>
            <a:endParaRPr lang="tr-TR" sz="1400" b="1" dirty="0"/>
          </a:p>
        </p:txBody>
      </p:sp>
    </p:spTree>
    <p:extLst>
      <p:ext uri="{BB962C8B-B14F-4D97-AF65-F5344CB8AC3E}">
        <p14:creationId xmlns:p14="http://schemas.microsoft.com/office/powerpoint/2010/main" val="9086766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E78705-1917-54F5-526E-06B5CC461110}"/>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D1A47C75-B7FB-1712-342D-F5F3180C46CB}"/>
              </a:ext>
            </a:extLst>
          </p:cNvPr>
          <p:cNvSpPr>
            <a:spLocks noGrp="1"/>
          </p:cNvSpPr>
          <p:nvPr>
            <p:ph type="title"/>
          </p:nvPr>
        </p:nvSpPr>
        <p:spPr>
          <a:xfrm>
            <a:off x="716662" y="299882"/>
            <a:ext cx="10935094" cy="647371"/>
          </a:xfrm>
        </p:spPr>
        <p:txBody>
          <a:bodyPr>
            <a:normAutofit/>
          </a:bodyPr>
          <a:lstStyle/>
          <a:p>
            <a:pPr algn="ctr"/>
            <a:r>
              <a:rPr lang="tr-TR" sz="2800" b="1" dirty="0"/>
              <a:t>Gündem Belirleme Kuramı (</a:t>
            </a:r>
            <a:r>
              <a:rPr lang="tr-TR" sz="2800" b="1" dirty="0" err="1"/>
              <a:t>Agenda</a:t>
            </a:r>
            <a:r>
              <a:rPr lang="tr-TR" sz="2800" b="1" dirty="0"/>
              <a:t> </a:t>
            </a:r>
            <a:r>
              <a:rPr lang="tr-TR" sz="2800" b="1" dirty="0" err="1"/>
              <a:t>Setting</a:t>
            </a:r>
            <a:r>
              <a:rPr lang="tr-TR" sz="2800" b="1" dirty="0"/>
              <a:t> </a:t>
            </a:r>
            <a:r>
              <a:rPr lang="tr-TR" sz="2800" b="1" dirty="0" err="1"/>
              <a:t>Theory</a:t>
            </a:r>
            <a:r>
              <a:rPr lang="tr-TR" sz="2800" b="1" dirty="0"/>
              <a:t>)</a:t>
            </a:r>
          </a:p>
        </p:txBody>
      </p:sp>
      <p:sp>
        <p:nvSpPr>
          <p:cNvPr id="3" name="İçerik Yer Tutucusu 2">
            <a:extLst>
              <a:ext uri="{FF2B5EF4-FFF2-40B4-BE49-F238E27FC236}">
                <a16:creationId xmlns:a16="http://schemas.microsoft.com/office/drawing/2014/main" id="{7F76373D-4419-95C4-48A7-4E358561F378}"/>
              </a:ext>
            </a:extLst>
          </p:cNvPr>
          <p:cNvSpPr>
            <a:spLocks noGrp="1"/>
          </p:cNvSpPr>
          <p:nvPr>
            <p:ph idx="1"/>
          </p:nvPr>
        </p:nvSpPr>
        <p:spPr>
          <a:xfrm>
            <a:off x="488292" y="998953"/>
            <a:ext cx="11215415" cy="5609914"/>
          </a:xfrm>
        </p:spPr>
        <p:txBody>
          <a:bodyPr>
            <a:noAutofit/>
          </a:bodyPr>
          <a:lstStyle/>
          <a:p>
            <a:pPr marL="0" indent="0" algn="just">
              <a:buNone/>
            </a:pPr>
            <a:r>
              <a:rPr lang="tr-TR" sz="2000" b="1" dirty="0"/>
              <a:t>Maxwell </a:t>
            </a:r>
            <a:r>
              <a:rPr lang="tr-TR" sz="2000" b="1" dirty="0" err="1"/>
              <a:t>McCombs</a:t>
            </a:r>
            <a:r>
              <a:rPr lang="tr-TR" sz="2000" b="1" dirty="0"/>
              <a:t> ve Donald Shaw tarafından 1972'de ortaya atılan Gündem Belirleme Kuramı, medyanın insanlara ne düşünmeleri gerektiğini değil, ne hakkında düşünmeleri gerektiğini söylediğini öne sürer. Başka bir deyişle, medya, hangi konuların vurgulanacağını ve nasıl sunulacağını seçerek kamu gündemini belirler. </a:t>
            </a:r>
          </a:p>
          <a:p>
            <a:pPr marL="0" indent="0" algn="just">
              <a:buNone/>
            </a:pPr>
            <a:r>
              <a:rPr lang="tr-TR" sz="2000" b="1" dirty="0"/>
              <a:t>Kuram, medya belirli bir konuya ne kadar çok dikkat verirse, halkın onu önemli görme olasılığının o kadar yüksek olduğu fikrine dayanır. Medya sağlık, ekonomi veya ulusal güvenlik gibi belirli konulara odaklandığında, bu konuların kamusal söylemin merkezinde yer aldığını gösteren çalışmalarla örneklendirilir. Politikacılar ve politika yapıcılar daha sonra bu konulara öncelik vererek halkın endişelerine yanıt verirler. </a:t>
            </a:r>
          </a:p>
          <a:p>
            <a:pPr marL="0" indent="0" algn="just">
              <a:buNone/>
            </a:pPr>
            <a:r>
              <a:rPr lang="tr-TR" sz="2000" b="1" dirty="0"/>
              <a:t>Demokraside bu, medya kapsamının siyasi gündemi şekillendirdiği ve siyasi tepkinin medya kuruluşlarının belirli konuları nasıl ele almaya devam edeceğini belirlediği/etkilediği bir döngü yaratır (</a:t>
            </a:r>
            <a:r>
              <a:rPr lang="en-US" sz="2000" b="1" dirty="0"/>
              <a:t>Sociology</a:t>
            </a:r>
            <a:r>
              <a:rPr lang="tr-TR" sz="2000" b="1" dirty="0"/>
              <a:t> </a:t>
            </a:r>
            <a:r>
              <a:rPr lang="en-US" sz="2000" b="1" dirty="0"/>
              <a:t>Institute</a:t>
            </a:r>
            <a:r>
              <a:rPr lang="tr-TR" sz="2000" b="1" dirty="0"/>
              <a:t>, 2022). </a:t>
            </a:r>
          </a:p>
        </p:txBody>
      </p:sp>
    </p:spTree>
    <p:extLst>
      <p:ext uri="{BB962C8B-B14F-4D97-AF65-F5344CB8AC3E}">
        <p14:creationId xmlns:p14="http://schemas.microsoft.com/office/powerpoint/2010/main" val="15960664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26C7C4-E57C-8C71-976B-022F12B44B65}"/>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C80110AB-2052-779F-C8D0-E3711C3DE2E2}"/>
              </a:ext>
            </a:extLst>
          </p:cNvPr>
          <p:cNvSpPr>
            <a:spLocks noGrp="1"/>
          </p:cNvSpPr>
          <p:nvPr>
            <p:ph type="title"/>
          </p:nvPr>
        </p:nvSpPr>
        <p:spPr>
          <a:xfrm>
            <a:off x="716662" y="299882"/>
            <a:ext cx="10935094" cy="647371"/>
          </a:xfrm>
        </p:spPr>
        <p:txBody>
          <a:bodyPr>
            <a:normAutofit/>
          </a:bodyPr>
          <a:lstStyle/>
          <a:p>
            <a:pPr algn="ctr"/>
            <a:r>
              <a:rPr lang="tr-TR" sz="2800" b="1" dirty="0"/>
              <a:t>Gündem Belirleme Kuramı (</a:t>
            </a:r>
            <a:r>
              <a:rPr lang="tr-TR" sz="2800" b="1" dirty="0" err="1"/>
              <a:t>Agenda</a:t>
            </a:r>
            <a:r>
              <a:rPr lang="tr-TR" sz="2800" b="1" dirty="0"/>
              <a:t> </a:t>
            </a:r>
            <a:r>
              <a:rPr lang="tr-TR" sz="2800" b="1" dirty="0" err="1"/>
              <a:t>Setting</a:t>
            </a:r>
            <a:r>
              <a:rPr lang="tr-TR" sz="2800" b="1" dirty="0"/>
              <a:t> </a:t>
            </a:r>
            <a:r>
              <a:rPr lang="tr-TR" sz="2800" b="1" dirty="0" err="1"/>
              <a:t>Theory</a:t>
            </a:r>
            <a:r>
              <a:rPr lang="tr-TR" sz="2800" b="1" dirty="0"/>
              <a:t>)</a:t>
            </a:r>
          </a:p>
        </p:txBody>
      </p:sp>
      <p:sp>
        <p:nvSpPr>
          <p:cNvPr id="3" name="İçerik Yer Tutucusu 2">
            <a:extLst>
              <a:ext uri="{FF2B5EF4-FFF2-40B4-BE49-F238E27FC236}">
                <a16:creationId xmlns:a16="http://schemas.microsoft.com/office/drawing/2014/main" id="{008DBE11-88A2-3A6C-4ACF-862E8048DCDC}"/>
              </a:ext>
            </a:extLst>
          </p:cNvPr>
          <p:cNvSpPr>
            <a:spLocks noGrp="1"/>
          </p:cNvSpPr>
          <p:nvPr>
            <p:ph idx="1"/>
          </p:nvPr>
        </p:nvSpPr>
        <p:spPr>
          <a:xfrm>
            <a:off x="488292" y="900395"/>
            <a:ext cx="11215415" cy="5748446"/>
          </a:xfrm>
        </p:spPr>
        <p:txBody>
          <a:bodyPr>
            <a:noAutofit/>
          </a:bodyPr>
          <a:lstStyle/>
          <a:p>
            <a:pPr marL="0" indent="0" algn="just">
              <a:buNone/>
            </a:pPr>
            <a:r>
              <a:rPr lang="tr-TR" b="1" dirty="0"/>
              <a:t>Bu kurama göre, medya, haberleri sunuş yoluyla, halkın düşündüğü ve konuştuğu konuları, bunlara verdiği önemi belirlemektedir. Medyanın ağırlık ve yer verdiği konular, halkın önemli olarak algılayacağı konular, ağırlık vermeyeceği konular önemsiz olarak algılayacağı konulardır. Kuramın ana varsayımına göre, kitle iletişim araçları halka «ne düşüneceklerini söylemede» çoğu kez başarılı olmayabilir ancak «ne hakkında düşüneceklerini» anlatmada çok başarılıdır (Tekinalp ve Uzun, 2009, s. 125). </a:t>
            </a:r>
          </a:p>
          <a:p>
            <a:pPr marL="0" indent="0" algn="just">
              <a:buNone/>
            </a:pPr>
            <a:r>
              <a:rPr lang="tr-TR" b="1" u="sng" dirty="0"/>
              <a:t>Tarihsel kökeni, </a:t>
            </a:r>
            <a:r>
              <a:rPr lang="tr-TR" b="1" dirty="0"/>
              <a:t>Walter </a:t>
            </a:r>
            <a:r>
              <a:rPr lang="tr-TR" b="1" dirty="0" err="1"/>
              <a:t>Lippmann'ın</a:t>
            </a:r>
            <a:r>
              <a:rPr lang="tr-TR" b="1" dirty="0"/>
              <a:t> 1922 tarihli «</a:t>
            </a:r>
            <a:r>
              <a:rPr lang="tr-TR" b="1" dirty="0" err="1"/>
              <a:t>Public</a:t>
            </a:r>
            <a:r>
              <a:rPr lang="tr-TR" b="1" dirty="0"/>
              <a:t> </a:t>
            </a:r>
            <a:r>
              <a:rPr lang="tr-TR" b="1" dirty="0" err="1"/>
              <a:t>Opinion</a:t>
            </a:r>
            <a:r>
              <a:rPr lang="tr-TR" b="1" dirty="0"/>
              <a:t>» (Kamuoyu) adlı eserine dayanır. </a:t>
            </a:r>
            <a:r>
              <a:rPr lang="tr-TR" b="1" dirty="0" err="1"/>
              <a:t>Lippmann</a:t>
            </a:r>
            <a:r>
              <a:rPr lang="tr-TR" b="1" dirty="0"/>
              <a:t>, haber medyasının dış dünya ile bu dünyaya dair zihinsel imgelerimiz arasında önemli bir köprü görevi gördüğünü ileri sürmüştür. </a:t>
            </a:r>
            <a:r>
              <a:rPr lang="tr-TR" b="1" dirty="0" err="1"/>
              <a:t>Lippmann</a:t>
            </a:r>
            <a:r>
              <a:rPr lang="tr-TR" b="1" dirty="0"/>
              <a:t>, kamuoyunun kanaat ve davranışlarının, büyük ölçüde medya haberlerinden etkilenen kafamızdaki imgeler tarafından şekillendirildiğini savunmuştur.</a:t>
            </a:r>
          </a:p>
          <a:p>
            <a:pPr marL="0" indent="0" algn="just">
              <a:buNone/>
            </a:pPr>
            <a:r>
              <a:rPr lang="tr-TR" b="1" dirty="0"/>
              <a:t>Bu temel fikir, </a:t>
            </a:r>
            <a:r>
              <a:rPr lang="tr-TR" b="1" dirty="0" err="1"/>
              <a:t>McCombs</a:t>
            </a:r>
            <a:r>
              <a:rPr lang="tr-TR" b="1" dirty="0"/>
              <a:t> ve Shaw tarafından 1968 tarihli «</a:t>
            </a:r>
            <a:r>
              <a:rPr lang="tr-TR" b="1" dirty="0" err="1"/>
              <a:t>Chapel</a:t>
            </a:r>
            <a:r>
              <a:rPr lang="tr-TR" b="1" dirty="0"/>
              <a:t> </a:t>
            </a:r>
            <a:r>
              <a:rPr lang="tr-TR" b="1" dirty="0" err="1"/>
              <a:t>Hill</a:t>
            </a:r>
            <a:r>
              <a:rPr lang="tr-TR" b="1" dirty="0"/>
              <a:t>» çalışmasında deneysel olarak test edilmiş ve medya odağının (medya gündemi) kamuoyunun en önemli olarak algıladığı şeyi (kamu gündemi) nasıl etkilediğini göstermiştir. Çalışma, medyanın konuları ele alış biçimi ile kamu öncelikleri arasında güçlü bir korelasyon olduğunu göstererek, </a:t>
            </a:r>
            <a:r>
              <a:rPr lang="tr-TR" b="1" dirty="0" err="1"/>
              <a:t>Lippmann'ın</a:t>
            </a:r>
            <a:r>
              <a:rPr lang="tr-TR" b="1" dirty="0"/>
              <a:t> medyanın algıları ve öncelikleri şekillendirmedeki güçlü, ancak dolaylı rolü hakkındaki tezini doğrulamıştır. Zamanla bu, medyanın kamu bilincindeki konuların ve niteliklerin önemini belirlemedeki rolünü vurgulayan gündem belirleme kuramının gelişmesine yol açmıştır (</a:t>
            </a:r>
            <a:r>
              <a:rPr lang="tr-TR" b="1" dirty="0" err="1"/>
              <a:t>Mccombs</a:t>
            </a:r>
            <a:r>
              <a:rPr lang="tr-TR" b="1" dirty="0"/>
              <a:t>, 2015, </a:t>
            </a:r>
            <a:r>
              <a:rPr lang="tr-TR" b="1" dirty="0" err="1"/>
              <a:t>ss</a:t>
            </a:r>
            <a:r>
              <a:rPr lang="tr-TR" b="1" dirty="0"/>
              <a:t>. 351-356). </a:t>
            </a:r>
            <a:endParaRPr lang="tr-TR" sz="2000" b="1" dirty="0"/>
          </a:p>
        </p:txBody>
      </p:sp>
    </p:spTree>
    <p:extLst>
      <p:ext uri="{BB962C8B-B14F-4D97-AF65-F5344CB8AC3E}">
        <p14:creationId xmlns:p14="http://schemas.microsoft.com/office/powerpoint/2010/main" val="710411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1ABE63-A3A1-74F7-14C2-CA56F2001337}"/>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88478C8D-0694-A147-D76A-7DCF48314CD0}"/>
              </a:ext>
            </a:extLst>
          </p:cNvPr>
          <p:cNvSpPr>
            <a:spLocks noGrp="1"/>
          </p:cNvSpPr>
          <p:nvPr>
            <p:ph type="title"/>
          </p:nvPr>
        </p:nvSpPr>
        <p:spPr>
          <a:xfrm>
            <a:off x="716662" y="299883"/>
            <a:ext cx="10935094" cy="639098"/>
          </a:xfrm>
        </p:spPr>
        <p:txBody>
          <a:bodyPr>
            <a:normAutofit/>
          </a:bodyPr>
          <a:lstStyle/>
          <a:p>
            <a:pPr algn="ctr"/>
            <a:r>
              <a:rPr lang="tr-TR" sz="2800" b="1" dirty="0"/>
              <a:t>KAPSAM</a:t>
            </a:r>
            <a:endParaRPr lang="en-US" sz="2800" b="1" dirty="0"/>
          </a:p>
        </p:txBody>
      </p:sp>
      <p:sp>
        <p:nvSpPr>
          <p:cNvPr id="3" name="İçerik Yer Tutucusu 2">
            <a:extLst>
              <a:ext uri="{FF2B5EF4-FFF2-40B4-BE49-F238E27FC236}">
                <a16:creationId xmlns:a16="http://schemas.microsoft.com/office/drawing/2014/main" id="{C95BFF87-1C91-EA47-840A-63C2FFC72BA5}"/>
              </a:ext>
            </a:extLst>
          </p:cNvPr>
          <p:cNvSpPr>
            <a:spLocks noGrp="1"/>
          </p:cNvSpPr>
          <p:nvPr>
            <p:ph idx="1"/>
          </p:nvPr>
        </p:nvSpPr>
        <p:spPr>
          <a:xfrm>
            <a:off x="1836006" y="1157743"/>
            <a:ext cx="8414034" cy="4640758"/>
          </a:xfrm>
        </p:spPr>
        <p:txBody>
          <a:bodyPr>
            <a:noAutofit/>
          </a:bodyPr>
          <a:lstStyle/>
          <a:p>
            <a:pPr algn="just"/>
            <a:r>
              <a:rPr lang="tr-TR" sz="2000" b="1" dirty="0"/>
              <a:t>Giriş</a:t>
            </a:r>
          </a:p>
          <a:p>
            <a:pPr algn="just"/>
            <a:r>
              <a:rPr lang="tr-TR" sz="2000" b="1" dirty="0"/>
              <a:t>Toplumsal iletişim ve medya etkileşimi</a:t>
            </a:r>
          </a:p>
          <a:p>
            <a:pPr algn="just"/>
            <a:r>
              <a:rPr lang="tr-TR" sz="2000" b="1" dirty="0"/>
              <a:t>Kamuoyu kavramı ve medyanın kamuoyu oluşturmadaki rolü</a:t>
            </a:r>
          </a:p>
          <a:p>
            <a:pPr algn="just"/>
            <a:r>
              <a:rPr lang="tr-TR" sz="2000" b="1" dirty="0"/>
              <a:t>İki aşamalı iletişim akışı ve kanaat önderleri</a:t>
            </a:r>
          </a:p>
          <a:p>
            <a:pPr algn="just"/>
            <a:r>
              <a:rPr lang="tr-TR" sz="2000" b="1" dirty="0"/>
              <a:t>Gündem belirleme kuramı ve teknolojik belirleyicilik</a:t>
            </a:r>
          </a:p>
          <a:p>
            <a:pPr algn="just"/>
            <a:r>
              <a:rPr lang="tr-TR" sz="2000" b="1" dirty="0"/>
              <a:t>Suskunluk sarmalı ve medya etkileri</a:t>
            </a:r>
          </a:p>
          <a:p>
            <a:pPr algn="just"/>
            <a:r>
              <a:rPr lang="tr-TR" sz="2000" b="1" dirty="0"/>
              <a:t>Ekim/yetiştirme kuramı ve kültürel göstergeler</a:t>
            </a:r>
          </a:p>
          <a:p>
            <a:pPr algn="just"/>
            <a:r>
              <a:rPr lang="tr-TR" sz="2000" b="1" dirty="0"/>
              <a:t>Medya ve demokrasideki rolü</a:t>
            </a:r>
          </a:p>
          <a:p>
            <a:pPr algn="just"/>
            <a:r>
              <a:rPr lang="tr-TR" sz="2000" b="1" dirty="0"/>
              <a:t>Sonuç ve Değerlendirme</a:t>
            </a:r>
          </a:p>
          <a:p>
            <a:pPr algn="just"/>
            <a:r>
              <a:rPr lang="tr-TR" sz="2000" b="1" dirty="0"/>
              <a:t>Kaynakça</a:t>
            </a:r>
          </a:p>
        </p:txBody>
      </p:sp>
    </p:spTree>
    <p:extLst>
      <p:ext uri="{BB962C8B-B14F-4D97-AF65-F5344CB8AC3E}">
        <p14:creationId xmlns:p14="http://schemas.microsoft.com/office/powerpoint/2010/main" val="25471956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8DD503-64B8-49E8-66D8-BC15A02FF20A}"/>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02B3CDF-28DC-8499-A687-FE0639AAE73A}"/>
              </a:ext>
            </a:extLst>
          </p:cNvPr>
          <p:cNvSpPr>
            <a:spLocks noGrp="1"/>
          </p:cNvSpPr>
          <p:nvPr>
            <p:ph type="title"/>
          </p:nvPr>
        </p:nvSpPr>
        <p:spPr>
          <a:xfrm>
            <a:off x="689285" y="190373"/>
            <a:ext cx="10935094" cy="647371"/>
          </a:xfrm>
        </p:spPr>
        <p:txBody>
          <a:bodyPr>
            <a:normAutofit/>
          </a:bodyPr>
          <a:lstStyle/>
          <a:p>
            <a:pPr algn="ctr"/>
            <a:r>
              <a:rPr lang="tr-TR" sz="2800" b="1" dirty="0"/>
              <a:t>«Teknolojik Belirleyicilik" ve "Suskunluk Sarmalı»</a:t>
            </a:r>
          </a:p>
        </p:txBody>
      </p:sp>
      <p:sp>
        <p:nvSpPr>
          <p:cNvPr id="3" name="İçerik Yer Tutucusu 2">
            <a:extLst>
              <a:ext uri="{FF2B5EF4-FFF2-40B4-BE49-F238E27FC236}">
                <a16:creationId xmlns:a16="http://schemas.microsoft.com/office/drawing/2014/main" id="{91594FEC-167E-A771-CA5B-DA2B2FC1393B}"/>
              </a:ext>
            </a:extLst>
          </p:cNvPr>
          <p:cNvSpPr>
            <a:spLocks noGrp="1"/>
          </p:cNvSpPr>
          <p:nvPr>
            <p:ph idx="1"/>
          </p:nvPr>
        </p:nvSpPr>
        <p:spPr>
          <a:xfrm>
            <a:off x="488292" y="837744"/>
            <a:ext cx="11215415" cy="5748446"/>
          </a:xfrm>
        </p:spPr>
        <p:txBody>
          <a:bodyPr>
            <a:noAutofit/>
          </a:bodyPr>
          <a:lstStyle/>
          <a:p>
            <a:pPr marL="0" indent="0" algn="just">
              <a:buNone/>
            </a:pPr>
            <a:r>
              <a:rPr lang="tr-TR" sz="2000" b="1" dirty="0"/>
              <a:t>Gündem belirleme kuramı ve iki aşamalı iletişim akışı gibi modeller, medya ve toplum arasındaki ilişkilerin nasıl şekillendiğine dair önemli bilgiler sunmaktadır. Ancak, bu ilişkilerin günümüz teknolojik ortamında nasıl evrildiğini anlamak için teknolojik gelişmelerin iletişim süreçlerine etkisini de dikkate almak gerekir. Özellikle, teknolojik belirleyicilik kavramı, iletişim teknolojilerindeki hızlı ve köklü değişikliklerin medya ve toplum arasındaki güç dinamiklerini nasıl etkilediğine ışık tutar. </a:t>
            </a:r>
          </a:p>
          <a:p>
            <a:pPr marL="0" indent="0" algn="just">
              <a:buNone/>
            </a:pPr>
            <a:r>
              <a:rPr lang="tr-TR" sz="2000" b="1" dirty="0"/>
              <a:t>Bu bağlamda, geleneksel iletişim modellerinin ötesine geçerek, teknolojinin toplumsal iletişimin yapı taşlarını nasıl şekillendirdiğine odaklanmak, günümüzde medya ve toplum arasındaki etkileşimi daha bütüncül ve güncel bir perspektiften değerlendirmemize olanak sağlar. </a:t>
            </a:r>
          </a:p>
          <a:p>
            <a:pPr marL="0" indent="0" algn="just">
              <a:buNone/>
            </a:pPr>
            <a:r>
              <a:rPr lang="tr-TR" sz="2000" b="1" dirty="0"/>
              <a:t>Ayrıca, "</a:t>
            </a:r>
            <a:r>
              <a:rPr lang="tr-TR" sz="2000" b="1" u="sng" dirty="0"/>
              <a:t>Suskunluk Sarmalı</a:t>
            </a:r>
            <a:r>
              <a:rPr lang="tr-TR" sz="2000" b="1" dirty="0"/>
              <a:t>" gibi kavramlar, teknolojik ortamda bireylerin düşüncelerini ve tutumlarını nasıl şekillendirdiğini ve bu süreçte iletişimin nasıl dolaylı ve karmaşık hale geldiğini anlamamıza yardımcı olur. </a:t>
            </a:r>
          </a:p>
          <a:p>
            <a:pPr marL="0" indent="0" algn="just">
              <a:buNone/>
            </a:pPr>
            <a:r>
              <a:rPr lang="tr-TR" sz="2000" b="1" dirty="0"/>
              <a:t>"</a:t>
            </a:r>
            <a:r>
              <a:rPr lang="tr-TR" sz="2000" b="1" u="sng" dirty="0"/>
              <a:t>Teknolojik Belirleyicilik</a:t>
            </a:r>
            <a:r>
              <a:rPr lang="tr-TR" sz="2000" b="1" dirty="0"/>
              <a:t>" ve "Suskunluk Sarmalı" konuları, temel modellerle uyum içerisinde olup, iletişimde teknolojinin rolünü ve etkisini derinlemesine kavramamıza olanak sağlayacaktır.</a:t>
            </a:r>
          </a:p>
        </p:txBody>
      </p:sp>
    </p:spTree>
    <p:extLst>
      <p:ext uri="{BB962C8B-B14F-4D97-AF65-F5344CB8AC3E}">
        <p14:creationId xmlns:p14="http://schemas.microsoft.com/office/powerpoint/2010/main" val="13298072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082270-6EFC-5338-59E1-A29EAB3BA3E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C943DD9D-69DF-CFA2-C34F-0F24225C71A4}"/>
              </a:ext>
            </a:extLst>
          </p:cNvPr>
          <p:cNvSpPr>
            <a:spLocks noGrp="1"/>
          </p:cNvSpPr>
          <p:nvPr>
            <p:ph type="title"/>
          </p:nvPr>
        </p:nvSpPr>
        <p:spPr>
          <a:xfrm>
            <a:off x="716662" y="299882"/>
            <a:ext cx="10935094" cy="647371"/>
          </a:xfrm>
        </p:spPr>
        <p:txBody>
          <a:bodyPr>
            <a:normAutofit/>
          </a:bodyPr>
          <a:lstStyle/>
          <a:p>
            <a:pPr algn="ctr"/>
            <a:r>
              <a:rPr lang="tr-TR" sz="2800" b="1" dirty="0"/>
              <a:t>Teknolojik Belirleyicilik (</a:t>
            </a:r>
            <a:r>
              <a:rPr lang="tr-TR" sz="2800" b="1" dirty="0" err="1"/>
              <a:t>Technological</a:t>
            </a:r>
            <a:r>
              <a:rPr lang="tr-TR" sz="2800" b="1" dirty="0"/>
              <a:t> </a:t>
            </a:r>
            <a:r>
              <a:rPr lang="tr-TR" sz="2800" b="1" dirty="0" err="1"/>
              <a:t>Determinism</a:t>
            </a:r>
            <a:r>
              <a:rPr lang="tr-TR" sz="2800" b="1" dirty="0"/>
              <a:t>)</a:t>
            </a:r>
          </a:p>
        </p:txBody>
      </p:sp>
      <p:sp>
        <p:nvSpPr>
          <p:cNvPr id="3" name="İçerik Yer Tutucusu 2">
            <a:extLst>
              <a:ext uri="{FF2B5EF4-FFF2-40B4-BE49-F238E27FC236}">
                <a16:creationId xmlns:a16="http://schemas.microsoft.com/office/drawing/2014/main" id="{65A60A06-A213-D13C-73C7-7A0439D9D5C4}"/>
              </a:ext>
            </a:extLst>
          </p:cNvPr>
          <p:cNvSpPr>
            <a:spLocks noGrp="1"/>
          </p:cNvSpPr>
          <p:nvPr>
            <p:ph idx="1"/>
          </p:nvPr>
        </p:nvSpPr>
        <p:spPr>
          <a:xfrm>
            <a:off x="488292" y="883968"/>
            <a:ext cx="11215415" cy="5748446"/>
          </a:xfrm>
        </p:spPr>
        <p:txBody>
          <a:bodyPr>
            <a:noAutofit/>
          </a:bodyPr>
          <a:lstStyle/>
          <a:p>
            <a:pPr marL="0" indent="0" algn="just">
              <a:buNone/>
            </a:pPr>
            <a:r>
              <a:rPr lang="tr-TR" b="1" dirty="0"/>
              <a:t>Teknolojik belirleyicilik, iletişim ve medya alanında, teknolojinin toplumsal değişimi ve kültürü şekillendiren en temel güç olduğunu savunan bir yaklaşımdır. Bu görüş, iletişim teknolojilerinin uygarlığın gelişiminde merkezi bir rol oynadığını ve tarih boyunca toplumların yapısını, örgütlenmesini ve kültürel değerlerini teknolojik araçların belirlediğini ileri sürer. Bu düşüncenin öncülerinden H.A. </a:t>
            </a:r>
            <a:r>
              <a:rPr lang="tr-TR" b="1" dirty="0" err="1"/>
              <a:t>Innis</a:t>
            </a:r>
            <a:r>
              <a:rPr lang="tr-TR" b="1" dirty="0"/>
              <a:t>, iletişim teknolojisinin zaman ve uzay ilişkisini temel alarak, yeni araçların güç ve egemenlik alanlarını nasıl şekillendirdiğine dikkat çeker. Öte yandan, Marshall McLuhan ise araçların insanların duyularını ve algılarını uzattığını, iletişim araçlarının toplumdaki davranış ve düşünce biçimlerini değiştirdiğini öne sürer. </a:t>
            </a:r>
          </a:p>
          <a:p>
            <a:pPr marL="0" indent="0" algn="just">
              <a:buNone/>
            </a:pPr>
            <a:r>
              <a:rPr lang="tr-TR" b="1" dirty="0"/>
              <a:t>Her ikisi de teknolojinin toplumsal yapıyı belirleyen ve dönüştüren ana güç olduğunu vurgular, ancak </a:t>
            </a:r>
            <a:r>
              <a:rPr lang="tr-TR" b="1" dirty="0" err="1"/>
              <a:t>Innis</a:t>
            </a:r>
            <a:r>
              <a:rPr lang="tr-TR" b="1" dirty="0"/>
              <a:t> daha çok tarihsel ve örgütsel etkileri, McLuhan ise duyusal ve psikolojik etkileri üzerinde durur. Bu kuramlar, teknolojiyi toplumun aktif yöneticisi ve tarihsel değişimin motoru olarak kabul ederek, medyanın ve iletişim teknolojilerinin toplumsal dinamikler üzerindeki belirleyici rolüne vurgu yapar (Polat, 2016, </a:t>
            </a:r>
            <a:r>
              <a:rPr lang="tr-TR" b="1" dirty="0" err="1"/>
              <a:t>ss</a:t>
            </a:r>
            <a:r>
              <a:rPr lang="tr-TR" b="1" dirty="0"/>
              <a:t>. 164-181). </a:t>
            </a:r>
          </a:p>
          <a:p>
            <a:pPr marL="0" indent="0" algn="just">
              <a:buNone/>
            </a:pPr>
            <a:r>
              <a:rPr lang="tr-TR" b="1" dirty="0"/>
              <a:t>Örneğin, sosyal medya, başlangıçta insanları birbirine bağlama amacına karşın, tek tipleştirme, yanlış bilgi yayma ve tacizi artırma gibi toplum üzerinde önemli olumsuz etkilere sahip olmuştur. Ancak, olumsuz etkileri yerleşik görünse de, toplum, yıkıcı sonuçlar yerine olumlu kullanımı teşvik etmek için sosyal medyayı yeniden şekillendirme ve düzenleme potansiyeline sahiptir (</a:t>
            </a:r>
            <a:r>
              <a:rPr lang="tr-TR" b="1" dirty="0" err="1"/>
              <a:t>Finley</a:t>
            </a:r>
            <a:r>
              <a:rPr lang="tr-TR" b="1" dirty="0"/>
              <a:t>, 2021).</a:t>
            </a:r>
          </a:p>
        </p:txBody>
      </p:sp>
    </p:spTree>
    <p:extLst>
      <p:ext uri="{BB962C8B-B14F-4D97-AF65-F5344CB8AC3E}">
        <p14:creationId xmlns:p14="http://schemas.microsoft.com/office/powerpoint/2010/main" val="30922321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136275-6BC0-F605-9D31-3E6CD274A26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A02F600A-49CB-7910-3E7F-B1CEEA5FD524}"/>
              </a:ext>
            </a:extLst>
          </p:cNvPr>
          <p:cNvSpPr>
            <a:spLocks noGrp="1"/>
          </p:cNvSpPr>
          <p:nvPr>
            <p:ph type="title"/>
          </p:nvPr>
        </p:nvSpPr>
        <p:spPr>
          <a:xfrm>
            <a:off x="667382" y="110601"/>
            <a:ext cx="10935094" cy="499597"/>
          </a:xfrm>
        </p:spPr>
        <p:txBody>
          <a:bodyPr>
            <a:normAutofit fontScale="90000"/>
          </a:bodyPr>
          <a:lstStyle/>
          <a:p>
            <a:pPr algn="ctr"/>
            <a:r>
              <a:rPr lang="tr-TR" sz="2800" b="1" dirty="0"/>
              <a:t>Suskunluk Sarmalı (Spiral of Silence)</a:t>
            </a:r>
          </a:p>
        </p:txBody>
      </p:sp>
      <p:sp>
        <p:nvSpPr>
          <p:cNvPr id="3" name="İçerik Yer Tutucusu 2">
            <a:extLst>
              <a:ext uri="{FF2B5EF4-FFF2-40B4-BE49-F238E27FC236}">
                <a16:creationId xmlns:a16="http://schemas.microsoft.com/office/drawing/2014/main" id="{33DEF052-63B1-CF9C-063B-6F7F2731A0AF}"/>
              </a:ext>
            </a:extLst>
          </p:cNvPr>
          <p:cNvSpPr>
            <a:spLocks noGrp="1"/>
          </p:cNvSpPr>
          <p:nvPr>
            <p:ph idx="1"/>
          </p:nvPr>
        </p:nvSpPr>
        <p:spPr>
          <a:xfrm>
            <a:off x="488292" y="610197"/>
            <a:ext cx="11215415" cy="5960341"/>
          </a:xfrm>
        </p:spPr>
        <p:txBody>
          <a:bodyPr>
            <a:noAutofit/>
          </a:bodyPr>
          <a:lstStyle/>
          <a:p>
            <a:pPr marL="0" indent="0" algn="just">
              <a:buNone/>
            </a:pPr>
            <a:r>
              <a:rPr lang="tr-TR" sz="2000" b="1" u="sng" dirty="0"/>
              <a:t>Sessizlik</a:t>
            </a:r>
            <a:r>
              <a:rPr lang="tr-TR" sz="2000" b="1" dirty="0"/>
              <a:t> ya da </a:t>
            </a:r>
            <a:r>
              <a:rPr lang="tr-TR" sz="2000" b="1" u="sng" dirty="0"/>
              <a:t>Suskunluk Sarmalı</a:t>
            </a:r>
            <a:r>
              <a:rPr lang="tr-TR" sz="2000" b="1" dirty="0"/>
              <a:t>, Alman iletişim araştırmacısı Elisabeth </a:t>
            </a:r>
            <a:r>
              <a:rPr lang="tr-TR" sz="2000" b="1" dirty="0" err="1"/>
              <a:t>Noelle</a:t>
            </a:r>
            <a:r>
              <a:rPr lang="tr-TR" sz="2000" b="1" dirty="0"/>
              <a:t>-Neumann tarafından 1970'ler ve 80'lerde geliştirilen bir kamuoyu kuramıdır. </a:t>
            </a:r>
          </a:p>
          <a:p>
            <a:pPr marL="0" indent="0" algn="just">
              <a:buNone/>
            </a:pPr>
            <a:r>
              <a:rPr lang="tr-TR" sz="2000" b="1" dirty="0"/>
              <a:t>Bu kuram, görüşlerinin azınlıkta olduğunu düşünen bireylerin, sosyal izolasyon kaygısıyla sessiz kalma olasılıklarının daha yüksek olduğunu öne sürer. Tersine, görüşlerinin popülerlik kazandığını hissederlerse, bunları ifade etmeye daha eğilimli olurlar. </a:t>
            </a:r>
          </a:p>
          <a:p>
            <a:pPr marL="0" indent="0" algn="just">
              <a:buNone/>
            </a:pPr>
            <a:r>
              <a:rPr lang="tr-TR" sz="2000" b="1" dirty="0"/>
              <a:t>Kuramın temel bileşenlerinden biri, insanların kamuoyunu ölçmek için kullandıkları iç mekanizmayı ifade eden "yarı-istatistiksel </a:t>
            </a:r>
            <a:r>
              <a:rPr lang="tr-TR" sz="2000" b="1" dirty="0" err="1"/>
              <a:t>organ»dır</a:t>
            </a:r>
            <a:r>
              <a:rPr lang="tr-TR" sz="2000" b="1" dirty="0"/>
              <a:t> (</a:t>
            </a:r>
            <a:r>
              <a:rPr lang="tr-TR" sz="2000" b="1" dirty="0" err="1"/>
              <a:t>quasi-statistical</a:t>
            </a:r>
            <a:r>
              <a:rPr lang="tr-TR" sz="2000" b="1" dirty="0"/>
              <a:t> organ). </a:t>
            </a:r>
          </a:p>
          <a:p>
            <a:pPr marL="0" indent="0" algn="just">
              <a:buNone/>
            </a:pPr>
            <a:r>
              <a:rPr lang="tr-TR" sz="2000" b="1" dirty="0"/>
              <a:t>Kitle iletişim araçları, baskın kamuoyu görüşlerini şekillendirmede önemli bir rol oynar; azınlık bakış açılarını bir kenara iterek sessizlik sarmalını yoğunlaştırır. </a:t>
            </a:r>
          </a:p>
          <a:p>
            <a:pPr marL="0" indent="0" algn="just">
              <a:buNone/>
            </a:pPr>
            <a:r>
              <a:rPr lang="tr-TR" sz="2000" b="1" dirty="0"/>
              <a:t>Bu olgu, özellikle toplumsal değerleri bireysel ifadeden daha öncelikli gören kültürlerde, siyasi söylem ve örgüt kültürü üzerinde önemli etkilere sahip olabilir. </a:t>
            </a:r>
          </a:p>
          <a:p>
            <a:pPr marL="0" indent="0" algn="just">
              <a:buNone/>
            </a:pPr>
            <a:r>
              <a:rPr lang="tr-TR" sz="2000" b="1" dirty="0"/>
              <a:t>Sessizlik sarmalı, sağlıklı bir demokratik toplum için gerekli olan çeşitli bakış açılarının ifade edilmesini engelleyebileceği için demokratik diyaloğu etkileyebilir. </a:t>
            </a:r>
          </a:p>
          <a:p>
            <a:pPr marL="0" indent="0" algn="just">
              <a:buNone/>
            </a:pPr>
            <a:r>
              <a:rPr lang="tr-TR" sz="2000" b="1" dirty="0"/>
              <a:t>Bu kuramın gerçek dünyadaki etkilerini ve geçerliliğini araştıran çalışmalar sürmektedir (</a:t>
            </a:r>
            <a:r>
              <a:rPr lang="tr-TR" sz="2000" b="1" dirty="0" err="1"/>
              <a:t>Codington-Lacerte</a:t>
            </a:r>
            <a:r>
              <a:rPr lang="tr-TR" sz="2000" b="1" dirty="0"/>
              <a:t>, 2023). </a:t>
            </a:r>
          </a:p>
        </p:txBody>
      </p:sp>
    </p:spTree>
    <p:extLst>
      <p:ext uri="{BB962C8B-B14F-4D97-AF65-F5344CB8AC3E}">
        <p14:creationId xmlns:p14="http://schemas.microsoft.com/office/powerpoint/2010/main" val="14008536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21ECDE7-AE6E-5843-19F9-FEB820BDC3AF}"/>
              </a:ext>
            </a:extLst>
          </p:cNvPr>
          <p:cNvSpPr>
            <a:spLocks noGrp="1"/>
          </p:cNvSpPr>
          <p:nvPr>
            <p:ph type="title"/>
          </p:nvPr>
        </p:nvSpPr>
        <p:spPr>
          <a:xfrm>
            <a:off x="1784995" y="434386"/>
            <a:ext cx="8278880" cy="540244"/>
          </a:xfrm>
        </p:spPr>
        <p:txBody>
          <a:bodyPr>
            <a:noAutofit/>
          </a:bodyPr>
          <a:lstStyle/>
          <a:p>
            <a:r>
              <a:rPr lang="tr-TR" sz="3200" b="1" dirty="0"/>
              <a:t>Suskunluk Sarmalı (</a:t>
            </a:r>
            <a:r>
              <a:rPr lang="tr-TR" sz="3200" b="1" dirty="0" err="1"/>
              <a:t>The</a:t>
            </a:r>
            <a:r>
              <a:rPr lang="tr-TR" sz="3200" b="1" dirty="0"/>
              <a:t> Spiral of Silence)</a:t>
            </a:r>
            <a:endParaRPr lang="tr-TR" sz="3200" dirty="0"/>
          </a:p>
        </p:txBody>
      </p:sp>
      <p:pic>
        <p:nvPicPr>
          <p:cNvPr id="4" name="İçerik Yer Tutucusu 3">
            <a:extLst>
              <a:ext uri="{FF2B5EF4-FFF2-40B4-BE49-F238E27FC236}">
                <a16:creationId xmlns:a16="http://schemas.microsoft.com/office/drawing/2014/main" id="{ED79B8C1-DC62-4B6C-B6BA-75E67C9110C3}"/>
              </a:ext>
            </a:extLst>
          </p:cNvPr>
          <p:cNvPicPr>
            <a:picLocks noGrp="1" noChangeAspect="1"/>
          </p:cNvPicPr>
          <p:nvPr>
            <p:ph idx="1"/>
          </p:nvPr>
        </p:nvPicPr>
        <p:blipFill>
          <a:blip r:embed="rId3"/>
          <a:stretch>
            <a:fillRect/>
          </a:stretch>
        </p:blipFill>
        <p:spPr>
          <a:xfrm>
            <a:off x="1544076" y="1233273"/>
            <a:ext cx="8109140" cy="4636408"/>
          </a:xfrm>
          <a:prstGeom prst="rect">
            <a:avLst/>
          </a:prstGeom>
        </p:spPr>
      </p:pic>
      <p:sp>
        <p:nvSpPr>
          <p:cNvPr id="6" name="Metin kutusu 5">
            <a:extLst>
              <a:ext uri="{FF2B5EF4-FFF2-40B4-BE49-F238E27FC236}">
                <a16:creationId xmlns:a16="http://schemas.microsoft.com/office/drawing/2014/main" id="{5BEF0B75-FEBA-462A-CDF1-720AE806A155}"/>
              </a:ext>
            </a:extLst>
          </p:cNvPr>
          <p:cNvSpPr txBox="1"/>
          <p:nvPr/>
        </p:nvSpPr>
        <p:spPr>
          <a:xfrm>
            <a:off x="3693648" y="6062821"/>
            <a:ext cx="4700216" cy="307777"/>
          </a:xfrm>
          <a:prstGeom prst="rect">
            <a:avLst/>
          </a:prstGeom>
          <a:noFill/>
        </p:spPr>
        <p:txBody>
          <a:bodyPr wrap="square">
            <a:spAutoFit/>
          </a:bodyPr>
          <a:lstStyle/>
          <a:p>
            <a:r>
              <a:rPr lang="en-US" sz="1400" b="1" dirty="0"/>
              <a:t>Spiral of Silence Theory</a:t>
            </a:r>
            <a:r>
              <a:rPr lang="tr-TR" sz="1400" b="1" dirty="0"/>
              <a:t>  (</a:t>
            </a:r>
            <a:r>
              <a:rPr lang="en-US" sz="1400" b="1" dirty="0"/>
              <a:t>Indian Media Studies</a:t>
            </a:r>
            <a:r>
              <a:rPr lang="tr-TR" sz="1400" b="1" dirty="0"/>
              <a:t>, </a:t>
            </a:r>
            <a:r>
              <a:rPr lang="en-US" sz="1400" b="1" dirty="0"/>
              <a:t>2025).</a:t>
            </a:r>
            <a:endParaRPr lang="tr-TR" sz="1400" b="1" dirty="0"/>
          </a:p>
        </p:txBody>
      </p:sp>
    </p:spTree>
    <p:extLst>
      <p:ext uri="{BB962C8B-B14F-4D97-AF65-F5344CB8AC3E}">
        <p14:creationId xmlns:p14="http://schemas.microsoft.com/office/powerpoint/2010/main" val="34746283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A1A275-ADFD-134B-B181-ECAF0172BB61}"/>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8A8320F-6878-D6BC-97FE-3C4E8CFF8874}"/>
              </a:ext>
            </a:extLst>
          </p:cNvPr>
          <p:cNvSpPr>
            <a:spLocks noGrp="1"/>
          </p:cNvSpPr>
          <p:nvPr>
            <p:ph type="title"/>
          </p:nvPr>
        </p:nvSpPr>
        <p:spPr>
          <a:xfrm>
            <a:off x="667382" y="110601"/>
            <a:ext cx="10935094" cy="499597"/>
          </a:xfrm>
        </p:spPr>
        <p:txBody>
          <a:bodyPr>
            <a:normAutofit fontScale="90000"/>
          </a:bodyPr>
          <a:lstStyle/>
          <a:p>
            <a:pPr algn="ctr"/>
            <a:r>
              <a:rPr lang="tr-TR" sz="2800" b="1" dirty="0"/>
              <a:t>SONUÇ VE DEĞERLENDİRME</a:t>
            </a:r>
          </a:p>
        </p:txBody>
      </p:sp>
      <p:sp>
        <p:nvSpPr>
          <p:cNvPr id="3" name="İçerik Yer Tutucusu 2">
            <a:extLst>
              <a:ext uri="{FF2B5EF4-FFF2-40B4-BE49-F238E27FC236}">
                <a16:creationId xmlns:a16="http://schemas.microsoft.com/office/drawing/2014/main" id="{BA03B29C-63E6-EA22-259B-46489E8306D1}"/>
              </a:ext>
            </a:extLst>
          </p:cNvPr>
          <p:cNvSpPr>
            <a:spLocks noGrp="1"/>
          </p:cNvSpPr>
          <p:nvPr>
            <p:ph idx="1"/>
          </p:nvPr>
        </p:nvSpPr>
        <p:spPr>
          <a:xfrm>
            <a:off x="488292" y="821316"/>
            <a:ext cx="11215415" cy="5595909"/>
          </a:xfrm>
        </p:spPr>
        <p:txBody>
          <a:bodyPr>
            <a:noAutofit/>
          </a:bodyPr>
          <a:lstStyle/>
          <a:p>
            <a:pPr marL="0" indent="0" algn="just">
              <a:buNone/>
            </a:pPr>
            <a:r>
              <a:rPr lang="tr-TR" sz="2000" b="1" dirty="0"/>
              <a:t>Bu ders kapsamında, medya ve iletişimin toplumsal yapıyı şekillendirmedeki farklı kuramsal yaklaşımları ve güncel gelişmeleri inceledik. </a:t>
            </a:r>
          </a:p>
          <a:p>
            <a:pPr marL="0" indent="0" algn="just">
              <a:buNone/>
            </a:pPr>
            <a:r>
              <a:rPr lang="tr-TR" sz="2000" b="1" dirty="0"/>
              <a:t>Öğrenilenler, medyanın kamuoyu ve demokrasi üzerindeki etkilerinin çok boyutlu ve karmaşık olduğunu ortaya koymaktadır. </a:t>
            </a:r>
          </a:p>
          <a:p>
            <a:pPr marL="0" indent="0" algn="just">
              <a:buNone/>
            </a:pPr>
            <a:r>
              <a:rPr lang="tr-TR" sz="2000" b="1" dirty="0"/>
              <a:t>Ayrıca, klasik kuramların yanı sıra teknolojik gelişmelerin iletişim süreçlerine olan etkisini de ele alarak, medya ve toplum arasındaki etkileşimin sürekli değişen dinamiklerini anlamaya çalıştık. </a:t>
            </a:r>
          </a:p>
          <a:p>
            <a:pPr marL="0" indent="0" algn="just">
              <a:buNone/>
            </a:pPr>
            <a:r>
              <a:rPr lang="tr-TR" sz="2000" b="1" dirty="0"/>
              <a:t>Bu bağlamda, medya ve iletişim alanındaki farklı yaklaşımların, toplumsal güç ilişkilerini, bilgi akışını ve algı yönetimini nasıl etkilediği üzerinde durduk. </a:t>
            </a:r>
          </a:p>
          <a:p>
            <a:pPr marL="0" indent="0" algn="just">
              <a:buNone/>
            </a:pPr>
            <a:r>
              <a:rPr lang="tr-TR" sz="2000" b="1" dirty="0"/>
              <a:t>Sonuç olarak, medyanın toplumsal ve siyasal süreçlerdeki rolünü eleştirel ve bilinçli bir bakış açısıyla değerlendirmek, medya okuryazarlığını artırmak ve demokratik değerleri güçlendirmek, çağımızda daha da önemli duruma gelmiştir. </a:t>
            </a:r>
          </a:p>
          <a:p>
            <a:pPr marL="0" indent="0" algn="just">
              <a:buNone/>
            </a:pPr>
            <a:r>
              <a:rPr lang="tr-TR" sz="2000" b="1" dirty="0"/>
              <a:t>Bu bilgiler ışığında, medyanın etkisini bilinçli kullanmak ve toplumsal bilinçlenmeyi sağlamak, sağlıklı bir demokratik toplumun temel taşlarından biridir. </a:t>
            </a:r>
          </a:p>
        </p:txBody>
      </p:sp>
    </p:spTree>
    <p:extLst>
      <p:ext uri="{BB962C8B-B14F-4D97-AF65-F5344CB8AC3E}">
        <p14:creationId xmlns:p14="http://schemas.microsoft.com/office/powerpoint/2010/main" val="17901281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595649" y="100089"/>
            <a:ext cx="8596668" cy="573391"/>
          </a:xfrm>
        </p:spPr>
        <p:txBody>
          <a:bodyPr>
            <a:normAutofit fontScale="90000"/>
          </a:bodyPr>
          <a:lstStyle/>
          <a:p>
            <a:pPr algn="ctr"/>
            <a:r>
              <a:rPr lang="tr-TR" b="1" dirty="0"/>
              <a:t>Kaynakça</a:t>
            </a:r>
            <a:endParaRPr lang="en-US" b="1" dirty="0"/>
          </a:p>
        </p:txBody>
      </p:sp>
      <p:sp>
        <p:nvSpPr>
          <p:cNvPr id="3" name="İçerik Yer Tutucusu 2"/>
          <p:cNvSpPr>
            <a:spLocks noGrp="1"/>
          </p:cNvSpPr>
          <p:nvPr>
            <p:ph idx="1"/>
          </p:nvPr>
        </p:nvSpPr>
        <p:spPr>
          <a:xfrm>
            <a:off x="682249" y="753816"/>
            <a:ext cx="10601327" cy="5565366"/>
          </a:xfrm>
        </p:spPr>
        <p:txBody>
          <a:bodyPr>
            <a:normAutofit fontScale="85000" lnSpcReduction="10000"/>
          </a:bodyPr>
          <a:lstStyle/>
          <a:p>
            <a:pPr algn="just"/>
            <a:r>
              <a:rPr lang="tr-TR" sz="1200" b="1" dirty="0" err="1"/>
              <a:t>Codington-Lacerte</a:t>
            </a:r>
            <a:r>
              <a:rPr lang="tr-TR" sz="1200" b="1" dirty="0"/>
              <a:t>, C. (2023). </a:t>
            </a:r>
            <a:r>
              <a:rPr lang="tr-TR" sz="1200" b="1" i="1" dirty="0"/>
              <a:t>Spiral of silence</a:t>
            </a:r>
            <a:r>
              <a:rPr lang="tr-TR" sz="1200" b="1" dirty="0"/>
              <a:t>. </a:t>
            </a:r>
            <a:r>
              <a:rPr lang="tr-TR" sz="1200" b="1" dirty="0">
                <a:hlinkClick r:id="rId3"/>
              </a:rPr>
              <a:t>https://www.ebsco.com/research-starters/social-sciences-and-humanities/spiral-silence</a:t>
            </a:r>
            <a:endParaRPr lang="tr-TR" sz="1200" b="1" dirty="0"/>
          </a:p>
          <a:p>
            <a:pPr algn="just"/>
            <a:r>
              <a:rPr lang="tr-TR" sz="1200" b="1" dirty="0"/>
              <a:t>Çakı, C. (2019). </a:t>
            </a:r>
            <a:r>
              <a:rPr lang="tr-TR" sz="1200" b="1" dirty="0" err="1"/>
              <a:t>Hipodermik</a:t>
            </a:r>
            <a:r>
              <a:rPr lang="tr-TR" sz="1200" b="1" dirty="0"/>
              <a:t> iğne modeli bağlamında Nazi propagandasının Walt Disney çizgi filmlerinde eleştirisi. </a:t>
            </a:r>
            <a:r>
              <a:rPr lang="tr-TR" sz="1200" b="1" i="1" dirty="0"/>
              <a:t>İnönü Üniversitesi Uluslararası Sosyal Bilimler Dergisi</a:t>
            </a:r>
            <a:r>
              <a:rPr lang="tr-TR" sz="1200" b="1" dirty="0"/>
              <a:t>, 8(1), 292-307.</a:t>
            </a:r>
          </a:p>
          <a:p>
            <a:pPr algn="just"/>
            <a:r>
              <a:rPr lang="tr-TR" sz="1200" b="1" dirty="0" err="1"/>
              <a:t>Finley</a:t>
            </a:r>
            <a:r>
              <a:rPr lang="tr-TR" sz="1200" b="1" dirty="0"/>
              <a:t>, </a:t>
            </a:r>
            <a:r>
              <a:rPr lang="en-US" sz="1200" b="1" dirty="0"/>
              <a:t>T</a:t>
            </a:r>
            <a:r>
              <a:rPr lang="tr-TR" sz="1200" b="1" dirty="0"/>
              <a:t>. (2021). </a:t>
            </a:r>
            <a:r>
              <a:rPr lang="en-US" sz="1200" b="1" i="1" dirty="0"/>
              <a:t>A look through technological determinism,</a:t>
            </a:r>
            <a:r>
              <a:rPr lang="tr-TR" sz="1200" b="1" i="1" dirty="0"/>
              <a:t> </a:t>
            </a:r>
            <a:r>
              <a:rPr lang="en-US" sz="1200" b="1" i="1" dirty="0"/>
              <a:t>social constructivism, modernity and social media</a:t>
            </a:r>
            <a:r>
              <a:rPr lang="tr-TR" sz="1200" b="1" dirty="0"/>
              <a:t>. </a:t>
            </a:r>
            <a:r>
              <a:rPr lang="tr-TR" sz="1200" b="1" dirty="0">
                <a:hlinkClick r:id="rId4"/>
              </a:rPr>
              <a:t>https://scholarworks.arcadia.edu/cgi/viewcontent.cgi?article=1552&amp;context=showcase</a:t>
            </a:r>
            <a:endParaRPr lang="tr-TR" sz="1200" b="1" dirty="0"/>
          </a:p>
          <a:p>
            <a:pPr algn="just"/>
            <a:r>
              <a:rPr lang="tr-TR" sz="1200" b="1" dirty="0" err="1"/>
              <a:t>Indian</a:t>
            </a:r>
            <a:r>
              <a:rPr lang="tr-TR" sz="1200" b="1" dirty="0"/>
              <a:t> Media </a:t>
            </a:r>
            <a:r>
              <a:rPr lang="tr-TR" sz="1200" b="1" dirty="0" err="1"/>
              <a:t>Studies</a:t>
            </a:r>
            <a:r>
              <a:rPr lang="tr-TR" sz="1200" b="1" dirty="0"/>
              <a:t> (2025). </a:t>
            </a:r>
            <a:r>
              <a:rPr lang="tr-TR" sz="1200" b="1" i="1" dirty="0"/>
              <a:t>Spiral of Silence </a:t>
            </a:r>
            <a:r>
              <a:rPr lang="tr-TR" sz="1200" b="1" i="1" dirty="0" err="1"/>
              <a:t>Theory</a:t>
            </a:r>
            <a:r>
              <a:rPr lang="tr-TR" sz="1200" b="1" dirty="0"/>
              <a:t>. </a:t>
            </a:r>
            <a:r>
              <a:rPr lang="tr-TR" sz="1200" b="1" dirty="0">
                <a:hlinkClick r:id="rId5"/>
              </a:rPr>
              <a:t>https://indianmediastudies.com/spiral-of-silence-theory/</a:t>
            </a:r>
            <a:endParaRPr lang="tr-TR" sz="1200" b="1" dirty="0"/>
          </a:p>
          <a:p>
            <a:pPr algn="just"/>
            <a:r>
              <a:rPr lang="tr-TR" sz="1200" b="1" dirty="0" err="1"/>
              <a:t>Mass</a:t>
            </a:r>
            <a:r>
              <a:rPr lang="tr-TR" sz="1200" b="1" dirty="0"/>
              <a:t> </a:t>
            </a:r>
            <a:r>
              <a:rPr lang="tr-TR" sz="1200" b="1" dirty="0" err="1"/>
              <a:t>Communication</a:t>
            </a:r>
            <a:r>
              <a:rPr lang="tr-TR" sz="1200" b="1" dirty="0"/>
              <a:t> Talk (2012, 13 Ekim). </a:t>
            </a:r>
            <a:r>
              <a:rPr lang="en-US" sz="1200" b="1" i="1" dirty="0"/>
              <a:t>Theories of mass communication</a:t>
            </a:r>
            <a:r>
              <a:rPr lang="tr-TR" sz="1200" b="1" i="1" dirty="0"/>
              <a:t>: </a:t>
            </a:r>
            <a:r>
              <a:rPr lang="en-US" sz="1200" b="1" i="1" dirty="0"/>
              <a:t>Cultivation Theory</a:t>
            </a:r>
            <a:r>
              <a:rPr lang="tr-TR" sz="1200" b="1" i="1" dirty="0"/>
              <a:t>. </a:t>
            </a:r>
            <a:r>
              <a:rPr lang="tr-TR" sz="1200" b="1" dirty="0">
                <a:hlinkClick r:id="rId6"/>
              </a:rPr>
              <a:t>https://www.masscommunicationtalk.com/cultivation-theory.html</a:t>
            </a:r>
            <a:endParaRPr lang="tr-TR" sz="1200" b="1" dirty="0"/>
          </a:p>
          <a:p>
            <a:pPr algn="just"/>
            <a:r>
              <a:rPr lang="tr-TR" sz="1200" b="1" dirty="0" err="1"/>
              <a:t>Mccombs</a:t>
            </a:r>
            <a:r>
              <a:rPr lang="tr-TR" sz="1200" b="1" dirty="0"/>
              <a:t>, M. (2015). </a:t>
            </a:r>
            <a:r>
              <a:rPr lang="tr-TR" sz="1200" b="1" dirty="0" err="1"/>
              <a:t>Agenda‐Setting</a:t>
            </a:r>
            <a:r>
              <a:rPr lang="tr-TR" sz="1200" b="1" dirty="0"/>
              <a:t>, Media </a:t>
            </a:r>
            <a:r>
              <a:rPr lang="tr-TR" sz="1200" b="1" dirty="0" err="1"/>
              <a:t>effects</a:t>
            </a:r>
            <a:r>
              <a:rPr lang="tr-TR" sz="1200" b="1" dirty="0"/>
              <a:t> on.  </a:t>
            </a:r>
            <a:r>
              <a:rPr lang="en-US" sz="1200" b="1" dirty="0"/>
              <a:t>Mesch</a:t>
            </a:r>
            <a:r>
              <a:rPr lang="tr-TR" sz="1200" b="1" dirty="0"/>
              <a:t> (</a:t>
            </a:r>
            <a:r>
              <a:rPr lang="en-US" sz="1200" b="1" dirty="0"/>
              <a:t>Ed.</a:t>
            </a:r>
            <a:r>
              <a:rPr lang="tr-TR" sz="1200" b="1" dirty="0"/>
              <a:t>). </a:t>
            </a:r>
            <a:r>
              <a:rPr lang="en-US" sz="1200" b="1" i="1" dirty="0"/>
              <a:t>International Encyclopedia of the Social </a:t>
            </a:r>
            <a:r>
              <a:rPr lang="tr-TR" sz="1200" b="1" i="1" dirty="0"/>
              <a:t>&amp;</a:t>
            </a:r>
            <a:r>
              <a:rPr lang="en-US" sz="1200" b="1" i="1" dirty="0"/>
              <a:t> Behavioral Sciences</a:t>
            </a:r>
            <a:r>
              <a:rPr lang="tr-TR" sz="1200" b="1" i="1" dirty="0"/>
              <a:t> </a:t>
            </a:r>
            <a:r>
              <a:rPr lang="tr-TR" sz="1200" b="1" dirty="0"/>
              <a:t>içinde (</a:t>
            </a:r>
            <a:r>
              <a:rPr lang="tr-TR" sz="1200" b="1" dirty="0" err="1"/>
              <a:t>ss</a:t>
            </a:r>
            <a:r>
              <a:rPr lang="tr-TR" sz="1200" b="1" dirty="0"/>
              <a:t>. 351-356). </a:t>
            </a:r>
            <a:r>
              <a:rPr lang="en-US" sz="1200" b="1" dirty="0"/>
              <a:t>Oxford: Elsevier. </a:t>
            </a:r>
            <a:endParaRPr lang="tr-TR" sz="1200" b="1" dirty="0"/>
          </a:p>
          <a:p>
            <a:pPr algn="just"/>
            <a:r>
              <a:rPr lang="tr-TR" sz="1200" b="1" dirty="0"/>
              <a:t>Media (</a:t>
            </a:r>
            <a:r>
              <a:rPr lang="tr-TR" sz="1200" b="1" dirty="0" err="1"/>
              <a:t>t.y</a:t>
            </a:r>
            <a:r>
              <a:rPr lang="tr-TR" sz="1200" b="1" dirty="0"/>
              <a:t>.). </a:t>
            </a:r>
            <a:r>
              <a:rPr lang="en-US" sz="1200" b="1" i="1" dirty="0"/>
              <a:t>Hypodermic Needle Theory</a:t>
            </a:r>
            <a:r>
              <a:rPr lang="tr-TR" sz="1200" b="1" i="1" dirty="0"/>
              <a:t>: </a:t>
            </a:r>
            <a:r>
              <a:rPr lang="en-US" sz="1200" b="1" i="1" dirty="0"/>
              <a:t>1920’s – 1940’s – Various Theorists</a:t>
            </a:r>
            <a:r>
              <a:rPr lang="tr-TR" sz="1200" b="1" dirty="0"/>
              <a:t>. </a:t>
            </a:r>
            <a:r>
              <a:rPr lang="tr-TR" sz="1200" b="1" dirty="0">
                <a:hlinkClick r:id="rId7"/>
              </a:rPr>
              <a:t>http://www.mediaknite.org/hypodermic-needle-theory/</a:t>
            </a:r>
            <a:endParaRPr lang="tr-TR" sz="1200" b="1" dirty="0"/>
          </a:p>
          <a:p>
            <a:pPr algn="just"/>
            <a:r>
              <a:rPr lang="en-US" sz="1200" b="1" dirty="0"/>
              <a:t>Mehrad</a:t>
            </a:r>
            <a:r>
              <a:rPr lang="tr-TR" sz="1200" b="1" dirty="0"/>
              <a:t>, J., </a:t>
            </a:r>
            <a:r>
              <a:rPr lang="en-US" sz="1200" b="1" dirty="0"/>
              <a:t>Eftekhar</a:t>
            </a:r>
            <a:r>
              <a:rPr lang="tr-TR" sz="1200" b="1" dirty="0"/>
              <a:t>, Z. ve </a:t>
            </a:r>
            <a:r>
              <a:rPr lang="tr-TR" sz="1200" b="1" dirty="0" err="1"/>
              <a:t>Goltaji</a:t>
            </a:r>
            <a:r>
              <a:rPr lang="tr-TR" sz="1200" b="1" dirty="0"/>
              <a:t>, M.</a:t>
            </a:r>
            <a:r>
              <a:rPr lang="en-US" sz="1200" b="1" dirty="0"/>
              <a:t> </a:t>
            </a:r>
            <a:r>
              <a:rPr lang="tr-TR" sz="1200" b="1" dirty="0"/>
              <a:t>(2020).</a:t>
            </a:r>
            <a:r>
              <a:rPr lang="en-US" sz="1200" b="1" dirty="0"/>
              <a:t> Vaccinating users against the hypodermic needle theory of social media: Libraries</a:t>
            </a:r>
            <a:r>
              <a:rPr lang="tr-TR" sz="1200" b="1" dirty="0"/>
              <a:t> </a:t>
            </a:r>
            <a:r>
              <a:rPr lang="en-US" sz="1200" b="1" dirty="0"/>
              <a:t>and improving media literacy</a:t>
            </a:r>
            <a:r>
              <a:rPr lang="tr-TR" sz="1200" b="1" dirty="0"/>
              <a:t>. </a:t>
            </a:r>
            <a:r>
              <a:rPr lang="tr-TR" sz="1200" b="1" i="1" dirty="0" err="1"/>
              <a:t>In</a:t>
            </a:r>
            <a:r>
              <a:rPr lang="en-US" sz="1200" b="1" i="1" dirty="0" err="1"/>
              <a:t>ternational</a:t>
            </a:r>
            <a:r>
              <a:rPr lang="en-US" sz="1200" b="1" i="1" dirty="0"/>
              <a:t> Journal of Information Science and Management</a:t>
            </a:r>
            <a:r>
              <a:rPr lang="tr-TR" sz="1200" b="1" dirty="0"/>
              <a:t>, 18(1), 1</a:t>
            </a:r>
            <a:r>
              <a:rPr lang="en-US" sz="1200" b="1" dirty="0"/>
              <a:t>7-24</a:t>
            </a:r>
            <a:r>
              <a:rPr lang="tr-TR" sz="1200" b="1" dirty="0"/>
              <a:t>. </a:t>
            </a:r>
            <a:r>
              <a:rPr lang="tr-TR" sz="1200" b="1" dirty="0">
                <a:hlinkClick r:id="rId8"/>
              </a:rPr>
              <a:t>https://www.researchgate.net/publication/340998019_Vaccinating_Users_Against_the_Hypodermic_Needle_Theory_of_Social_Media_Libraries_and_Improving_Media_Literacy</a:t>
            </a:r>
            <a:endParaRPr lang="tr-TR" sz="1200" b="1" dirty="0"/>
          </a:p>
          <a:p>
            <a:pPr algn="just"/>
            <a:r>
              <a:rPr lang="en-US" sz="1200" b="1" dirty="0"/>
              <a:t>Perera</a:t>
            </a:r>
            <a:r>
              <a:rPr lang="tr-TR" sz="1200" b="1" dirty="0"/>
              <a:t>, A. (2023, 7 Eylül). </a:t>
            </a:r>
            <a:r>
              <a:rPr lang="tr-TR" sz="1200" b="1" i="1" dirty="0" err="1"/>
              <a:t>Cultivation</a:t>
            </a:r>
            <a:r>
              <a:rPr lang="tr-TR" sz="1200" b="1" i="1" dirty="0"/>
              <a:t> </a:t>
            </a:r>
            <a:r>
              <a:rPr lang="tr-TR" sz="1200" b="1" i="1" dirty="0" err="1"/>
              <a:t>theory</a:t>
            </a:r>
            <a:r>
              <a:rPr lang="tr-TR" sz="1200" b="1" i="1" dirty="0"/>
              <a:t> in </a:t>
            </a:r>
            <a:r>
              <a:rPr lang="tr-TR" sz="1200" b="1" i="1" dirty="0" err="1"/>
              <a:t>media</a:t>
            </a:r>
            <a:r>
              <a:rPr lang="tr-TR" sz="1200" b="1" dirty="0"/>
              <a:t>. </a:t>
            </a:r>
            <a:r>
              <a:rPr lang="tr-TR" sz="1200" b="1" dirty="0">
                <a:hlinkClick r:id="rId9"/>
              </a:rPr>
              <a:t>https://www.simplypsychology.org/cultivation-theory.html</a:t>
            </a:r>
            <a:endParaRPr lang="tr-TR" sz="1200" b="1" dirty="0"/>
          </a:p>
          <a:p>
            <a:pPr algn="just"/>
            <a:r>
              <a:rPr lang="tr-TR" sz="1200" b="1" dirty="0"/>
              <a:t>P</a:t>
            </a:r>
            <a:r>
              <a:rPr lang="en-US" sz="1200" b="1" dirty="0" err="1"/>
              <a:t>erera</a:t>
            </a:r>
            <a:r>
              <a:rPr lang="tr-TR" sz="1200" b="1" dirty="0"/>
              <a:t>, A. (2024, 27 Şubat). </a:t>
            </a:r>
            <a:r>
              <a:rPr lang="tr-TR" sz="1200" b="1" i="1" dirty="0"/>
              <a:t>T</a:t>
            </a:r>
            <a:r>
              <a:rPr lang="en-US" sz="1200" b="1" i="1" dirty="0"/>
              <a:t>wo-step flow theory of media communication</a:t>
            </a:r>
            <a:r>
              <a:rPr lang="tr-TR" sz="1200" b="1" dirty="0"/>
              <a:t>. </a:t>
            </a:r>
            <a:r>
              <a:rPr lang="tr-TR" sz="1200" b="1" dirty="0">
                <a:hlinkClick r:id="rId10"/>
              </a:rPr>
              <a:t>https://www.simplypsychology.org/two-step-flow-theory-of-communication.html</a:t>
            </a:r>
            <a:endParaRPr lang="tr-TR" sz="1200" b="1" dirty="0"/>
          </a:p>
          <a:p>
            <a:pPr algn="just"/>
            <a:r>
              <a:rPr lang="tr-TR" sz="1200" b="1" dirty="0"/>
              <a:t>Polat, V. (2016). </a:t>
            </a:r>
            <a:r>
              <a:rPr lang="tr-TR" sz="1200" b="1" i="1" dirty="0"/>
              <a:t>Kitle iletişim kuramları</a:t>
            </a:r>
            <a:r>
              <a:rPr lang="tr-TR" sz="1200" b="1" dirty="0"/>
              <a:t>. İstanbul Üniversitesi Açık ve Uzaktan Eğitim Fakültesi.</a:t>
            </a:r>
          </a:p>
          <a:p>
            <a:pPr algn="just"/>
            <a:r>
              <a:rPr lang="tr-TR" sz="1200" b="1" dirty="0" err="1"/>
              <a:t>Postelnicu</a:t>
            </a:r>
            <a:r>
              <a:rPr lang="tr-TR" sz="1200" b="1" dirty="0"/>
              <a:t>, M. (</a:t>
            </a:r>
            <a:r>
              <a:rPr lang="tr-TR" sz="1200" b="1" dirty="0" err="1"/>
              <a:t>t.y</a:t>
            </a:r>
            <a:r>
              <a:rPr lang="tr-TR" sz="1200" b="1" dirty="0"/>
              <a:t>.). </a:t>
            </a:r>
            <a:r>
              <a:rPr lang="tr-TR" sz="1200" b="1" i="1" dirty="0"/>
              <a:t>T</a:t>
            </a:r>
            <a:r>
              <a:rPr lang="en-US" sz="1200" b="1" i="1" dirty="0"/>
              <a:t>wo-step flow model of communication</a:t>
            </a:r>
            <a:r>
              <a:rPr lang="tr-TR" sz="1200" b="1" dirty="0"/>
              <a:t>. </a:t>
            </a:r>
            <a:r>
              <a:rPr lang="tr-TR" sz="1200" b="1" dirty="0">
                <a:hlinkClick r:id="rId11"/>
              </a:rPr>
              <a:t>https://www.britannica.com/topic/two-step-flow-model-of-communication</a:t>
            </a:r>
            <a:endParaRPr lang="tr-TR" sz="1200" b="1" dirty="0"/>
          </a:p>
          <a:p>
            <a:pPr algn="just"/>
            <a:r>
              <a:rPr lang="en-US" sz="1200" b="1" dirty="0"/>
              <a:t>Sociology</a:t>
            </a:r>
            <a:r>
              <a:rPr lang="tr-TR" sz="1200" b="1" dirty="0"/>
              <a:t> </a:t>
            </a:r>
            <a:r>
              <a:rPr lang="en-US" sz="1200" b="1" dirty="0"/>
              <a:t>Institute</a:t>
            </a:r>
            <a:r>
              <a:rPr lang="tr-TR" sz="1200" b="1" dirty="0"/>
              <a:t> (2022, 22 Aralık). </a:t>
            </a:r>
            <a:r>
              <a:rPr lang="en-US" sz="1200" b="1" i="1" dirty="0"/>
              <a:t>How media shapes public opinion and democracy</a:t>
            </a:r>
            <a:r>
              <a:rPr lang="tr-TR" sz="1200" b="1" i="1" dirty="0"/>
              <a:t>.</a:t>
            </a:r>
            <a:r>
              <a:rPr lang="tr-TR" sz="1200" b="1" dirty="0"/>
              <a:t> </a:t>
            </a:r>
            <a:r>
              <a:rPr lang="tr-TR" sz="1200" b="1" dirty="0">
                <a:hlinkClick r:id="rId12"/>
              </a:rPr>
              <a:t>https://sociology.institute/india-democracy-development/media-influence-public-opinion-democracy/</a:t>
            </a:r>
            <a:endParaRPr lang="tr-TR" sz="1200" b="1" dirty="0"/>
          </a:p>
          <a:p>
            <a:pPr algn="just"/>
            <a:r>
              <a:rPr lang="tr-TR" sz="1200" b="1" dirty="0"/>
              <a:t>Tekinalp, Ş. ve Uzun, R. (2009). </a:t>
            </a:r>
            <a:r>
              <a:rPr lang="tr-TR" sz="1200" b="1" i="1" dirty="0"/>
              <a:t>İletişim araştırmaları ve kuramları</a:t>
            </a:r>
            <a:r>
              <a:rPr lang="tr-TR" sz="1200" b="1" dirty="0"/>
              <a:t>. 3.bs. İstanbul: Beta.</a:t>
            </a:r>
          </a:p>
          <a:p>
            <a:pPr algn="just"/>
            <a:r>
              <a:rPr lang="tr-TR" sz="1200" b="1" dirty="0"/>
              <a:t>Türk Dil Kurumu Sözlükleri (</a:t>
            </a:r>
            <a:r>
              <a:rPr lang="tr-TR" sz="1200" b="1" dirty="0" err="1"/>
              <a:t>t.y</a:t>
            </a:r>
            <a:r>
              <a:rPr lang="tr-TR" sz="1200" b="1" dirty="0"/>
              <a:t>. a.). </a:t>
            </a:r>
            <a:r>
              <a:rPr lang="tr-TR" sz="1200" b="1" i="1" dirty="0"/>
              <a:t>Kamuoyu</a:t>
            </a:r>
            <a:r>
              <a:rPr lang="tr-TR" sz="1200" b="1" dirty="0"/>
              <a:t>. </a:t>
            </a:r>
            <a:r>
              <a:rPr lang="tr-TR" sz="1200" b="1" dirty="0">
                <a:hlinkClick r:id="rId13"/>
              </a:rPr>
              <a:t>https://sozluk.gov.tr/</a:t>
            </a:r>
            <a:endParaRPr lang="tr-TR" sz="1200" b="1" dirty="0"/>
          </a:p>
          <a:p>
            <a:pPr algn="just"/>
            <a:r>
              <a:rPr lang="tr-TR" sz="1200" b="1" dirty="0"/>
              <a:t>Türk Dil Kurumu Sözlükleri (</a:t>
            </a:r>
            <a:r>
              <a:rPr lang="tr-TR" sz="1200" b="1" dirty="0" err="1"/>
              <a:t>t.y</a:t>
            </a:r>
            <a:r>
              <a:rPr lang="tr-TR" sz="1200" b="1" dirty="0"/>
              <a:t>. b.). </a:t>
            </a:r>
            <a:r>
              <a:rPr lang="tr-TR" sz="1200" b="1" i="1" dirty="0"/>
              <a:t>Kamuoyu oluşturmak (veya yaratmak)</a:t>
            </a:r>
            <a:r>
              <a:rPr lang="tr-TR" sz="1200" b="1" dirty="0"/>
              <a:t>. </a:t>
            </a:r>
            <a:r>
              <a:rPr lang="tr-TR" sz="1200" b="1" dirty="0">
                <a:hlinkClick r:id="rId13"/>
              </a:rPr>
              <a:t>https://sozluk.gov.tr/</a:t>
            </a:r>
            <a:endParaRPr lang="tr-TR" sz="1200" b="1" dirty="0"/>
          </a:p>
          <a:p>
            <a:pPr algn="just"/>
            <a:r>
              <a:rPr lang="tr-TR" sz="1200" b="1" dirty="0" err="1"/>
              <a:t>Watanabe</a:t>
            </a:r>
            <a:r>
              <a:rPr lang="tr-TR" sz="1200" b="1" dirty="0"/>
              <a:t>, M. (2010). </a:t>
            </a:r>
            <a:r>
              <a:rPr lang="tr-TR" sz="1200" b="1" dirty="0" err="1"/>
              <a:t>Public</a:t>
            </a:r>
            <a:r>
              <a:rPr lang="tr-TR" sz="1200" b="1" dirty="0"/>
              <a:t> </a:t>
            </a:r>
            <a:r>
              <a:rPr lang="tr-TR" sz="1200" b="1" dirty="0" err="1"/>
              <a:t>opinion</a:t>
            </a:r>
            <a:r>
              <a:rPr lang="tr-TR" sz="1200" b="1" dirty="0"/>
              <a:t> </a:t>
            </a:r>
            <a:r>
              <a:rPr lang="tr-TR" sz="1200" b="1" dirty="0" err="1"/>
              <a:t>and</a:t>
            </a:r>
            <a:r>
              <a:rPr lang="tr-TR" sz="1200" b="1" dirty="0"/>
              <a:t> </a:t>
            </a:r>
            <a:r>
              <a:rPr lang="tr-TR" sz="1200" b="1" dirty="0" err="1"/>
              <a:t>mass</a:t>
            </a:r>
            <a:r>
              <a:rPr lang="tr-TR" sz="1200" b="1" dirty="0"/>
              <a:t> </a:t>
            </a:r>
            <a:r>
              <a:rPr lang="tr-TR" sz="1200" b="1" dirty="0" err="1"/>
              <a:t>media</a:t>
            </a:r>
            <a:r>
              <a:rPr lang="tr-TR" sz="1200" b="1" dirty="0"/>
              <a:t>. M. </a:t>
            </a:r>
            <a:r>
              <a:rPr lang="tr-TR" sz="1200" b="1" dirty="0" err="1"/>
              <a:t>Sekiguchi</a:t>
            </a:r>
            <a:r>
              <a:rPr lang="tr-TR" sz="1200" b="1" dirty="0"/>
              <a:t> (Ed.). </a:t>
            </a:r>
            <a:r>
              <a:rPr lang="tr-TR" sz="1200" b="1" i="1" dirty="0" err="1"/>
              <a:t>Government</a:t>
            </a:r>
            <a:r>
              <a:rPr lang="tr-TR" sz="1200" b="1" i="1" dirty="0"/>
              <a:t> </a:t>
            </a:r>
            <a:r>
              <a:rPr lang="tr-TR" sz="1200" b="1" i="1" dirty="0" err="1"/>
              <a:t>and</a:t>
            </a:r>
            <a:r>
              <a:rPr lang="tr-TR" sz="1200" b="1" i="1" dirty="0"/>
              <a:t> </a:t>
            </a:r>
            <a:r>
              <a:rPr lang="tr-TR" sz="1200" b="1" i="1" dirty="0" err="1"/>
              <a:t>Politics</a:t>
            </a:r>
            <a:r>
              <a:rPr lang="tr-TR" sz="1200" b="1" i="1" dirty="0"/>
              <a:t>: Encyclopedia of Life </a:t>
            </a:r>
            <a:r>
              <a:rPr lang="tr-TR" sz="1200" b="1" i="1" dirty="0" err="1"/>
              <a:t>Support</a:t>
            </a:r>
            <a:r>
              <a:rPr lang="tr-TR" sz="1200" b="1" i="1" dirty="0"/>
              <a:t> </a:t>
            </a:r>
            <a:r>
              <a:rPr lang="tr-TR" sz="1200" b="1" i="1" dirty="0" err="1"/>
              <a:t>Systems</a:t>
            </a:r>
            <a:r>
              <a:rPr lang="tr-TR" sz="1200" b="1" i="1" dirty="0"/>
              <a:t>, Volume 1</a:t>
            </a:r>
            <a:r>
              <a:rPr lang="tr-TR" sz="1200" b="1" dirty="0"/>
              <a:t> içinde (</a:t>
            </a:r>
            <a:r>
              <a:rPr lang="tr-TR" sz="1200" b="1" dirty="0" err="1"/>
              <a:t>ss</a:t>
            </a:r>
            <a:r>
              <a:rPr lang="tr-TR" sz="1200" b="1" dirty="0"/>
              <a:t>. 366-377). Oxford, UK: EOLSS.</a:t>
            </a:r>
          </a:p>
        </p:txBody>
      </p:sp>
    </p:spTree>
    <p:extLst>
      <p:ext uri="{BB962C8B-B14F-4D97-AF65-F5344CB8AC3E}">
        <p14:creationId xmlns:p14="http://schemas.microsoft.com/office/powerpoint/2010/main" val="2053632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E596EC-5C1C-DFC7-9278-3F510552D01C}"/>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B84A3AB4-F474-41F4-A54F-2CF71CC0A17D}"/>
              </a:ext>
            </a:extLst>
          </p:cNvPr>
          <p:cNvSpPr>
            <a:spLocks noGrp="1"/>
          </p:cNvSpPr>
          <p:nvPr>
            <p:ph type="title"/>
          </p:nvPr>
        </p:nvSpPr>
        <p:spPr>
          <a:xfrm>
            <a:off x="716662" y="299883"/>
            <a:ext cx="10935094" cy="639098"/>
          </a:xfrm>
        </p:spPr>
        <p:txBody>
          <a:bodyPr>
            <a:normAutofit/>
          </a:bodyPr>
          <a:lstStyle/>
          <a:p>
            <a:pPr algn="ctr"/>
            <a:r>
              <a:rPr lang="tr-TR" sz="2800" b="1" dirty="0"/>
              <a:t>GİRİŞ</a:t>
            </a:r>
            <a:endParaRPr lang="en-US" sz="2800" b="1" dirty="0"/>
          </a:p>
        </p:txBody>
      </p:sp>
      <p:sp>
        <p:nvSpPr>
          <p:cNvPr id="3" name="İçerik Yer Tutucusu 2">
            <a:extLst>
              <a:ext uri="{FF2B5EF4-FFF2-40B4-BE49-F238E27FC236}">
                <a16:creationId xmlns:a16="http://schemas.microsoft.com/office/drawing/2014/main" id="{91F96CDD-D896-D831-8729-EA77B2CB5CB8}"/>
              </a:ext>
            </a:extLst>
          </p:cNvPr>
          <p:cNvSpPr>
            <a:spLocks noGrp="1"/>
          </p:cNvSpPr>
          <p:nvPr>
            <p:ph idx="1"/>
          </p:nvPr>
        </p:nvSpPr>
        <p:spPr>
          <a:xfrm>
            <a:off x="357634" y="949674"/>
            <a:ext cx="11215415" cy="5478503"/>
          </a:xfrm>
        </p:spPr>
        <p:txBody>
          <a:bodyPr>
            <a:noAutofit/>
          </a:bodyPr>
          <a:lstStyle/>
          <a:p>
            <a:pPr marL="0" indent="0" algn="just">
              <a:buNone/>
            </a:pPr>
            <a:endParaRPr lang="tr-TR" sz="2000" b="1" dirty="0"/>
          </a:p>
          <a:p>
            <a:pPr marL="0" indent="0" algn="just">
              <a:buNone/>
            </a:pPr>
            <a:r>
              <a:rPr lang="tr-TR" sz="2000" b="1" dirty="0"/>
              <a:t>Bu ders, medya ve iletişimin toplumsal dinamikler üzerindeki etkisini anlamaya yönelik temel kuramlar ve kavramlar çerçevesinde hazırlanmıştır. </a:t>
            </a:r>
          </a:p>
          <a:p>
            <a:pPr marL="0" indent="0" algn="just">
              <a:buNone/>
            </a:pPr>
            <a:r>
              <a:rPr lang="tr-TR" sz="2000" b="1" dirty="0"/>
              <a:t>Amaç, medyanın kamuoyu oluşumu, gündem belirleme ve demokrasinin işleyişi üzerindeki rolünü açıklamak ve bu süreçlerin günümüz teknolojik gelişmelerine bağlı olarak nasıl evrildiğine ışık tutmaktır. </a:t>
            </a:r>
          </a:p>
          <a:p>
            <a:pPr marL="0" indent="0" algn="just">
              <a:buNone/>
            </a:pPr>
            <a:r>
              <a:rPr lang="tr-TR" sz="2000" b="1" dirty="0"/>
              <a:t>Ayrıca, iletişim kuramlarının toplumsal değişim, güç ilişkileri ve bilgi akışındaki etkilerini analiz ederek, medya araçlarının toplumsal yapıdaki yerini ve önemini kavramayı hedeflemektedir. </a:t>
            </a:r>
          </a:p>
          <a:p>
            <a:pPr marL="0" indent="0" algn="just">
              <a:buNone/>
            </a:pPr>
            <a:r>
              <a:rPr lang="tr-TR" sz="2000" b="1" dirty="0"/>
              <a:t>Bu kapsamda, klasik ve çağdaş iletişim kuramlarının temel ilkeleri ve güncel tartışmalarıyla birlikte, medya ve toplum arasındaki karmaşık ilişkiyi bütüncül bir bakış açısıyla ele almaktadır.</a:t>
            </a:r>
          </a:p>
        </p:txBody>
      </p:sp>
    </p:spTree>
    <p:extLst>
      <p:ext uri="{BB962C8B-B14F-4D97-AF65-F5344CB8AC3E}">
        <p14:creationId xmlns:p14="http://schemas.microsoft.com/office/powerpoint/2010/main" val="16761625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112D5A-30E2-3A39-CFB3-707262257359}"/>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05510849-F285-B665-12D5-3D7DDBDFA29F}"/>
              </a:ext>
            </a:extLst>
          </p:cNvPr>
          <p:cNvSpPr>
            <a:spLocks noGrp="1"/>
          </p:cNvSpPr>
          <p:nvPr>
            <p:ph type="title"/>
          </p:nvPr>
        </p:nvSpPr>
        <p:spPr>
          <a:xfrm>
            <a:off x="716662" y="299883"/>
            <a:ext cx="10935094" cy="639098"/>
          </a:xfrm>
        </p:spPr>
        <p:txBody>
          <a:bodyPr>
            <a:normAutofit/>
          </a:bodyPr>
          <a:lstStyle/>
          <a:p>
            <a:pPr algn="ctr"/>
            <a:r>
              <a:rPr lang="tr-TR" sz="2800" b="1" dirty="0"/>
              <a:t>KAMUOYU VE MEDYA</a:t>
            </a:r>
            <a:endParaRPr lang="en-US" sz="2800" b="1" dirty="0"/>
          </a:p>
        </p:txBody>
      </p:sp>
      <p:sp>
        <p:nvSpPr>
          <p:cNvPr id="3" name="İçerik Yer Tutucusu 2">
            <a:extLst>
              <a:ext uri="{FF2B5EF4-FFF2-40B4-BE49-F238E27FC236}">
                <a16:creationId xmlns:a16="http://schemas.microsoft.com/office/drawing/2014/main" id="{09953C1A-67C0-0F40-1C12-0B42459B14A9}"/>
              </a:ext>
            </a:extLst>
          </p:cNvPr>
          <p:cNvSpPr>
            <a:spLocks noGrp="1"/>
          </p:cNvSpPr>
          <p:nvPr>
            <p:ph idx="1"/>
          </p:nvPr>
        </p:nvSpPr>
        <p:spPr>
          <a:xfrm>
            <a:off x="357634" y="949674"/>
            <a:ext cx="11215415" cy="5748446"/>
          </a:xfrm>
        </p:spPr>
        <p:txBody>
          <a:bodyPr>
            <a:noAutofit/>
          </a:bodyPr>
          <a:lstStyle/>
          <a:p>
            <a:pPr marL="0" indent="0" algn="just">
              <a:buNone/>
            </a:pPr>
            <a:r>
              <a:rPr lang="tr-TR" sz="2000" b="1" u="sng" dirty="0"/>
              <a:t>Kamuoyu (</a:t>
            </a:r>
            <a:r>
              <a:rPr lang="tr-TR" sz="2000" b="1" u="sng" dirty="0" err="1"/>
              <a:t>Public</a:t>
            </a:r>
            <a:r>
              <a:rPr lang="tr-TR" sz="2000" b="1" u="sng" dirty="0"/>
              <a:t> </a:t>
            </a:r>
            <a:r>
              <a:rPr lang="tr-TR" sz="2000" b="1" u="sng" dirty="0" err="1"/>
              <a:t>Opinion</a:t>
            </a:r>
            <a:r>
              <a:rPr lang="tr-TR" sz="2000" b="1" u="sng" dirty="0"/>
              <a:t>)</a:t>
            </a:r>
            <a:r>
              <a:rPr lang="tr-TR" sz="2000" b="1" dirty="0"/>
              <a:t>, «bir konuyla ilgili halkın genel düşüncesi» (Türk Dil Kurumu Sözlükleri, </a:t>
            </a:r>
            <a:r>
              <a:rPr lang="tr-TR" sz="2000" b="1" dirty="0" err="1"/>
              <a:t>t.y</a:t>
            </a:r>
            <a:r>
              <a:rPr lang="tr-TR" sz="2000" b="1" dirty="0"/>
              <a:t>. a.); </a:t>
            </a:r>
          </a:p>
          <a:p>
            <a:pPr marL="0" indent="0" algn="just">
              <a:buNone/>
            </a:pPr>
            <a:r>
              <a:rPr lang="tr-TR" sz="2000" b="1" u="sng" dirty="0"/>
              <a:t>Kamuoyu oluşturmak (veya yaratmak)</a:t>
            </a:r>
            <a:r>
              <a:rPr lang="tr-TR" sz="2000" b="1" dirty="0"/>
              <a:t>, «bir düşünceyi yaygınlaştırmak ve halkın dikkati o düşünce etrafında toplamak ve yoğunlaştırmak» (Türk Dil Kurumu Sözlükleri, </a:t>
            </a:r>
            <a:r>
              <a:rPr lang="tr-TR" sz="2000" b="1" dirty="0" err="1"/>
              <a:t>t.y</a:t>
            </a:r>
            <a:r>
              <a:rPr lang="tr-TR" sz="2000" b="1" dirty="0"/>
              <a:t>. b.). </a:t>
            </a:r>
          </a:p>
          <a:p>
            <a:pPr marL="0" indent="0" algn="just">
              <a:buNone/>
            </a:pPr>
            <a:r>
              <a:rPr lang="tr-TR" sz="2000" b="1" dirty="0"/>
              <a:t>Medya, liderler ve toplumsal etkiler de dahil olmak üzere birçok faktör tarafından şekillendirilir.</a:t>
            </a:r>
          </a:p>
          <a:p>
            <a:pPr marL="0" indent="0" algn="just">
              <a:buNone/>
            </a:pPr>
            <a:r>
              <a:rPr lang="tr-TR" sz="2000" b="1" dirty="0"/>
              <a:t>Kitle iletişim araçları (gazeteler, radyo, TV ve internet gibi), bilgi paylaşımında ve insanların düşüncelerini etkilemede büyük rol oynar. Tarih boyunca medya, matbaanın icadından modern dijital platformlara kadar güçlü olmuştur. Milliyetçilik, demokrasi ve toplumsal değişim gibi fikirlerin şekillenmesine yardımcı olmuştur.</a:t>
            </a:r>
          </a:p>
          <a:p>
            <a:pPr marL="0" indent="0" algn="just">
              <a:buNone/>
            </a:pPr>
            <a:r>
              <a:rPr lang="tr-TR" sz="2000" b="1" dirty="0"/>
              <a:t>Demokrasilerde kamuoyu, seçimlerin ve politikaların belirlenmesine yardımcı olduğu için önemlidir. Politikacılar, kampanyalar ve anketler aracılığıyla kamuoyunu etkilemeye çalışırlar (</a:t>
            </a:r>
            <a:r>
              <a:rPr lang="tr-TR" sz="2000" b="1" dirty="0" err="1"/>
              <a:t>Watanabe</a:t>
            </a:r>
            <a:r>
              <a:rPr lang="tr-TR" sz="2000" b="1" dirty="0"/>
              <a:t>, 2010, </a:t>
            </a:r>
            <a:r>
              <a:rPr lang="tr-TR" sz="2000" b="1" dirty="0" err="1"/>
              <a:t>ss</a:t>
            </a:r>
            <a:r>
              <a:rPr lang="tr-TR" sz="2000" b="1" dirty="0"/>
              <a:t>. 366-367).</a:t>
            </a:r>
          </a:p>
        </p:txBody>
      </p:sp>
    </p:spTree>
    <p:extLst>
      <p:ext uri="{BB962C8B-B14F-4D97-AF65-F5344CB8AC3E}">
        <p14:creationId xmlns:p14="http://schemas.microsoft.com/office/powerpoint/2010/main" val="3373588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2F7D09-D50C-A5AF-2060-B379A35F002B}"/>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87C48F6A-7F29-6183-75DB-2EF81E2AA800}"/>
              </a:ext>
            </a:extLst>
          </p:cNvPr>
          <p:cNvSpPr>
            <a:spLocks noGrp="1"/>
          </p:cNvSpPr>
          <p:nvPr>
            <p:ph type="title"/>
          </p:nvPr>
        </p:nvSpPr>
        <p:spPr>
          <a:xfrm>
            <a:off x="754990" y="201325"/>
            <a:ext cx="10935094" cy="639098"/>
          </a:xfrm>
        </p:spPr>
        <p:txBody>
          <a:bodyPr>
            <a:normAutofit/>
          </a:bodyPr>
          <a:lstStyle/>
          <a:p>
            <a:pPr algn="ctr"/>
            <a:r>
              <a:rPr lang="tr-TR" sz="2800" b="1" dirty="0"/>
              <a:t>KAMUOYU VE MEDYA</a:t>
            </a:r>
            <a:endParaRPr lang="en-US" sz="2800" b="1" dirty="0"/>
          </a:p>
        </p:txBody>
      </p:sp>
      <p:sp>
        <p:nvSpPr>
          <p:cNvPr id="3" name="İçerik Yer Tutucusu 2">
            <a:extLst>
              <a:ext uri="{FF2B5EF4-FFF2-40B4-BE49-F238E27FC236}">
                <a16:creationId xmlns:a16="http://schemas.microsoft.com/office/drawing/2014/main" id="{0916F682-8C4D-BDBF-E91E-99C146E8437C}"/>
              </a:ext>
            </a:extLst>
          </p:cNvPr>
          <p:cNvSpPr>
            <a:spLocks noGrp="1"/>
          </p:cNvSpPr>
          <p:nvPr>
            <p:ph idx="1"/>
          </p:nvPr>
        </p:nvSpPr>
        <p:spPr>
          <a:xfrm>
            <a:off x="357634" y="733711"/>
            <a:ext cx="11215415" cy="5964410"/>
          </a:xfrm>
        </p:spPr>
        <p:txBody>
          <a:bodyPr>
            <a:noAutofit/>
          </a:bodyPr>
          <a:lstStyle/>
          <a:p>
            <a:pPr marL="0" indent="0" algn="just">
              <a:buNone/>
            </a:pPr>
            <a:endParaRPr lang="tr-TR" sz="2000" b="1" dirty="0"/>
          </a:p>
          <a:p>
            <a:pPr marL="0" indent="0" algn="just">
              <a:buNone/>
            </a:pPr>
            <a:endParaRPr lang="tr-TR" sz="2000" b="1" dirty="0"/>
          </a:p>
          <a:p>
            <a:pPr marL="0" indent="0" algn="just">
              <a:buNone/>
            </a:pPr>
            <a:endParaRPr lang="tr-TR" sz="2000" b="1" dirty="0"/>
          </a:p>
          <a:p>
            <a:pPr marL="0" indent="0" algn="just">
              <a:buNone/>
            </a:pPr>
            <a:r>
              <a:rPr lang="tr-TR" sz="2000" b="1" dirty="0"/>
              <a:t>Araştırmacılar, medyanın insanları nasıl etkilediğini inceler. İlk çalışmalar, medyanın fikirleri değiştirmekten çok mevcut fikirleri pekiştirdiğini göstermiştir (sınırlı etkiler modeli/</a:t>
            </a:r>
            <a:r>
              <a:rPr lang="tr-TR" sz="2000" b="1" dirty="0" err="1"/>
              <a:t>limited</a:t>
            </a:r>
            <a:r>
              <a:rPr lang="tr-TR" sz="2000" b="1" dirty="0"/>
              <a:t> </a:t>
            </a:r>
            <a:r>
              <a:rPr lang="tr-TR" sz="2000" b="1" dirty="0" err="1"/>
              <a:t>effects</a:t>
            </a:r>
            <a:r>
              <a:rPr lang="tr-TR" sz="2000" b="1" dirty="0"/>
              <a:t> model). </a:t>
            </a:r>
          </a:p>
          <a:p>
            <a:pPr marL="0" indent="0" algn="just">
              <a:buNone/>
            </a:pPr>
            <a:r>
              <a:rPr lang="tr-TR" sz="2000" b="1" dirty="0"/>
              <a:t>Daha sonraki çalışmalar, medyanın hangi konuların önemli kabul edildiğini de etkileyebileceğini bulmuştur (gündem belirleme/</a:t>
            </a:r>
            <a:r>
              <a:rPr lang="tr-TR" sz="2000" b="1" dirty="0" err="1"/>
              <a:t>agenda-setting</a:t>
            </a:r>
            <a:r>
              <a:rPr lang="tr-TR" sz="2000" b="1" dirty="0"/>
              <a:t>).</a:t>
            </a:r>
          </a:p>
          <a:p>
            <a:pPr marL="0" indent="0" algn="just">
              <a:buNone/>
            </a:pPr>
            <a:r>
              <a:rPr lang="tr-TR" sz="2000" b="1" dirty="0"/>
              <a:t>Günümüzde medya bize yalnızca ne hakkında düşünmemiz gerektiğini değil, aynı zamanda toplumsal gerçekliği nasıl gördüğümüzü de söyleyerek dünya anlayışımızı şekillendirmektedir.</a:t>
            </a:r>
          </a:p>
          <a:p>
            <a:pPr marL="0" indent="0" algn="just">
              <a:buNone/>
            </a:pPr>
            <a:r>
              <a:rPr lang="tr-TR" sz="2000" b="1" dirty="0"/>
              <a:t> Genel olarak kamuoyu, medya, teknoloji ve toplumsal etkenlerden etkilenen toplumsal ve siyasal bir araçtır ve demokrasi ve yönetimde önemli rol oynar (</a:t>
            </a:r>
            <a:r>
              <a:rPr lang="tr-TR" sz="2000" b="1" dirty="0" err="1"/>
              <a:t>Watanabe</a:t>
            </a:r>
            <a:r>
              <a:rPr lang="tr-TR" sz="2000" b="1" dirty="0"/>
              <a:t>, 2010, </a:t>
            </a:r>
            <a:r>
              <a:rPr lang="tr-TR" sz="2000" b="1" dirty="0" err="1"/>
              <a:t>ss</a:t>
            </a:r>
            <a:r>
              <a:rPr lang="tr-TR" sz="2000" b="1" dirty="0"/>
              <a:t>. 366-370).</a:t>
            </a:r>
          </a:p>
        </p:txBody>
      </p:sp>
      <p:pic>
        <p:nvPicPr>
          <p:cNvPr id="5" name="Grafik 4" descr="Bilgisayar">
            <a:extLst>
              <a:ext uri="{FF2B5EF4-FFF2-40B4-BE49-F238E27FC236}">
                <a16:creationId xmlns:a16="http://schemas.microsoft.com/office/drawing/2014/main" id="{B01A7385-6614-6E8D-FA16-FBD62934852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969173">
            <a:off x="9138235" y="767034"/>
            <a:ext cx="1219779" cy="1224303"/>
          </a:xfrm>
          <a:prstGeom prst="rect">
            <a:avLst/>
          </a:prstGeom>
        </p:spPr>
      </p:pic>
      <p:pic>
        <p:nvPicPr>
          <p:cNvPr id="7" name="Grafik 6" descr="Radyo">
            <a:extLst>
              <a:ext uri="{FF2B5EF4-FFF2-40B4-BE49-F238E27FC236}">
                <a16:creationId xmlns:a16="http://schemas.microsoft.com/office/drawing/2014/main" id="{016A7BFD-8006-B3CE-C128-DB71BBD7722D}"/>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40244" y="898558"/>
            <a:ext cx="1391570" cy="961257"/>
          </a:xfrm>
          <a:prstGeom prst="rect">
            <a:avLst/>
          </a:prstGeom>
        </p:spPr>
      </p:pic>
      <p:pic>
        <p:nvPicPr>
          <p:cNvPr id="9" name="Grafik 8" descr="Kulaklık">
            <a:extLst>
              <a:ext uri="{FF2B5EF4-FFF2-40B4-BE49-F238E27FC236}">
                <a16:creationId xmlns:a16="http://schemas.microsoft.com/office/drawing/2014/main" id="{90F6C46E-EB92-C9B2-8320-333099A41D9E}"/>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rot="2663018">
            <a:off x="8133899" y="1199632"/>
            <a:ext cx="632732" cy="511932"/>
          </a:xfrm>
          <a:prstGeom prst="rect">
            <a:avLst/>
          </a:prstGeom>
        </p:spPr>
      </p:pic>
    </p:spTree>
    <p:extLst>
      <p:ext uri="{BB962C8B-B14F-4D97-AF65-F5344CB8AC3E}">
        <p14:creationId xmlns:p14="http://schemas.microsoft.com/office/powerpoint/2010/main" val="14941259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D5090F-B649-7827-98DF-61058EE83D7B}"/>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25D44ECF-92B4-1725-2199-A1887ECF041C}"/>
              </a:ext>
            </a:extLst>
          </p:cNvPr>
          <p:cNvSpPr>
            <a:spLocks noGrp="1"/>
          </p:cNvSpPr>
          <p:nvPr>
            <p:ph type="title"/>
          </p:nvPr>
        </p:nvSpPr>
        <p:spPr>
          <a:xfrm>
            <a:off x="716662" y="299883"/>
            <a:ext cx="10935094" cy="639098"/>
          </a:xfrm>
        </p:spPr>
        <p:txBody>
          <a:bodyPr>
            <a:normAutofit/>
          </a:bodyPr>
          <a:lstStyle/>
          <a:p>
            <a:pPr algn="ctr"/>
            <a:r>
              <a:rPr lang="tr-TR" sz="2800" b="1" dirty="0"/>
              <a:t>KAMUOYU VE MEDYA</a:t>
            </a:r>
            <a:endParaRPr lang="en-US" sz="2800" b="1" dirty="0"/>
          </a:p>
        </p:txBody>
      </p:sp>
      <p:sp>
        <p:nvSpPr>
          <p:cNvPr id="3" name="İçerik Yer Tutucusu 2">
            <a:extLst>
              <a:ext uri="{FF2B5EF4-FFF2-40B4-BE49-F238E27FC236}">
                <a16:creationId xmlns:a16="http://schemas.microsoft.com/office/drawing/2014/main" id="{B0C38DCE-EC21-B341-8E5C-A5B162EDAF1B}"/>
              </a:ext>
            </a:extLst>
          </p:cNvPr>
          <p:cNvSpPr>
            <a:spLocks noGrp="1"/>
          </p:cNvSpPr>
          <p:nvPr>
            <p:ph idx="1"/>
          </p:nvPr>
        </p:nvSpPr>
        <p:spPr>
          <a:xfrm>
            <a:off x="357634" y="949674"/>
            <a:ext cx="11215415" cy="5748446"/>
          </a:xfrm>
        </p:spPr>
        <p:txBody>
          <a:bodyPr>
            <a:noAutofit/>
          </a:bodyPr>
          <a:lstStyle/>
          <a:p>
            <a:pPr marL="0" indent="0" algn="just">
              <a:buNone/>
            </a:pPr>
            <a:r>
              <a:rPr lang="tr-TR" sz="2000" b="1" dirty="0"/>
              <a:t>Her zamankinden daha fazla bağlantılı hale gelen bir dünyada, medya çevremizdeki dünya hakkındaki algılarımızı, tutumlarımızı ve fikirlerimizi şekillendirmede önemli bir rol oynuyor. </a:t>
            </a:r>
          </a:p>
          <a:p>
            <a:pPr marL="0" indent="0" algn="just">
              <a:buNone/>
            </a:pPr>
            <a:r>
              <a:rPr lang="tr-TR" sz="2000" b="1" dirty="0"/>
              <a:t>Televizyon ve gazetelerden sosyal medya platformlarına kadar medya hayatımızda sürekli bir varlık gösteriyor. </a:t>
            </a:r>
          </a:p>
          <a:p>
            <a:pPr marL="0" indent="0" algn="just">
              <a:buNone/>
            </a:pPr>
            <a:r>
              <a:rPr lang="tr-TR" sz="2000" b="1" dirty="0"/>
              <a:t>Peki kamuoyunu tam olarak nasıl etkiliyor? </a:t>
            </a:r>
          </a:p>
          <a:p>
            <a:pPr marL="0" indent="0" algn="just">
              <a:buNone/>
            </a:pPr>
            <a:r>
              <a:rPr lang="tr-TR" sz="2000" b="1" dirty="0"/>
              <a:t>Ve bu etkinin demokrasinin işleyişi üzerinde nasıl bir etkisi var? </a:t>
            </a:r>
          </a:p>
          <a:p>
            <a:pPr marL="0" indent="0" algn="just">
              <a:buNone/>
            </a:pPr>
            <a:endParaRPr lang="tr-TR" sz="2000" b="1" dirty="0"/>
          </a:p>
          <a:p>
            <a:pPr algn="just"/>
            <a:r>
              <a:rPr lang="tr-TR" sz="2000" b="1" dirty="0"/>
              <a:t>İki Aşamalı İletişim Akışı (</a:t>
            </a:r>
            <a:r>
              <a:rPr lang="en-US" sz="2000" b="1" dirty="0"/>
              <a:t>Two-step Flow </a:t>
            </a:r>
            <a:r>
              <a:rPr lang="tr-TR" sz="2000" b="1" dirty="0"/>
              <a:t>o</a:t>
            </a:r>
            <a:r>
              <a:rPr lang="en-US" sz="2000" b="1" dirty="0"/>
              <a:t>f Communication</a:t>
            </a:r>
            <a:r>
              <a:rPr lang="tr-TR" sz="2000" b="1" dirty="0"/>
              <a:t>)</a:t>
            </a:r>
          </a:p>
          <a:p>
            <a:pPr algn="just"/>
            <a:r>
              <a:rPr lang="tr-TR" sz="2000" b="1" dirty="0"/>
              <a:t>Ekim/Yetiştirme Kuramı (</a:t>
            </a:r>
            <a:r>
              <a:rPr lang="en-US" sz="2000" b="1" dirty="0"/>
              <a:t>Cultivation Theory</a:t>
            </a:r>
            <a:r>
              <a:rPr lang="tr-TR" sz="2000" b="1" dirty="0"/>
              <a:t>) ve</a:t>
            </a:r>
          </a:p>
          <a:p>
            <a:pPr algn="just"/>
            <a:r>
              <a:rPr lang="tr-TR" sz="2000" b="1" dirty="0"/>
              <a:t>Gündem Belirleme Kuramı (</a:t>
            </a:r>
            <a:r>
              <a:rPr lang="en-US" sz="2000" b="1" dirty="0"/>
              <a:t>Agenda Setting Theory</a:t>
            </a:r>
            <a:r>
              <a:rPr lang="tr-TR" sz="2000" b="1" dirty="0"/>
              <a:t>)</a:t>
            </a:r>
          </a:p>
          <a:p>
            <a:pPr marL="0" indent="0" algn="just">
              <a:buNone/>
            </a:pPr>
            <a:r>
              <a:rPr lang="tr-TR" sz="2000" b="1" dirty="0"/>
              <a:t>gibi klasik kuramlar, medyanın kamuoyunu ve demokrasiyle ilişkisini nasıl şekillendirdiğini anlamamıza yardımcı olur (</a:t>
            </a:r>
            <a:r>
              <a:rPr lang="en-US" sz="2000" b="1" dirty="0"/>
              <a:t>Sociology</a:t>
            </a:r>
            <a:r>
              <a:rPr lang="tr-TR" sz="2000" b="1" dirty="0"/>
              <a:t> </a:t>
            </a:r>
            <a:r>
              <a:rPr lang="en-US" sz="2000" b="1" dirty="0"/>
              <a:t>Institute</a:t>
            </a:r>
            <a:r>
              <a:rPr lang="tr-TR" sz="2000" b="1" dirty="0"/>
              <a:t>, 2022).</a:t>
            </a:r>
          </a:p>
        </p:txBody>
      </p:sp>
    </p:spTree>
    <p:extLst>
      <p:ext uri="{BB962C8B-B14F-4D97-AF65-F5344CB8AC3E}">
        <p14:creationId xmlns:p14="http://schemas.microsoft.com/office/powerpoint/2010/main" val="26996849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0ECBB6-F5EA-81CD-032D-813C359A66CC}"/>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0DBC9D4C-8A21-8766-931B-ED9F78CA8B97}"/>
              </a:ext>
            </a:extLst>
          </p:cNvPr>
          <p:cNvSpPr>
            <a:spLocks noGrp="1"/>
          </p:cNvSpPr>
          <p:nvPr>
            <p:ph type="title"/>
          </p:nvPr>
        </p:nvSpPr>
        <p:spPr>
          <a:xfrm>
            <a:off x="716662" y="206801"/>
            <a:ext cx="10935094" cy="466680"/>
          </a:xfrm>
        </p:spPr>
        <p:txBody>
          <a:bodyPr>
            <a:normAutofit fontScale="90000"/>
          </a:bodyPr>
          <a:lstStyle/>
          <a:p>
            <a:pPr algn="just"/>
            <a:r>
              <a:rPr lang="tr-TR" sz="2800" b="1" dirty="0"/>
              <a:t>İki Aşamalı İletişim Akışı (</a:t>
            </a:r>
            <a:r>
              <a:rPr lang="en-US" sz="2800" b="1" dirty="0"/>
              <a:t>Two-</a:t>
            </a:r>
            <a:r>
              <a:rPr lang="tr-TR" sz="2800" b="1" dirty="0"/>
              <a:t>S</a:t>
            </a:r>
            <a:r>
              <a:rPr lang="en-US" sz="2800" b="1" dirty="0" err="1"/>
              <a:t>tep</a:t>
            </a:r>
            <a:r>
              <a:rPr lang="en-US" sz="2800" b="1" dirty="0"/>
              <a:t> Flow </a:t>
            </a:r>
            <a:r>
              <a:rPr lang="tr-TR" sz="2800" b="1" dirty="0"/>
              <a:t>o</a:t>
            </a:r>
            <a:r>
              <a:rPr lang="en-US" sz="2800" b="1" dirty="0"/>
              <a:t>f Communication</a:t>
            </a:r>
            <a:r>
              <a:rPr lang="tr-TR" sz="2800" b="1" dirty="0"/>
              <a:t>)</a:t>
            </a:r>
          </a:p>
        </p:txBody>
      </p:sp>
      <p:sp>
        <p:nvSpPr>
          <p:cNvPr id="3" name="İçerik Yer Tutucusu 2">
            <a:extLst>
              <a:ext uri="{FF2B5EF4-FFF2-40B4-BE49-F238E27FC236}">
                <a16:creationId xmlns:a16="http://schemas.microsoft.com/office/drawing/2014/main" id="{EC6F731B-33DF-2134-4612-5F375419EAED}"/>
              </a:ext>
            </a:extLst>
          </p:cNvPr>
          <p:cNvSpPr>
            <a:spLocks noGrp="1"/>
          </p:cNvSpPr>
          <p:nvPr>
            <p:ph idx="1"/>
          </p:nvPr>
        </p:nvSpPr>
        <p:spPr>
          <a:xfrm>
            <a:off x="352159" y="809670"/>
            <a:ext cx="11215415" cy="5651360"/>
          </a:xfrm>
        </p:spPr>
        <p:txBody>
          <a:bodyPr>
            <a:noAutofit/>
          </a:bodyPr>
          <a:lstStyle/>
          <a:p>
            <a:pPr marL="0" indent="0" algn="just">
              <a:buNone/>
            </a:pPr>
            <a:r>
              <a:rPr lang="tr-TR" sz="2000" b="1" u="sng" dirty="0"/>
              <a:t>İki aşamalı akış kuramı</a:t>
            </a:r>
            <a:r>
              <a:rPr lang="tr-TR" sz="2000" b="1" dirty="0"/>
              <a:t>, 1948 yılında Paul </a:t>
            </a:r>
            <a:r>
              <a:rPr lang="tr-TR" sz="2000" b="1" dirty="0" err="1"/>
              <a:t>Lazarsfeld</a:t>
            </a:r>
            <a:r>
              <a:rPr lang="tr-TR" sz="2000" b="1" dirty="0"/>
              <a:t>, Bernard </a:t>
            </a:r>
            <a:r>
              <a:rPr lang="tr-TR" sz="2000" b="1" dirty="0" err="1"/>
              <a:t>Berelson</a:t>
            </a:r>
            <a:r>
              <a:rPr lang="tr-TR" sz="2000" b="1" dirty="0"/>
              <a:t> ve Hazel </a:t>
            </a:r>
            <a:r>
              <a:rPr lang="tr-TR" sz="2000" b="1" dirty="0" err="1"/>
              <a:t>Gaudet</a:t>
            </a:r>
            <a:r>
              <a:rPr lang="tr-TR" sz="2000" b="1" dirty="0"/>
              <a:t> tarafından geliştirilmiştir. Bu kuram, insanların 1940 ABD başkanlık seçimleri sırasında nasıl karar aldıklarını incelemiştir.</a:t>
            </a:r>
          </a:p>
          <a:p>
            <a:pPr marL="0" indent="0" algn="just">
              <a:buNone/>
            </a:pPr>
            <a:r>
              <a:rPr lang="tr-TR" sz="2000" b="1" dirty="0"/>
              <a:t>Kuram, çoğu insanın bilgiyi doğrudan medyadan almadığını öne sürer. Bunun yerine, medya mesajları öncelikle "</a:t>
            </a:r>
            <a:r>
              <a:rPr lang="tr-TR" sz="2000" b="1" u="sng" dirty="0"/>
              <a:t>kamuoyu liderleri</a:t>
            </a:r>
            <a:r>
              <a:rPr lang="tr-TR" sz="2000" b="1" dirty="0"/>
              <a:t>ne/</a:t>
            </a:r>
            <a:r>
              <a:rPr lang="tr-TR" sz="2000" b="1" u="sng" dirty="0"/>
              <a:t>kanaat önderleri</a:t>
            </a:r>
            <a:r>
              <a:rPr lang="tr-TR" sz="2000" b="1" dirty="0"/>
              <a:t>ne» (</a:t>
            </a:r>
            <a:r>
              <a:rPr lang="tr-TR" sz="2000" b="1" u="sng" dirty="0" err="1"/>
              <a:t>opinion</a:t>
            </a:r>
            <a:r>
              <a:rPr lang="tr-TR" sz="2000" b="1" u="sng" dirty="0"/>
              <a:t> </a:t>
            </a:r>
            <a:r>
              <a:rPr lang="tr-TR" sz="2000" b="1" u="sng" dirty="0" err="1"/>
              <a:t>leaders</a:t>
            </a:r>
            <a:r>
              <a:rPr lang="tr-TR" sz="2000" b="1" dirty="0"/>
              <a:t>), yani aktif medya kullanıcıları olan ve medya mesajlarının anlamını toplayan, yorumlayan ve daha az aktif medya tüketicilerine yayan kişilere ulaşır. </a:t>
            </a:r>
          </a:p>
          <a:p>
            <a:pPr marL="0" indent="0" algn="just">
              <a:buNone/>
            </a:pPr>
            <a:r>
              <a:rPr lang="tr-TR" sz="2000" b="1" dirty="0"/>
              <a:t>Kamuoyu liderleri medyadan bilgiyi alır ve bu bilgi daha sonra toplumun daha az aktif üyelerine aktarılır. </a:t>
            </a:r>
          </a:p>
          <a:p>
            <a:pPr marL="0" indent="0" algn="just">
              <a:buNone/>
            </a:pPr>
            <a:r>
              <a:rPr lang="tr-TR" sz="2000" b="1" dirty="0"/>
              <a:t>Bu, çoğu insanın bilgiyi doğrudan kitle iletişim araçlarından değil, kişiler arası iletişim yoluyla kanaat önderlerinden aldığı anlamına geliyor (</a:t>
            </a:r>
            <a:r>
              <a:rPr lang="tr-TR" sz="2000" b="1" dirty="0" err="1"/>
              <a:t>Postelnicu</a:t>
            </a:r>
            <a:r>
              <a:rPr lang="tr-TR" sz="2000" b="1" dirty="0"/>
              <a:t>, </a:t>
            </a:r>
            <a:r>
              <a:rPr lang="tr-TR" sz="2000" b="1" dirty="0" err="1"/>
              <a:t>t.y</a:t>
            </a:r>
            <a:r>
              <a:rPr lang="tr-TR" sz="2000" b="1" dirty="0"/>
              <a:t>.). </a:t>
            </a:r>
          </a:p>
          <a:p>
            <a:pPr marL="0" indent="0" algn="just">
              <a:buNone/>
            </a:pPr>
            <a:r>
              <a:rPr lang="tr-TR" sz="2000" b="1" dirty="0"/>
              <a:t>Model,  medyanın tüm medya kitlesi üzerinde doğrudan etkili olmadığını, bilgiyi özümseyen ve yakın çevresine aktaran kanaat önderleri aracılığıyla etkilendiğini varsayar; kanaat önderleri siyasi bilgi için kritik bir kanaldır (</a:t>
            </a:r>
            <a:r>
              <a:rPr lang="tr-TR" sz="2000" b="1" dirty="0" err="1"/>
              <a:t>Perera</a:t>
            </a:r>
            <a:r>
              <a:rPr lang="tr-TR" sz="2000" b="1" dirty="0"/>
              <a:t>, 2024).</a:t>
            </a:r>
          </a:p>
        </p:txBody>
      </p:sp>
    </p:spTree>
    <p:extLst>
      <p:ext uri="{BB962C8B-B14F-4D97-AF65-F5344CB8AC3E}">
        <p14:creationId xmlns:p14="http://schemas.microsoft.com/office/powerpoint/2010/main" val="15670870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796BE1-5630-627A-B781-95346203C8E6}"/>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F783D39C-E219-4BA3-0CB5-738788F50C8F}"/>
              </a:ext>
            </a:extLst>
          </p:cNvPr>
          <p:cNvSpPr>
            <a:spLocks noGrp="1"/>
          </p:cNvSpPr>
          <p:nvPr>
            <p:ph type="title"/>
          </p:nvPr>
        </p:nvSpPr>
        <p:spPr>
          <a:xfrm>
            <a:off x="716662" y="299883"/>
            <a:ext cx="10935094" cy="639098"/>
          </a:xfrm>
        </p:spPr>
        <p:txBody>
          <a:bodyPr>
            <a:normAutofit/>
          </a:bodyPr>
          <a:lstStyle/>
          <a:p>
            <a:pPr algn="just"/>
            <a:r>
              <a:rPr lang="tr-TR" sz="2800" b="1" dirty="0"/>
              <a:t>İki Aşamalı İletişim Akışı (</a:t>
            </a:r>
            <a:r>
              <a:rPr lang="en-US" sz="2800" b="1" dirty="0"/>
              <a:t>Two-step Flow </a:t>
            </a:r>
            <a:r>
              <a:rPr lang="tr-TR" sz="2800" b="1" dirty="0"/>
              <a:t>o</a:t>
            </a:r>
            <a:r>
              <a:rPr lang="en-US" sz="2800" b="1" dirty="0"/>
              <a:t>f Communication</a:t>
            </a:r>
            <a:r>
              <a:rPr lang="tr-TR" sz="2800" b="1" dirty="0"/>
              <a:t>)</a:t>
            </a:r>
          </a:p>
        </p:txBody>
      </p:sp>
      <p:sp>
        <p:nvSpPr>
          <p:cNvPr id="3" name="İçerik Yer Tutucusu 2">
            <a:extLst>
              <a:ext uri="{FF2B5EF4-FFF2-40B4-BE49-F238E27FC236}">
                <a16:creationId xmlns:a16="http://schemas.microsoft.com/office/drawing/2014/main" id="{E654359B-BA23-FF30-0254-AB3A16F7461E}"/>
              </a:ext>
            </a:extLst>
          </p:cNvPr>
          <p:cNvSpPr>
            <a:spLocks noGrp="1"/>
          </p:cNvSpPr>
          <p:nvPr>
            <p:ph idx="1"/>
          </p:nvPr>
        </p:nvSpPr>
        <p:spPr>
          <a:xfrm>
            <a:off x="357634" y="949674"/>
            <a:ext cx="11215415" cy="2479326"/>
          </a:xfrm>
        </p:spPr>
        <p:txBody>
          <a:bodyPr>
            <a:noAutofit/>
          </a:bodyPr>
          <a:lstStyle/>
          <a:p>
            <a:pPr marL="0" indent="0" algn="just">
              <a:buNone/>
            </a:pPr>
            <a:r>
              <a:rPr lang="tr-TR" b="1" dirty="0"/>
              <a:t>Dolayısıyla bilgi iki aşamada akar: medyadan kanaat önderlerine ve ardından kanaat önderlerinden halka.</a:t>
            </a:r>
          </a:p>
          <a:p>
            <a:pPr marL="0" indent="0" algn="just">
              <a:buNone/>
            </a:pPr>
            <a:r>
              <a:rPr lang="tr-TR" b="1" u="sng" dirty="0"/>
              <a:t>Medyanın Gücü: </a:t>
            </a:r>
            <a:r>
              <a:rPr lang="tr-TR" b="1" dirty="0"/>
              <a:t>Kuram, medyanın çoğu insan üzerinde güçlü bir doğrudan etkiye sahip olmadığını öne sürer. Bunun yerine, etkisi kanaat önderleri aracılığıyla yönlendirilir ve bu da kişilerarası iletişimi, fikirleri ve kararları şekillendirmede daha güçlü hale getirir. Kısacası, iki aşamalı akış, insanların ne düşündüğünü ve ne yaptığını etkilemede kişisel ilişkilerin ve sosyal etkinin, yalnızca medya mesajlarından daha önemli olduğunu vurgular (</a:t>
            </a:r>
            <a:r>
              <a:rPr lang="tr-TR" b="1" dirty="0" err="1"/>
              <a:t>Postelnicu</a:t>
            </a:r>
            <a:r>
              <a:rPr lang="tr-TR" b="1" dirty="0"/>
              <a:t>, </a:t>
            </a:r>
            <a:r>
              <a:rPr lang="tr-TR" b="1" dirty="0" err="1"/>
              <a:t>t.y</a:t>
            </a:r>
            <a:r>
              <a:rPr lang="tr-TR" b="1" dirty="0"/>
              <a:t>.).</a:t>
            </a:r>
          </a:p>
        </p:txBody>
      </p:sp>
      <p:pic>
        <p:nvPicPr>
          <p:cNvPr id="1030" name="Picture 6" descr="Two-Step Flow Model of Communication">
            <a:extLst>
              <a:ext uri="{FF2B5EF4-FFF2-40B4-BE49-F238E27FC236}">
                <a16:creationId xmlns:a16="http://schemas.microsoft.com/office/drawing/2014/main" id="{5FFA3EB1-4CA5-889D-9B3C-9A187724077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06404" y="3159335"/>
            <a:ext cx="5486400" cy="3126481"/>
          </a:xfrm>
          <a:prstGeom prst="rect">
            <a:avLst/>
          </a:prstGeom>
          <a:noFill/>
          <a:extLst>
            <a:ext uri="{909E8E84-426E-40DD-AFC4-6F175D3DCCD1}">
              <a14:hiddenFill xmlns:a14="http://schemas.microsoft.com/office/drawing/2010/main">
                <a:solidFill>
                  <a:srgbClr val="FFFFFF"/>
                </a:solidFill>
              </a14:hiddenFill>
            </a:ext>
          </a:extLst>
        </p:spPr>
      </p:pic>
      <p:sp>
        <p:nvSpPr>
          <p:cNvPr id="5" name="Metin kutusu 4">
            <a:extLst>
              <a:ext uri="{FF2B5EF4-FFF2-40B4-BE49-F238E27FC236}">
                <a16:creationId xmlns:a16="http://schemas.microsoft.com/office/drawing/2014/main" id="{06BE8650-8D62-3D90-76E0-D3DC6ED1DBF2}"/>
              </a:ext>
            </a:extLst>
          </p:cNvPr>
          <p:cNvSpPr txBox="1"/>
          <p:nvPr/>
        </p:nvSpPr>
        <p:spPr>
          <a:xfrm>
            <a:off x="3222141" y="6354949"/>
            <a:ext cx="5555004" cy="307777"/>
          </a:xfrm>
          <a:prstGeom prst="rect">
            <a:avLst/>
          </a:prstGeom>
          <a:noFill/>
        </p:spPr>
        <p:txBody>
          <a:bodyPr wrap="square">
            <a:spAutoFit/>
          </a:bodyPr>
          <a:lstStyle/>
          <a:p>
            <a:r>
              <a:rPr lang="en-US" sz="1400" b="1" dirty="0"/>
              <a:t>Two-Step Flow Theory </a:t>
            </a:r>
            <a:r>
              <a:rPr lang="tr-TR" sz="1400" b="1" dirty="0"/>
              <a:t>o</a:t>
            </a:r>
            <a:r>
              <a:rPr lang="en-US" sz="1400" b="1" dirty="0"/>
              <a:t>f Media Communication</a:t>
            </a:r>
            <a:r>
              <a:rPr lang="tr-TR" sz="1400" b="1" dirty="0"/>
              <a:t> (</a:t>
            </a:r>
            <a:r>
              <a:rPr lang="tr-TR" sz="1400" b="1" dirty="0" err="1"/>
              <a:t>Perera</a:t>
            </a:r>
            <a:r>
              <a:rPr lang="tr-TR" sz="1400" b="1" dirty="0"/>
              <a:t>, 2024).</a:t>
            </a:r>
          </a:p>
        </p:txBody>
      </p:sp>
    </p:spTree>
    <p:extLst>
      <p:ext uri="{BB962C8B-B14F-4D97-AF65-F5344CB8AC3E}">
        <p14:creationId xmlns:p14="http://schemas.microsoft.com/office/powerpoint/2010/main" val="16248477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0E69D8-9CD7-95A2-0200-62419473BF80}"/>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7843EB72-D950-4486-0E0E-1DA6CC23277A}"/>
              </a:ext>
            </a:extLst>
          </p:cNvPr>
          <p:cNvSpPr>
            <a:spLocks noGrp="1"/>
          </p:cNvSpPr>
          <p:nvPr>
            <p:ph type="title"/>
          </p:nvPr>
        </p:nvSpPr>
        <p:spPr>
          <a:xfrm>
            <a:off x="716662" y="299883"/>
            <a:ext cx="10935094" cy="639098"/>
          </a:xfrm>
        </p:spPr>
        <p:txBody>
          <a:bodyPr>
            <a:normAutofit/>
          </a:bodyPr>
          <a:lstStyle/>
          <a:p>
            <a:pPr algn="just"/>
            <a:r>
              <a:rPr lang="tr-TR" sz="2800" b="1" dirty="0"/>
              <a:t>İki Aşamalı İletişim Akışı (</a:t>
            </a:r>
            <a:r>
              <a:rPr lang="en-US" sz="2800" b="1" dirty="0"/>
              <a:t>Two-step Flow </a:t>
            </a:r>
            <a:r>
              <a:rPr lang="tr-TR" sz="2800" b="1" dirty="0"/>
              <a:t>o</a:t>
            </a:r>
            <a:r>
              <a:rPr lang="en-US" sz="2800" b="1" dirty="0"/>
              <a:t>f Communication</a:t>
            </a:r>
            <a:r>
              <a:rPr lang="tr-TR" sz="2800" b="1" dirty="0"/>
              <a:t>)</a:t>
            </a:r>
          </a:p>
        </p:txBody>
      </p:sp>
      <p:sp>
        <p:nvSpPr>
          <p:cNvPr id="3" name="İçerik Yer Tutucusu 2">
            <a:extLst>
              <a:ext uri="{FF2B5EF4-FFF2-40B4-BE49-F238E27FC236}">
                <a16:creationId xmlns:a16="http://schemas.microsoft.com/office/drawing/2014/main" id="{0B1C508F-A6BE-2AA7-10FD-1EBBC25DB8DE}"/>
              </a:ext>
            </a:extLst>
          </p:cNvPr>
          <p:cNvSpPr>
            <a:spLocks noGrp="1"/>
          </p:cNvSpPr>
          <p:nvPr>
            <p:ph idx="1"/>
          </p:nvPr>
        </p:nvSpPr>
        <p:spPr>
          <a:xfrm>
            <a:off x="357634" y="949674"/>
            <a:ext cx="11215415" cy="5473028"/>
          </a:xfrm>
        </p:spPr>
        <p:txBody>
          <a:bodyPr>
            <a:noAutofit/>
          </a:bodyPr>
          <a:lstStyle/>
          <a:p>
            <a:pPr marL="0" indent="0" algn="ctr">
              <a:buNone/>
            </a:pPr>
            <a:r>
              <a:rPr lang="tr-TR" sz="2400" b="1" u="sng" dirty="0"/>
              <a:t>Önemli Çıkarımlar</a:t>
            </a:r>
          </a:p>
          <a:p>
            <a:pPr algn="just"/>
            <a:r>
              <a:rPr lang="tr-TR" sz="2000" b="1" dirty="0"/>
              <a:t>İki aşamalı akış modeli, kişilerarası etkileşimlerin kamuoyunu etkilemede kitle iletişim araçlarına kıyasla önemli ölçüde daha güçlü bir etkiye sahip olduğunu savunan bir iletişim kuramıdır.</a:t>
            </a:r>
          </a:p>
          <a:p>
            <a:pPr algn="just"/>
            <a:r>
              <a:rPr lang="tr-TR" sz="2000" b="1" dirty="0"/>
              <a:t>Kurama göre, kitle iletişim araçlarından doğrudan etkilenen kanaat önderleri, toplumdaki çoğu bireyin görüşlerinin şekillenmesine yardımcı olur. Bu bağlamda, bu kanaat önderleri takipçilerine yalnızca medya içeriğini değil, aynı zamanda kendi yorumlarını da aktarırlar.</a:t>
            </a:r>
          </a:p>
          <a:p>
            <a:pPr algn="just"/>
            <a:r>
              <a:rPr lang="tr-TR" sz="2000" b="1" dirty="0"/>
              <a:t>Bu model, kitle iletişim araçlarının halkı doğrudan etkilediğini ve siyasi medya kampanyalarının insanların oy verme şeklini doğrudan etkilediğini varsayan </a:t>
            </a:r>
            <a:r>
              <a:rPr lang="tr-TR" sz="2000" b="1" u="sng" dirty="0" err="1"/>
              <a:t>hipodermik</a:t>
            </a:r>
            <a:r>
              <a:rPr lang="tr-TR" sz="2000" b="1" u="sng" dirty="0"/>
              <a:t> iğne </a:t>
            </a:r>
            <a:r>
              <a:rPr lang="tr-TR" sz="2000" b="1" dirty="0"/>
              <a:t>kuramının (</a:t>
            </a:r>
            <a:r>
              <a:rPr lang="tr-TR" sz="2000" b="1" dirty="0" err="1"/>
              <a:t>hypodermic</a:t>
            </a:r>
            <a:r>
              <a:rPr lang="tr-TR" sz="2000" b="1" dirty="0"/>
              <a:t> </a:t>
            </a:r>
            <a:r>
              <a:rPr lang="tr-TR" sz="2000" b="1" dirty="0" err="1"/>
              <a:t>needle</a:t>
            </a:r>
            <a:r>
              <a:rPr lang="tr-TR" sz="2000" b="1" dirty="0"/>
              <a:t> </a:t>
            </a:r>
            <a:r>
              <a:rPr lang="tr-TR" sz="2000" b="1" dirty="0" err="1"/>
              <a:t>theory</a:t>
            </a:r>
            <a:r>
              <a:rPr lang="tr-TR" sz="2000" b="1" dirty="0"/>
              <a:t>) tam tersidir (</a:t>
            </a:r>
            <a:r>
              <a:rPr lang="en-US" sz="2000" b="1" dirty="0"/>
              <a:t>Perera</a:t>
            </a:r>
            <a:r>
              <a:rPr lang="tr-TR" sz="2000" b="1" dirty="0"/>
              <a:t>, 2024).</a:t>
            </a:r>
          </a:p>
        </p:txBody>
      </p:sp>
    </p:spTree>
    <p:extLst>
      <p:ext uri="{BB962C8B-B14F-4D97-AF65-F5344CB8AC3E}">
        <p14:creationId xmlns:p14="http://schemas.microsoft.com/office/powerpoint/2010/main" val="1928600151"/>
      </p:ext>
    </p:extLst>
  </p:cSld>
  <p:clrMapOvr>
    <a:masterClrMapping/>
  </p:clrMapOvr>
</p:sld>
</file>

<file path=ppt/theme/theme1.xml><?xml version="1.0" encoding="utf-8"?>
<a:theme xmlns:a="http://schemas.openxmlformats.org/drawingml/2006/main" name="Yüzeyler">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Özel Tasarım">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7617</TotalTime>
  <Words>3862</Words>
  <Application>Microsoft Office PowerPoint</Application>
  <PresentationFormat>Geniş ekran</PresentationFormat>
  <Paragraphs>184</Paragraphs>
  <Slides>25</Slides>
  <Notes>25</Notes>
  <HiddenSlides>0</HiddenSlides>
  <MMClips>0</MMClips>
  <ScaleCrop>false</ScaleCrop>
  <HeadingPairs>
    <vt:vector size="6" baseType="variant">
      <vt:variant>
        <vt:lpstr>Kullanılan Yazı Tipleri</vt:lpstr>
      </vt:variant>
      <vt:variant>
        <vt:i4>5</vt:i4>
      </vt:variant>
      <vt:variant>
        <vt:lpstr>Tema</vt:lpstr>
      </vt:variant>
      <vt:variant>
        <vt:i4>2</vt:i4>
      </vt:variant>
      <vt:variant>
        <vt:lpstr>Slayt Başlıkları</vt:lpstr>
      </vt:variant>
      <vt:variant>
        <vt:i4>25</vt:i4>
      </vt:variant>
    </vt:vector>
  </HeadingPairs>
  <TitlesOfParts>
    <vt:vector size="32" baseType="lpstr">
      <vt:lpstr>Arial</vt:lpstr>
      <vt:lpstr>Calibri</vt:lpstr>
      <vt:lpstr>Calibri Light</vt:lpstr>
      <vt:lpstr>Trebuchet MS</vt:lpstr>
      <vt:lpstr>Wingdings 3</vt:lpstr>
      <vt:lpstr>Yüzeyler</vt:lpstr>
      <vt:lpstr>Özel Tasarım</vt:lpstr>
      <vt:lpstr>MEDYA VE İLETİŞİM  10. HAFTA  MEDYA VE KAMUOYU İLİŞKİSİ  Kuramsal Yaklaşımlar ve Güncel Perspektifler: İki Aşamalı İletişim Akışı  Ekim/Yetiştirme Kuramı  Gündem Belirleme Kuramı Teknolojik Belirleyicilik Suskunluk Sarmalı</vt:lpstr>
      <vt:lpstr>KAPSAM</vt:lpstr>
      <vt:lpstr>GİRİŞ</vt:lpstr>
      <vt:lpstr>KAMUOYU VE MEDYA</vt:lpstr>
      <vt:lpstr>KAMUOYU VE MEDYA</vt:lpstr>
      <vt:lpstr>KAMUOYU VE MEDYA</vt:lpstr>
      <vt:lpstr>İki Aşamalı İletişim Akışı (Two-Step Flow of Communication)</vt:lpstr>
      <vt:lpstr>İki Aşamalı İletişim Akışı (Two-step Flow of Communication)</vt:lpstr>
      <vt:lpstr>İki Aşamalı İletişim Akışı (Two-step Flow of Communication)</vt:lpstr>
      <vt:lpstr>Hipodermik İğne Kuramı (Hypodermic Needle Theory)</vt:lpstr>
      <vt:lpstr>Hipodermik İğne Kuramı (Hypodermic Needle Theory)</vt:lpstr>
      <vt:lpstr>Hipodermik İğne Kuramı (Hypodermic Needle Theory):  Kütüphanenin rolü</vt:lpstr>
      <vt:lpstr>Hipodermik İğne Kuramı (Hypodermic Needle Theory):  Kütüphanenin rolü</vt:lpstr>
      <vt:lpstr>Ekim/Yetiştirme Kuramı (Cultivation Theory)</vt:lpstr>
      <vt:lpstr>Ekim/Yetiştirme Kuramı (Cultivation Theory)</vt:lpstr>
      <vt:lpstr>Ekim/ Yetiştirme Kuramı (Cultivation Theory)</vt:lpstr>
      <vt:lpstr>Ekim/ Yetiştirme Kuramı (Cultivation Theory)</vt:lpstr>
      <vt:lpstr>Gündem Belirleme Kuramı (Agenda Setting Theory)</vt:lpstr>
      <vt:lpstr>Gündem Belirleme Kuramı (Agenda Setting Theory)</vt:lpstr>
      <vt:lpstr>«Teknolojik Belirleyicilik" ve "Suskunluk Sarmalı»</vt:lpstr>
      <vt:lpstr>Teknolojik Belirleyicilik (Technological Determinism)</vt:lpstr>
      <vt:lpstr>Suskunluk Sarmalı (Spiral of Silence)</vt:lpstr>
      <vt:lpstr>Suskunluk Sarmalı (The Spiral of Silence)</vt:lpstr>
      <vt:lpstr>SONUÇ VE DEĞERLENDİRME</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MEDYA VE İLETİŞİM:  1. HAFTA</dc:title>
  <dc:creator>GULERDEMIR</dc:creator>
  <cp:lastModifiedBy>Güler Demir</cp:lastModifiedBy>
  <cp:revision>28</cp:revision>
  <dcterms:created xsi:type="dcterms:W3CDTF">2025-07-04T07:41:44Z</dcterms:created>
  <dcterms:modified xsi:type="dcterms:W3CDTF">2025-08-09T17:30:28Z</dcterms:modified>
</cp:coreProperties>
</file>