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79" r:id="rId3"/>
    <p:sldId id="258" r:id="rId4"/>
    <p:sldId id="278" r:id="rId5"/>
    <p:sldId id="260" r:id="rId6"/>
    <p:sldId id="262" r:id="rId7"/>
    <p:sldId id="282" r:id="rId8"/>
    <p:sldId id="265" r:id="rId9"/>
    <p:sldId id="266" r:id="rId10"/>
    <p:sldId id="263" r:id="rId11"/>
    <p:sldId id="270" r:id="rId12"/>
    <p:sldId id="271" r:id="rId13"/>
    <p:sldId id="273" r:id="rId14"/>
    <p:sldId id="274" r:id="rId15"/>
    <p:sldId id="275" r:id="rId16"/>
    <p:sldId id="276" r:id="rId17"/>
    <p:sldId id="283" r:id="rId18"/>
    <p:sldId id="284" r:id="rId19"/>
    <p:sldId id="277" r:id="rId20"/>
    <p:sldId id="280" r:id="rId21"/>
    <p:sldId id="25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61" autoAdjust="0"/>
    <p:restoredTop sz="95974" autoAdjust="0"/>
  </p:normalViewPr>
  <p:slideViewPr>
    <p:cSldViewPr snapToGrid="0">
      <p:cViewPr varScale="1">
        <p:scale>
          <a:sx n="98" d="100"/>
          <a:sy n="98" d="100"/>
        </p:scale>
        <p:origin x="4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üler Demir" userId="51ad5cf4d1839854" providerId="LiveId" clId="{19EA4DE7-7C88-4857-A623-C53CC7449003}"/>
    <pc:docChg chg="undo custSel addSld delSld modSld sldOrd">
      <pc:chgData name="Güler Demir" userId="51ad5cf4d1839854" providerId="LiveId" clId="{19EA4DE7-7C88-4857-A623-C53CC7449003}" dt="2025-07-24T13:56:07.734" v="1857" actId="115"/>
      <pc:docMkLst>
        <pc:docMk/>
      </pc:docMkLst>
      <pc:sldChg chg="modSp mod">
        <pc:chgData name="Güler Demir" userId="51ad5cf4d1839854" providerId="LiveId" clId="{19EA4DE7-7C88-4857-A623-C53CC7449003}" dt="2025-07-24T13:18:25.933" v="1319" actId="14100"/>
        <pc:sldMkLst>
          <pc:docMk/>
          <pc:sldMk cId="951358384" sldId="256"/>
        </pc:sldMkLst>
        <pc:spChg chg="mod">
          <ac:chgData name="Güler Demir" userId="51ad5cf4d1839854" providerId="LiveId" clId="{19EA4DE7-7C88-4857-A623-C53CC7449003}" dt="2025-07-24T13:18:25.933" v="1319" actId="14100"/>
          <ac:spMkLst>
            <pc:docMk/>
            <pc:sldMk cId="951358384" sldId="256"/>
            <ac:spMk id="2" creationId="{00000000-0000-0000-0000-000000000000}"/>
          </ac:spMkLst>
        </pc:spChg>
      </pc:sldChg>
      <pc:sldChg chg="modSp mod">
        <pc:chgData name="Güler Demir" userId="51ad5cf4d1839854" providerId="LiveId" clId="{19EA4DE7-7C88-4857-A623-C53CC7449003}" dt="2025-07-24T11:37:08.424" v="647" actId="20577"/>
        <pc:sldMkLst>
          <pc:docMk/>
          <pc:sldMk cId="2988615369" sldId="258"/>
        </pc:sldMkLst>
        <pc:spChg chg="mod">
          <ac:chgData name="Güler Demir" userId="51ad5cf4d1839854" providerId="LiveId" clId="{19EA4DE7-7C88-4857-A623-C53CC7449003}" dt="2025-07-24T10:52:22.899" v="73" actId="6549"/>
          <ac:spMkLst>
            <pc:docMk/>
            <pc:sldMk cId="2988615369" sldId="258"/>
            <ac:spMk id="2" creationId="{00000000-0000-0000-0000-000000000000}"/>
          </ac:spMkLst>
        </pc:spChg>
        <pc:spChg chg="mod">
          <ac:chgData name="Güler Demir" userId="51ad5cf4d1839854" providerId="LiveId" clId="{19EA4DE7-7C88-4857-A623-C53CC7449003}" dt="2025-07-24T11:37:08.424" v="647" actId="20577"/>
          <ac:spMkLst>
            <pc:docMk/>
            <pc:sldMk cId="2988615369" sldId="258"/>
            <ac:spMk id="3" creationId="{00000000-0000-0000-0000-000000000000}"/>
          </ac:spMkLst>
        </pc:spChg>
      </pc:sldChg>
      <pc:sldChg chg="modSp mod">
        <pc:chgData name="Güler Demir" userId="51ad5cf4d1839854" providerId="LiveId" clId="{19EA4DE7-7C88-4857-A623-C53CC7449003}" dt="2025-07-24T13:45:49.555" v="1840" actId="113"/>
        <pc:sldMkLst>
          <pc:docMk/>
          <pc:sldMk cId="2053632720" sldId="259"/>
        </pc:sldMkLst>
        <pc:spChg chg="mod">
          <ac:chgData name="Güler Demir" userId="51ad5cf4d1839854" providerId="LiveId" clId="{19EA4DE7-7C88-4857-A623-C53CC7449003}" dt="2025-07-24T13:45:49.555" v="1840" actId="113"/>
          <ac:spMkLst>
            <pc:docMk/>
            <pc:sldMk cId="2053632720" sldId="259"/>
            <ac:spMk id="3" creationId="{00000000-0000-0000-0000-000000000000}"/>
          </ac:spMkLst>
        </pc:spChg>
      </pc:sldChg>
      <pc:sldChg chg="modSp add mod">
        <pc:chgData name="Güler Demir" userId="51ad5cf4d1839854" providerId="LiveId" clId="{19EA4DE7-7C88-4857-A623-C53CC7449003}" dt="2025-07-24T11:37:47.622" v="650" actId="14100"/>
        <pc:sldMkLst>
          <pc:docMk/>
          <pc:sldMk cId="2677423822" sldId="260"/>
        </pc:sldMkLst>
      </pc:sldChg>
      <pc:sldChg chg="del">
        <pc:chgData name="Güler Demir" userId="51ad5cf4d1839854" providerId="LiveId" clId="{19EA4DE7-7C88-4857-A623-C53CC7449003}" dt="2025-07-24T10:50:30.469" v="2" actId="47"/>
        <pc:sldMkLst>
          <pc:docMk/>
          <pc:sldMk cId="3740274549" sldId="260"/>
        </pc:sldMkLst>
      </pc:sldChg>
      <pc:sldChg chg="del">
        <pc:chgData name="Güler Demir" userId="51ad5cf4d1839854" providerId="LiveId" clId="{19EA4DE7-7C88-4857-A623-C53CC7449003}" dt="2025-07-24T10:50:30.688" v="3" actId="47"/>
        <pc:sldMkLst>
          <pc:docMk/>
          <pc:sldMk cId="1133085718" sldId="261"/>
        </pc:sldMkLst>
      </pc:sldChg>
      <pc:sldChg chg="modSp add mod">
        <pc:chgData name="Güler Demir" userId="51ad5cf4d1839854" providerId="LiveId" clId="{19EA4DE7-7C88-4857-A623-C53CC7449003}" dt="2025-07-24T13:53:31.414" v="1841" actId="115"/>
        <pc:sldMkLst>
          <pc:docMk/>
          <pc:sldMk cId="1820369993" sldId="261"/>
        </pc:sldMkLst>
      </pc:sldChg>
      <pc:sldChg chg="addSp modSp add mod">
        <pc:chgData name="Güler Demir" userId="51ad5cf4d1839854" providerId="LiveId" clId="{19EA4DE7-7C88-4857-A623-C53CC7449003}" dt="2025-07-24T11:37:38.840" v="649"/>
        <pc:sldMkLst>
          <pc:docMk/>
          <pc:sldMk cId="782865636" sldId="262"/>
        </pc:sldMkLst>
      </pc:sldChg>
      <pc:sldChg chg="del">
        <pc:chgData name="Güler Demir" userId="51ad5cf4d1839854" providerId="LiveId" clId="{19EA4DE7-7C88-4857-A623-C53CC7449003}" dt="2025-07-24T10:50:31.094" v="5" actId="47"/>
        <pc:sldMkLst>
          <pc:docMk/>
          <pc:sldMk cId="2673842134" sldId="262"/>
        </pc:sldMkLst>
      </pc:sldChg>
      <pc:sldChg chg="modSp add mod">
        <pc:chgData name="Güler Demir" userId="51ad5cf4d1839854" providerId="LiveId" clId="{19EA4DE7-7C88-4857-A623-C53CC7449003}" dt="2025-07-24T13:54:29.316" v="1848" actId="6549"/>
        <pc:sldMkLst>
          <pc:docMk/>
          <pc:sldMk cId="1918770358" sldId="263"/>
        </pc:sldMkLst>
      </pc:sldChg>
      <pc:sldChg chg="del">
        <pc:chgData name="Güler Demir" userId="51ad5cf4d1839854" providerId="LiveId" clId="{19EA4DE7-7C88-4857-A623-C53CC7449003}" dt="2025-07-24T10:50:30.891" v="4" actId="47"/>
        <pc:sldMkLst>
          <pc:docMk/>
          <pc:sldMk cId="4149757107" sldId="263"/>
        </pc:sldMkLst>
      </pc:sldChg>
      <pc:sldChg chg="modSp add mod">
        <pc:chgData name="Güler Demir" userId="51ad5cf4d1839854" providerId="LiveId" clId="{19EA4DE7-7C88-4857-A623-C53CC7449003}" dt="2025-07-24T13:54:40.960" v="1851" actId="115"/>
        <pc:sldMkLst>
          <pc:docMk/>
          <pc:sldMk cId="1848271169" sldId="264"/>
        </pc:sldMkLst>
      </pc:sldChg>
      <pc:sldChg chg="del">
        <pc:chgData name="Güler Demir" userId="51ad5cf4d1839854" providerId="LiveId" clId="{19EA4DE7-7C88-4857-A623-C53CC7449003}" dt="2025-07-24T10:50:31.282" v="6" actId="47"/>
        <pc:sldMkLst>
          <pc:docMk/>
          <pc:sldMk cId="3758047188" sldId="264"/>
        </pc:sldMkLst>
      </pc:sldChg>
      <pc:sldChg chg="del">
        <pc:chgData name="Güler Demir" userId="51ad5cf4d1839854" providerId="LiveId" clId="{19EA4DE7-7C88-4857-A623-C53CC7449003}" dt="2025-07-24T10:50:29.953" v="1" actId="47"/>
        <pc:sldMkLst>
          <pc:docMk/>
          <pc:sldMk cId="2187342173" sldId="265"/>
        </pc:sldMkLst>
      </pc:sldChg>
      <pc:sldChg chg="modSp add mod">
        <pc:chgData name="Güler Demir" userId="51ad5cf4d1839854" providerId="LiveId" clId="{19EA4DE7-7C88-4857-A623-C53CC7449003}" dt="2025-07-24T13:03:30.574" v="1228" actId="1076"/>
        <pc:sldMkLst>
          <pc:docMk/>
          <pc:sldMk cId="4031811235" sldId="265"/>
        </pc:sldMkLst>
      </pc:sldChg>
      <pc:sldChg chg="modSp add mod">
        <pc:chgData name="Güler Demir" userId="51ad5cf4d1839854" providerId="LiveId" clId="{19EA4DE7-7C88-4857-A623-C53CC7449003}" dt="2025-07-24T13:55:18.155" v="1852" actId="115"/>
        <pc:sldMkLst>
          <pc:docMk/>
          <pc:sldMk cId="1177612608" sldId="266"/>
        </pc:sldMkLst>
      </pc:sldChg>
      <pc:sldChg chg="del">
        <pc:chgData name="Güler Demir" userId="51ad5cf4d1839854" providerId="LiveId" clId="{19EA4DE7-7C88-4857-A623-C53CC7449003}" dt="2025-07-24T10:50:31.485" v="7" actId="47"/>
        <pc:sldMkLst>
          <pc:docMk/>
          <pc:sldMk cId="4062400833" sldId="266"/>
        </pc:sldMkLst>
      </pc:sldChg>
      <pc:sldChg chg="del">
        <pc:chgData name="Güler Demir" userId="51ad5cf4d1839854" providerId="LiveId" clId="{19EA4DE7-7C88-4857-A623-C53CC7449003}" dt="2025-07-24T10:50:29.077" v="0" actId="47"/>
        <pc:sldMkLst>
          <pc:docMk/>
          <pc:sldMk cId="1166283070" sldId="267"/>
        </pc:sldMkLst>
      </pc:sldChg>
      <pc:sldChg chg="modSp add mod">
        <pc:chgData name="Güler Demir" userId="51ad5cf4d1839854" providerId="LiveId" clId="{19EA4DE7-7C88-4857-A623-C53CC7449003}" dt="2025-07-24T13:55:25.174" v="1853" actId="115"/>
        <pc:sldMkLst>
          <pc:docMk/>
          <pc:sldMk cId="1471579537" sldId="267"/>
        </pc:sldMkLst>
      </pc:sldChg>
      <pc:sldChg chg="modSp add mod">
        <pc:chgData name="Güler Demir" userId="51ad5cf4d1839854" providerId="LiveId" clId="{19EA4DE7-7C88-4857-A623-C53CC7449003}" dt="2025-07-24T13:55:32.880" v="1854" actId="115"/>
        <pc:sldMkLst>
          <pc:docMk/>
          <pc:sldMk cId="1081541992" sldId="268"/>
        </pc:sldMkLst>
      </pc:sldChg>
      <pc:sldChg chg="del">
        <pc:chgData name="Güler Demir" userId="51ad5cf4d1839854" providerId="LiveId" clId="{19EA4DE7-7C88-4857-A623-C53CC7449003}" dt="2025-07-24T10:50:31.688" v="8" actId="47"/>
        <pc:sldMkLst>
          <pc:docMk/>
          <pc:sldMk cId="3789681931" sldId="268"/>
        </pc:sldMkLst>
      </pc:sldChg>
      <pc:sldChg chg="del">
        <pc:chgData name="Güler Demir" userId="51ad5cf4d1839854" providerId="LiveId" clId="{19EA4DE7-7C88-4857-A623-C53CC7449003}" dt="2025-07-24T10:50:31.907" v="9" actId="47"/>
        <pc:sldMkLst>
          <pc:docMk/>
          <pc:sldMk cId="730422893" sldId="269"/>
        </pc:sldMkLst>
      </pc:sldChg>
      <pc:sldChg chg="modSp add mod">
        <pc:chgData name="Güler Demir" userId="51ad5cf4d1839854" providerId="LiveId" clId="{19EA4DE7-7C88-4857-A623-C53CC7449003}" dt="2025-07-24T13:55:46.852" v="1855" actId="115"/>
        <pc:sldMkLst>
          <pc:docMk/>
          <pc:sldMk cId="908966576" sldId="269"/>
        </pc:sldMkLst>
      </pc:sldChg>
      <pc:sldChg chg="modSp add mod">
        <pc:chgData name="Güler Demir" userId="51ad5cf4d1839854" providerId="LiveId" clId="{19EA4DE7-7C88-4857-A623-C53CC7449003}" dt="2025-07-24T13:55:59.215" v="1856" actId="115"/>
        <pc:sldMkLst>
          <pc:docMk/>
          <pc:sldMk cId="936387712" sldId="270"/>
        </pc:sldMkLst>
      </pc:sldChg>
      <pc:sldChg chg="del">
        <pc:chgData name="Güler Demir" userId="51ad5cf4d1839854" providerId="LiveId" clId="{19EA4DE7-7C88-4857-A623-C53CC7449003}" dt="2025-07-24T10:50:32.094" v="10" actId="47"/>
        <pc:sldMkLst>
          <pc:docMk/>
          <pc:sldMk cId="3937052180" sldId="270"/>
        </pc:sldMkLst>
      </pc:sldChg>
      <pc:sldChg chg="modSp add mod">
        <pc:chgData name="Güler Demir" userId="51ad5cf4d1839854" providerId="LiveId" clId="{19EA4DE7-7C88-4857-A623-C53CC7449003}" dt="2025-07-24T13:56:07.734" v="1857" actId="115"/>
        <pc:sldMkLst>
          <pc:docMk/>
          <pc:sldMk cId="702172260" sldId="271"/>
        </pc:sldMkLst>
      </pc:sldChg>
      <pc:sldChg chg="del">
        <pc:chgData name="Güler Demir" userId="51ad5cf4d1839854" providerId="LiveId" clId="{19EA4DE7-7C88-4857-A623-C53CC7449003}" dt="2025-07-24T10:50:32.329" v="11" actId="47"/>
        <pc:sldMkLst>
          <pc:docMk/>
          <pc:sldMk cId="2419834256" sldId="271"/>
        </pc:sldMkLst>
      </pc:sldChg>
      <pc:sldChg chg="modSp add del mod">
        <pc:chgData name="Güler Demir" userId="51ad5cf4d1839854" providerId="LiveId" clId="{19EA4DE7-7C88-4857-A623-C53CC7449003}" dt="2025-07-24T13:45:24.419" v="1839" actId="2696"/>
        <pc:sldMkLst>
          <pc:docMk/>
          <pc:sldMk cId="737729296" sldId="272"/>
        </pc:sldMkLst>
      </pc:sldChg>
      <pc:sldChg chg="del">
        <pc:chgData name="Güler Demir" userId="51ad5cf4d1839854" providerId="LiveId" clId="{19EA4DE7-7C88-4857-A623-C53CC7449003}" dt="2025-07-24T10:50:32.516" v="12" actId="47"/>
        <pc:sldMkLst>
          <pc:docMk/>
          <pc:sldMk cId="1696983698" sldId="272"/>
        </pc:sldMkLst>
      </pc:sldChg>
      <pc:sldChg chg="del">
        <pc:chgData name="Güler Demir" userId="51ad5cf4d1839854" providerId="LiveId" clId="{19EA4DE7-7C88-4857-A623-C53CC7449003}" dt="2025-07-24T10:50:32.735" v="13" actId="47"/>
        <pc:sldMkLst>
          <pc:docMk/>
          <pc:sldMk cId="1567964758" sldId="273"/>
        </pc:sldMkLst>
      </pc:sldChg>
      <pc:sldChg chg="modSp add mod">
        <pc:chgData name="Güler Demir" userId="51ad5cf4d1839854" providerId="LiveId" clId="{19EA4DE7-7C88-4857-A623-C53CC7449003}" dt="2025-07-24T13:23:01.064" v="1417" actId="6549"/>
        <pc:sldMkLst>
          <pc:docMk/>
          <pc:sldMk cId="3227928970" sldId="273"/>
        </pc:sldMkLst>
      </pc:sldChg>
      <pc:sldChg chg="del">
        <pc:chgData name="Güler Demir" userId="51ad5cf4d1839854" providerId="LiveId" clId="{19EA4DE7-7C88-4857-A623-C53CC7449003}" dt="2025-07-24T10:50:32.986" v="14" actId="47"/>
        <pc:sldMkLst>
          <pc:docMk/>
          <pc:sldMk cId="2219951129" sldId="274"/>
        </pc:sldMkLst>
      </pc:sldChg>
      <pc:sldChg chg="modSp add mod ord">
        <pc:chgData name="Güler Demir" userId="51ad5cf4d1839854" providerId="LiveId" clId="{19EA4DE7-7C88-4857-A623-C53CC7449003}" dt="2025-07-24T13:39:51.006" v="1725" actId="21"/>
        <pc:sldMkLst>
          <pc:docMk/>
          <pc:sldMk cId="2282720450" sldId="274"/>
        </pc:sldMkLst>
      </pc:sldChg>
      <pc:sldChg chg="modSp add mod">
        <pc:chgData name="Güler Demir" userId="51ad5cf4d1839854" providerId="LiveId" clId="{19EA4DE7-7C88-4857-A623-C53CC7449003}" dt="2025-07-24T13:40:25.422" v="1734" actId="6549"/>
        <pc:sldMkLst>
          <pc:docMk/>
          <pc:sldMk cId="1514220531" sldId="275"/>
        </pc:sldMkLst>
      </pc:sldChg>
      <pc:sldChg chg="del">
        <pc:chgData name="Güler Demir" userId="51ad5cf4d1839854" providerId="LiveId" clId="{19EA4DE7-7C88-4857-A623-C53CC7449003}" dt="2025-07-24T10:50:33.173" v="15" actId="47"/>
        <pc:sldMkLst>
          <pc:docMk/>
          <pc:sldMk cId="1886383686" sldId="275"/>
        </pc:sldMkLst>
      </pc:sldChg>
      <pc:sldChg chg="modSp add mod ord">
        <pc:chgData name="Güler Demir" userId="51ad5cf4d1839854" providerId="LiveId" clId="{19EA4DE7-7C88-4857-A623-C53CC7449003}" dt="2025-07-24T13:39:34.639" v="1723" actId="20577"/>
        <pc:sldMkLst>
          <pc:docMk/>
          <pc:sldMk cId="213635882" sldId="276"/>
        </pc:sldMkLst>
      </pc:sldChg>
      <pc:sldChg chg="del">
        <pc:chgData name="Güler Demir" userId="51ad5cf4d1839854" providerId="LiveId" clId="{19EA4DE7-7C88-4857-A623-C53CC7449003}" dt="2025-07-24T10:50:33.423" v="16" actId="47"/>
        <pc:sldMkLst>
          <pc:docMk/>
          <pc:sldMk cId="4224082616" sldId="276"/>
        </pc:sldMkLst>
      </pc:sldChg>
      <pc:sldChg chg="modSp add mod">
        <pc:chgData name="Güler Demir" userId="51ad5cf4d1839854" providerId="LiveId" clId="{19EA4DE7-7C88-4857-A623-C53CC7449003}" dt="2025-07-24T13:31:26.818" v="1607" actId="12"/>
        <pc:sldMkLst>
          <pc:docMk/>
          <pc:sldMk cId="210964317" sldId="277"/>
        </pc:sldMkLst>
      </pc:sldChg>
      <pc:sldChg chg="addSp modSp add mod">
        <pc:chgData name="Güler Demir" userId="51ad5cf4d1839854" providerId="LiveId" clId="{19EA4DE7-7C88-4857-A623-C53CC7449003}" dt="2025-07-24T13:43:29.745" v="1809" actId="20577"/>
        <pc:sldMkLst>
          <pc:docMk/>
          <pc:sldMk cId="2006761327" sldId="278"/>
        </pc:sldMkLst>
      </pc:sldChg>
    </pc:docChg>
  </pc:docChgLst>
  <pc:docChgLst>
    <pc:chgData name="Güler Demir" userId="51ad5cf4d1839854" providerId="LiveId" clId="{2E81D9F6-738E-41D6-82F6-9AC7D0DA84FD}"/>
    <pc:docChg chg="undo custSel addSld modSld">
      <pc:chgData name="Güler Demir" userId="51ad5cf4d1839854" providerId="LiveId" clId="{2E81D9F6-738E-41D6-82F6-9AC7D0DA84FD}" dt="2025-07-24T10:37:27.615" v="3982" actId="14100"/>
      <pc:docMkLst>
        <pc:docMk/>
      </pc:docMkLst>
      <pc:sldChg chg="addSp delSp modSp mod">
        <pc:chgData name="Güler Demir" userId="51ad5cf4d1839854" providerId="LiveId" clId="{2E81D9F6-738E-41D6-82F6-9AC7D0DA84FD}" dt="2025-07-24T07:26:16.753" v="1468" actId="14100"/>
        <pc:sldMkLst>
          <pc:docMk/>
          <pc:sldMk cId="2988615369" sldId="258"/>
        </pc:sldMkLst>
        <pc:spChg chg="mod">
          <ac:chgData name="Güler Demir" userId="51ad5cf4d1839854" providerId="LiveId" clId="{2E81D9F6-738E-41D6-82F6-9AC7D0DA84FD}" dt="2025-07-24T06:57:36.572" v="19" actId="20577"/>
          <ac:spMkLst>
            <pc:docMk/>
            <pc:sldMk cId="2988615369" sldId="258"/>
            <ac:spMk id="2" creationId="{00000000-0000-0000-0000-000000000000}"/>
          </ac:spMkLst>
        </pc:spChg>
        <pc:spChg chg="add del mod">
          <ac:chgData name="Güler Demir" userId="51ad5cf4d1839854" providerId="LiveId" clId="{2E81D9F6-738E-41D6-82F6-9AC7D0DA84FD}" dt="2025-07-24T07:26:16.753" v="1468" actId="14100"/>
          <ac:spMkLst>
            <pc:docMk/>
            <pc:sldMk cId="2988615369" sldId="258"/>
            <ac:spMk id="3" creationId="{00000000-0000-0000-0000-000000000000}"/>
          </ac:spMkLst>
        </pc:spChg>
      </pc:sldChg>
      <pc:sldChg chg="modSp mod">
        <pc:chgData name="Güler Demir" userId="51ad5cf4d1839854" providerId="LiveId" clId="{2E81D9F6-738E-41D6-82F6-9AC7D0DA84FD}" dt="2025-07-24T09:55:29.077" v="3363" actId="114"/>
        <pc:sldMkLst>
          <pc:docMk/>
          <pc:sldMk cId="2053632720" sldId="259"/>
        </pc:sldMkLst>
        <pc:spChg chg="mod">
          <ac:chgData name="Güler Demir" userId="51ad5cf4d1839854" providerId="LiveId" clId="{2E81D9F6-738E-41D6-82F6-9AC7D0DA84FD}" dt="2025-07-24T09:21:10.608" v="3048" actId="1076"/>
          <ac:spMkLst>
            <pc:docMk/>
            <pc:sldMk cId="2053632720" sldId="259"/>
            <ac:spMk id="2" creationId="{00000000-0000-0000-0000-000000000000}"/>
          </ac:spMkLst>
        </pc:spChg>
        <pc:spChg chg="mod">
          <ac:chgData name="Güler Demir" userId="51ad5cf4d1839854" providerId="LiveId" clId="{2E81D9F6-738E-41D6-82F6-9AC7D0DA84FD}" dt="2025-07-24T09:55:29.077" v="3363" actId="114"/>
          <ac:spMkLst>
            <pc:docMk/>
            <pc:sldMk cId="2053632720" sldId="259"/>
            <ac:spMk id="3" creationId="{00000000-0000-0000-0000-000000000000}"/>
          </ac:spMkLst>
        </pc:spChg>
      </pc:sldChg>
      <pc:sldChg chg="modSp mod">
        <pc:chgData name="Güler Demir" userId="51ad5cf4d1839854" providerId="LiveId" clId="{2E81D9F6-738E-41D6-82F6-9AC7D0DA84FD}" dt="2025-07-24T07:31:48.612" v="1574" actId="14100"/>
        <pc:sldMkLst>
          <pc:docMk/>
          <pc:sldMk cId="3740274549" sldId="260"/>
        </pc:sldMkLst>
      </pc:sldChg>
      <pc:sldChg chg="modSp mod">
        <pc:chgData name="Güler Demir" userId="51ad5cf4d1839854" providerId="LiveId" clId="{2E81D9F6-738E-41D6-82F6-9AC7D0DA84FD}" dt="2025-07-24T07:32:03.454" v="1576" actId="14100"/>
        <pc:sldMkLst>
          <pc:docMk/>
          <pc:sldMk cId="1133085718" sldId="261"/>
        </pc:sldMkLst>
      </pc:sldChg>
      <pc:sldChg chg="modSp mod">
        <pc:chgData name="Güler Demir" userId="51ad5cf4d1839854" providerId="LiveId" clId="{2E81D9F6-738E-41D6-82F6-9AC7D0DA84FD}" dt="2025-07-24T10:26:48.178" v="3913" actId="20577"/>
        <pc:sldMkLst>
          <pc:docMk/>
          <pc:sldMk cId="2673842134" sldId="262"/>
        </pc:sldMkLst>
      </pc:sldChg>
      <pc:sldChg chg="modSp mod">
        <pc:chgData name="Güler Demir" userId="51ad5cf4d1839854" providerId="LiveId" clId="{2E81D9F6-738E-41D6-82F6-9AC7D0DA84FD}" dt="2025-07-24T07:32:19.730" v="1578" actId="14100"/>
        <pc:sldMkLst>
          <pc:docMk/>
          <pc:sldMk cId="4149757107" sldId="263"/>
        </pc:sldMkLst>
      </pc:sldChg>
      <pc:sldChg chg="modSp mod">
        <pc:chgData name="Güler Demir" userId="51ad5cf4d1839854" providerId="LiveId" clId="{2E81D9F6-738E-41D6-82F6-9AC7D0DA84FD}" dt="2025-07-24T10:35:03.883" v="3939" actId="6549"/>
        <pc:sldMkLst>
          <pc:docMk/>
          <pc:sldMk cId="3758047188" sldId="264"/>
        </pc:sldMkLst>
      </pc:sldChg>
      <pc:sldChg chg="modSp add mod">
        <pc:chgData name="Güler Demir" userId="51ad5cf4d1839854" providerId="LiveId" clId="{2E81D9F6-738E-41D6-82F6-9AC7D0DA84FD}" dt="2025-07-24T07:31:20.808" v="1564" actId="14100"/>
        <pc:sldMkLst>
          <pc:docMk/>
          <pc:sldMk cId="2187342173" sldId="265"/>
        </pc:sldMkLst>
      </pc:sldChg>
      <pc:sldChg chg="modSp add mod">
        <pc:chgData name="Güler Demir" userId="51ad5cf4d1839854" providerId="LiveId" clId="{2E81D9F6-738E-41D6-82F6-9AC7D0DA84FD}" dt="2025-07-24T10:35:31.634" v="3942" actId="6549"/>
        <pc:sldMkLst>
          <pc:docMk/>
          <pc:sldMk cId="4062400833" sldId="266"/>
        </pc:sldMkLst>
      </pc:sldChg>
      <pc:sldChg chg="modSp add mod">
        <pc:chgData name="Güler Demir" userId="51ad5cf4d1839854" providerId="LiveId" clId="{2E81D9F6-738E-41D6-82F6-9AC7D0DA84FD}" dt="2025-07-24T10:24:55.196" v="3911" actId="20577"/>
        <pc:sldMkLst>
          <pc:docMk/>
          <pc:sldMk cId="1166283070" sldId="267"/>
        </pc:sldMkLst>
      </pc:sldChg>
      <pc:sldChg chg="modSp add mod">
        <pc:chgData name="Güler Demir" userId="51ad5cf4d1839854" providerId="LiveId" clId="{2E81D9F6-738E-41D6-82F6-9AC7D0DA84FD}" dt="2025-07-24T08:32:47.169" v="2168" actId="115"/>
        <pc:sldMkLst>
          <pc:docMk/>
          <pc:sldMk cId="3789681931" sldId="268"/>
        </pc:sldMkLst>
      </pc:sldChg>
      <pc:sldChg chg="modSp add mod">
        <pc:chgData name="Güler Demir" userId="51ad5cf4d1839854" providerId="LiveId" clId="{2E81D9F6-738E-41D6-82F6-9AC7D0DA84FD}" dt="2025-07-24T08:49:05.866" v="2600" actId="20577"/>
        <pc:sldMkLst>
          <pc:docMk/>
          <pc:sldMk cId="730422893" sldId="269"/>
        </pc:sldMkLst>
      </pc:sldChg>
      <pc:sldChg chg="modSp add mod">
        <pc:chgData name="Güler Demir" userId="51ad5cf4d1839854" providerId="LiveId" clId="{2E81D9F6-738E-41D6-82F6-9AC7D0DA84FD}" dt="2025-07-24T08:51:21.069" v="2619" actId="20577"/>
        <pc:sldMkLst>
          <pc:docMk/>
          <pc:sldMk cId="3937052180" sldId="270"/>
        </pc:sldMkLst>
      </pc:sldChg>
      <pc:sldChg chg="modSp add mod">
        <pc:chgData name="Güler Demir" userId="51ad5cf4d1839854" providerId="LiveId" clId="{2E81D9F6-738E-41D6-82F6-9AC7D0DA84FD}" dt="2025-07-24T10:37:27.615" v="3982" actId="14100"/>
        <pc:sldMkLst>
          <pc:docMk/>
          <pc:sldMk cId="2419834256" sldId="271"/>
        </pc:sldMkLst>
      </pc:sldChg>
      <pc:sldChg chg="modSp add mod">
        <pc:chgData name="Güler Demir" userId="51ad5cf4d1839854" providerId="LiveId" clId="{2E81D9F6-738E-41D6-82F6-9AC7D0DA84FD}" dt="2025-07-24T09:10:03.027" v="2986" actId="6549"/>
        <pc:sldMkLst>
          <pc:docMk/>
          <pc:sldMk cId="1696983698" sldId="272"/>
        </pc:sldMkLst>
      </pc:sldChg>
      <pc:sldChg chg="modSp add mod">
        <pc:chgData name="Güler Demir" userId="51ad5cf4d1839854" providerId="LiveId" clId="{2E81D9F6-738E-41D6-82F6-9AC7D0DA84FD}" dt="2025-07-24T09:31:50.648" v="3095" actId="20577"/>
        <pc:sldMkLst>
          <pc:docMk/>
          <pc:sldMk cId="1567964758" sldId="273"/>
        </pc:sldMkLst>
      </pc:sldChg>
      <pc:sldChg chg="modSp add mod">
        <pc:chgData name="Güler Demir" userId="51ad5cf4d1839854" providerId="LiveId" clId="{2E81D9F6-738E-41D6-82F6-9AC7D0DA84FD}" dt="2025-07-24T10:01:54.471" v="3548" actId="20577"/>
        <pc:sldMkLst>
          <pc:docMk/>
          <pc:sldMk cId="2219951129" sldId="274"/>
        </pc:sldMkLst>
      </pc:sldChg>
      <pc:sldChg chg="modSp add mod">
        <pc:chgData name="Güler Demir" userId="51ad5cf4d1839854" providerId="LiveId" clId="{2E81D9F6-738E-41D6-82F6-9AC7D0DA84FD}" dt="2025-07-24T10:09:36.248" v="3640" actId="20577"/>
        <pc:sldMkLst>
          <pc:docMk/>
          <pc:sldMk cId="1886383686" sldId="275"/>
        </pc:sldMkLst>
      </pc:sldChg>
      <pc:sldChg chg="modSp add mod">
        <pc:chgData name="Güler Demir" userId="51ad5cf4d1839854" providerId="LiveId" clId="{2E81D9F6-738E-41D6-82F6-9AC7D0DA84FD}" dt="2025-07-24T10:18:32.902" v="3711" actId="20577"/>
        <pc:sldMkLst>
          <pc:docMk/>
          <pc:sldMk cId="4224082616" sldId="276"/>
        </pc:sldMkLst>
      </pc:sldChg>
    </pc:docChg>
  </pc:docChgLst>
  <pc:docChgLst>
    <pc:chgData name="Güler Demir" userId="51ad5cf4d1839854" providerId="LiveId" clId="{92F252D5-0EC3-4D5B-8D4C-9576C81B4C71}"/>
    <pc:docChg chg="undo redo custSel addSld delSld modSld sldOrd">
      <pc:chgData name="Güler Demir" userId="51ad5cf4d1839854" providerId="LiveId" clId="{92F252D5-0EC3-4D5B-8D4C-9576C81B4C71}" dt="2025-08-09T12:11:10.646" v="3797" actId="20577"/>
      <pc:docMkLst>
        <pc:docMk/>
      </pc:docMkLst>
      <pc:sldChg chg="modSp mod">
        <pc:chgData name="Güler Demir" userId="51ad5cf4d1839854" providerId="LiveId" clId="{92F252D5-0EC3-4D5B-8D4C-9576C81B4C71}" dt="2025-08-08T16:36:12.940" v="3066" actId="6549"/>
        <pc:sldMkLst>
          <pc:docMk/>
          <pc:sldMk cId="951358384" sldId="256"/>
        </pc:sldMkLst>
        <pc:spChg chg="mod">
          <ac:chgData name="Güler Demir" userId="51ad5cf4d1839854" providerId="LiveId" clId="{92F252D5-0EC3-4D5B-8D4C-9576C81B4C71}" dt="2025-08-08T16:36:12.940" v="3066" actId="6549"/>
          <ac:spMkLst>
            <pc:docMk/>
            <pc:sldMk cId="951358384" sldId="256"/>
            <ac:spMk id="2" creationId="{00000000-0000-0000-0000-000000000000}"/>
          </ac:spMkLst>
        </pc:spChg>
      </pc:sldChg>
      <pc:sldChg chg="modSp mod">
        <pc:chgData name="Güler Demir" userId="51ad5cf4d1839854" providerId="LiveId" clId="{92F252D5-0EC3-4D5B-8D4C-9576C81B4C71}" dt="2025-08-07T18:52:30.076" v="1712" actId="1076"/>
        <pc:sldMkLst>
          <pc:docMk/>
          <pc:sldMk cId="2988615369" sldId="258"/>
        </pc:sldMkLst>
        <pc:spChg chg="mod">
          <ac:chgData name="Güler Demir" userId="51ad5cf4d1839854" providerId="LiveId" clId="{92F252D5-0EC3-4D5B-8D4C-9576C81B4C71}" dt="2025-08-07T18:51:12.736" v="1669" actId="6549"/>
          <ac:spMkLst>
            <pc:docMk/>
            <pc:sldMk cId="2988615369" sldId="258"/>
            <ac:spMk id="2" creationId="{00000000-0000-0000-0000-000000000000}"/>
          </ac:spMkLst>
        </pc:spChg>
        <pc:spChg chg="mod">
          <ac:chgData name="Güler Demir" userId="51ad5cf4d1839854" providerId="LiveId" clId="{92F252D5-0EC3-4D5B-8D4C-9576C81B4C71}" dt="2025-08-07T18:52:30.076" v="1712" actId="1076"/>
          <ac:spMkLst>
            <pc:docMk/>
            <pc:sldMk cId="2988615369" sldId="258"/>
            <ac:spMk id="3" creationId="{00000000-0000-0000-0000-000000000000}"/>
          </ac:spMkLst>
        </pc:spChg>
      </pc:sldChg>
      <pc:sldChg chg="modSp mod ord">
        <pc:chgData name="Güler Demir" userId="51ad5cf4d1839854" providerId="LiveId" clId="{92F252D5-0EC3-4D5B-8D4C-9576C81B4C71}" dt="2025-08-09T12:02:56.138" v="3792" actId="14100"/>
        <pc:sldMkLst>
          <pc:docMk/>
          <pc:sldMk cId="2053632720" sldId="259"/>
        </pc:sldMkLst>
        <pc:spChg chg="mod">
          <ac:chgData name="Güler Demir" userId="51ad5cf4d1839854" providerId="LiveId" clId="{92F252D5-0EC3-4D5B-8D4C-9576C81B4C71}" dt="2025-08-09T12:02:56.138" v="3792" actId="14100"/>
          <ac:spMkLst>
            <pc:docMk/>
            <pc:sldMk cId="2053632720" sldId="259"/>
            <ac:spMk id="3" creationId="{00000000-0000-0000-0000-000000000000}"/>
          </ac:spMkLst>
        </pc:spChg>
      </pc:sldChg>
      <pc:sldChg chg="addSp modSp add mod">
        <pc:chgData name="Güler Demir" userId="51ad5cf4d1839854" providerId="LiveId" clId="{92F252D5-0EC3-4D5B-8D4C-9576C81B4C71}" dt="2025-08-09T08:58:48.544" v="3771" actId="20577"/>
        <pc:sldMkLst>
          <pc:docMk/>
          <pc:sldMk cId="1403864973" sldId="260"/>
        </pc:sldMkLst>
        <pc:spChg chg="mod">
          <ac:chgData name="Güler Demir" userId="51ad5cf4d1839854" providerId="LiveId" clId="{92F252D5-0EC3-4D5B-8D4C-9576C81B4C71}" dt="2025-08-07T18:41:14.868" v="1603" actId="27636"/>
          <ac:spMkLst>
            <pc:docMk/>
            <pc:sldMk cId="1403864973" sldId="260"/>
            <ac:spMk id="2" creationId="{8CE9F047-76DA-BE62-B56A-A421A4222034}"/>
          </ac:spMkLst>
        </pc:spChg>
        <pc:spChg chg="mod">
          <ac:chgData name="Güler Demir" userId="51ad5cf4d1839854" providerId="LiveId" clId="{92F252D5-0EC3-4D5B-8D4C-9576C81B4C71}" dt="2025-08-09T08:58:48.544" v="3771" actId="20577"/>
          <ac:spMkLst>
            <pc:docMk/>
            <pc:sldMk cId="1403864973" sldId="260"/>
            <ac:spMk id="3" creationId="{0B584E04-BD7F-70EF-68CA-170E780E4594}"/>
          </ac:spMkLst>
        </pc:spChg>
      </pc:sldChg>
      <pc:sldChg chg="del">
        <pc:chgData name="Güler Demir" userId="51ad5cf4d1839854" providerId="LiveId" clId="{92F252D5-0EC3-4D5B-8D4C-9576C81B4C71}" dt="2025-07-24T14:00:17.853" v="35" actId="47"/>
        <pc:sldMkLst>
          <pc:docMk/>
          <pc:sldMk cId="2677423822" sldId="260"/>
        </pc:sldMkLst>
      </pc:sldChg>
      <pc:sldChg chg="add del">
        <pc:chgData name="Güler Demir" userId="51ad5cf4d1839854" providerId="LiveId" clId="{92F252D5-0EC3-4D5B-8D4C-9576C81B4C71}" dt="2025-07-24T14:17:52.007" v="252" actId="2696"/>
        <pc:sldMkLst>
          <pc:docMk/>
          <pc:sldMk cId="1056697397" sldId="261"/>
        </pc:sldMkLst>
      </pc:sldChg>
      <pc:sldChg chg="modSp add del mod">
        <pc:chgData name="Güler Demir" userId="51ad5cf4d1839854" providerId="LiveId" clId="{92F252D5-0EC3-4D5B-8D4C-9576C81B4C71}" dt="2025-08-07T19:20:45.885" v="1974" actId="2696"/>
        <pc:sldMkLst>
          <pc:docMk/>
          <pc:sldMk cId="1531227823" sldId="261"/>
        </pc:sldMkLst>
      </pc:sldChg>
      <pc:sldChg chg="del">
        <pc:chgData name="Güler Demir" userId="51ad5cf4d1839854" providerId="LiveId" clId="{92F252D5-0EC3-4D5B-8D4C-9576C81B4C71}" dt="2025-07-24T14:00:18.665" v="37" actId="47"/>
        <pc:sldMkLst>
          <pc:docMk/>
          <pc:sldMk cId="1820369993" sldId="261"/>
        </pc:sldMkLst>
      </pc:sldChg>
      <pc:sldChg chg="modSp add mod">
        <pc:chgData name="Güler Demir" userId="51ad5cf4d1839854" providerId="LiveId" clId="{92F252D5-0EC3-4D5B-8D4C-9576C81B4C71}" dt="2025-08-09T08:58:37.283" v="3770" actId="20577"/>
        <pc:sldMkLst>
          <pc:docMk/>
          <pc:sldMk cId="105854014" sldId="262"/>
        </pc:sldMkLst>
        <pc:spChg chg="mod">
          <ac:chgData name="Güler Demir" userId="51ad5cf4d1839854" providerId="LiveId" clId="{92F252D5-0EC3-4D5B-8D4C-9576C81B4C71}" dt="2025-08-07T19:21:11.085" v="1977" actId="1076"/>
          <ac:spMkLst>
            <pc:docMk/>
            <pc:sldMk cId="105854014" sldId="262"/>
            <ac:spMk id="2" creationId="{1F917930-0A5A-EED8-77D8-F2EF6D762436}"/>
          </ac:spMkLst>
        </pc:spChg>
        <pc:spChg chg="mod">
          <ac:chgData name="Güler Demir" userId="51ad5cf4d1839854" providerId="LiveId" clId="{92F252D5-0EC3-4D5B-8D4C-9576C81B4C71}" dt="2025-08-09T08:58:37.283" v="3770" actId="20577"/>
          <ac:spMkLst>
            <pc:docMk/>
            <pc:sldMk cId="105854014" sldId="262"/>
            <ac:spMk id="3" creationId="{D2DBBEDA-C365-3926-FD12-CDF1804E887C}"/>
          </ac:spMkLst>
        </pc:spChg>
      </pc:sldChg>
      <pc:sldChg chg="del">
        <pc:chgData name="Güler Demir" userId="51ad5cf4d1839854" providerId="LiveId" clId="{92F252D5-0EC3-4D5B-8D4C-9576C81B4C71}" dt="2025-07-24T14:00:18.446" v="36" actId="47"/>
        <pc:sldMkLst>
          <pc:docMk/>
          <pc:sldMk cId="782865636" sldId="262"/>
        </pc:sldMkLst>
      </pc:sldChg>
      <pc:sldChg chg="addSp modSp add mod ord">
        <pc:chgData name="Güler Demir" userId="51ad5cf4d1839854" providerId="LiveId" clId="{92F252D5-0EC3-4D5B-8D4C-9576C81B4C71}" dt="2025-08-09T08:56:28.025" v="3766" actId="20577"/>
        <pc:sldMkLst>
          <pc:docMk/>
          <pc:sldMk cId="323589031" sldId="263"/>
        </pc:sldMkLst>
        <pc:spChg chg="mod">
          <ac:chgData name="Güler Demir" userId="51ad5cf4d1839854" providerId="LiveId" clId="{92F252D5-0EC3-4D5B-8D4C-9576C81B4C71}" dt="2025-08-07T19:37:43.419" v="2286" actId="1076"/>
          <ac:spMkLst>
            <pc:docMk/>
            <pc:sldMk cId="323589031" sldId="263"/>
            <ac:spMk id="2" creationId="{5E14B12C-C786-1DC3-4579-8F0E109BE44B}"/>
          </ac:spMkLst>
        </pc:spChg>
        <pc:spChg chg="mod">
          <ac:chgData name="Güler Demir" userId="51ad5cf4d1839854" providerId="LiveId" clId="{92F252D5-0EC3-4D5B-8D4C-9576C81B4C71}" dt="2025-08-07T19:37:52.139" v="2289" actId="14100"/>
          <ac:spMkLst>
            <pc:docMk/>
            <pc:sldMk cId="323589031" sldId="263"/>
            <ac:spMk id="3" creationId="{6CC349CD-9E59-2A8D-B9D8-7F09CDABF5C1}"/>
          </ac:spMkLst>
        </pc:spChg>
        <pc:spChg chg="add mod">
          <ac:chgData name="Güler Demir" userId="51ad5cf4d1839854" providerId="LiveId" clId="{92F252D5-0EC3-4D5B-8D4C-9576C81B4C71}" dt="2025-08-09T08:56:28.025" v="3766" actId="20577"/>
          <ac:spMkLst>
            <pc:docMk/>
            <pc:sldMk cId="323589031" sldId="263"/>
            <ac:spMk id="6" creationId="{BBD22453-6F3A-0C85-D5BE-4B3F0C68F010}"/>
          </ac:spMkLst>
        </pc:spChg>
        <pc:picChg chg="add mod">
          <ac:chgData name="Güler Demir" userId="51ad5cf4d1839854" providerId="LiveId" clId="{92F252D5-0EC3-4D5B-8D4C-9576C81B4C71}" dt="2025-08-07T19:39:19.827" v="2319" actId="1076"/>
          <ac:picMkLst>
            <pc:docMk/>
            <pc:sldMk cId="323589031" sldId="263"/>
            <ac:picMk id="4" creationId="{099AF22A-847D-BBF5-D2C2-29E301B52D9B}"/>
          </ac:picMkLst>
        </pc:picChg>
      </pc:sldChg>
      <pc:sldChg chg="del">
        <pc:chgData name="Güler Demir" userId="51ad5cf4d1839854" providerId="LiveId" clId="{92F252D5-0EC3-4D5B-8D4C-9576C81B4C71}" dt="2025-07-24T14:00:18.884" v="38" actId="47"/>
        <pc:sldMkLst>
          <pc:docMk/>
          <pc:sldMk cId="1918770358" sldId="263"/>
        </pc:sldMkLst>
      </pc:sldChg>
      <pc:sldChg chg="add del">
        <pc:chgData name="Güler Demir" userId="51ad5cf4d1839854" providerId="LiveId" clId="{92F252D5-0EC3-4D5B-8D4C-9576C81B4C71}" dt="2025-08-07T18:43:41.407" v="1619" actId="2696"/>
        <pc:sldMkLst>
          <pc:docMk/>
          <pc:sldMk cId="1686966063" sldId="264"/>
        </pc:sldMkLst>
      </pc:sldChg>
      <pc:sldChg chg="del">
        <pc:chgData name="Güler Demir" userId="51ad5cf4d1839854" providerId="LiveId" clId="{92F252D5-0EC3-4D5B-8D4C-9576C81B4C71}" dt="2025-07-24T14:00:19.071" v="39" actId="47"/>
        <pc:sldMkLst>
          <pc:docMk/>
          <pc:sldMk cId="1848271169" sldId="264"/>
        </pc:sldMkLst>
      </pc:sldChg>
      <pc:sldChg chg="addSp modSp add mod">
        <pc:chgData name="Güler Demir" userId="51ad5cf4d1839854" providerId="LiveId" clId="{92F252D5-0EC3-4D5B-8D4C-9576C81B4C71}" dt="2025-08-09T07:02:44.582" v="3075" actId="6549"/>
        <pc:sldMkLst>
          <pc:docMk/>
          <pc:sldMk cId="2643475913" sldId="265"/>
        </pc:sldMkLst>
        <pc:spChg chg="mod">
          <ac:chgData name="Güler Demir" userId="51ad5cf4d1839854" providerId="LiveId" clId="{92F252D5-0EC3-4D5B-8D4C-9576C81B4C71}" dt="2025-08-07T19:16:42.182" v="1931" actId="14100"/>
          <ac:spMkLst>
            <pc:docMk/>
            <pc:sldMk cId="2643475913" sldId="265"/>
            <ac:spMk id="2" creationId="{D32E4D1B-B734-A684-62A2-EBEFE850CF1C}"/>
          </ac:spMkLst>
        </pc:spChg>
        <pc:spChg chg="mod">
          <ac:chgData name="Güler Demir" userId="51ad5cf4d1839854" providerId="LiveId" clId="{92F252D5-0EC3-4D5B-8D4C-9576C81B4C71}" dt="2025-08-09T07:02:44.582" v="3075" actId="6549"/>
          <ac:spMkLst>
            <pc:docMk/>
            <pc:sldMk cId="2643475913" sldId="265"/>
            <ac:spMk id="3" creationId="{5863C2EC-1B1A-EC10-006D-7D1C3080611C}"/>
          </ac:spMkLst>
        </pc:spChg>
      </pc:sldChg>
      <pc:sldChg chg="del">
        <pc:chgData name="Güler Demir" userId="51ad5cf4d1839854" providerId="LiveId" clId="{92F252D5-0EC3-4D5B-8D4C-9576C81B4C71}" dt="2025-07-24T14:00:19.274" v="40" actId="47"/>
        <pc:sldMkLst>
          <pc:docMk/>
          <pc:sldMk cId="4031811235" sldId="265"/>
        </pc:sldMkLst>
      </pc:sldChg>
      <pc:sldChg chg="addSp modSp add mod">
        <pc:chgData name="Güler Demir" userId="51ad5cf4d1839854" providerId="LiveId" clId="{92F252D5-0EC3-4D5B-8D4C-9576C81B4C71}" dt="2025-08-09T07:02:55.352" v="3077" actId="6549"/>
        <pc:sldMkLst>
          <pc:docMk/>
          <pc:sldMk cId="808368858" sldId="266"/>
        </pc:sldMkLst>
        <pc:spChg chg="mod">
          <ac:chgData name="Güler Demir" userId="51ad5cf4d1839854" providerId="LiveId" clId="{92F252D5-0EC3-4D5B-8D4C-9576C81B4C71}" dt="2025-08-08T10:36:51.609" v="2861" actId="1076"/>
          <ac:spMkLst>
            <pc:docMk/>
            <pc:sldMk cId="808368858" sldId="266"/>
            <ac:spMk id="2" creationId="{348EE14A-06CA-50AA-E071-5CFD9336D8A3}"/>
          </ac:spMkLst>
        </pc:spChg>
        <pc:spChg chg="mod">
          <ac:chgData name="Güler Demir" userId="51ad5cf4d1839854" providerId="LiveId" clId="{92F252D5-0EC3-4D5B-8D4C-9576C81B4C71}" dt="2025-08-09T07:02:55.352" v="3077" actId="6549"/>
          <ac:spMkLst>
            <pc:docMk/>
            <pc:sldMk cId="808368858" sldId="266"/>
            <ac:spMk id="3" creationId="{17048F40-A369-7C12-DA2A-9CEE13FFF7D3}"/>
          </ac:spMkLst>
        </pc:spChg>
        <pc:spChg chg="add mod">
          <ac:chgData name="Güler Demir" userId="51ad5cf4d1839854" providerId="LiveId" clId="{92F252D5-0EC3-4D5B-8D4C-9576C81B4C71}" dt="2025-08-08T10:38:21.029" v="2891" actId="1076"/>
          <ac:spMkLst>
            <pc:docMk/>
            <pc:sldMk cId="808368858" sldId="266"/>
            <ac:spMk id="6" creationId="{22CCE12D-C56F-58D2-F193-9938A87CD01C}"/>
          </ac:spMkLst>
        </pc:spChg>
        <pc:picChg chg="add mod">
          <ac:chgData name="Güler Demir" userId="51ad5cf4d1839854" providerId="LiveId" clId="{92F252D5-0EC3-4D5B-8D4C-9576C81B4C71}" dt="2025-08-08T10:43:22.528" v="3025" actId="14100"/>
          <ac:picMkLst>
            <pc:docMk/>
            <pc:sldMk cId="808368858" sldId="266"/>
            <ac:picMk id="4" creationId="{CA0E1508-54DE-D5E4-7A49-FB1B000D1FEC}"/>
          </ac:picMkLst>
        </pc:picChg>
      </pc:sldChg>
      <pc:sldChg chg="del">
        <pc:chgData name="Güler Demir" userId="51ad5cf4d1839854" providerId="LiveId" clId="{92F252D5-0EC3-4D5B-8D4C-9576C81B4C71}" dt="2025-07-24T14:00:19.478" v="41" actId="47"/>
        <pc:sldMkLst>
          <pc:docMk/>
          <pc:sldMk cId="1177612608" sldId="266"/>
        </pc:sldMkLst>
      </pc:sldChg>
      <pc:sldChg chg="del">
        <pc:chgData name="Güler Demir" userId="51ad5cf4d1839854" providerId="LiveId" clId="{92F252D5-0EC3-4D5B-8D4C-9576C81B4C71}" dt="2025-07-24T14:00:19.665" v="42" actId="47"/>
        <pc:sldMkLst>
          <pc:docMk/>
          <pc:sldMk cId="1471579537" sldId="267"/>
        </pc:sldMkLst>
      </pc:sldChg>
      <pc:sldChg chg="modSp add del mod">
        <pc:chgData name="Güler Demir" userId="51ad5cf4d1839854" providerId="LiveId" clId="{92F252D5-0EC3-4D5B-8D4C-9576C81B4C71}" dt="2025-08-07T19:52:16.194" v="2329" actId="2696"/>
        <pc:sldMkLst>
          <pc:docMk/>
          <pc:sldMk cId="2914309821" sldId="267"/>
        </pc:sldMkLst>
      </pc:sldChg>
      <pc:sldChg chg="del">
        <pc:chgData name="Güler Demir" userId="51ad5cf4d1839854" providerId="LiveId" clId="{92F252D5-0EC3-4D5B-8D4C-9576C81B4C71}" dt="2025-07-24T14:00:19.868" v="43" actId="47"/>
        <pc:sldMkLst>
          <pc:docMk/>
          <pc:sldMk cId="1081541992" sldId="268"/>
        </pc:sldMkLst>
      </pc:sldChg>
      <pc:sldChg chg="modSp add del mod">
        <pc:chgData name="Güler Demir" userId="51ad5cf4d1839854" providerId="LiveId" clId="{92F252D5-0EC3-4D5B-8D4C-9576C81B4C71}" dt="2025-08-07T19:52:21.310" v="2330" actId="2696"/>
        <pc:sldMkLst>
          <pc:docMk/>
          <pc:sldMk cId="1538644217" sldId="268"/>
        </pc:sldMkLst>
      </pc:sldChg>
      <pc:sldChg chg="del">
        <pc:chgData name="Güler Demir" userId="51ad5cf4d1839854" providerId="LiveId" clId="{92F252D5-0EC3-4D5B-8D4C-9576C81B4C71}" dt="2025-07-24T14:00:20.071" v="44" actId="47"/>
        <pc:sldMkLst>
          <pc:docMk/>
          <pc:sldMk cId="908966576" sldId="269"/>
        </pc:sldMkLst>
      </pc:sldChg>
      <pc:sldChg chg="modSp add del mod">
        <pc:chgData name="Güler Demir" userId="51ad5cf4d1839854" providerId="LiveId" clId="{92F252D5-0EC3-4D5B-8D4C-9576C81B4C71}" dt="2025-08-07T20:04:10.814" v="2612" actId="2696"/>
        <pc:sldMkLst>
          <pc:docMk/>
          <pc:sldMk cId="4160325735" sldId="269"/>
        </pc:sldMkLst>
      </pc:sldChg>
      <pc:sldChg chg="modSp add mod ord">
        <pc:chgData name="Güler Demir" userId="51ad5cf4d1839854" providerId="LiveId" clId="{92F252D5-0EC3-4D5B-8D4C-9576C81B4C71}" dt="2025-08-09T09:03:10.616" v="3786" actId="20577"/>
        <pc:sldMkLst>
          <pc:docMk/>
          <pc:sldMk cId="565324947" sldId="270"/>
        </pc:sldMkLst>
        <pc:spChg chg="mod">
          <ac:chgData name="Güler Demir" userId="51ad5cf4d1839854" providerId="LiveId" clId="{92F252D5-0EC3-4D5B-8D4C-9576C81B4C71}" dt="2025-08-07T19:18:03.636" v="1951" actId="27636"/>
          <ac:spMkLst>
            <pc:docMk/>
            <pc:sldMk cId="565324947" sldId="270"/>
            <ac:spMk id="2" creationId="{8515F17C-E6BA-7B47-4BC5-A07207F51DB0}"/>
          </ac:spMkLst>
        </pc:spChg>
        <pc:spChg chg="mod">
          <ac:chgData name="Güler Demir" userId="51ad5cf4d1839854" providerId="LiveId" clId="{92F252D5-0EC3-4D5B-8D4C-9576C81B4C71}" dt="2025-08-09T09:03:10.616" v="3786" actId="20577"/>
          <ac:spMkLst>
            <pc:docMk/>
            <pc:sldMk cId="565324947" sldId="270"/>
            <ac:spMk id="3" creationId="{4B4B84BD-CA70-06ED-E2E4-C3C1A84E5E87}"/>
          </ac:spMkLst>
        </pc:spChg>
      </pc:sldChg>
      <pc:sldChg chg="del">
        <pc:chgData name="Güler Demir" userId="51ad5cf4d1839854" providerId="LiveId" clId="{92F252D5-0EC3-4D5B-8D4C-9576C81B4C71}" dt="2025-07-24T14:00:20.274" v="45" actId="47"/>
        <pc:sldMkLst>
          <pc:docMk/>
          <pc:sldMk cId="936387712" sldId="270"/>
        </pc:sldMkLst>
      </pc:sldChg>
      <pc:sldChg chg="modSp add mod">
        <pc:chgData name="Güler Demir" userId="51ad5cf4d1839854" providerId="LiveId" clId="{92F252D5-0EC3-4D5B-8D4C-9576C81B4C71}" dt="2025-08-07T19:18:18.286" v="1955" actId="1076"/>
        <pc:sldMkLst>
          <pc:docMk/>
          <pc:sldMk cId="616630453" sldId="271"/>
        </pc:sldMkLst>
        <pc:spChg chg="mod">
          <ac:chgData name="Güler Demir" userId="51ad5cf4d1839854" providerId="LiveId" clId="{92F252D5-0EC3-4D5B-8D4C-9576C81B4C71}" dt="2025-08-07T19:18:15.671" v="1954" actId="27636"/>
          <ac:spMkLst>
            <pc:docMk/>
            <pc:sldMk cId="616630453" sldId="271"/>
            <ac:spMk id="2" creationId="{C8875C04-F54B-5D03-110F-F466D35CC0E5}"/>
          </ac:spMkLst>
        </pc:spChg>
        <pc:spChg chg="mod">
          <ac:chgData name="Güler Demir" userId="51ad5cf4d1839854" providerId="LiveId" clId="{92F252D5-0EC3-4D5B-8D4C-9576C81B4C71}" dt="2025-08-07T19:18:18.286" v="1955" actId="1076"/>
          <ac:spMkLst>
            <pc:docMk/>
            <pc:sldMk cId="616630453" sldId="271"/>
            <ac:spMk id="3" creationId="{C524F2E8-D1FD-7A25-66B3-78C123D5F3B4}"/>
          </ac:spMkLst>
        </pc:spChg>
      </pc:sldChg>
      <pc:sldChg chg="del">
        <pc:chgData name="Güler Demir" userId="51ad5cf4d1839854" providerId="LiveId" clId="{92F252D5-0EC3-4D5B-8D4C-9576C81B4C71}" dt="2025-07-24T14:00:20.478" v="46" actId="47"/>
        <pc:sldMkLst>
          <pc:docMk/>
          <pc:sldMk cId="702172260" sldId="271"/>
        </pc:sldMkLst>
      </pc:sldChg>
      <pc:sldChg chg="add del">
        <pc:chgData name="Güler Demir" userId="51ad5cf4d1839854" providerId="LiveId" clId="{92F252D5-0EC3-4D5B-8D4C-9576C81B4C71}" dt="2025-07-24T17:50:41.974" v="1176" actId="2696"/>
        <pc:sldMkLst>
          <pc:docMk/>
          <pc:sldMk cId="1310532980" sldId="272"/>
        </pc:sldMkLst>
      </pc:sldChg>
      <pc:sldChg chg="modSp add mod">
        <pc:chgData name="Güler Demir" userId="51ad5cf4d1839854" providerId="LiveId" clId="{92F252D5-0EC3-4D5B-8D4C-9576C81B4C71}" dt="2025-08-09T12:10:55.121" v="3794" actId="20577"/>
        <pc:sldMkLst>
          <pc:docMk/>
          <pc:sldMk cId="2668145119" sldId="273"/>
        </pc:sldMkLst>
        <pc:spChg chg="mod">
          <ac:chgData name="Güler Demir" userId="51ad5cf4d1839854" providerId="LiveId" clId="{92F252D5-0EC3-4D5B-8D4C-9576C81B4C71}" dt="2025-08-07T19:18:28.276" v="1956" actId="255"/>
          <ac:spMkLst>
            <pc:docMk/>
            <pc:sldMk cId="2668145119" sldId="273"/>
            <ac:spMk id="2" creationId="{014E331F-80B7-B37D-29DC-01A7AFEAC919}"/>
          </ac:spMkLst>
        </pc:spChg>
        <pc:spChg chg="mod">
          <ac:chgData name="Güler Demir" userId="51ad5cf4d1839854" providerId="LiveId" clId="{92F252D5-0EC3-4D5B-8D4C-9576C81B4C71}" dt="2025-08-09T12:10:55.121" v="3794" actId="20577"/>
          <ac:spMkLst>
            <pc:docMk/>
            <pc:sldMk cId="2668145119" sldId="273"/>
            <ac:spMk id="3" creationId="{D7E2784A-D4C3-E4C3-A6EB-EB77EF63FC91}"/>
          </ac:spMkLst>
        </pc:spChg>
      </pc:sldChg>
      <pc:sldChg chg="del">
        <pc:chgData name="Güler Demir" userId="51ad5cf4d1839854" providerId="LiveId" clId="{92F252D5-0EC3-4D5B-8D4C-9576C81B4C71}" dt="2025-07-24T14:00:20.681" v="47" actId="47"/>
        <pc:sldMkLst>
          <pc:docMk/>
          <pc:sldMk cId="3227928970" sldId="273"/>
        </pc:sldMkLst>
      </pc:sldChg>
      <pc:sldChg chg="modSp add mod">
        <pc:chgData name="Güler Demir" userId="51ad5cf4d1839854" providerId="LiveId" clId="{92F252D5-0EC3-4D5B-8D4C-9576C81B4C71}" dt="2025-08-09T12:11:01.105" v="3795" actId="20577"/>
        <pc:sldMkLst>
          <pc:docMk/>
          <pc:sldMk cId="455026625" sldId="274"/>
        </pc:sldMkLst>
        <pc:spChg chg="mod">
          <ac:chgData name="Güler Demir" userId="51ad5cf4d1839854" providerId="LiveId" clId="{92F252D5-0EC3-4D5B-8D4C-9576C81B4C71}" dt="2025-08-07T19:18:44.372" v="1960" actId="14100"/>
          <ac:spMkLst>
            <pc:docMk/>
            <pc:sldMk cId="455026625" sldId="274"/>
            <ac:spMk id="2" creationId="{055F93D9-3C82-F521-6094-1274B6B89CDC}"/>
          </ac:spMkLst>
        </pc:spChg>
        <pc:spChg chg="mod">
          <ac:chgData name="Güler Demir" userId="51ad5cf4d1839854" providerId="LiveId" clId="{92F252D5-0EC3-4D5B-8D4C-9576C81B4C71}" dt="2025-08-09T12:11:01.105" v="3795" actId="20577"/>
          <ac:spMkLst>
            <pc:docMk/>
            <pc:sldMk cId="455026625" sldId="274"/>
            <ac:spMk id="3" creationId="{60D6633F-A0C7-76CB-5CE5-08B73D18AD5C}"/>
          </ac:spMkLst>
        </pc:spChg>
      </pc:sldChg>
      <pc:sldChg chg="add del">
        <pc:chgData name="Güler Demir" userId="51ad5cf4d1839854" providerId="LiveId" clId="{92F252D5-0EC3-4D5B-8D4C-9576C81B4C71}" dt="2025-07-24T17:40:00.892" v="1062" actId="2696"/>
        <pc:sldMkLst>
          <pc:docMk/>
          <pc:sldMk cId="1664679902" sldId="274"/>
        </pc:sldMkLst>
      </pc:sldChg>
      <pc:sldChg chg="del">
        <pc:chgData name="Güler Demir" userId="51ad5cf4d1839854" providerId="LiveId" clId="{92F252D5-0EC3-4D5B-8D4C-9576C81B4C71}" dt="2025-07-24T14:00:21.306" v="50" actId="47"/>
        <pc:sldMkLst>
          <pc:docMk/>
          <pc:sldMk cId="2282720450" sldId="274"/>
        </pc:sldMkLst>
      </pc:sldChg>
      <pc:sldChg chg="del">
        <pc:chgData name="Güler Demir" userId="51ad5cf4d1839854" providerId="LiveId" clId="{92F252D5-0EC3-4D5B-8D4C-9576C81B4C71}" dt="2025-07-24T14:00:20.899" v="48" actId="47"/>
        <pc:sldMkLst>
          <pc:docMk/>
          <pc:sldMk cId="1514220531" sldId="275"/>
        </pc:sldMkLst>
      </pc:sldChg>
      <pc:sldChg chg="modSp add mod">
        <pc:chgData name="Güler Demir" userId="51ad5cf4d1839854" providerId="LiveId" clId="{92F252D5-0EC3-4D5B-8D4C-9576C81B4C71}" dt="2025-08-09T12:11:10.646" v="3797" actId="20577"/>
        <pc:sldMkLst>
          <pc:docMk/>
          <pc:sldMk cId="4095441112" sldId="275"/>
        </pc:sldMkLst>
        <pc:spChg chg="mod">
          <ac:chgData name="Güler Demir" userId="51ad5cf4d1839854" providerId="LiveId" clId="{92F252D5-0EC3-4D5B-8D4C-9576C81B4C71}" dt="2025-08-07T19:18:53.691" v="1962" actId="14100"/>
          <ac:spMkLst>
            <pc:docMk/>
            <pc:sldMk cId="4095441112" sldId="275"/>
            <ac:spMk id="2" creationId="{6FB8F3A2-4887-D068-3958-1007B94624A7}"/>
          </ac:spMkLst>
        </pc:spChg>
        <pc:spChg chg="mod">
          <ac:chgData name="Güler Demir" userId="51ad5cf4d1839854" providerId="LiveId" clId="{92F252D5-0EC3-4D5B-8D4C-9576C81B4C71}" dt="2025-08-09T12:11:10.646" v="3797" actId="20577"/>
          <ac:spMkLst>
            <pc:docMk/>
            <pc:sldMk cId="4095441112" sldId="275"/>
            <ac:spMk id="3" creationId="{5EC621D0-1544-2D27-9689-51D4DF6FCBFE}"/>
          </ac:spMkLst>
        </pc:spChg>
      </pc:sldChg>
      <pc:sldChg chg="del">
        <pc:chgData name="Güler Demir" userId="51ad5cf4d1839854" providerId="LiveId" clId="{92F252D5-0EC3-4D5B-8D4C-9576C81B4C71}" dt="2025-07-24T14:00:21.118" v="49" actId="47"/>
        <pc:sldMkLst>
          <pc:docMk/>
          <pc:sldMk cId="213635882" sldId="276"/>
        </pc:sldMkLst>
      </pc:sldChg>
      <pc:sldChg chg="modSp add mod">
        <pc:chgData name="Güler Demir" userId="51ad5cf4d1839854" providerId="LiveId" clId="{92F252D5-0EC3-4D5B-8D4C-9576C81B4C71}" dt="2025-08-09T09:04:07.870" v="3788" actId="6549"/>
        <pc:sldMkLst>
          <pc:docMk/>
          <pc:sldMk cId="2125289138" sldId="276"/>
        </pc:sldMkLst>
        <pc:spChg chg="mod">
          <ac:chgData name="Güler Demir" userId="51ad5cf4d1839854" providerId="LiveId" clId="{92F252D5-0EC3-4D5B-8D4C-9576C81B4C71}" dt="2025-08-09T07:26:59.687" v="3276" actId="1076"/>
          <ac:spMkLst>
            <pc:docMk/>
            <pc:sldMk cId="2125289138" sldId="276"/>
            <ac:spMk id="2" creationId="{6D61A872-3C73-506B-7690-7627FD85BB38}"/>
          </ac:spMkLst>
        </pc:spChg>
        <pc:spChg chg="mod">
          <ac:chgData name="Güler Demir" userId="51ad5cf4d1839854" providerId="LiveId" clId="{92F252D5-0EC3-4D5B-8D4C-9576C81B4C71}" dt="2025-08-09T09:04:07.870" v="3788" actId="6549"/>
          <ac:spMkLst>
            <pc:docMk/>
            <pc:sldMk cId="2125289138" sldId="276"/>
            <ac:spMk id="3" creationId="{3DAC2E1E-9704-EA15-2B48-329AAC442E42}"/>
          </ac:spMkLst>
        </pc:spChg>
      </pc:sldChg>
      <pc:sldChg chg="del">
        <pc:chgData name="Güler Demir" userId="51ad5cf4d1839854" providerId="LiveId" clId="{92F252D5-0EC3-4D5B-8D4C-9576C81B4C71}" dt="2025-07-24T14:00:21.540" v="51" actId="47"/>
        <pc:sldMkLst>
          <pc:docMk/>
          <pc:sldMk cId="210964317" sldId="277"/>
        </pc:sldMkLst>
      </pc:sldChg>
      <pc:sldChg chg="addSp modSp add mod">
        <pc:chgData name="Güler Demir" userId="51ad5cf4d1839854" providerId="LiveId" clId="{92F252D5-0EC3-4D5B-8D4C-9576C81B4C71}" dt="2025-08-09T07:09:49.531" v="3091" actId="14100"/>
        <pc:sldMkLst>
          <pc:docMk/>
          <pc:sldMk cId="1061499714" sldId="277"/>
        </pc:sldMkLst>
        <pc:spChg chg="mod">
          <ac:chgData name="Güler Demir" userId="51ad5cf4d1839854" providerId="LiveId" clId="{92F252D5-0EC3-4D5B-8D4C-9576C81B4C71}" dt="2025-08-07T19:09:15.403" v="1875" actId="14100"/>
          <ac:spMkLst>
            <pc:docMk/>
            <pc:sldMk cId="1061499714" sldId="277"/>
            <ac:spMk id="2" creationId="{5B5B719C-1515-965F-E4DD-65E38407FC88}"/>
          </ac:spMkLst>
        </pc:spChg>
        <pc:spChg chg="mod">
          <ac:chgData name="Güler Demir" userId="51ad5cf4d1839854" providerId="LiveId" clId="{92F252D5-0EC3-4D5B-8D4C-9576C81B4C71}" dt="2025-08-09T07:04:23.973" v="3083" actId="6549"/>
          <ac:spMkLst>
            <pc:docMk/>
            <pc:sldMk cId="1061499714" sldId="277"/>
            <ac:spMk id="3" creationId="{95E920B3-58E0-2C2E-1FE0-4BFBA4B53EFE}"/>
          </ac:spMkLst>
        </pc:spChg>
        <pc:spChg chg="add mod">
          <ac:chgData name="Güler Demir" userId="51ad5cf4d1839854" providerId="LiveId" clId="{92F252D5-0EC3-4D5B-8D4C-9576C81B4C71}" dt="2025-08-09T07:09:49.531" v="3091" actId="14100"/>
          <ac:spMkLst>
            <pc:docMk/>
            <pc:sldMk cId="1061499714" sldId="277"/>
            <ac:spMk id="6" creationId="{C073A0F9-8E81-49D5-5C0D-B56DA31B76EB}"/>
          </ac:spMkLst>
        </pc:spChg>
        <pc:picChg chg="add mod">
          <ac:chgData name="Güler Demir" userId="51ad5cf4d1839854" providerId="LiveId" clId="{92F252D5-0EC3-4D5B-8D4C-9576C81B4C71}" dt="2025-08-09T07:09:18.185" v="3085" actId="1076"/>
          <ac:picMkLst>
            <pc:docMk/>
            <pc:sldMk cId="1061499714" sldId="277"/>
            <ac:picMk id="4" creationId="{364E1765-5078-233C-CA88-D3E3B31E7507}"/>
          </ac:picMkLst>
        </pc:picChg>
      </pc:sldChg>
      <pc:sldChg chg="modSp add mod">
        <pc:chgData name="Güler Demir" userId="51ad5cf4d1839854" providerId="LiveId" clId="{92F252D5-0EC3-4D5B-8D4C-9576C81B4C71}" dt="2025-08-08T10:21:45.317" v="2642" actId="20577"/>
        <pc:sldMkLst>
          <pc:docMk/>
          <pc:sldMk cId="318852113" sldId="278"/>
        </pc:sldMkLst>
        <pc:spChg chg="mod">
          <ac:chgData name="Güler Demir" userId="51ad5cf4d1839854" providerId="LiveId" clId="{92F252D5-0EC3-4D5B-8D4C-9576C81B4C71}" dt="2025-08-08T10:21:45.317" v="2642" actId="20577"/>
          <ac:spMkLst>
            <pc:docMk/>
            <pc:sldMk cId="318852113" sldId="278"/>
            <ac:spMk id="3" creationId="{C0B2981C-FC3B-8E1E-894C-A3FB547F765C}"/>
          </ac:spMkLst>
        </pc:spChg>
      </pc:sldChg>
      <pc:sldChg chg="del">
        <pc:chgData name="Güler Demir" userId="51ad5cf4d1839854" providerId="LiveId" clId="{92F252D5-0EC3-4D5B-8D4C-9576C81B4C71}" dt="2025-07-24T14:00:22.540" v="52" actId="47"/>
        <pc:sldMkLst>
          <pc:docMk/>
          <pc:sldMk cId="2006761327" sldId="278"/>
        </pc:sldMkLst>
      </pc:sldChg>
      <pc:sldChg chg="modSp add mod ord">
        <pc:chgData name="Güler Demir" userId="51ad5cf4d1839854" providerId="LiveId" clId="{92F252D5-0EC3-4D5B-8D4C-9576C81B4C71}" dt="2025-08-08T18:05:25.904" v="3069" actId="1076"/>
        <pc:sldMkLst>
          <pc:docMk/>
          <pc:sldMk cId="1137538771" sldId="279"/>
        </pc:sldMkLst>
        <pc:spChg chg="mod">
          <ac:chgData name="Güler Demir" userId="51ad5cf4d1839854" providerId="LiveId" clId="{92F252D5-0EC3-4D5B-8D4C-9576C81B4C71}" dt="2025-08-07T18:52:48.835" v="1720"/>
          <ac:spMkLst>
            <pc:docMk/>
            <pc:sldMk cId="1137538771" sldId="279"/>
            <ac:spMk id="2" creationId="{23110E65-90DA-FC03-58E1-F675A79AD53F}"/>
          </ac:spMkLst>
        </pc:spChg>
        <pc:spChg chg="mod">
          <ac:chgData name="Güler Demir" userId="51ad5cf4d1839854" providerId="LiveId" clId="{92F252D5-0EC3-4D5B-8D4C-9576C81B4C71}" dt="2025-08-08T18:05:25.904" v="3069" actId="1076"/>
          <ac:spMkLst>
            <pc:docMk/>
            <pc:sldMk cId="1137538771" sldId="279"/>
            <ac:spMk id="3" creationId="{D1C71788-1816-7B15-1E25-AACC043F9893}"/>
          </ac:spMkLst>
        </pc:spChg>
      </pc:sldChg>
      <pc:sldChg chg="modSp add mod">
        <pc:chgData name="Güler Demir" userId="51ad5cf4d1839854" providerId="LiveId" clId="{92F252D5-0EC3-4D5B-8D4C-9576C81B4C71}" dt="2025-08-07T19:19:30.151" v="1968" actId="14100"/>
        <pc:sldMkLst>
          <pc:docMk/>
          <pc:sldMk cId="1456669356" sldId="280"/>
        </pc:sldMkLst>
        <pc:spChg chg="mod">
          <ac:chgData name="Güler Demir" userId="51ad5cf4d1839854" providerId="LiveId" clId="{92F252D5-0EC3-4D5B-8D4C-9576C81B4C71}" dt="2025-08-07T19:19:19.442" v="1966" actId="14100"/>
          <ac:spMkLst>
            <pc:docMk/>
            <pc:sldMk cId="1456669356" sldId="280"/>
            <ac:spMk id="2" creationId="{164AB3BA-CE94-140A-690C-2C7F4E469991}"/>
          </ac:spMkLst>
        </pc:spChg>
        <pc:spChg chg="mod">
          <ac:chgData name="Güler Demir" userId="51ad5cf4d1839854" providerId="LiveId" clId="{92F252D5-0EC3-4D5B-8D4C-9576C81B4C71}" dt="2025-08-07T19:19:30.151" v="1968" actId="14100"/>
          <ac:spMkLst>
            <pc:docMk/>
            <pc:sldMk cId="1456669356" sldId="280"/>
            <ac:spMk id="3" creationId="{C9E061FC-A15C-81B7-BE4F-65E6C1ABF0ED}"/>
          </ac:spMkLst>
        </pc:spChg>
      </pc:sldChg>
      <pc:sldChg chg="modSp add del mod">
        <pc:chgData name="Güler Demir" userId="51ad5cf4d1839854" providerId="LiveId" clId="{92F252D5-0EC3-4D5B-8D4C-9576C81B4C71}" dt="2025-08-07T19:52:24.647" v="2331" actId="2696"/>
        <pc:sldMkLst>
          <pc:docMk/>
          <pc:sldMk cId="3524781998" sldId="281"/>
        </pc:sldMkLst>
      </pc:sldChg>
      <pc:sldChg chg="modSp add mod">
        <pc:chgData name="Güler Demir" userId="51ad5cf4d1839854" providerId="LiveId" clId="{92F252D5-0EC3-4D5B-8D4C-9576C81B4C71}" dt="2025-08-07T19:37:09.471" v="2280" actId="14100"/>
        <pc:sldMkLst>
          <pc:docMk/>
          <pc:sldMk cId="536326252" sldId="282"/>
        </pc:sldMkLst>
        <pc:spChg chg="mod">
          <ac:chgData name="Güler Demir" userId="51ad5cf4d1839854" providerId="LiveId" clId="{92F252D5-0EC3-4D5B-8D4C-9576C81B4C71}" dt="2025-08-07T19:37:09.471" v="2280" actId="14100"/>
          <ac:spMkLst>
            <pc:docMk/>
            <pc:sldMk cId="536326252" sldId="282"/>
            <ac:spMk id="3" creationId="{7B4236B5-AF18-302C-E85B-9524ED5B73DB}"/>
          </ac:spMkLst>
        </pc:spChg>
      </pc:sldChg>
      <pc:sldChg chg="addSp delSp modSp add mod">
        <pc:chgData name="Güler Demir" userId="51ad5cf4d1839854" providerId="LiveId" clId="{92F252D5-0EC3-4D5B-8D4C-9576C81B4C71}" dt="2025-08-09T09:04:25.544" v="3789" actId="115"/>
        <pc:sldMkLst>
          <pc:docMk/>
          <pc:sldMk cId="3241848778" sldId="283"/>
        </pc:sldMkLst>
        <pc:spChg chg="mod">
          <ac:chgData name="Güler Demir" userId="51ad5cf4d1839854" providerId="LiveId" clId="{92F252D5-0EC3-4D5B-8D4C-9576C81B4C71}" dt="2025-08-09T07:41:05.873" v="3390" actId="27636"/>
          <ac:spMkLst>
            <pc:docMk/>
            <pc:sldMk cId="3241848778" sldId="283"/>
            <ac:spMk id="2" creationId="{6E071BB0-5A0F-A250-C928-58516F83481D}"/>
          </ac:spMkLst>
        </pc:spChg>
        <pc:spChg chg="mod">
          <ac:chgData name="Güler Demir" userId="51ad5cf4d1839854" providerId="LiveId" clId="{92F252D5-0EC3-4D5B-8D4C-9576C81B4C71}" dt="2025-08-09T09:04:25.544" v="3789" actId="115"/>
          <ac:spMkLst>
            <pc:docMk/>
            <pc:sldMk cId="3241848778" sldId="283"/>
            <ac:spMk id="3" creationId="{7D43998F-D7F7-83CD-7DDF-BFD25DE3210F}"/>
          </ac:spMkLst>
        </pc:spChg>
        <pc:spChg chg="add del">
          <ac:chgData name="Güler Demir" userId="51ad5cf4d1839854" providerId="LiveId" clId="{92F252D5-0EC3-4D5B-8D4C-9576C81B4C71}" dt="2025-08-09T07:33:59.158" v="3374" actId="22"/>
          <ac:spMkLst>
            <pc:docMk/>
            <pc:sldMk cId="3241848778" sldId="283"/>
            <ac:spMk id="5" creationId="{F88EBF8A-C18A-9E07-334C-5DD59BDF3210}"/>
          </ac:spMkLst>
        </pc:spChg>
      </pc:sldChg>
      <pc:sldChg chg="addSp delSp modSp add mod">
        <pc:chgData name="Güler Demir" userId="51ad5cf4d1839854" providerId="LiveId" clId="{92F252D5-0EC3-4D5B-8D4C-9576C81B4C71}" dt="2025-08-09T08:46:24.638" v="3617" actId="1076"/>
        <pc:sldMkLst>
          <pc:docMk/>
          <pc:sldMk cId="175227997" sldId="284"/>
        </pc:sldMkLst>
        <pc:spChg chg="del mod">
          <ac:chgData name="Güler Demir" userId="51ad5cf4d1839854" providerId="LiveId" clId="{92F252D5-0EC3-4D5B-8D4C-9576C81B4C71}" dt="2025-08-09T08:44:39.243" v="3608"/>
          <ac:spMkLst>
            <pc:docMk/>
            <pc:sldMk cId="175227997" sldId="284"/>
            <ac:spMk id="3" creationId="{9031ADBC-4280-437D-4731-1523B3CFFB61}"/>
          </ac:spMkLst>
        </pc:spChg>
        <pc:spChg chg="add mod">
          <ac:chgData name="Güler Demir" userId="51ad5cf4d1839854" providerId="LiveId" clId="{92F252D5-0EC3-4D5B-8D4C-9576C81B4C71}" dt="2025-08-09T08:46:24.638" v="3617" actId="1076"/>
          <ac:spMkLst>
            <pc:docMk/>
            <pc:sldMk cId="175227997" sldId="284"/>
            <ac:spMk id="6" creationId="{685FE43B-756C-E8E9-5AB9-452C413F9866}"/>
          </ac:spMkLst>
        </pc:spChg>
        <pc:picChg chg="add mod">
          <ac:chgData name="Güler Demir" userId="51ad5cf4d1839854" providerId="LiveId" clId="{92F252D5-0EC3-4D5B-8D4C-9576C81B4C71}" dt="2025-08-09T08:46:01.549" v="3612" actId="14100"/>
          <ac:picMkLst>
            <pc:docMk/>
            <pc:sldMk cId="175227997" sldId="284"/>
            <ac:picMk id="4" creationId="{B4AC3D97-F71F-1AB1-90C7-3D27E0FFB75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B81B0-DD59-459F-945D-F6F6F9C809B4}" type="datetimeFigureOut">
              <a:rPr lang="tr-TR" smtClean="0"/>
              <a:t>9.08.2025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1FD66A-A771-4A6A-BBA1-FAAB4F2C421A}" type="slidenum">
              <a:rPr lang="tr-TR" smtClean="0"/>
              <a:t>‹#›</a:t>
            </a:fld>
            <a:endParaRPr lang="tr-TR"/>
          </a:p>
        </p:txBody>
      </p:sp>
    </p:spTree>
    <p:extLst>
      <p:ext uri="{BB962C8B-B14F-4D97-AF65-F5344CB8AC3E}">
        <p14:creationId xmlns:p14="http://schemas.microsoft.com/office/powerpoint/2010/main" val="2077242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31FD66A-A771-4A6A-BBA1-FAAB4F2C421A}" type="slidenum">
              <a:rPr lang="tr-TR" smtClean="0"/>
              <a:t>5</a:t>
            </a:fld>
            <a:endParaRPr lang="tr-TR"/>
          </a:p>
        </p:txBody>
      </p:sp>
    </p:spTree>
    <p:extLst>
      <p:ext uri="{BB962C8B-B14F-4D97-AF65-F5344CB8AC3E}">
        <p14:creationId xmlns:p14="http://schemas.microsoft.com/office/powerpoint/2010/main" val="912145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F5BF7-810C-8641-A7D8-45CC9E95E3E6}"/>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AE38B04A-3420-EED9-E423-C7778464EA7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A41159A0-8ADE-9F2C-B236-E55A848D711D}"/>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76A8A307-ADF2-8C17-EC0F-5432EBE3A256}"/>
              </a:ext>
            </a:extLst>
          </p:cNvPr>
          <p:cNvSpPr>
            <a:spLocks noGrp="1"/>
          </p:cNvSpPr>
          <p:nvPr>
            <p:ph type="sldNum" sz="quarter" idx="5"/>
          </p:nvPr>
        </p:nvSpPr>
        <p:spPr/>
        <p:txBody>
          <a:bodyPr/>
          <a:lstStyle/>
          <a:p>
            <a:fld id="{831FD66A-A771-4A6A-BBA1-FAAB4F2C421A}" type="slidenum">
              <a:rPr lang="tr-TR" smtClean="0"/>
              <a:t>14</a:t>
            </a:fld>
            <a:endParaRPr lang="tr-TR"/>
          </a:p>
        </p:txBody>
      </p:sp>
    </p:spTree>
    <p:extLst>
      <p:ext uri="{BB962C8B-B14F-4D97-AF65-F5344CB8AC3E}">
        <p14:creationId xmlns:p14="http://schemas.microsoft.com/office/powerpoint/2010/main" val="553392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EFFE4-0140-84AD-262C-BF15A9F2F618}"/>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4CCF1492-239A-E57F-F2DA-18210870A1A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691FCAA-DECD-B292-9AFE-AFFA2D48114B}"/>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9C13DB9F-862F-1618-4E31-190117E350DB}"/>
              </a:ext>
            </a:extLst>
          </p:cNvPr>
          <p:cNvSpPr>
            <a:spLocks noGrp="1"/>
          </p:cNvSpPr>
          <p:nvPr>
            <p:ph type="sldNum" sz="quarter" idx="5"/>
          </p:nvPr>
        </p:nvSpPr>
        <p:spPr/>
        <p:txBody>
          <a:bodyPr/>
          <a:lstStyle/>
          <a:p>
            <a:fld id="{831FD66A-A771-4A6A-BBA1-FAAB4F2C421A}" type="slidenum">
              <a:rPr lang="tr-TR" smtClean="0"/>
              <a:t>15</a:t>
            </a:fld>
            <a:endParaRPr lang="tr-TR"/>
          </a:p>
        </p:txBody>
      </p:sp>
    </p:spTree>
    <p:extLst>
      <p:ext uri="{BB962C8B-B14F-4D97-AF65-F5344CB8AC3E}">
        <p14:creationId xmlns:p14="http://schemas.microsoft.com/office/powerpoint/2010/main" val="204479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BA811-22F7-AD43-842E-411E9FAF1ADC}"/>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570323B3-EE42-9B4D-8B86-9E134A3009C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26971DE-A40F-2A62-0BF9-FE01B5953C15}"/>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6F492A79-EC2D-9773-5BD9-D64A5C1F4F99}"/>
              </a:ext>
            </a:extLst>
          </p:cNvPr>
          <p:cNvSpPr>
            <a:spLocks noGrp="1"/>
          </p:cNvSpPr>
          <p:nvPr>
            <p:ph type="sldNum" sz="quarter" idx="5"/>
          </p:nvPr>
        </p:nvSpPr>
        <p:spPr/>
        <p:txBody>
          <a:bodyPr/>
          <a:lstStyle/>
          <a:p>
            <a:fld id="{831FD66A-A771-4A6A-BBA1-FAAB4F2C421A}" type="slidenum">
              <a:rPr lang="tr-TR" smtClean="0"/>
              <a:t>16</a:t>
            </a:fld>
            <a:endParaRPr lang="tr-TR"/>
          </a:p>
        </p:txBody>
      </p:sp>
    </p:spTree>
    <p:extLst>
      <p:ext uri="{BB962C8B-B14F-4D97-AF65-F5344CB8AC3E}">
        <p14:creationId xmlns:p14="http://schemas.microsoft.com/office/powerpoint/2010/main" val="585151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5D36E-4F68-6E32-3ACE-ED6A31F91C74}"/>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11F28CA3-4569-1371-E382-B0985F0476B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AB5C1F0D-97E3-3221-2497-DD794DF6438B}"/>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9EB2FE01-98E8-E17B-5C05-CB2A8651B1B6}"/>
              </a:ext>
            </a:extLst>
          </p:cNvPr>
          <p:cNvSpPr>
            <a:spLocks noGrp="1"/>
          </p:cNvSpPr>
          <p:nvPr>
            <p:ph type="sldNum" sz="quarter" idx="5"/>
          </p:nvPr>
        </p:nvSpPr>
        <p:spPr/>
        <p:txBody>
          <a:bodyPr/>
          <a:lstStyle/>
          <a:p>
            <a:fld id="{831FD66A-A771-4A6A-BBA1-FAAB4F2C421A}" type="slidenum">
              <a:rPr lang="tr-TR" smtClean="0"/>
              <a:t>17</a:t>
            </a:fld>
            <a:endParaRPr lang="tr-TR"/>
          </a:p>
        </p:txBody>
      </p:sp>
    </p:spTree>
    <p:extLst>
      <p:ext uri="{BB962C8B-B14F-4D97-AF65-F5344CB8AC3E}">
        <p14:creationId xmlns:p14="http://schemas.microsoft.com/office/powerpoint/2010/main" val="2522789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271F0-33BE-9AE2-CCC0-B74E2845319A}"/>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2CBDE57E-8535-61F5-FFE7-A8D65A79F56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32772D93-33D5-00CC-379F-A5B1F98535AE}"/>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F4E570D0-8607-15E0-0BFC-70B49279A186}"/>
              </a:ext>
            </a:extLst>
          </p:cNvPr>
          <p:cNvSpPr>
            <a:spLocks noGrp="1"/>
          </p:cNvSpPr>
          <p:nvPr>
            <p:ph type="sldNum" sz="quarter" idx="5"/>
          </p:nvPr>
        </p:nvSpPr>
        <p:spPr/>
        <p:txBody>
          <a:bodyPr/>
          <a:lstStyle/>
          <a:p>
            <a:fld id="{831FD66A-A771-4A6A-BBA1-FAAB4F2C421A}" type="slidenum">
              <a:rPr lang="tr-TR" smtClean="0"/>
              <a:t>18</a:t>
            </a:fld>
            <a:endParaRPr lang="tr-TR"/>
          </a:p>
        </p:txBody>
      </p:sp>
    </p:spTree>
    <p:extLst>
      <p:ext uri="{BB962C8B-B14F-4D97-AF65-F5344CB8AC3E}">
        <p14:creationId xmlns:p14="http://schemas.microsoft.com/office/powerpoint/2010/main" val="3920639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99640-E82B-4497-B135-8F77D614A3F0}"/>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0A941833-79B5-59F3-E709-E3353986E1A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B79F3EF0-1BA5-8B4C-1177-19BB536E8104}"/>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6F2769B4-763F-73A7-A232-33FA95395F37}"/>
              </a:ext>
            </a:extLst>
          </p:cNvPr>
          <p:cNvSpPr>
            <a:spLocks noGrp="1"/>
          </p:cNvSpPr>
          <p:nvPr>
            <p:ph type="sldNum" sz="quarter" idx="5"/>
          </p:nvPr>
        </p:nvSpPr>
        <p:spPr/>
        <p:txBody>
          <a:bodyPr/>
          <a:lstStyle/>
          <a:p>
            <a:fld id="{831FD66A-A771-4A6A-BBA1-FAAB4F2C421A}" type="slidenum">
              <a:rPr lang="tr-TR" smtClean="0"/>
              <a:t>19</a:t>
            </a:fld>
            <a:endParaRPr lang="tr-TR"/>
          </a:p>
        </p:txBody>
      </p:sp>
    </p:spTree>
    <p:extLst>
      <p:ext uri="{BB962C8B-B14F-4D97-AF65-F5344CB8AC3E}">
        <p14:creationId xmlns:p14="http://schemas.microsoft.com/office/powerpoint/2010/main" val="431052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48FDA-BE4A-42E6-341A-8229371FA693}"/>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8BF1985F-D7BB-8510-597F-7C0ACB0E99EB}"/>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5EB2AB2-F177-072E-93A9-D88B95687827}"/>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DEE848C7-5347-61A4-8D5F-6AD3FCE35629}"/>
              </a:ext>
            </a:extLst>
          </p:cNvPr>
          <p:cNvSpPr>
            <a:spLocks noGrp="1"/>
          </p:cNvSpPr>
          <p:nvPr>
            <p:ph type="sldNum" sz="quarter" idx="5"/>
          </p:nvPr>
        </p:nvSpPr>
        <p:spPr/>
        <p:txBody>
          <a:bodyPr/>
          <a:lstStyle/>
          <a:p>
            <a:fld id="{831FD66A-A771-4A6A-BBA1-FAAB4F2C421A}" type="slidenum">
              <a:rPr lang="tr-TR" smtClean="0"/>
              <a:t>20</a:t>
            </a:fld>
            <a:endParaRPr lang="tr-TR"/>
          </a:p>
        </p:txBody>
      </p:sp>
    </p:spTree>
    <p:extLst>
      <p:ext uri="{BB962C8B-B14F-4D97-AF65-F5344CB8AC3E}">
        <p14:creationId xmlns:p14="http://schemas.microsoft.com/office/powerpoint/2010/main" val="3297431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31FD66A-A771-4A6A-BBA1-FAAB4F2C421A}" type="slidenum">
              <a:rPr lang="tr-TR" smtClean="0"/>
              <a:t>21</a:t>
            </a:fld>
            <a:endParaRPr lang="tr-TR"/>
          </a:p>
        </p:txBody>
      </p:sp>
    </p:spTree>
    <p:extLst>
      <p:ext uri="{BB962C8B-B14F-4D97-AF65-F5344CB8AC3E}">
        <p14:creationId xmlns:p14="http://schemas.microsoft.com/office/powerpoint/2010/main" val="459380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5815C-0EA5-2F15-49EC-249AB0DBBD2B}"/>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C371DDE5-BED6-FDBA-0CAB-8E8FED19C0F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1980B77-4CB2-D305-21A2-015F584DE51B}"/>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083F00CC-6C96-FD44-B31D-8CF30DD282AC}"/>
              </a:ext>
            </a:extLst>
          </p:cNvPr>
          <p:cNvSpPr>
            <a:spLocks noGrp="1"/>
          </p:cNvSpPr>
          <p:nvPr>
            <p:ph type="sldNum" sz="quarter" idx="5"/>
          </p:nvPr>
        </p:nvSpPr>
        <p:spPr/>
        <p:txBody>
          <a:bodyPr/>
          <a:lstStyle/>
          <a:p>
            <a:fld id="{831FD66A-A771-4A6A-BBA1-FAAB4F2C421A}" type="slidenum">
              <a:rPr lang="tr-TR" smtClean="0"/>
              <a:t>6</a:t>
            </a:fld>
            <a:endParaRPr lang="tr-TR"/>
          </a:p>
        </p:txBody>
      </p:sp>
    </p:spTree>
    <p:extLst>
      <p:ext uri="{BB962C8B-B14F-4D97-AF65-F5344CB8AC3E}">
        <p14:creationId xmlns:p14="http://schemas.microsoft.com/office/powerpoint/2010/main" val="1339106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0C91C-EF14-7412-D077-141BA6F55205}"/>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8D2A0FCC-D516-D425-594C-015D3059250A}"/>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4970522-19AF-0646-E8D9-1F565DA54736}"/>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36998CC5-3DB9-24A0-8427-7AAC744C51CE}"/>
              </a:ext>
            </a:extLst>
          </p:cNvPr>
          <p:cNvSpPr>
            <a:spLocks noGrp="1"/>
          </p:cNvSpPr>
          <p:nvPr>
            <p:ph type="sldNum" sz="quarter" idx="5"/>
          </p:nvPr>
        </p:nvSpPr>
        <p:spPr/>
        <p:txBody>
          <a:bodyPr/>
          <a:lstStyle/>
          <a:p>
            <a:fld id="{831FD66A-A771-4A6A-BBA1-FAAB4F2C421A}" type="slidenum">
              <a:rPr lang="tr-TR" smtClean="0"/>
              <a:t>7</a:t>
            </a:fld>
            <a:endParaRPr lang="tr-TR"/>
          </a:p>
        </p:txBody>
      </p:sp>
    </p:spTree>
    <p:extLst>
      <p:ext uri="{BB962C8B-B14F-4D97-AF65-F5344CB8AC3E}">
        <p14:creationId xmlns:p14="http://schemas.microsoft.com/office/powerpoint/2010/main" val="472267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C7614-B79E-2612-B016-1EF5B7153CB5}"/>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BC1B6AE-254B-D5E2-5D7F-008230A5391C}"/>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D5FFE9A-F232-3F6C-33A3-ACE06DC69211}"/>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777D8B28-C681-FE82-3835-20E575B3E8E5}"/>
              </a:ext>
            </a:extLst>
          </p:cNvPr>
          <p:cNvSpPr>
            <a:spLocks noGrp="1"/>
          </p:cNvSpPr>
          <p:nvPr>
            <p:ph type="sldNum" sz="quarter" idx="5"/>
          </p:nvPr>
        </p:nvSpPr>
        <p:spPr/>
        <p:txBody>
          <a:bodyPr/>
          <a:lstStyle/>
          <a:p>
            <a:fld id="{831FD66A-A771-4A6A-BBA1-FAAB4F2C421A}" type="slidenum">
              <a:rPr lang="tr-TR" smtClean="0"/>
              <a:t>8</a:t>
            </a:fld>
            <a:endParaRPr lang="tr-TR"/>
          </a:p>
        </p:txBody>
      </p:sp>
    </p:spTree>
    <p:extLst>
      <p:ext uri="{BB962C8B-B14F-4D97-AF65-F5344CB8AC3E}">
        <p14:creationId xmlns:p14="http://schemas.microsoft.com/office/powerpoint/2010/main" val="1160023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6A89E-0BBD-6C06-1F23-BB8D57EDA9CD}"/>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2F71FCE5-70DE-24D7-79FF-C0A2BB58854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78301642-1CFC-B23A-0DA3-74F190916826}"/>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C285B9D7-CCE3-C5B1-492A-D7277A929301}"/>
              </a:ext>
            </a:extLst>
          </p:cNvPr>
          <p:cNvSpPr>
            <a:spLocks noGrp="1"/>
          </p:cNvSpPr>
          <p:nvPr>
            <p:ph type="sldNum" sz="quarter" idx="5"/>
          </p:nvPr>
        </p:nvSpPr>
        <p:spPr/>
        <p:txBody>
          <a:bodyPr/>
          <a:lstStyle/>
          <a:p>
            <a:fld id="{831FD66A-A771-4A6A-BBA1-FAAB4F2C421A}" type="slidenum">
              <a:rPr lang="tr-TR" smtClean="0"/>
              <a:t>9</a:t>
            </a:fld>
            <a:endParaRPr lang="tr-TR"/>
          </a:p>
        </p:txBody>
      </p:sp>
    </p:spTree>
    <p:extLst>
      <p:ext uri="{BB962C8B-B14F-4D97-AF65-F5344CB8AC3E}">
        <p14:creationId xmlns:p14="http://schemas.microsoft.com/office/powerpoint/2010/main" val="3843609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79404-6C1E-202D-38AF-E3462C25D6AA}"/>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24328EC5-2670-C9B5-0380-D80197D677BF}"/>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B0B57581-DD6E-DDE0-ECB2-6D5EE020C869}"/>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B5D75A1B-2F67-2CE7-8D31-CEF24774AD6A}"/>
              </a:ext>
            </a:extLst>
          </p:cNvPr>
          <p:cNvSpPr>
            <a:spLocks noGrp="1"/>
          </p:cNvSpPr>
          <p:nvPr>
            <p:ph type="sldNum" sz="quarter" idx="5"/>
          </p:nvPr>
        </p:nvSpPr>
        <p:spPr/>
        <p:txBody>
          <a:bodyPr/>
          <a:lstStyle/>
          <a:p>
            <a:fld id="{831FD66A-A771-4A6A-BBA1-FAAB4F2C421A}" type="slidenum">
              <a:rPr lang="tr-TR" smtClean="0"/>
              <a:t>10</a:t>
            </a:fld>
            <a:endParaRPr lang="tr-TR"/>
          </a:p>
        </p:txBody>
      </p:sp>
    </p:spTree>
    <p:extLst>
      <p:ext uri="{BB962C8B-B14F-4D97-AF65-F5344CB8AC3E}">
        <p14:creationId xmlns:p14="http://schemas.microsoft.com/office/powerpoint/2010/main" val="267556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5DB04-1066-D631-C87E-B9CA4709A6F5}"/>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3F6FFBB3-00AD-F96B-6FD5-B4D3F2B975D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7B4FE258-38F9-D797-2E24-960470144EA6}"/>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1B070F43-7AE2-804A-9A51-77397739C84D}"/>
              </a:ext>
            </a:extLst>
          </p:cNvPr>
          <p:cNvSpPr>
            <a:spLocks noGrp="1"/>
          </p:cNvSpPr>
          <p:nvPr>
            <p:ph type="sldNum" sz="quarter" idx="5"/>
          </p:nvPr>
        </p:nvSpPr>
        <p:spPr/>
        <p:txBody>
          <a:bodyPr/>
          <a:lstStyle/>
          <a:p>
            <a:fld id="{831FD66A-A771-4A6A-BBA1-FAAB4F2C421A}" type="slidenum">
              <a:rPr lang="tr-TR" smtClean="0"/>
              <a:t>11</a:t>
            </a:fld>
            <a:endParaRPr lang="tr-TR"/>
          </a:p>
        </p:txBody>
      </p:sp>
    </p:spTree>
    <p:extLst>
      <p:ext uri="{BB962C8B-B14F-4D97-AF65-F5344CB8AC3E}">
        <p14:creationId xmlns:p14="http://schemas.microsoft.com/office/powerpoint/2010/main" val="3276042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8B207-B42B-6757-490B-2F187A2D780F}"/>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9C25CDA4-9E1B-0ECD-6177-1C7036199A6C}"/>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FA54C11-5745-0BB2-83E4-F7499C696E9E}"/>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1F4CC0C1-6240-9DFC-F4F5-975A2C70F3A6}"/>
              </a:ext>
            </a:extLst>
          </p:cNvPr>
          <p:cNvSpPr>
            <a:spLocks noGrp="1"/>
          </p:cNvSpPr>
          <p:nvPr>
            <p:ph type="sldNum" sz="quarter" idx="5"/>
          </p:nvPr>
        </p:nvSpPr>
        <p:spPr/>
        <p:txBody>
          <a:bodyPr/>
          <a:lstStyle/>
          <a:p>
            <a:fld id="{831FD66A-A771-4A6A-BBA1-FAAB4F2C421A}" type="slidenum">
              <a:rPr lang="tr-TR" smtClean="0"/>
              <a:t>12</a:t>
            </a:fld>
            <a:endParaRPr lang="tr-TR"/>
          </a:p>
        </p:txBody>
      </p:sp>
    </p:spTree>
    <p:extLst>
      <p:ext uri="{BB962C8B-B14F-4D97-AF65-F5344CB8AC3E}">
        <p14:creationId xmlns:p14="http://schemas.microsoft.com/office/powerpoint/2010/main" val="743045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7B7EA-F61A-4BB5-6786-CAF596438817}"/>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B6E19A5E-8C7A-23DE-26DB-E19A4C1F1B57}"/>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CB276EA6-819D-D0D1-5EAD-697C5668DDC7}"/>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A8CE9D64-11B9-5044-3193-CBB04F97EDF9}"/>
              </a:ext>
            </a:extLst>
          </p:cNvPr>
          <p:cNvSpPr>
            <a:spLocks noGrp="1"/>
          </p:cNvSpPr>
          <p:nvPr>
            <p:ph type="sldNum" sz="quarter" idx="5"/>
          </p:nvPr>
        </p:nvSpPr>
        <p:spPr/>
        <p:txBody>
          <a:bodyPr/>
          <a:lstStyle/>
          <a:p>
            <a:fld id="{831FD66A-A771-4A6A-BBA1-FAAB4F2C421A}" type="slidenum">
              <a:rPr lang="tr-TR" smtClean="0"/>
              <a:t>13</a:t>
            </a:fld>
            <a:endParaRPr lang="tr-TR"/>
          </a:p>
        </p:txBody>
      </p:sp>
    </p:spTree>
    <p:extLst>
      <p:ext uri="{BB962C8B-B14F-4D97-AF65-F5344CB8AC3E}">
        <p14:creationId xmlns:p14="http://schemas.microsoft.com/office/powerpoint/2010/main" val="81438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8/9/2025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2A54C80-263E-416B-A8E0-580EDEADCBDC}" type="datetimeFigureOut">
              <a:rPr lang="en-US" dirty="0"/>
              <a:t>8/9/2025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8/9/2025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8/9/2025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ulerdemir@kastamonu.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adilmedya.com/dilin-islevi/" TargetMode="External"/><Relationship Id="rId3" Type="http://schemas.openxmlformats.org/officeDocument/2006/relationships/hyperlink" Target="https://www.brainkart.com/article/Definition,-Functions-and-Importance-of-Communication_33519/" TargetMode="External"/><Relationship Id="rId7" Type="http://schemas.openxmlformats.org/officeDocument/2006/relationships/hyperlink" Target="https://www.researchgate.net/publication/344318695_The_Functions_of_Communication/citation/download"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geektonight.com/organisational-communication/" TargetMode="External"/><Relationship Id="rId5" Type="http://schemas.openxmlformats.org/officeDocument/2006/relationships/hyperlink" Target="https://web.harran.edu.tr/assets/uploads/other/files/birecik/files/%C4%B0LET%C4%B0%C5%9E%C4%B0M_DERS_NOTLARI.pdf" TargetMode="External"/><Relationship Id="rId4" Type="http://schemas.openxmlformats.org/officeDocument/2006/relationships/hyperlink" Target="https://online.hbs.edu/blog/post/organizational-communication" TargetMode="External"/><Relationship Id="rId9" Type="http://schemas.openxmlformats.org/officeDocument/2006/relationships/hyperlink" Target="https://dergipark.org.tr/tr/pub/huefd/issue/41194/50439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1084634"/>
            <a:ext cx="7766936" cy="2717575"/>
          </a:xfrm>
        </p:spPr>
        <p:txBody>
          <a:bodyPr/>
          <a:lstStyle/>
          <a:p>
            <a:pPr algn="ctr"/>
            <a:r>
              <a:rPr lang="tr-TR" sz="3200" b="1" dirty="0"/>
              <a:t>MEDYA VE İLETİŞİM </a:t>
            </a:r>
            <a:br>
              <a:rPr lang="tr-TR" sz="3200" b="1" dirty="0"/>
            </a:br>
            <a:r>
              <a:rPr lang="tr-TR" sz="3200" b="1" dirty="0"/>
              <a:t>3. HAFTA </a:t>
            </a:r>
            <a:br>
              <a:rPr lang="tr-TR" sz="3200" b="1" dirty="0"/>
            </a:br>
            <a:r>
              <a:rPr lang="tr-TR" sz="3200" b="1" dirty="0"/>
              <a:t>Medya ve İletişimde </a:t>
            </a:r>
            <a:br>
              <a:rPr lang="tr-TR" sz="3200" b="1" dirty="0"/>
            </a:br>
            <a:r>
              <a:rPr lang="tr-TR" sz="3200" b="1" dirty="0"/>
              <a:t>Temel İşlevler, Kurumsal İletişim ve Güncel Yaklaşımlar</a:t>
            </a:r>
            <a:endParaRPr lang="en-US" sz="3200" b="1" dirty="0"/>
          </a:p>
        </p:txBody>
      </p:sp>
      <p:sp>
        <p:nvSpPr>
          <p:cNvPr id="3" name="Alt Başlık 2"/>
          <p:cNvSpPr>
            <a:spLocks noGrp="1"/>
          </p:cNvSpPr>
          <p:nvPr>
            <p:ph type="subTitle" idx="1"/>
          </p:nvPr>
        </p:nvSpPr>
        <p:spPr>
          <a:xfrm>
            <a:off x="1507067" y="4364731"/>
            <a:ext cx="7868945" cy="1462863"/>
          </a:xfrm>
        </p:spPr>
        <p:txBody>
          <a:bodyPr>
            <a:normAutofit fontScale="25000" lnSpcReduction="20000"/>
          </a:bodyPr>
          <a:lstStyle/>
          <a:p>
            <a:r>
              <a:rPr lang="tr-TR" sz="5600" b="1" dirty="0"/>
              <a:t>GÜLER DEMİR</a:t>
            </a:r>
          </a:p>
          <a:p>
            <a:r>
              <a:rPr lang="tr-TR" sz="5600" b="1" dirty="0"/>
              <a:t>Kastamonu Üniversitesi</a:t>
            </a:r>
          </a:p>
          <a:p>
            <a:r>
              <a:rPr lang="tr-TR" sz="5600" b="1" dirty="0"/>
              <a:t>İnsan ve Toplum Bilimleri Fakültesi</a:t>
            </a:r>
          </a:p>
          <a:p>
            <a:r>
              <a:rPr lang="tr-TR" sz="5600" b="1" dirty="0"/>
              <a:t>Bilgi ve Belge Yönetimi Bölümü</a:t>
            </a:r>
          </a:p>
          <a:p>
            <a:r>
              <a:rPr lang="tr-TR" sz="5600" b="1" dirty="0">
                <a:hlinkClick r:id="rId2"/>
              </a:rPr>
              <a:t>gulerdemir@kastamonu.edu.tr</a:t>
            </a:r>
            <a:endParaRPr lang="tr-TR" sz="5600" b="1" dirty="0"/>
          </a:p>
          <a:p>
            <a:endParaRPr lang="en-US" dirty="0"/>
          </a:p>
        </p:txBody>
      </p:sp>
    </p:spTree>
    <p:extLst>
      <p:ext uri="{BB962C8B-B14F-4D97-AF65-F5344CB8AC3E}">
        <p14:creationId xmlns:p14="http://schemas.microsoft.com/office/powerpoint/2010/main" val="95135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AF5C2-6C78-4968-C123-C189F15A6BD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E14B12C-C786-1DC3-4579-8F0E109BE44B}"/>
              </a:ext>
            </a:extLst>
          </p:cNvPr>
          <p:cNvSpPr>
            <a:spLocks noGrp="1"/>
          </p:cNvSpPr>
          <p:nvPr>
            <p:ph type="title"/>
          </p:nvPr>
        </p:nvSpPr>
        <p:spPr>
          <a:xfrm>
            <a:off x="662586" y="246854"/>
            <a:ext cx="8596668" cy="447354"/>
          </a:xfrm>
        </p:spPr>
        <p:txBody>
          <a:bodyPr>
            <a:normAutofit fontScale="90000"/>
          </a:bodyPr>
          <a:lstStyle/>
          <a:p>
            <a:pPr algn="ctr"/>
            <a:r>
              <a:rPr lang="tr-TR" sz="3000" b="1" dirty="0"/>
              <a:t>İLETİŞİMİN İŞLEVLERİ</a:t>
            </a:r>
            <a:endParaRPr lang="en-US" sz="3000" b="1" dirty="0"/>
          </a:p>
        </p:txBody>
      </p:sp>
      <p:sp>
        <p:nvSpPr>
          <p:cNvPr id="3" name="İçerik Yer Tutucusu 2">
            <a:extLst>
              <a:ext uri="{FF2B5EF4-FFF2-40B4-BE49-F238E27FC236}">
                <a16:creationId xmlns:a16="http://schemas.microsoft.com/office/drawing/2014/main" id="{6CC349CD-9E59-2A8D-B9D8-7F09CDABF5C1}"/>
              </a:ext>
            </a:extLst>
          </p:cNvPr>
          <p:cNvSpPr>
            <a:spLocks noGrp="1"/>
          </p:cNvSpPr>
          <p:nvPr>
            <p:ph idx="1"/>
          </p:nvPr>
        </p:nvSpPr>
        <p:spPr>
          <a:xfrm>
            <a:off x="529496" y="754678"/>
            <a:ext cx="9438005" cy="1711284"/>
          </a:xfrm>
        </p:spPr>
        <p:txBody>
          <a:bodyPr>
            <a:noAutofit/>
          </a:bodyPr>
          <a:lstStyle/>
          <a:p>
            <a:pPr marL="0" indent="0" algn="just">
              <a:buNone/>
            </a:pPr>
            <a:r>
              <a:rPr lang="tr-TR" sz="1600" b="1" u="sng" dirty="0"/>
              <a:t>Özetle, </a:t>
            </a:r>
          </a:p>
          <a:p>
            <a:pPr marL="0" indent="0" algn="just">
              <a:buNone/>
            </a:pPr>
            <a:r>
              <a:rPr lang="tr-TR" sz="1600" b="1" dirty="0"/>
              <a:t>iletişimin temel işlevleri, toplumun sürdürülebilirliği, gelişimi ve düzeni açısından yaşamsal öneme sahiptir. </a:t>
            </a:r>
          </a:p>
          <a:p>
            <a:pPr marL="0" indent="0" algn="just">
              <a:buNone/>
            </a:pPr>
            <a:r>
              <a:rPr lang="tr-TR" sz="1600" b="1" dirty="0"/>
              <a:t>Bu işlevler sayesinde bilgi aktarılır, toplumsal değerler ve kültür paylaşılır, uyum ve bütünleşme sağlanır ve toplumun gereksinim duyduğu gelişim adımları atılır.</a:t>
            </a:r>
          </a:p>
        </p:txBody>
      </p:sp>
      <p:pic>
        <p:nvPicPr>
          <p:cNvPr id="4" name="Resim 3">
            <a:extLst>
              <a:ext uri="{FF2B5EF4-FFF2-40B4-BE49-F238E27FC236}">
                <a16:creationId xmlns:a16="http://schemas.microsoft.com/office/drawing/2014/main" id="{099AF22A-847D-BBF5-D2C2-29E301B52D9B}"/>
              </a:ext>
            </a:extLst>
          </p:cNvPr>
          <p:cNvPicPr>
            <a:picLocks noChangeAspect="1"/>
          </p:cNvPicPr>
          <p:nvPr/>
        </p:nvPicPr>
        <p:blipFill>
          <a:blip r:embed="rId3"/>
          <a:stretch>
            <a:fillRect/>
          </a:stretch>
        </p:blipFill>
        <p:spPr>
          <a:xfrm>
            <a:off x="1757565" y="2816563"/>
            <a:ext cx="7324725" cy="2324100"/>
          </a:xfrm>
          <a:prstGeom prst="rect">
            <a:avLst/>
          </a:prstGeom>
        </p:spPr>
      </p:pic>
      <p:sp>
        <p:nvSpPr>
          <p:cNvPr id="6" name="Metin kutusu 5">
            <a:extLst>
              <a:ext uri="{FF2B5EF4-FFF2-40B4-BE49-F238E27FC236}">
                <a16:creationId xmlns:a16="http://schemas.microsoft.com/office/drawing/2014/main" id="{BBD22453-6F3A-0C85-D5BE-4B3F0C68F010}"/>
              </a:ext>
            </a:extLst>
          </p:cNvPr>
          <p:cNvSpPr txBox="1"/>
          <p:nvPr/>
        </p:nvSpPr>
        <p:spPr>
          <a:xfrm>
            <a:off x="1867711" y="5379555"/>
            <a:ext cx="6410527" cy="307777"/>
          </a:xfrm>
          <a:prstGeom prst="rect">
            <a:avLst/>
          </a:prstGeom>
          <a:noFill/>
        </p:spPr>
        <p:txBody>
          <a:bodyPr wrap="square">
            <a:spAutoFit/>
          </a:bodyPr>
          <a:lstStyle/>
          <a:p>
            <a:r>
              <a:rPr lang="en-US" sz="1400" b="1" dirty="0"/>
              <a:t>Definition, </a:t>
            </a:r>
            <a:r>
              <a:rPr lang="tr-TR" sz="1400" b="1" dirty="0"/>
              <a:t>f</a:t>
            </a:r>
            <a:r>
              <a:rPr lang="en-US" sz="1400" b="1" dirty="0" err="1"/>
              <a:t>unctions</a:t>
            </a:r>
            <a:r>
              <a:rPr lang="en-US" sz="1400" b="1" dirty="0"/>
              <a:t> and </a:t>
            </a:r>
            <a:r>
              <a:rPr lang="tr-TR" sz="1400" b="1" dirty="0"/>
              <a:t>i</a:t>
            </a:r>
            <a:r>
              <a:rPr lang="en-US" sz="1400" b="1" dirty="0" err="1"/>
              <a:t>mportance</a:t>
            </a:r>
            <a:r>
              <a:rPr lang="en-US" sz="1400" b="1" dirty="0"/>
              <a:t> of</a:t>
            </a:r>
            <a:r>
              <a:rPr lang="tr-TR" sz="1400" b="1" dirty="0"/>
              <a:t> c</a:t>
            </a:r>
            <a:r>
              <a:rPr lang="en-US" sz="1400" b="1" dirty="0" err="1"/>
              <a:t>ommunication</a:t>
            </a:r>
            <a:r>
              <a:rPr lang="tr-TR" sz="1400" b="1" dirty="0"/>
              <a:t> (</a:t>
            </a:r>
            <a:r>
              <a:rPr lang="tr-TR" sz="1400" b="1" dirty="0" err="1"/>
              <a:t>BrainKart</a:t>
            </a:r>
            <a:r>
              <a:rPr lang="tr-TR" sz="1400" b="1" dirty="0"/>
              <a:t>, 2018). </a:t>
            </a:r>
          </a:p>
        </p:txBody>
      </p:sp>
    </p:spTree>
    <p:extLst>
      <p:ext uri="{BB962C8B-B14F-4D97-AF65-F5344CB8AC3E}">
        <p14:creationId xmlns:p14="http://schemas.microsoft.com/office/powerpoint/2010/main" val="323589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C7E7F-B9F2-B0B5-3EE1-AF9225E12E0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515F17C-E6BA-7B47-4BC5-A07207F51DB0}"/>
              </a:ext>
            </a:extLst>
          </p:cNvPr>
          <p:cNvSpPr>
            <a:spLocks noGrp="1"/>
          </p:cNvSpPr>
          <p:nvPr>
            <p:ph type="title"/>
          </p:nvPr>
        </p:nvSpPr>
        <p:spPr>
          <a:xfrm>
            <a:off x="687166" y="319534"/>
            <a:ext cx="8596668" cy="560819"/>
          </a:xfrm>
        </p:spPr>
        <p:txBody>
          <a:bodyPr>
            <a:normAutofit fontScale="90000"/>
          </a:bodyPr>
          <a:lstStyle/>
          <a:p>
            <a:pPr algn="ctr"/>
            <a:r>
              <a:rPr lang="tr-TR" sz="3200" b="1" dirty="0"/>
              <a:t>KURUMSAL İLETİŞİM VE İŞLEVLERİ</a:t>
            </a:r>
            <a:endParaRPr lang="en-US" sz="3200" b="1" dirty="0"/>
          </a:p>
        </p:txBody>
      </p:sp>
      <p:sp>
        <p:nvSpPr>
          <p:cNvPr id="3" name="İçerik Yer Tutucusu 2">
            <a:extLst>
              <a:ext uri="{FF2B5EF4-FFF2-40B4-BE49-F238E27FC236}">
                <a16:creationId xmlns:a16="http://schemas.microsoft.com/office/drawing/2014/main" id="{4B4B84BD-CA70-06ED-E2E4-C3C1A84E5E87}"/>
              </a:ext>
            </a:extLst>
          </p:cNvPr>
          <p:cNvSpPr>
            <a:spLocks noGrp="1"/>
          </p:cNvSpPr>
          <p:nvPr>
            <p:ph idx="1"/>
          </p:nvPr>
        </p:nvSpPr>
        <p:spPr>
          <a:xfrm>
            <a:off x="536819" y="968477"/>
            <a:ext cx="9438005" cy="5466370"/>
          </a:xfrm>
        </p:spPr>
        <p:txBody>
          <a:bodyPr>
            <a:noAutofit/>
          </a:bodyPr>
          <a:lstStyle/>
          <a:p>
            <a:pPr marL="0" indent="0" algn="ctr">
              <a:buNone/>
            </a:pPr>
            <a:r>
              <a:rPr lang="tr-TR" sz="2000" b="1" u="sng" dirty="0"/>
              <a:t>Kurumsal İletişimin Önemi ve Tanımı</a:t>
            </a:r>
          </a:p>
          <a:p>
            <a:pPr marL="0" indent="0" algn="just">
              <a:buNone/>
            </a:pPr>
            <a:r>
              <a:rPr lang="tr-TR" b="1" dirty="0"/>
              <a:t>Günümüz teknolojik ve iletişim çağında kurumlar, varlıklarını sürdürebilmek, farkındalık yaratmak ve rekabet edebilmek için tüm hedef kitleleriyle iletişim kurmak zorundadır.</a:t>
            </a:r>
          </a:p>
          <a:p>
            <a:pPr marL="0" indent="0" algn="just">
              <a:buNone/>
            </a:pPr>
            <a:r>
              <a:rPr lang="tr-TR" b="1" dirty="0"/>
              <a:t>Kurumsal iletişim, kurumun iç ve dış hedef kitlelerine yönelik yürüttüğü iletişim etkinliklerinin bütününü ifade eder. </a:t>
            </a:r>
          </a:p>
          <a:p>
            <a:pPr marL="0" indent="0" algn="just">
              <a:buNone/>
            </a:pPr>
            <a:r>
              <a:rPr lang="tr-TR" b="1" dirty="0"/>
              <a:t>Bu süreç, kurumun işleyişini sağlamak ve hedeflere ulaşmak amacıyla, kurum içi bölümler ve çevresi arasında bilgi ve düşünce alışverişini sağlayan, toplumsal bir süreçtir. </a:t>
            </a:r>
          </a:p>
          <a:p>
            <a:pPr marL="0" indent="0" algn="just">
              <a:buNone/>
            </a:pPr>
            <a:r>
              <a:rPr lang="tr-TR" b="1" dirty="0"/>
              <a:t>Ayrıca, kurumların ilişkilerini düzenlemek ve imajlarını olumlu yönde etkilemek için etkin ve verimli iletişim yöntemlerini kullanan yönetimin bir aracıdır. Günümüzde, kurumsal iletişim stratejik bir yönetim aracı olarak, kurumların imaj ve itibarını güçlendirmede kritik bir rol oynamaktadır (</a:t>
            </a:r>
            <a:r>
              <a:rPr lang="tr-TR" b="1" dirty="0" err="1"/>
              <a:t>Demirdöğmez</a:t>
            </a:r>
            <a:r>
              <a:rPr lang="tr-TR" b="1" dirty="0"/>
              <a:t>, </a:t>
            </a:r>
            <a:r>
              <a:rPr lang="tr-TR" b="1" dirty="0" err="1"/>
              <a:t>t.y</a:t>
            </a:r>
            <a:r>
              <a:rPr lang="tr-TR" b="1" dirty="0"/>
              <a:t>.). Kurumsal ya da örgütsel iletişim, bireylerin resmi bir örgüt ortamında sözlü ve sözsüz mesajlar aracılığıyla diğer bireylerin zihninde anlam oluşturma sürecidir.</a:t>
            </a:r>
            <a:endParaRPr lang="tr-TR" sz="2000" b="1" dirty="0"/>
          </a:p>
        </p:txBody>
      </p:sp>
    </p:spTree>
    <p:extLst>
      <p:ext uri="{BB962C8B-B14F-4D97-AF65-F5344CB8AC3E}">
        <p14:creationId xmlns:p14="http://schemas.microsoft.com/office/powerpoint/2010/main" val="565324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6C257-7F21-12A2-B64F-9576F44F5CC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8875C04-F54B-5D03-110F-F466D35CC0E5}"/>
              </a:ext>
            </a:extLst>
          </p:cNvPr>
          <p:cNvSpPr>
            <a:spLocks noGrp="1"/>
          </p:cNvSpPr>
          <p:nvPr>
            <p:ph type="title"/>
          </p:nvPr>
        </p:nvSpPr>
        <p:spPr>
          <a:xfrm>
            <a:off x="1031229" y="452270"/>
            <a:ext cx="8596668" cy="539951"/>
          </a:xfrm>
        </p:spPr>
        <p:txBody>
          <a:bodyPr>
            <a:normAutofit fontScale="90000"/>
          </a:bodyPr>
          <a:lstStyle/>
          <a:p>
            <a:pPr algn="ctr"/>
            <a:r>
              <a:rPr lang="tr-TR" sz="3200" b="1" dirty="0"/>
              <a:t>KURUMSAL İLETİŞİM VE İŞLEVLERİ</a:t>
            </a:r>
            <a:endParaRPr lang="en-US" sz="3200" b="1" dirty="0"/>
          </a:p>
        </p:txBody>
      </p:sp>
      <p:sp>
        <p:nvSpPr>
          <p:cNvPr id="3" name="İçerik Yer Tutucusu 2">
            <a:extLst>
              <a:ext uri="{FF2B5EF4-FFF2-40B4-BE49-F238E27FC236}">
                <a16:creationId xmlns:a16="http://schemas.microsoft.com/office/drawing/2014/main" id="{C524F2E8-D1FD-7A25-66B3-78C123D5F3B4}"/>
              </a:ext>
            </a:extLst>
          </p:cNvPr>
          <p:cNvSpPr>
            <a:spLocks noGrp="1"/>
          </p:cNvSpPr>
          <p:nvPr>
            <p:ph idx="1"/>
          </p:nvPr>
        </p:nvSpPr>
        <p:spPr>
          <a:xfrm>
            <a:off x="954638" y="1215853"/>
            <a:ext cx="9438005" cy="3770670"/>
          </a:xfrm>
        </p:spPr>
        <p:txBody>
          <a:bodyPr>
            <a:noAutofit/>
          </a:bodyPr>
          <a:lstStyle/>
          <a:p>
            <a:pPr marL="0" indent="0" algn="just">
              <a:buNone/>
            </a:pPr>
            <a:r>
              <a:rPr lang="tr-TR" sz="2000" b="1" dirty="0"/>
              <a:t>Kurumsal iletişimin işlevleri aşağıdaki biçimde özetlenebilir:</a:t>
            </a:r>
          </a:p>
          <a:p>
            <a:pPr algn="just"/>
            <a:r>
              <a:rPr lang="tr-TR" sz="2000" b="1" dirty="0"/>
              <a:t>Kurum içi ve kurum dışı faaliyetleri desteklemek (düzenleme işlevi)</a:t>
            </a:r>
          </a:p>
          <a:p>
            <a:pPr algn="just"/>
            <a:r>
              <a:rPr lang="tr-TR" sz="2000" b="1" dirty="0"/>
              <a:t>Kurum ve ürün yönetimine kimlik oluşturmak (İkna etme işlevi)</a:t>
            </a:r>
          </a:p>
          <a:p>
            <a:pPr algn="just"/>
            <a:r>
              <a:rPr lang="tr-TR" sz="2000" b="1" dirty="0"/>
              <a:t>Kurum içi ve kurum dışı hedef kitleye bilgi vermek (bilgi verme işlevi)</a:t>
            </a:r>
          </a:p>
          <a:p>
            <a:pPr algn="just"/>
            <a:r>
              <a:rPr lang="tr-TR" sz="2000" b="1" dirty="0"/>
              <a:t>İyi bir kurum vatandaşı olarak bireyleri sosyalleştirmek (bütünleştirme işlevi) (</a:t>
            </a:r>
            <a:r>
              <a:rPr lang="tr-TR" sz="2000" b="1" dirty="0" err="1"/>
              <a:t>Demirdöğmez</a:t>
            </a:r>
            <a:r>
              <a:rPr lang="tr-TR" sz="2000" b="1" dirty="0"/>
              <a:t>, </a:t>
            </a:r>
            <a:r>
              <a:rPr lang="tr-TR" sz="2000" b="1" dirty="0" err="1"/>
              <a:t>t.y</a:t>
            </a:r>
            <a:r>
              <a:rPr lang="tr-TR" sz="2000" b="1" dirty="0"/>
              <a:t>.).</a:t>
            </a:r>
          </a:p>
        </p:txBody>
      </p:sp>
    </p:spTree>
    <p:extLst>
      <p:ext uri="{BB962C8B-B14F-4D97-AF65-F5344CB8AC3E}">
        <p14:creationId xmlns:p14="http://schemas.microsoft.com/office/powerpoint/2010/main" val="616630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3881B-93E8-7410-7A44-4CD42D27870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14E331F-80B7-B37D-29DC-01A7AFEAC919}"/>
              </a:ext>
            </a:extLst>
          </p:cNvPr>
          <p:cNvSpPr>
            <a:spLocks noGrp="1"/>
          </p:cNvSpPr>
          <p:nvPr>
            <p:ph type="title"/>
          </p:nvPr>
        </p:nvSpPr>
        <p:spPr>
          <a:xfrm>
            <a:off x="687166" y="462102"/>
            <a:ext cx="8596668" cy="491627"/>
          </a:xfrm>
        </p:spPr>
        <p:txBody>
          <a:bodyPr>
            <a:noAutofit/>
          </a:bodyPr>
          <a:lstStyle/>
          <a:p>
            <a:pPr algn="ctr"/>
            <a:r>
              <a:rPr lang="tr-TR" sz="3200" b="1" dirty="0"/>
              <a:t>KURUMSAL İLETİŞİM VE İŞLEVLERİ</a:t>
            </a:r>
            <a:endParaRPr lang="en-US" sz="3200" b="1" dirty="0"/>
          </a:p>
        </p:txBody>
      </p:sp>
      <p:sp>
        <p:nvSpPr>
          <p:cNvPr id="3" name="İçerik Yer Tutucusu 2">
            <a:extLst>
              <a:ext uri="{FF2B5EF4-FFF2-40B4-BE49-F238E27FC236}">
                <a16:creationId xmlns:a16="http://schemas.microsoft.com/office/drawing/2014/main" id="{D7E2784A-D4C3-E4C3-A6EB-EB77EF63FC91}"/>
              </a:ext>
            </a:extLst>
          </p:cNvPr>
          <p:cNvSpPr>
            <a:spLocks noGrp="1"/>
          </p:cNvSpPr>
          <p:nvPr>
            <p:ph idx="1"/>
          </p:nvPr>
        </p:nvSpPr>
        <p:spPr>
          <a:xfrm>
            <a:off x="615477" y="1154558"/>
            <a:ext cx="9438005" cy="3962191"/>
          </a:xfrm>
        </p:spPr>
        <p:txBody>
          <a:bodyPr>
            <a:noAutofit/>
          </a:bodyPr>
          <a:lstStyle/>
          <a:p>
            <a:pPr marL="0" indent="0" algn="just">
              <a:buNone/>
            </a:pPr>
            <a:r>
              <a:rPr lang="tr-TR" sz="2000" b="1" dirty="0"/>
              <a:t>Kurumsal ya da örgütsel iletişim kavramı, uyum, koordinasyon ve hedeflere ulaşmayı hedefleyen, örgüt içinde ve dışında bilgi paylaşımıyla ilgili tüm faaliyetleri kapsar. Davranışı kontrol etmede, motivasyonu artırmada, çatışmaları çözmede ve stratejik planlamayı desteklemede yaşamsal bir rol oynar (</a:t>
            </a:r>
            <a:r>
              <a:rPr lang="es-ES" sz="2000" b="1" dirty="0"/>
              <a:t>Zorlu ve Korkmaz, 2021</a:t>
            </a:r>
            <a:r>
              <a:rPr lang="tr-TR" sz="2000" b="1" dirty="0"/>
              <a:t>,</a:t>
            </a:r>
            <a:r>
              <a:rPr lang="es-ES" sz="2000" b="1" dirty="0"/>
              <a:t> </a:t>
            </a:r>
            <a:r>
              <a:rPr lang="tr-TR" sz="2000" b="1" dirty="0" err="1"/>
              <a:t>ss</a:t>
            </a:r>
            <a:r>
              <a:rPr lang="tr-TR" sz="2000" b="1" dirty="0"/>
              <a:t>. 307-308). </a:t>
            </a:r>
          </a:p>
          <a:p>
            <a:pPr marL="0" indent="0" algn="just">
              <a:buNone/>
            </a:pPr>
            <a:r>
              <a:rPr lang="tr-TR" sz="2000" b="1" dirty="0"/>
              <a:t>Küreselleşme, teknolojik gelişmeler ve toplumsal değişimlerin yönlendirdiği günümüzün karmaşık örgütsel ortamında, etkili örgütsel iletişim, örgütsel hedeflere ulaşmak ve sürekliliği sağlamak için oldukça önemlidir (</a:t>
            </a:r>
            <a:r>
              <a:rPr lang="es-ES" sz="2000" b="1" dirty="0"/>
              <a:t>Zorlu ve Korkmaz, 2021</a:t>
            </a:r>
            <a:r>
              <a:rPr lang="tr-TR" sz="2000" b="1" dirty="0"/>
              <a:t>, </a:t>
            </a:r>
            <a:r>
              <a:rPr lang="tr-TR" sz="2000" b="1" dirty="0" err="1"/>
              <a:t>ss</a:t>
            </a:r>
            <a:r>
              <a:rPr lang="tr-TR" sz="2000" b="1" dirty="0"/>
              <a:t>. 305-306</a:t>
            </a:r>
            <a:r>
              <a:rPr lang="es-ES" sz="2000" b="1" dirty="0"/>
              <a:t>).</a:t>
            </a:r>
            <a:endParaRPr lang="tr-TR" sz="2000" b="1" dirty="0"/>
          </a:p>
        </p:txBody>
      </p:sp>
    </p:spTree>
    <p:extLst>
      <p:ext uri="{BB962C8B-B14F-4D97-AF65-F5344CB8AC3E}">
        <p14:creationId xmlns:p14="http://schemas.microsoft.com/office/powerpoint/2010/main" val="2668145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B35BA-6493-CC03-03C2-59096B90794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55F93D9-3C82-F521-6094-1274B6B89CDC}"/>
              </a:ext>
            </a:extLst>
          </p:cNvPr>
          <p:cNvSpPr>
            <a:spLocks noGrp="1"/>
          </p:cNvSpPr>
          <p:nvPr>
            <p:ph type="title"/>
          </p:nvPr>
        </p:nvSpPr>
        <p:spPr>
          <a:xfrm>
            <a:off x="687166" y="462102"/>
            <a:ext cx="8596668" cy="588485"/>
          </a:xfrm>
        </p:spPr>
        <p:txBody>
          <a:bodyPr>
            <a:normAutofit/>
          </a:bodyPr>
          <a:lstStyle/>
          <a:p>
            <a:pPr algn="ctr"/>
            <a:r>
              <a:rPr lang="tr-TR" sz="3200" b="1" dirty="0"/>
              <a:t>KURUMSAL İLETİŞİM VE İŞLEVLERİ</a:t>
            </a:r>
            <a:endParaRPr lang="en-US" sz="3200" b="1" dirty="0"/>
          </a:p>
        </p:txBody>
      </p:sp>
      <p:sp>
        <p:nvSpPr>
          <p:cNvPr id="3" name="İçerik Yer Tutucusu 2">
            <a:extLst>
              <a:ext uri="{FF2B5EF4-FFF2-40B4-BE49-F238E27FC236}">
                <a16:creationId xmlns:a16="http://schemas.microsoft.com/office/drawing/2014/main" id="{60D6633F-A0C7-76CB-5CE5-08B73D18AD5C}"/>
              </a:ext>
            </a:extLst>
          </p:cNvPr>
          <p:cNvSpPr>
            <a:spLocks noGrp="1"/>
          </p:cNvSpPr>
          <p:nvPr>
            <p:ph idx="1"/>
          </p:nvPr>
        </p:nvSpPr>
        <p:spPr>
          <a:xfrm>
            <a:off x="615477" y="1155290"/>
            <a:ext cx="9438005" cy="5078374"/>
          </a:xfrm>
        </p:spPr>
        <p:txBody>
          <a:bodyPr>
            <a:noAutofit/>
          </a:bodyPr>
          <a:lstStyle/>
          <a:p>
            <a:pPr marL="0" indent="0" algn="just">
              <a:buNone/>
            </a:pPr>
            <a:r>
              <a:rPr lang="tr-TR" sz="2000" b="1" dirty="0"/>
              <a:t>Örgütler giderek daha fazla birbirine bağımlı hale geldikçe ve belirsiz, rekabetçi ortamlarda faaliyet gösterdikçe, iletişim, iç koordinasyonu ve dış uyumu kolaylaştıran bir "kan dolaşım sistemi" işlevi görmektedir. İnsan kaynakları, en değerli örgütsel sermaye olarak tanımlanmakta ve bunların etkili bir şekilde kullanılması, üretkenliği, kurumsal tanınırlığı ve olumlu bir imajı artıran stratejik iletişim uygulamalarına büyük ölçüde bağlıdır (</a:t>
            </a:r>
            <a:r>
              <a:rPr lang="es-ES" sz="2000" b="1" dirty="0"/>
              <a:t>Zorlu ve Korkmaz, 2021</a:t>
            </a:r>
            <a:r>
              <a:rPr lang="tr-TR" sz="2000" b="1" dirty="0"/>
              <a:t>, </a:t>
            </a:r>
            <a:r>
              <a:rPr lang="tr-TR" sz="2000" b="1" dirty="0" err="1"/>
              <a:t>ss</a:t>
            </a:r>
            <a:r>
              <a:rPr lang="tr-TR" sz="2000" b="1" dirty="0"/>
              <a:t>. 306-307).</a:t>
            </a:r>
          </a:p>
        </p:txBody>
      </p:sp>
    </p:spTree>
    <p:extLst>
      <p:ext uri="{BB962C8B-B14F-4D97-AF65-F5344CB8AC3E}">
        <p14:creationId xmlns:p14="http://schemas.microsoft.com/office/powerpoint/2010/main" val="455026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9A3FF-CD96-C8BA-CD5F-6707CB05392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FB8F3A2-4887-D068-3958-1007B94624A7}"/>
              </a:ext>
            </a:extLst>
          </p:cNvPr>
          <p:cNvSpPr>
            <a:spLocks noGrp="1"/>
          </p:cNvSpPr>
          <p:nvPr>
            <p:ph type="title"/>
          </p:nvPr>
        </p:nvSpPr>
        <p:spPr>
          <a:xfrm>
            <a:off x="657669" y="324451"/>
            <a:ext cx="8596668" cy="604540"/>
          </a:xfrm>
        </p:spPr>
        <p:txBody>
          <a:bodyPr>
            <a:normAutofit/>
          </a:bodyPr>
          <a:lstStyle/>
          <a:p>
            <a:pPr algn="ctr"/>
            <a:r>
              <a:rPr lang="tr-TR" sz="3200" b="1" dirty="0"/>
              <a:t>KURUMSAL İLETİŞİM VE İŞLEVLERİ</a:t>
            </a:r>
            <a:endParaRPr lang="en-US" sz="3200" b="1" dirty="0"/>
          </a:p>
        </p:txBody>
      </p:sp>
      <p:sp>
        <p:nvSpPr>
          <p:cNvPr id="3" name="İçerik Yer Tutucusu 2">
            <a:extLst>
              <a:ext uri="{FF2B5EF4-FFF2-40B4-BE49-F238E27FC236}">
                <a16:creationId xmlns:a16="http://schemas.microsoft.com/office/drawing/2014/main" id="{5EC621D0-1544-2D27-9689-51D4DF6FCBFE}"/>
              </a:ext>
            </a:extLst>
          </p:cNvPr>
          <p:cNvSpPr>
            <a:spLocks noGrp="1"/>
          </p:cNvSpPr>
          <p:nvPr>
            <p:ph idx="1"/>
          </p:nvPr>
        </p:nvSpPr>
        <p:spPr>
          <a:xfrm>
            <a:off x="615477" y="1155290"/>
            <a:ext cx="9438005" cy="5078374"/>
          </a:xfrm>
        </p:spPr>
        <p:txBody>
          <a:bodyPr>
            <a:noAutofit/>
          </a:bodyPr>
          <a:lstStyle/>
          <a:p>
            <a:pPr marL="0" indent="0" algn="just">
              <a:buNone/>
            </a:pPr>
            <a:r>
              <a:rPr lang="tr-TR" b="1" dirty="0"/>
              <a:t>Kurumsal iletişim, hem kurumsal verimliliği destekleyebilen hem de engelleyebilen resmi (dikey, yatay ve dış etkileşimler) ve dedikodu veya söylenti gibi resmi olmayan kanallar (gizli kanallar) aracılığıyla gerçekleşir.</a:t>
            </a:r>
          </a:p>
          <a:p>
            <a:pPr marL="0" indent="0" algn="just">
              <a:buNone/>
            </a:pPr>
            <a:r>
              <a:rPr lang="tr-TR" b="1" dirty="0"/>
              <a:t>Sözlü, yazılı ve görsel-işitsel yöntemler de dahil olmak üzere iletişim araçlarının seçimi, bilgi aktarımının netliği ve hızı için kritik öneme sahiptir. Bireysel farklılıklar, teknolojik yetersizlikler, fiziksel ayrım ve hiyerarşik ayrımlar gibi engeller, etkili iletişimi engelleyerek çatışmalara ve kurumsal performansın düşmesine yol açabilir (</a:t>
            </a:r>
            <a:r>
              <a:rPr lang="es-ES" b="1" dirty="0"/>
              <a:t>Zorlu ve Korkmaz, 2021</a:t>
            </a:r>
            <a:r>
              <a:rPr lang="tr-TR" b="1" dirty="0"/>
              <a:t>, </a:t>
            </a:r>
            <a:r>
              <a:rPr lang="tr-TR" b="1" dirty="0" err="1"/>
              <a:t>ss</a:t>
            </a:r>
            <a:r>
              <a:rPr lang="tr-TR" b="1" dirty="0"/>
              <a:t>. 309-310). </a:t>
            </a:r>
          </a:p>
          <a:p>
            <a:pPr marL="0" indent="0" algn="just">
              <a:buNone/>
            </a:pPr>
            <a:r>
              <a:rPr lang="tr-TR" b="1" dirty="0"/>
              <a:t>İnsanların kişilik özellikleri ve kuşak farklılıklarının doğru yönetilmesi, kurumların başarı ve kazanç sağlaması bağlamında ölçüttür (</a:t>
            </a:r>
            <a:r>
              <a:rPr lang="sv-SE" b="1" dirty="0"/>
              <a:t>Sağlam ve Bekar, 2021</a:t>
            </a:r>
            <a:r>
              <a:rPr lang="tr-TR" b="1" dirty="0"/>
              <a:t>, </a:t>
            </a:r>
            <a:r>
              <a:rPr lang="tr-TR" b="1" dirty="0" err="1"/>
              <a:t>ss</a:t>
            </a:r>
            <a:r>
              <a:rPr lang="tr-TR" b="1" dirty="0"/>
              <a:t>. 500-503</a:t>
            </a:r>
            <a:r>
              <a:rPr lang="sv-SE" b="1" dirty="0"/>
              <a:t>)</a:t>
            </a:r>
            <a:r>
              <a:rPr lang="tr-TR" b="1" dirty="0"/>
              <a:t>:</a:t>
            </a:r>
          </a:p>
          <a:p>
            <a:pPr marL="0" indent="0" algn="just">
              <a:buNone/>
            </a:pPr>
            <a:r>
              <a:rPr lang="tr-TR" b="1" dirty="0"/>
              <a:t>İnsan davranışlarının doğru şekilde değerlendirilmesi, örgütsel başarının önemli bir ölçütü olup, teknolojinin gelişimiyle iletişim olanaklarının artması toplumların ve çalışanların gereksinimlerinin daha iyi anlaşılmasını sağlamıştır.</a:t>
            </a:r>
            <a:endParaRPr lang="tr-TR" sz="2000" b="1" dirty="0"/>
          </a:p>
        </p:txBody>
      </p:sp>
    </p:spTree>
    <p:extLst>
      <p:ext uri="{BB962C8B-B14F-4D97-AF65-F5344CB8AC3E}">
        <p14:creationId xmlns:p14="http://schemas.microsoft.com/office/powerpoint/2010/main" val="4095441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80F74-C6BE-8E4B-82B0-D2D0AC2F21B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D61A872-3C73-506B-7690-7627FD85BB38}"/>
              </a:ext>
            </a:extLst>
          </p:cNvPr>
          <p:cNvSpPr>
            <a:spLocks noGrp="1"/>
          </p:cNvSpPr>
          <p:nvPr>
            <p:ph type="title"/>
          </p:nvPr>
        </p:nvSpPr>
        <p:spPr>
          <a:xfrm>
            <a:off x="2850205" y="154374"/>
            <a:ext cx="5052250" cy="604384"/>
          </a:xfrm>
        </p:spPr>
        <p:txBody>
          <a:bodyPr>
            <a:normAutofit/>
          </a:bodyPr>
          <a:lstStyle/>
          <a:p>
            <a:pPr algn="ctr"/>
            <a:r>
              <a:rPr lang="tr-TR" sz="2400" b="1" dirty="0"/>
              <a:t>KURUMSAL İLETİŞİMİN 6 BOYUTU</a:t>
            </a:r>
            <a:endParaRPr lang="en-US" sz="2400" b="1" dirty="0"/>
          </a:p>
        </p:txBody>
      </p:sp>
      <p:sp>
        <p:nvSpPr>
          <p:cNvPr id="3" name="İçerik Yer Tutucusu 2">
            <a:extLst>
              <a:ext uri="{FF2B5EF4-FFF2-40B4-BE49-F238E27FC236}">
                <a16:creationId xmlns:a16="http://schemas.microsoft.com/office/drawing/2014/main" id="{3DAC2E1E-9704-EA15-2B48-329AAC442E42}"/>
              </a:ext>
            </a:extLst>
          </p:cNvPr>
          <p:cNvSpPr>
            <a:spLocks noGrp="1"/>
          </p:cNvSpPr>
          <p:nvPr>
            <p:ph idx="1"/>
          </p:nvPr>
        </p:nvSpPr>
        <p:spPr>
          <a:xfrm>
            <a:off x="620340" y="683498"/>
            <a:ext cx="9438005" cy="5078374"/>
          </a:xfrm>
        </p:spPr>
        <p:txBody>
          <a:bodyPr>
            <a:noAutofit/>
          </a:bodyPr>
          <a:lstStyle/>
          <a:p>
            <a:pPr marL="0" indent="0" algn="just">
              <a:buNone/>
            </a:pPr>
            <a:endParaRPr lang="tr-TR" b="1" dirty="0"/>
          </a:p>
          <a:p>
            <a:pPr marL="0" indent="0" algn="just">
              <a:buNone/>
            </a:pPr>
            <a:r>
              <a:rPr lang="tr-TR" b="1" dirty="0"/>
              <a:t>Kurumsal iletişimde «sevecenlik» (c</a:t>
            </a:r>
            <a:r>
              <a:rPr lang="en-US" b="1" dirty="0" err="1"/>
              <a:t>ompassion</a:t>
            </a:r>
            <a:r>
              <a:rPr lang="tr-TR" b="1" dirty="0"/>
              <a:t>), «netlik» (</a:t>
            </a:r>
            <a:r>
              <a:rPr lang="en-US" b="1" dirty="0"/>
              <a:t>clarity</a:t>
            </a:r>
            <a:r>
              <a:rPr lang="tr-TR" b="1" dirty="0"/>
              <a:t>), «samimiyet» (c</a:t>
            </a:r>
            <a:r>
              <a:rPr lang="en-US" b="1" dirty="0" err="1"/>
              <a:t>onciseness</a:t>
            </a:r>
            <a:r>
              <a:rPr lang="tr-TR" b="1" dirty="0"/>
              <a:t>), «bağlantı» (</a:t>
            </a:r>
            <a:r>
              <a:rPr lang="en-US" b="1" dirty="0"/>
              <a:t>connection</a:t>
            </a:r>
            <a:r>
              <a:rPr lang="tr-TR" b="1" dirty="0"/>
              <a:t>), «inanç» (</a:t>
            </a:r>
            <a:r>
              <a:rPr lang="en-US" b="1" dirty="0"/>
              <a:t>conviction</a:t>
            </a:r>
            <a:r>
              <a:rPr lang="tr-TR" b="1" dirty="0"/>
              <a:t>)</a:t>
            </a:r>
            <a:r>
              <a:rPr lang="en-US" b="1" dirty="0"/>
              <a:t> </a:t>
            </a:r>
            <a:r>
              <a:rPr lang="tr-TR" b="1" dirty="0"/>
              <a:t>ve «cesaret» (</a:t>
            </a:r>
            <a:r>
              <a:rPr lang="en-US" b="1" dirty="0"/>
              <a:t>courage</a:t>
            </a:r>
            <a:r>
              <a:rPr lang="tr-TR" b="1" dirty="0"/>
              <a:t>)’ten oluşan altı boyut, liderlerin kurumsal mesajlarının etkili, özgün ve güvenilir olmasını sağlamak için anlamaları ve bilinçli olarak kullanmaları gereken önemli ton ve üslup niteliklerini temsil eder.</a:t>
            </a:r>
          </a:p>
          <a:p>
            <a:pPr marL="0" indent="0" algn="just">
              <a:buNone/>
            </a:pPr>
            <a:r>
              <a:rPr lang="tr-TR" b="1" dirty="0"/>
              <a:t>Bu altı niteliği anlamak, liderlerin özellikle değişim veya belirsizlik zamanlarında, ton ve üsluplarının mesajlarını pekiştirmesini ve hedef kitlelerinde güven oluşturmasını; daha etkili iletişim kurmalarını sağlar. Bu boyutlar aşağıdaki gibidir (</a:t>
            </a:r>
            <a:r>
              <a:rPr lang="en-US" b="1" dirty="0"/>
              <a:t>Cote</a:t>
            </a:r>
            <a:r>
              <a:rPr lang="tr-TR" b="1" dirty="0"/>
              <a:t>, 2023):</a:t>
            </a:r>
          </a:p>
          <a:p>
            <a:pPr algn="just"/>
            <a:r>
              <a:rPr lang="tr-TR" b="1" u="sng" dirty="0"/>
              <a:t>Hedef Kitlenizi Tanıyın (</a:t>
            </a:r>
            <a:r>
              <a:rPr lang="tr-TR" b="1" u="sng" dirty="0" err="1"/>
              <a:t>Know</a:t>
            </a:r>
            <a:r>
              <a:rPr lang="tr-TR" b="1" u="sng" dirty="0"/>
              <a:t> </a:t>
            </a:r>
            <a:r>
              <a:rPr lang="tr-TR" b="1" u="sng" dirty="0" err="1"/>
              <a:t>Your</a:t>
            </a:r>
            <a:r>
              <a:rPr lang="tr-TR" b="1" u="sng" dirty="0"/>
              <a:t> </a:t>
            </a:r>
            <a:r>
              <a:rPr lang="tr-TR" b="1" u="sng" dirty="0" err="1"/>
              <a:t>Audience</a:t>
            </a:r>
            <a:r>
              <a:rPr lang="tr-TR" b="1" dirty="0"/>
              <a:t>): Kiminle iletişim kurduğunuzu anlayın (yöneticiler, çalışanlar, paydaşlar) ve mesajınızı onların bilgi, kaygı ve gereksinimlerine göre uyarlayın.</a:t>
            </a:r>
          </a:p>
          <a:p>
            <a:pPr algn="just"/>
            <a:r>
              <a:rPr lang="tr-TR" b="1" u="sng" dirty="0"/>
              <a:t>İçeriği Uyarlayın (</a:t>
            </a:r>
            <a:r>
              <a:rPr lang="tr-TR" b="1" u="sng" dirty="0" err="1"/>
              <a:t>Cater</a:t>
            </a:r>
            <a:r>
              <a:rPr lang="tr-TR" b="1" u="sng" dirty="0"/>
              <a:t> </a:t>
            </a:r>
            <a:r>
              <a:rPr lang="tr-TR" b="1" u="sng" dirty="0" err="1"/>
              <a:t>the</a:t>
            </a:r>
            <a:r>
              <a:rPr lang="tr-TR" b="1" u="sng" dirty="0"/>
              <a:t> Content</a:t>
            </a:r>
            <a:r>
              <a:rPr lang="tr-TR" b="1" dirty="0"/>
              <a:t>): Mesajınızı hedef kitlenize göre ayarlayın; paydaşlar için finansal hedefleri ve çalışanlar için günlük etkiyi vurgulayarak her grup için neyin önemli olduğunu anladığınızı gösterin.</a:t>
            </a:r>
            <a:endParaRPr lang="tr-TR" sz="1700" b="1" dirty="0"/>
          </a:p>
        </p:txBody>
      </p:sp>
    </p:spTree>
    <p:extLst>
      <p:ext uri="{BB962C8B-B14F-4D97-AF65-F5344CB8AC3E}">
        <p14:creationId xmlns:p14="http://schemas.microsoft.com/office/powerpoint/2010/main" val="2125289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5C2BB-D6D8-8B81-9457-036859DF266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E071BB0-5A0F-A250-C928-58516F83481D}"/>
              </a:ext>
            </a:extLst>
          </p:cNvPr>
          <p:cNvSpPr>
            <a:spLocks noGrp="1"/>
          </p:cNvSpPr>
          <p:nvPr>
            <p:ph type="title"/>
          </p:nvPr>
        </p:nvSpPr>
        <p:spPr>
          <a:xfrm>
            <a:off x="682250" y="339199"/>
            <a:ext cx="8596668" cy="604384"/>
          </a:xfrm>
        </p:spPr>
        <p:txBody>
          <a:bodyPr>
            <a:normAutofit/>
          </a:bodyPr>
          <a:lstStyle/>
          <a:p>
            <a:pPr algn="ctr"/>
            <a:r>
              <a:rPr lang="tr-TR" sz="3200" b="1" dirty="0"/>
              <a:t>KURUMSAL İLETİŞİMİN 6 BOYUTU</a:t>
            </a:r>
            <a:endParaRPr lang="en-US" sz="3200" b="1" dirty="0"/>
          </a:p>
        </p:txBody>
      </p:sp>
      <p:sp>
        <p:nvSpPr>
          <p:cNvPr id="3" name="İçerik Yer Tutucusu 2">
            <a:extLst>
              <a:ext uri="{FF2B5EF4-FFF2-40B4-BE49-F238E27FC236}">
                <a16:creationId xmlns:a16="http://schemas.microsoft.com/office/drawing/2014/main" id="{7D43998F-D7F7-83CD-7DDF-BFD25DE3210F}"/>
              </a:ext>
            </a:extLst>
          </p:cNvPr>
          <p:cNvSpPr>
            <a:spLocks noGrp="1"/>
          </p:cNvSpPr>
          <p:nvPr>
            <p:ph idx="1"/>
          </p:nvPr>
        </p:nvSpPr>
        <p:spPr>
          <a:xfrm>
            <a:off x="615477" y="1155290"/>
            <a:ext cx="9438005" cy="5078374"/>
          </a:xfrm>
        </p:spPr>
        <p:txBody>
          <a:bodyPr>
            <a:noAutofit/>
          </a:bodyPr>
          <a:lstStyle/>
          <a:p>
            <a:pPr marL="0" indent="0" algn="just">
              <a:buNone/>
            </a:pPr>
            <a:endParaRPr lang="tr-TR" b="1" u="sng" dirty="0"/>
          </a:p>
          <a:p>
            <a:pPr algn="just"/>
            <a:r>
              <a:rPr lang="tr-TR" b="1" u="sng" dirty="0"/>
              <a:t>Amaca Uygunluk (</a:t>
            </a:r>
            <a:r>
              <a:rPr lang="tr-TR" b="1" u="sng" dirty="0" err="1"/>
              <a:t>Align</a:t>
            </a:r>
            <a:r>
              <a:rPr lang="tr-TR" b="1" u="sng" dirty="0"/>
              <a:t> on </a:t>
            </a:r>
            <a:r>
              <a:rPr lang="tr-TR" b="1" u="sng" dirty="0" err="1"/>
              <a:t>Purpose</a:t>
            </a:r>
            <a:r>
              <a:rPr lang="tr-TR" b="1" dirty="0"/>
              <a:t>): Ne elde etmek istediğinizi netleştirin (bilgilendirme, motive etme, onay alma) ve mesajınızın amacının her hedef kitlenin beklentileriyle uyumlu olduğundan emin olun.</a:t>
            </a:r>
          </a:p>
          <a:p>
            <a:pPr algn="just"/>
            <a:r>
              <a:rPr lang="tr-TR" b="1" u="sng" dirty="0"/>
              <a:t>Süreci Tasarlayın (Design </a:t>
            </a:r>
            <a:r>
              <a:rPr lang="tr-TR" b="1" u="sng" dirty="0" err="1"/>
              <a:t>the</a:t>
            </a:r>
            <a:r>
              <a:rPr lang="tr-TR" b="1" u="sng" dirty="0"/>
              <a:t> </a:t>
            </a:r>
            <a:r>
              <a:rPr lang="tr-TR" b="1" u="sng" dirty="0" err="1"/>
              <a:t>Process</a:t>
            </a:r>
            <a:r>
              <a:rPr lang="tr-TR" b="1" u="sng" dirty="0"/>
              <a:t>)/Lojistiği planlayın</a:t>
            </a:r>
            <a:r>
              <a:rPr lang="tr-TR" b="1" dirty="0"/>
              <a:t>: Mesajınızın hedef kitlenize ulaşmasını ve onlarda yankı bulmasını sağlamak için uygun zamanlamayı, kanalları, sıklığı ve iletim yöntemini seçin.</a:t>
            </a:r>
          </a:p>
          <a:p>
            <a:pPr algn="just"/>
            <a:r>
              <a:rPr lang="tr-TR" b="1" u="sng" dirty="0"/>
              <a:t>Üslup ve Tarzınızı Belirleyin  (</a:t>
            </a:r>
            <a:r>
              <a:rPr lang="tr-TR" b="1" u="sng" dirty="0" err="1"/>
              <a:t>Curate</a:t>
            </a:r>
            <a:r>
              <a:rPr lang="tr-TR" b="1" u="sng" dirty="0"/>
              <a:t> </a:t>
            </a:r>
            <a:r>
              <a:rPr lang="tr-TR" b="1" u="sng" dirty="0" err="1"/>
              <a:t>Tone</a:t>
            </a:r>
            <a:r>
              <a:rPr lang="tr-TR" b="1" u="sng" dirty="0"/>
              <a:t> </a:t>
            </a:r>
            <a:r>
              <a:rPr lang="tr-TR" b="1" u="sng" dirty="0" err="1"/>
              <a:t>and</a:t>
            </a:r>
            <a:r>
              <a:rPr lang="tr-TR" b="1" u="sng" dirty="0"/>
              <a:t> Style</a:t>
            </a:r>
            <a:r>
              <a:rPr lang="tr-TR" b="1" dirty="0"/>
              <a:t>): Güven oluşturmak ve özellikle değişim veya kriz dönemlerinde mesajınızı etkili bir şekilde iletmek için doğru üslubu kullanın; şefkat, açıklık, inanç ve güven gösterin.</a:t>
            </a:r>
          </a:p>
          <a:p>
            <a:pPr algn="just"/>
            <a:r>
              <a:rPr lang="tr-TR" b="1" u="sng" dirty="0"/>
              <a:t>Büyük Resmi Koruyun (</a:t>
            </a:r>
            <a:r>
              <a:rPr lang="tr-TR" b="1" u="sng" dirty="0" err="1"/>
              <a:t>Maintain</a:t>
            </a:r>
            <a:r>
              <a:rPr lang="tr-TR" b="1" u="sng" dirty="0"/>
              <a:t> </a:t>
            </a:r>
            <a:r>
              <a:rPr lang="tr-TR" b="1" u="sng" dirty="0" err="1"/>
              <a:t>the</a:t>
            </a:r>
            <a:r>
              <a:rPr lang="tr-TR" b="1" u="sng" dirty="0"/>
              <a:t> </a:t>
            </a:r>
            <a:r>
              <a:rPr lang="tr-TR" b="1" u="sng" dirty="0" err="1"/>
              <a:t>Big</a:t>
            </a:r>
            <a:r>
              <a:rPr lang="tr-TR" b="1" u="sng" dirty="0"/>
              <a:t> Picture</a:t>
            </a:r>
            <a:r>
              <a:rPr lang="tr-TR" b="1" dirty="0"/>
              <a:t>): Bu boyutları dengeleyin ve iletişiminizin kuruluşunuzun vizyonunu ve hedeflerini tutarlı bir şekilde desteklemesini sağlamak için koşullar geliştikçe uyum sağlayın.</a:t>
            </a:r>
          </a:p>
          <a:p>
            <a:pPr marL="0" indent="0" algn="just">
              <a:buNone/>
            </a:pPr>
            <a:r>
              <a:rPr lang="tr-TR" b="1" dirty="0"/>
              <a:t>[Temelde 5 boyut öne sürülmüştür. 6. boyut, önerilen temel beş boyutu bütünleştiren niteliktedir].</a:t>
            </a:r>
          </a:p>
        </p:txBody>
      </p:sp>
    </p:spTree>
    <p:extLst>
      <p:ext uri="{BB962C8B-B14F-4D97-AF65-F5344CB8AC3E}">
        <p14:creationId xmlns:p14="http://schemas.microsoft.com/office/powerpoint/2010/main" val="3241848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13C32-38BF-D4DE-2E76-FB21A66DE47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2CB0D03-764B-B111-3B3C-6E7EF51A24D5}"/>
              </a:ext>
            </a:extLst>
          </p:cNvPr>
          <p:cNvSpPr>
            <a:spLocks noGrp="1"/>
          </p:cNvSpPr>
          <p:nvPr>
            <p:ph type="title"/>
          </p:nvPr>
        </p:nvSpPr>
        <p:spPr>
          <a:xfrm>
            <a:off x="682250" y="339199"/>
            <a:ext cx="8596668" cy="604384"/>
          </a:xfrm>
        </p:spPr>
        <p:txBody>
          <a:bodyPr>
            <a:normAutofit/>
          </a:bodyPr>
          <a:lstStyle/>
          <a:p>
            <a:pPr algn="ctr"/>
            <a:r>
              <a:rPr lang="tr-TR" sz="3200" b="1" dirty="0"/>
              <a:t>KURUMSAL İLETİŞİMİN 6 BOYUTU</a:t>
            </a:r>
            <a:endParaRPr lang="en-US" sz="3200" b="1" dirty="0"/>
          </a:p>
        </p:txBody>
      </p:sp>
      <p:pic>
        <p:nvPicPr>
          <p:cNvPr id="4" name="İçerik Yer Tutucusu 3">
            <a:extLst>
              <a:ext uri="{FF2B5EF4-FFF2-40B4-BE49-F238E27FC236}">
                <a16:creationId xmlns:a16="http://schemas.microsoft.com/office/drawing/2014/main" id="{B4AC3D97-F71F-1AB1-90C7-3D27E0FFB75F}"/>
              </a:ext>
            </a:extLst>
          </p:cNvPr>
          <p:cNvPicPr>
            <a:picLocks noGrp="1" noChangeAspect="1"/>
          </p:cNvPicPr>
          <p:nvPr>
            <p:ph idx="1"/>
          </p:nvPr>
        </p:nvPicPr>
        <p:blipFill>
          <a:blip r:embed="rId3"/>
          <a:stretch>
            <a:fillRect/>
          </a:stretch>
        </p:blipFill>
        <p:spPr>
          <a:xfrm>
            <a:off x="1498060" y="1079770"/>
            <a:ext cx="7636212" cy="4610911"/>
          </a:xfrm>
          <a:prstGeom prst="rect">
            <a:avLst/>
          </a:prstGeom>
        </p:spPr>
      </p:pic>
      <p:sp>
        <p:nvSpPr>
          <p:cNvPr id="6" name="Metin kutusu 5">
            <a:extLst>
              <a:ext uri="{FF2B5EF4-FFF2-40B4-BE49-F238E27FC236}">
                <a16:creationId xmlns:a16="http://schemas.microsoft.com/office/drawing/2014/main" id="{685FE43B-756C-E8E9-5AB9-452C413F9866}"/>
              </a:ext>
            </a:extLst>
          </p:cNvPr>
          <p:cNvSpPr txBox="1"/>
          <p:nvPr/>
        </p:nvSpPr>
        <p:spPr>
          <a:xfrm>
            <a:off x="1715664" y="5576660"/>
            <a:ext cx="7563254" cy="307777"/>
          </a:xfrm>
          <a:prstGeom prst="rect">
            <a:avLst/>
          </a:prstGeom>
          <a:noFill/>
        </p:spPr>
        <p:txBody>
          <a:bodyPr wrap="square">
            <a:spAutoFit/>
          </a:bodyPr>
          <a:lstStyle/>
          <a:p>
            <a:r>
              <a:rPr lang="en-US" sz="1400" b="1" dirty="0"/>
              <a:t>Communicating Direction to Your Organization: 5 Dimensions to Consider (Cote, 2023).</a:t>
            </a:r>
            <a:endParaRPr lang="tr-TR" sz="1400" b="1" dirty="0"/>
          </a:p>
        </p:txBody>
      </p:sp>
    </p:spTree>
    <p:extLst>
      <p:ext uri="{BB962C8B-B14F-4D97-AF65-F5344CB8AC3E}">
        <p14:creationId xmlns:p14="http://schemas.microsoft.com/office/powerpoint/2010/main" val="175227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C7497-7F84-BF20-CD92-68C0F65B0C4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B5B719C-1515-965F-E4DD-65E38407FC88}"/>
              </a:ext>
            </a:extLst>
          </p:cNvPr>
          <p:cNvSpPr>
            <a:spLocks noGrp="1"/>
          </p:cNvSpPr>
          <p:nvPr>
            <p:ph type="title"/>
          </p:nvPr>
        </p:nvSpPr>
        <p:spPr>
          <a:xfrm>
            <a:off x="760908" y="277742"/>
            <a:ext cx="8596668" cy="626930"/>
          </a:xfrm>
        </p:spPr>
        <p:txBody>
          <a:bodyPr>
            <a:normAutofit/>
          </a:bodyPr>
          <a:lstStyle/>
          <a:p>
            <a:pPr algn="ctr"/>
            <a:r>
              <a:rPr lang="tr-TR" sz="3200" b="1" dirty="0"/>
              <a:t>KURUMSAL İLETİŞİM VE İŞLEVLERİ</a:t>
            </a:r>
            <a:endParaRPr lang="en-US" sz="3200" b="1" dirty="0"/>
          </a:p>
        </p:txBody>
      </p:sp>
      <p:sp>
        <p:nvSpPr>
          <p:cNvPr id="3" name="İçerik Yer Tutucusu 2">
            <a:extLst>
              <a:ext uri="{FF2B5EF4-FFF2-40B4-BE49-F238E27FC236}">
                <a16:creationId xmlns:a16="http://schemas.microsoft.com/office/drawing/2014/main" id="{95E920B3-58E0-2C2E-1FE0-4BFBA4B53EFE}"/>
              </a:ext>
            </a:extLst>
          </p:cNvPr>
          <p:cNvSpPr>
            <a:spLocks noGrp="1"/>
          </p:cNvSpPr>
          <p:nvPr>
            <p:ph idx="1"/>
          </p:nvPr>
        </p:nvSpPr>
        <p:spPr>
          <a:xfrm>
            <a:off x="600885" y="889813"/>
            <a:ext cx="9438005" cy="2072259"/>
          </a:xfrm>
        </p:spPr>
        <p:txBody>
          <a:bodyPr>
            <a:noAutofit/>
          </a:bodyPr>
          <a:lstStyle/>
          <a:p>
            <a:pPr marL="0" indent="0" algn="just">
              <a:buNone/>
            </a:pPr>
            <a:r>
              <a:rPr lang="tr-TR" sz="1600" b="1" dirty="0"/>
              <a:t>Toplumların sosyolojik, kültürel ve ekonomik değerlerinin yanı sıra, çalışanların iletişim biçimleri de gelecekteki başarı için kritik öneme sahiptir. Kuşaklar arasında iletişim alışkanlıkları farklılık gösterirken, örneğin genç kuşaklar internet ve mobil iletişim araçlarını tercih ederken, X ve önceki kuşaklar daha çok geleneksel iletişim kaynaklarına yönelmektedir. </a:t>
            </a:r>
          </a:p>
          <a:p>
            <a:pPr marL="0" indent="0" algn="just">
              <a:buNone/>
            </a:pPr>
            <a:r>
              <a:rPr lang="tr-TR" sz="1600" b="1" dirty="0"/>
              <a:t>COVID-19 salgınıyla birlikte, yaşlı kuşakların yeni iletişim teknolojilerine ilgisi artmış ve özellikle Z ve Y kuşaklarının bu yeni iletişim araçlarına kolay adapte olması, uzaktan eğitim ve çalışma gibi yeni süreçlere uyumlarını kolaylaştırmıştır.</a:t>
            </a:r>
            <a:endParaRPr lang="tr-TR" sz="2000" b="1" dirty="0"/>
          </a:p>
        </p:txBody>
      </p:sp>
      <p:pic>
        <p:nvPicPr>
          <p:cNvPr id="4" name="Resim 3">
            <a:extLst>
              <a:ext uri="{FF2B5EF4-FFF2-40B4-BE49-F238E27FC236}">
                <a16:creationId xmlns:a16="http://schemas.microsoft.com/office/drawing/2014/main" id="{364E1765-5078-233C-CA88-D3E3B31E7507}"/>
              </a:ext>
            </a:extLst>
          </p:cNvPr>
          <p:cNvPicPr>
            <a:picLocks noChangeAspect="1"/>
          </p:cNvPicPr>
          <p:nvPr/>
        </p:nvPicPr>
        <p:blipFill>
          <a:blip r:embed="rId3"/>
          <a:stretch>
            <a:fillRect/>
          </a:stretch>
        </p:blipFill>
        <p:spPr>
          <a:xfrm>
            <a:off x="2323345" y="2859931"/>
            <a:ext cx="6363456" cy="2782111"/>
          </a:xfrm>
          <a:prstGeom prst="rect">
            <a:avLst/>
          </a:prstGeom>
        </p:spPr>
      </p:pic>
      <p:sp>
        <p:nvSpPr>
          <p:cNvPr id="6" name="Metin kutusu 5">
            <a:extLst>
              <a:ext uri="{FF2B5EF4-FFF2-40B4-BE49-F238E27FC236}">
                <a16:creationId xmlns:a16="http://schemas.microsoft.com/office/drawing/2014/main" id="{C073A0F9-8E81-49D5-5C0D-B56DA31B76EB}"/>
              </a:ext>
            </a:extLst>
          </p:cNvPr>
          <p:cNvSpPr txBox="1"/>
          <p:nvPr/>
        </p:nvSpPr>
        <p:spPr>
          <a:xfrm>
            <a:off x="3258333" y="5783521"/>
            <a:ext cx="4689165" cy="307777"/>
          </a:xfrm>
          <a:prstGeom prst="rect">
            <a:avLst/>
          </a:prstGeom>
          <a:noFill/>
        </p:spPr>
        <p:txBody>
          <a:bodyPr wrap="square">
            <a:spAutoFit/>
          </a:bodyPr>
          <a:lstStyle/>
          <a:p>
            <a:r>
              <a:rPr lang="tr-TR" sz="1400" b="1" dirty="0" err="1"/>
              <a:t>Organisational</a:t>
            </a:r>
            <a:r>
              <a:rPr lang="tr-TR" sz="1400" b="1" dirty="0"/>
              <a:t> </a:t>
            </a:r>
            <a:r>
              <a:rPr lang="tr-TR" sz="1400" b="1" dirty="0" err="1"/>
              <a:t>communication</a:t>
            </a:r>
            <a:r>
              <a:rPr lang="tr-TR" sz="1400" b="1" dirty="0"/>
              <a:t> (</a:t>
            </a:r>
            <a:r>
              <a:rPr lang="tr-TR" sz="1400" b="1" dirty="0" err="1"/>
              <a:t>Geektonight</a:t>
            </a:r>
            <a:r>
              <a:rPr lang="tr-TR" sz="1400" b="1" dirty="0"/>
              <a:t>, 2023).</a:t>
            </a:r>
          </a:p>
        </p:txBody>
      </p:sp>
    </p:spTree>
    <p:extLst>
      <p:ext uri="{BB962C8B-B14F-4D97-AF65-F5344CB8AC3E}">
        <p14:creationId xmlns:p14="http://schemas.microsoft.com/office/powerpoint/2010/main" val="1061499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9082A-2CEB-E6AD-63F8-6778EEF2645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3110E65-90DA-FC03-58E1-F675A79AD53F}"/>
              </a:ext>
            </a:extLst>
          </p:cNvPr>
          <p:cNvSpPr>
            <a:spLocks noGrp="1"/>
          </p:cNvSpPr>
          <p:nvPr>
            <p:ph type="title"/>
          </p:nvPr>
        </p:nvSpPr>
        <p:spPr>
          <a:xfrm>
            <a:off x="790405" y="398207"/>
            <a:ext cx="8596668" cy="619432"/>
          </a:xfrm>
        </p:spPr>
        <p:txBody>
          <a:bodyPr>
            <a:normAutofit fontScale="90000"/>
          </a:bodyPr>
          <a:lstStyle/>
          <a:p>
            <a:pPr algn="ctr"/>
            <a:r>
              <a:rPr lang="tr-TR" b="1" dirty="0"/>
              <a:t>KAPSAM</a:t>
            </a:r>
            <a:endParaRPr lang="en-US" b="1" dirty="0"/>
          </a:p>
        </p:txBody>
      </p:sp>
      <p:sp>
        <p:nvSpPr>
          <p:cNvPr id="3" name="İçerik Yer Tutucusu 2">
            <a:extLst>
              <a:ext uri="{FF2B5EF4-FFF2-40B4-BE49-F238E27FC236}">
                <a16:creationId xmlns:a16="http://schemas.microsoft.com/office/drawing/2014/main" id="{D1C71788-1816-7B15-1E25-AACC043F9893}"/>
              </a:ext>
            </a:extLst>
          </p:cNvPr>
          <p:cNvSpPr>
            <a:spLocks noGrp="1"/>
          </p:cNvSpPr>
          <p:nvPr>
            <p:ph idx="1"/>
          </p:nvPr>
        </p:nvSpPr>
        <p:spPr>
          <a:xfrm>
            <a:off x="1534571" y="1110332"/>
            <a:ext cx="8290365" cy="4491420"/>
          </a:xfrm>
        </p:spPr>
        <p:txBody>
          <a:bodyPr>
            <a:noAutofit/>
          </a:bodyPr>
          <a:lstStyle/>
          <a:p>
            <a:pPr algn="just"/>
            <a:r>
              <a:rPr lang="tr-TR" b="1" dirty="0"/>
              <a:t>Giriş</a:t>
            </a:r>
          </a:p>
          <a:p>
            <a:pPr algn="just"/>
            <a:r>
              <a:rPr lang="tr-TR" b="1" dirty="0"/>
              <a:t>İletişim, Kurumsal İletişim ve İşlevleri: Temel kavramlar, iletişimin toplum ve kurumlar içindeki önemi ve temel işlevleri</a:t>
            </a:r>
          </a:p>
          <a:p>
            <a:pPr algn="just"/>
            <a:r>
              <a:rPr lang="tr-TR" b="1" dirty="0"/>
              <a:t>İletişimin İşlevleri: Bilgi aktarımı, toplumsallaştırma, ikna, kültürel aktarım, uyum ve sorun çözme gibi iletişimin farklı amaç ve görevleri  </a:t>
            </a:r>
          </a:p>
          <a:p>
            <a:pPr algn="just"/>
            <a:r>
              <a:rPr lang="tr-TR" b="1" dirty="0"/>
              <a:t>Kurumsal İletişimin Önemi ve Tanımı: Günümüz kurumlarının iletişim stratejilerinin gerekliliği, kurumsal iletişimin tanımı ve temel amaçları  </a:t>
            </a:r>
          </a:p>
          <a:p>
            <a:pPr algn="just"/>
            <a:r>
              <a:rPr lang="tr-TR" b="1" dirty="0"/>
              <a:t>Kurumsal İletişim İşlevleri: Kurum içi ve dışı iletişimin desteklenmesi, imaj ve itibar yönetimi, bilgi akışının sağlanması ve kurum içi uyum</a:t>
            </a:r>
          </a:p>
          <a:p>
            <a:pPr algn="just"/>
            <a:r>
              <a:rPr lang="tr-TR" b="1" dirty="0"/>
              <a:t>Sonuç ve Değerlendirme</a:t>
            </a:r>
          </a:p>
          <a:p>
            <a:pPr algn="just"/>
            <a:r>
              <a:rPr lang="tr-TR" b="1" dirty="0"/>
              <a:t>Kaynakça</a:t>
            </a:r>
          </a:p>
        </p:txBody>
      </p:sp>
    </p:spTree>
    <p:extLst>
      <p:ext uri="{BB962C8B-B14F-4D97-AF65-F5344CB8AC3E}">
        <p14:creationId xmlns:p14="http://schemas.microsoft.com/office/powerpoint/2010/main" val="1137538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CE68C-053D-FC96-CB5D-F975F0E5398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64AB3BA-CE94-140A-690C-2C7F4E469991}"/>
              </a:ext>
            </a:extLst>
          </p:cNvPr>
          <p:cNvSpPr>
            <a:spLocks noGrp="1"/>
          </p:cNvSpPr>
          <p:nvPr>
            <p:ph type="title"/>
          </p:nvPr>
        </p:nvSpPr>
        <p:spPr>
          <a:xfrm>
            <a:off x="760908" y="277742"/>
            <a:ext cx="8596668" cy="622067"/>
          </a:xfrm>
        </p:spPr>
        <p:txBody>
          <a:bodyPr>
            <a:normAutofit/>
          </a:bodyPr>
          <a:lstStyle/>
          <a:p>
            <a:pPr algn="ctr"/>
            <a:r>
              <a:rPr lang="tr-TR" sz="3200" b="1" dirty="0"/>
              <a:t>SONUÇ VE DEĞERLENDİRME</a:t>
            </a:r>
            <a:endParaRPr lang="en-US" sz="3200" b="1" dirty="0"/>
          </a:p>
        </p:txBody>
      </p:sp>
      <p:sp>
        <p:nvSpPr>
          <p:cNvPr id="3" name="İçerik Yer Tutucusu 2">
            <a:extLst>
              <a:ext uri="{FF2B5EF4-FFF2-40B4-BE49-F238E27FC236}">
                <a16:creationId xmlns:a16="http://schemas.microsoft.com/office/drawing/2014/main" id="{C9E061FC-A15C-81B7-BE4F-65E6C1ABF0ED}"/>
              </a:ext>
            </a:extLst>
          </p:cNvPr>
          <p:cNvSpPr>
            <a:spLocks noGrp="1"/>
          </p:cNvSpPr>
          <p:nvPr>
            <p:ph idx="1"/>
          </p:nvPr>
        </p:nvSpPr>
        <p:spPr>
          <a:xfrm>
            <a:off x="805167" y="1072605"/>
            <a:ext cx="9438005" cy="4433250"/>
          </a:xfrm>
        </p:spPr>
        <p:txBody>
          <a:bodyPr>
            <a:noAutofit/>
          </a:bodyPr>
          <a:lstStyle/>
          <a:p>
            <a:pPr marL="0" indent="0" algn="just">
              <a:buNone/>
            </a:pPr>
            <a:r>
              <a:rPr lang="tr-TR" b="1" dirty="0"/>
              <a:t>Medya ve iletişim alanı, toplumsal ve kurumsal sürdürülebilirliğin temel taşlarından biri olarak ortaya çıkmaktadır. </a:t>
            </a:r>
          </a:p>
          <a:p>
            <a:pPr marL="0" indent="0" algn="just">
              <a:buNone/>
            </a:pPr>
            <a:r>
              <a:rPr lang="tr-TR" b="1" dirty="0"/>
              <a:t>Bu alan, bilgi paylaşımından kültürel aktarım ve toplumsal uyuma kadar birçok önemli işlevi yerine getirerek, bireyler ve kurumlar arasındaki etkileşimi güçlendirmektedir. </a:t>
            </a:r>
          </a:p>
          <a:p>
            <a:pPr marL="0" indent="0" algn="just">
              <a:buNone/>
            </a:pPr>
            <a:r>
              <a:rPr lang="tr-TR" b="1" dirty="0"/>
              <a:t>Günümüz teknolojik gelişmeleri ve değişen sosyal dinamikler doğrultusunda, iletişim stratejilerinin etkinliği, kurumların başarısı ve toplumların gelişimi açısından büyük önem taşımaktadır. </a:t>
            </a:r>
          </a:p>
          <a:p>
            <a:pPr marL="0" indent="0" algn="just">
              <a:buNone/>
            </a:pPr>
            <a:r>
              <a:rPr lang="tr-TR" b="1" dirty="0"/>
              <a:t>Bu bağlamda, iletişimin temel ilkeleri ve uygulama alanlarındaki gelişmeler, akademik ve pratik açıdan sürekli olarak değerlendirilerek, iletişim alanının ilerlemesine katkı sağlamaktadır. </a:t>
            </a:r>
          </a:p>
          <a:p>
            <a:pPr marL="0" indent="0" algn="just">
              <a:buNone/>
            </a:pPr>
            <a:r>
              <a:rPr lang="tr-TR" b="1" dirty="0"/>
              <a:t>Bu ders, iletişim ve kurumsal iletişim alanındaki temel kavramları ve işlevleri detaylı şekilde ele alarak, öğrencilerin iletişim süreçlerine eleştirel ve bilinçli yaklaşmalarını sağlamak amacıyla hazırlanmıştır.</a:t>
            </a:r>
          </a:p>
        </p:txBody>
      </p:sp>
    </p:spTree>
    <p:extLst>
      <p:ext uri="{BB962C8B-B14F-4D97-AF65-F5344CB8AC3E}">
        <p14:creationId xmlns:p14="http://schemas.microsoft.com/office/powerpoint/2010/main" val="1456669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2921" y="275303"/>
            <a:ext cx="8596668" cy="703006"/>
          </a:xfrm>
        </p:spPr>
        <p:txBody>
          <a:bodyPr/>
          <a:lstStyle/>
          <a:p>
            <a:pPr algn="ctr"/>
            <a:r>
              <a:rPr lang="tr-TR" b="1" dirty="0"/>
              <a:t>Kaynakça</a:t>
            </a:r>
            <a:endParaRPr lang="en-US" b="1" dirty="0"/>
          </a:p>
        </p:txBody>
      </p:sp>
      <p:sp>
        <p:nvSpPr>
          <p:cNvPr id="3" name="İçerik Yer Tutucusu 2"/>
          <p:cNvSpPr>
            <a:spLocks noGrp="1"/>
          </p:cNvSpPr>
          <p:nvPr>
            <p:ph idx="1"/>
          </p:nvPr>
        </p:nvSpPr>
        <p:spPr>
          <a:xfrm>
            <a:off x="682249" y="978309"/>
            <a:ext cx="9113503" cy="5035090"/>
          </a:xfrm>
        </p:spPr>
        <p:txBody>
          <a:bodyPr>
            <a:normAutofit lnSpcReduction="10000"/>
          </a:bodyPr>
          <a:lstStyle/>
          <a:p>
            <a:pPr algn="just"/>
            <a:r>
              <a:rPr lang="tr-TR" sz="1200" b="1" dirty="0" err="1"/>
              <a:t>BrainKart</a:t>
            </a:r>
            <a:r>
              <a:rPr lang="tr-TR" sz="1200" b="1" dirty="0"/>
              <a:t> (2018). </a:t>
            </a:r>
            <a:r>
              <a:rPr lang="en-US" sz="1200" b="1" i="1" dirty="0"/>
              <a:t>Definition, functions and importance of communication</a:t>
            </a:r>
            <a:r>
              <a:rPr lang="tr-TR" sz="1200" b="1" dirty="0"/>
              <a:t>. </a:t>
            </a:r>
            <a:r>
              <a:rPr lang="tr-TR" sz="1200" b="1" dirty="0">
                <a:hlinkClick r:id="rId3"/>
              </a:rPr>
              <a:t>https://www.brainkart.com/article/Definition,-Functions-and-Importance-of-Communication_33519/</a:t>
            </a:r>
            <a:endParaRPr lang="tr-TR" sz="1200" b="1" dirty="0"/>
          </a:p>
          <a:p>
            <a:pPr algn="just"/>
            <a:r>
              <a:rPr lang="en-US" sz="1200" b="1" dirty="0"/>
              <a:t>Cote</a:t>
            </a:r>
            <a:r>
              <a:rPr lang="tr-TR" sz="1200" b="1" dirty="0"/>
              <a:t>, C. (2023, 7 Şubat).</a:t>
            </a:r>
            <a:r>
              <a:rPr lang="en-US" sz="1200" b="1" dirty="0"/>
              <a:t> </a:t>
            </a:r>
            <a:r>
              <a:rPr lang="en-US" sz="1200" b="1" i="1" dirty="0"/>
              <a:t>Communicating direction to your organization: 5 Dimensions to </a:t>
            </a:r>
            <a:r>
              <a:rPr lang="tr-TR" sz="1200" b="1" i="1" dirty="0"/>
              <a:t>c</a:t>
            </a:r>
            <a:r>
              <a:rPr lang="en-US" sz="1200" b="1" i="1" dirty="0" err="1"/>
              <a:t>onsider</a:t>
            </a:r>
            <a:r>
              <a:rPr lang="tr-TR" sz="1200" b="1" dirty="0"/>
              <a:t>. </a:t>
            </a:r>
            <a:r>
              <a:rPr lang="tr-TR" sz="1200" b="1" dirty="0">
                <a:hlinkClick r:id="rId4"/>
              </a:rPr>
              <a:t>https://online.hbs.edu/blog/post/organizational-communication</a:t>
            </a:r>
            <a:endParaRPr lang="tr-TR" sz="1200" b="1" dirty="0"/>
          </a:p>
          <a:p>
            <a:pPr algn="just"/>
            <a:r>
              <a:rPr lang="tr-TR" sz="1200" b="1" dirty="0" err="1"/>
              <a:t>Demirdöğmez</a:t>
            </a:r>
            <a:r>
              <a:rPr lang="tr-TR" sz="1200" b="1" dirty="0"/>
              <a:t>, M. (</a:t>
            </a:r>
            <a:r>
              <a:rPr lang="tr-TR" sz="1200" b="1" dirty="0" err="1"/>
              <a:t>t.y</a:t>
            </a:r>
            <a:r>
              <a:rPr lang="tr-TR" sz="1200" b="1" dirty="0"/>
              <a:t>.). İletişim ders notları. </a:t>
            </a:r>
            <a:r>
              <a:rPr lang="tr-TR" sz="1200" b="1" dirty="0">
                <a:hlinkClick r:id="rId5"/>
              </a:rPr>
              <a:t>https://web.harran.edu.tr/assets/uploads/other/files/birecik/files/%C4%B0LET%C4%B0%C5%9E%C4%B0M_DERS_NOTLARI.pdf</a:t>
            </a:r>
            <a:endParaRPr lang="tr-TR" sz="1200" b="1" dirty="0"/>
          </a:p>
          <a:p>
            <a:pPr algn="just"/>
            <a:r>
              <a:rPr lang="tr-TR" sz="1200" b="1" dirty="0" err="1"/>
              <a:t>Geektonight</a:t>
            </a:r>
            <a:r>
              <a:rPr lang="tr-TR" sz="1200" b="1" dirty="0"/>
              <a:t> (2023, 4 Haziran). </a:t>
            </a:r>
            <a:r>
              <a:rPr lang="tr-TR" sz="1200" b="1" i="1" dirty="0" err="1"/>
              <a:t>Organisational</a:t>
            </a:r>
            <a:r>
              <a:rPr lang="tr-TR" sz="1200" b="1" i="1" dirty="0"/>
              <a:t> </a:t>
            </a:r>
            <a:r>
              <a:rPr lang="tr-TR" sz="1200" b="1" i="1" dirty="0" err="1"/>
              <a:t>communication</a:t>
            </a:r>
            <a:r>
              <a:rPr lang="tr-TR" sz="1200" b="1" dirty="0"/>
              <a:t>. </a:t>
            </a:r>
            <a:r>
              <a:rPr lang="tr-TR" sz="1200" b="1" dirty="0">
                <a:hlinkClick r:id="rId6"/>
              </a:rPr>
              <a:t>https://www.geektonight.com/organisational-communication/</a:t>
            </a:r>
            <a:endParaRPr lang="tr-TR" sz="1200" b="1" dirty="0"/>
          </a:p>
          <a:p>
            <a:pPr algn="just"/>
            <a:r>
              <a:rPr lang="en-US" sz="1200" b="1" dirty="0"/>
              <a:t>Kapur, R</a:t>
            </a:r>
            <a:r>
              <a:rPr lang="tr-TR" sz="1200" b="1" dirty="0"/>
              <a:t>.</a:t>
            </a:r>
            <a:r>
              <a:rPr lang="en-US" sz="1200" b="1" dirty="0"/>
              <a:t> (2020). </a:t>
            </a:r>
            <a:r>
              <a:rPr lang="en-US" sz="1200" b="1" i="1" dirty="0"/>
              <a:t>The functions of communication</a:t>
            </a:r>
            <a:r>
              <a:rPr lang="en-US" sz="1200" b="1" dirty="0"/>
              <a:t>. </a:t>
            </a:r>
            <a:r>
              <a:rPr lang="en-US" sz="1200" b="1" dirty="0">
                <a:hlinkClick r:id="rId7"/>
              </a:rPr>
              <a:t>https://www.researchgate.net/publication/344318695_The_Functions_of_Communication/citation/download</a:t>
            </a:r>
            <a:endParaRPr lang="tr-TR" sz="1200" b="1" dirty="0"/>
          </a:p>
          <a:p>
            <a:pPr algn="just"/>
            <a:r>
              <a:rPr lang="tr-TR" sz="1200" b="1" dirty="0"/>
              <a:t>Kılıç, S. (2024, 6 Ocak). </a:t>
            </a:r>
            <a:r>
              <a:rPr lang="tr-TR" sz="1200" b="1" i="1" dirty="0"/>
              <a:t>Dilin işlevi</a:t>
            </a:r>
            <a:r>
              <a:rPr lang="tr-TR" sz="1200" b="1" dirty="0"/>
              <a:t>. </a:t>
            </a:r>
            <a:r>
              <a:rPr lang="tr-TR" sz="1200" b="1" dirty="0">
                <a:hlinkClick r:id="rId8"/>
              </a:rPr>
              <a:t>https://www.adilmedya.com/dilin-islevi/</a:t>
            </a:r>
            <a:endParaRPr lang="tr-TR" sz="1200" b="1" dirty="0"/>
          </a:p>
          <a:p>
            <a:pPr algn="just"/>
            <a:r>
              <a:rPr lang="tr-TR" sz="1200" b="1" dirty="0"/>
              <a:t>Sağlam, M. ve Bekar, S. (2021). K</a:t>
            </a:r>
            <a:r>
              <a:rPr lang="en-US" sz="1200" b="1" dirty="0" err="1"/>
              <a:t>işilik</a:t>
            </a:r>
            <a:r>
              <a:rPr lang="en-US" sz="1200" b="1" dirty="0"/>
              <a:t>, </a:t>
            </a:r>
            <a:r>
              <a:rPr lang="en-US" sz="1200" b="1" dirty="0" err="1"/>
              <a:t>çal</a:t>
            </a:r>
            <a:r>
              <a:rPr lang="tr-TR" sz="1200" b="1" dirty="0"/>
              <a:t>ı</a:t>
            </a:r>
            <a:r>
              <a:rPr lang="en-US" sz="1200" b="1" dirty="0" err="1"/>
              <a:t>şma</a:t>
            </a:r>
            <a:r>
              <a:rPr lang="en-US" sz="1200" b="1" dirty="0"/>
              <a:t> </a:t>
            </a:r>
            <a:r>
              <a:rPr lang="en-US" sz="1200" b="1" dirty="0" err="1"/>
              <a:t>hayat</a:t>
            </a:r>
            <a:r>
              <a:rPr lang="tr-TR" sz="1200" b="1" dirty="0"/>
              <a:t>ı</a:t>
            </a:r>
            <a:r>
              <a:rPr lang="en-US" sz="1200" b="1" dirty="0"/>
              <a:t> </a:t>
            </a:r>
            <a:r>
              <a:rPr lang="en-US" sz="1200" b="1" dirty="0" err="1"/>
              <a:t>ve</a:t>
            </a:r>
            <a:r>
              <a:rPr lang="en-US" sz="1200" b="1" dirty="0"/>
              <a:t> </a:t>
            </a:r>
            <a:r>
              <a:rPr lang="en-US" sz="1200" b="1" dirty="0" err="1"/>
              <a:t>iletişim</a:t>
            </a:r>
            <a:r>
              <a:rPr lang="tr-TR" sz="1200" b="1" dirty="0"/>
              <a:t>. F. </a:t>
            </a:r>
            <a:r>
              <a:rPr lang="tr-TR" sz="1200" b="1" dirty="0" err="1"/>
              <a:t>Topsümer</a:t>
            </a:r>
            <a:r>
              <a:rPr lang="tr-TR" sz="1200" b="1" dirty="0"/>
              <a:t> ve H. Çiftçi (Ed.). </a:t>
            </a:r>
            <a:r>
              <a:rPr lang="tr-TR" sz="1200" b="1" i="1" dirty="0"/>
              <a:t>A’dan Z’ye İletişim Çalışmaları-3</a:t>
            </a:r>
            <a:r>
              <a:rPr lang="tr-TR" sz="1200" b="1" dirty="0"/>
              <a:t> içinde (</a:t>
            </a:r>
            <a:r>
              <a:rPr lang="tr-TR" sz="1200" b="1" dirty="0" err="1"/>
              <a:t>ss</a:t>
            </a:r>
            <a:r>
              <a:rPr lang="tr-TR" sz="1200" b="1" dirty="0"/>
              <a:t>. 473-507). </a:t>
            </a:r>
            <a:r>
              <a:rPr lang="tr-TR" sz="1200" b="1" dirty="0" err="1"/>
              <a:t>İksad</a:t>
            </a:r>
            <a:r>
              <a:rPr lang="tr-TR" sz="1200" b="1" dirty="0"/>
              <a:t> Publishing House.</a:t>
            </a:r>
          </a:p>
          <a:p>
            <a:pPr algn="just"/>
            <a:r>
              <a:rPr lang="tr-TR" sz="1200" b="1" dirty="0" err="1"/>
              <a:t>Süllü</a:t>
            </a:r>
            <a:r>
              <a:rPr lang="tr-TR" sz="1200" b="1" dirty="0"/>
              <a:t> Durul, S. (2020). İletişimin işleyişi, boyutları ve özellikleri. E. Yüksel (Ed.). </a:t>
            </a:r>
            <a:r>
              <a:rPr lang="tr-TR" sz="1200" b="1" i="1" dirty="0"/>
              <a:t>Sağlık kurumları, sağlık işletmeleri ve sağlık hizmetlerinde iletişim olgusu: Bütün yönleriyle sağlık iletişimi: Kuram, uygulama ve tartışmalar</a:t>
            </a:r>
            <a:r>
              <a:rPr lang="tr-TR" sz="1200" b="1" dirty="0"/>
              <a:t> içinde (</a:t>
            </a:r>
            <a:r>
              <a:rPr lang="tr-TR" sz="1200" b="1" dirty="0" err="1"/>
              <a:t>ss</a:t>
            </a:r>
            <a:r>
              <a:rPr lang="tr-TR" sz="1200" b="1" dirty="0"/>
              <a:t>. 11-31). Nüve Kültür Merkezi.</a:t>
            </a:r>
          </a:p>
          <a:p>
            <a:pPr algn="just"/>
            <a:r>
              <a:rPr lang="tr-TR" sz="1200" b="1" dirty="0"/>
              <a:t>Yılmaz, B. (2003). Toplumsal iletişim ve kütüphane. </a:t>
            </a:r>
            <a:r>
              <a:rPr lang="tr-TR" sz="1200" b="1" i="1" dirty="0"/>
              <a:t>Hacettepe Üniversitesi Edebiyat Fakültesi Dergisi</a:t>
            </a:r>
            <a:r>
              <a:rPr lang="tr-TR" sz="1200" b="1" dirty="0"/>
              <a:t>, 20(2), 11-29. </a:t>
            </a:r>
            <a:r>
              <a:rPr lang="tr-TR" sz="1200" b="1" dirty="0">
                <a:hlinkClick r:id="rId9"/>
              </a:rPr>
              <a:t>https://dergipark.org.tr/tr/pub/huefd/issue/41194/504393</a:t>
            </a:r>
            <a:endParaRPr lang="tr-TR" sz="1200" b="1" dirty="0"/>
          </a:p>
          <a:p>
            <a:pPr algn="just"/>
            <a:r>
              <a:rPr lang="tr-TR" sz="1200" b="1" dirty="0"/>
              <a:t>Zorlu, K. ve Korkmaz, F. (2021). </a:t>
            </a:r>
            <a:r>
              <a:rPr lang="en-US" sz="1200" b="1" dirty="0"/>
              <a:t>Organizational communication as an</a:t>
            </a:r>
            <a:r>
              <a:rPr lang="tr-TR" sz="1200" b="1" dirty="0"/>
              <a:t> </a:t>
            </a:r>
            <a:r>
              <a:rPr lang="en-US" sz="1200" b="1" dirty="0"/>
              <a:t>effective communication strategy</a:t>
            </a:r>
            <a:r>
              <a:rPr lang="tr-TR" sz="1200" b="1" dirty="0"/>
              <a:t> </a:t>
            </a:r>
            <a:r>
              <a:rPr lang="en-US" sz="1200" b="1" dirty="0"/>
              <a:t>in organizations and the role of the leader</a:t>
            </a:r>
            <a:r>
              <a:rPr lang="tr-TR" sz="1200" b="1" dirty="0"/>
              <a:t>. H. </a:t>
            </a:r>
            <a:r>
              <a:rPr lang="tr-TR" sz="1200" b="1" dirty="0" err="1"/>
              <a:t>Dincer</a:t>
            </a:r>
            <a:r>
              <a:rPr lang="tr-TR" sz="1200" b="1" dirty="0"/>
              <a:t> ve S. Yüksel (Ed.). </a:t>
            </a:r>
            <a:r>
              <a:rPr lang="en-US" sz="1200" b="1" i="1" dirty="0"/>
              <a:t>Management Strategies to Survive in a Competitive Environment, How to Improve Company Performance </a:t>
            </a:r>
            <a:r>
              <a:rPr lang="tr-TR" sz="1200" b="1" dirty="0"/>
              <a:t>içinde </a:t>
            </a:r>
            <a:r>
              <a:rPr lang="en-US" sz="1200" b="1" dirty="0"/>
              <a:t>(</a:t>
            </a:r>
            <a:r>
              <a:rPr lang="tr-TR" sz="1200" b="1" dirty="0" err="1"/>
              <a:t>ss</a:t>
            </a:r>
            <a:r>
              <a:rPr lang="en-US" sz="1200" b="1" dirty="0"/>
              <a:t>.305-320)</a:t>
            </a:r>
            <a:r>
              <a:rPr lang="tr-TR" sz="1200" b="1" dirty="0"/>
              <a:t>. </a:t>
            </a:r>
            <a:r>
              <a:rPr lang="tr-TR" sz="1200" b="1" dirty="0" err="1"/>
              <a:t>Springer</a:t>
            </a:r>
            <a:r>
              <a:rPr lang="tr-TR" sz="1200" b="1" dirty="0"/>
              <a:t>.</a:t>
            </a:r>
          </a:p>
        </p:txBody>
      </p:sp>
    </p:spTree>
    <p:extLst>
      <p:ext uri="{BB962C8B-B14F-4D97-AF65-F5344CB8AC3E}">
        <p14:creationId xmlns:p14="http://schemas.microsoft.com/office/powerpoint/2010/main" val="2053632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0405" y="398207"/>
            <a:ext cx="8596668" cy="619432"/>
          </a:xfrm>
        </p:spPr>
        <p:txBody>
          <a:bodyPr>
            <a:normAutofit fontScale="90000"/>
          </a:bodyPr>
          <a:lstStyle/>
          <a:p>
            <a:pPr algn="ctr"/>
            <a:r>
              <a:rPr lang="tr-TR" b="1" dirty="0"/>
              <a:t>GİRİŞ</a:t>
            </a:r>
            <a:endParaRPr lang="en-US" b="1" dirty="0"/>
          </a:p>
        </p:txBody>
      </p:sp>
      <p:sp>
        <p:nvSpPr>
          <p:cNvPr id="3" name="İçerik Yer Tutucusu 2"/>
          <p:cNvSpPr>
            <a:spLocks noGrp="1"/>
          </p:cNvSpPr>
          <p:nvPr>
            <p:ph idx="1"/>
          </p:nvPr>
        </p:nvSpPr>
        <p:spPr>
          <a:xfrm>
            <a:off x="790405" y="1183290"/>
            <a:ext cx="9251089" cy="4491420"/>
          </a:xfrm>
        </p:spPr>
        <p:txBody>
          <a:bodyPr>
            <a:noAutofit/>
          </a:bodyPr>
          <a:lstStyle/>
          <a:p>
            <a:pPr marL="0" indent="0" algn="just">
              <a:buNone/>
            </a:pPr>
            <a:r>
              <a:rPr lang="tr-TR" sz="2000" b="1" dirty="0"/>
              <a:t>Medya ve iletişim alanı, bireyler ve kurumlar arasında etkili etkileşimi sağlayan temel dinamikleri içerir. </a:t>
            </a:r>
          </a:p>
          <a:p>
            <a:pPr marL="0" indent="0" algn="just">
              <a:buNone/>
            </a:pPr>
            <a:r>
              <a:rPr lang="tr-TR" sz="2000" b="1" dirty="0"/>
              <a:t>Bu alan, bilgi aktarımı, ikna, toplumsallaştırma ve kültürel aktarım gibi çeşitli işlevler aracılığıyla toplumsal yaşamın sürekliliğini ve gelişimini destekler.</a:t>
            </a:r>
          </a:p>
          <a:p>
            <a:pPr marL="0" indent="0" algn="just">
              <a:buNone/>
            </a:pPr>
            <a:r>
              <a:rPr lang="tr-TR" sz="2000" b="1" dirty="0"/>
              <a:t>Günümüzde teknolojik dönüşümler ve küreselleşme, iletişim süreçlerinin biçimlenmesinde önemli rol oynamakta olup, kurumsal iletişim stratejileri de örgütlerin imajını ve iç verimliliğini artırmada önemli bir araç durumuna gelmiştir. </a:t>
            </a:r>
          </a:p>
          <a:p>
            <a:pPr marL="0" indent="0" algn="just">
              <a:buNone/>
            </a:pPr>
            <a:r>
              <a:rPr lang="tr-TR" sz="2000" b="1" dirty="0"/>
              <a:t>Bu ders, iletişimin temel işlevlerini, kurumsal iletişimin önemini ve güncel uygulamalarını detaylandırarak, medya ve iletişim alanındaki temel dinamikleri bütüncül bir perspektiften ele almayı amaçlamaktadır.</a:t>
            </a:r>
          </a:p>
        </p:txBody>
      </p:sp>
    </p:spTree>
    <p:extLst>
      <p:ext uri="{BB962C8B-B14F-4D97-AF65-F5344CB8AC3E}">
        <p14:creationId xmlns:p14="http://schemas.microsoft.com/office/powerpoint/2010/main" val="2988615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A5ECE-EB3A-AFAB-8F78-58A623F8228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660A75E-12AD-07E1-0FD4-864E6150B301}"/>
              </a:ext>
            </a:extLst>
          </p:cNvPr>
          <p:cNvSpPr>
            <a:spLocks noGrp="1"/>
          </p:cNvSpPr>
          <p:nvPr>
            <p:ph type="title"/>
          </p:nvPr>
        </p:nvSpPr>
        <p:spPr>
          <a:xfrm>
            <a:off x="790405" y="398207"/>
            <a:ext cx="8596668" cy="619432"/>
          </a:xfrm>
        </p:spPr>
        <p:txBody>
          <a:bodyPr>
            <a:normAutofit fontScale="90000"/>
          </a:bodyPr>
          <a:lstStyle/>
          <a:p>
            <a:pPr algn="ctr"/>
            <a:r>
              <a:rPr lang="tr-TR" b="1" dirty="0"/>
              <a:t>İLETİŞİMİN İŞLEVLERİ</a:t>
            </a:r>
            <a:endParaRPr lang="en-US" b="1" dirty="0"/>
          </a:p>
        </p:txBody>
      </p:sp>
      <p:sp>
        <p:nvSpPr>
          <p:cNvPr id="3" name="İçerik Yer Tutucusu 2">
            <a:extLst>
              <a:ext uri="{FF2B5EF4-FFF2-40B4-BE49-F238E27FC236}">
                <a16:creationId xmlns:a16="http://schemas.microsoft.com/office/drawing/2014/main" id="{C0B2981C-FC3B-8E1E-894C-A3FB547F765C}"/>
              </a:ext>
            </a:extLst>
          </p:cNvPr>
          <p:cNvSpPr>
            <a:spLocks noGrp="1"/>
          </p:cNvSpPr>
          <p:nvPr>
            <p:ph idx="1"/>
          </p:nvPr>
        </p:nvSpPr>
        <p:spPr>
          <a:xfrm>
            <a:off x="359839" y="1174942"/>
            <a:ext cx="9816549" cy="5078374"/>
          </a:xfrm>
        </p:spPr>
        <p:txBody>
          <a:bodyPr>
            <a:noAutofit/>
          </a:bodyPr>
          <a:lstStyle/>
          <a:p>
            <a:pPr algn="just"/>
            <a:r>
              <a:rPr lang="tr-TR" b="1" dirty="0" err="1"/>
              <a:t>Kapur’a</a:t>
            </a:r>
            <a:r>
              <a:rPr lang="tr-TR" b="1" dirty="0"/>
              <a:t> (2020) göre, iletişimin işlevleri, bireyler arasında etkili etkileşim ve anlayışı kolaylaştıran çok çeşitli temel rolleri kapsar. Bu işlevler arasında, </a:t>
            </a:r>
            <a:r>
              <a:rPr lang="tr-TR" b="1" u="sng" dirty="0"/>
              <a:t>bilgilendirme</a:t>
            </a:r>
            <a:r>
              <a:rPr lang="tr-TR" b="1" dirty="0"/>
              <a:t> (bilgi paylaşımı), </a:t>
            </a:r>
            <a:r>
              <a:rPr lang="tr-TR" b="1" u="sng" dirty="0"/>
              <a:t>ikna etme </a:t>
            </a:r>
            <a:r>
              <a:rPr lang="tr-TR" b="1" dirty="0"/>
              <a:t>(başkalarını etkileme), </a:t>
            </a:r>
            <a:r>
              <a:rPr lang="tr-TR" b="1" u="sng" dirty="0"/>
              <a:t>bütünleştirme</a:t>
            </a:r>
            <a:r>
              <a:rPr lang="tr-TR" b="1" dirty="0"/>
              <a:t> (çabaları koordine etme ve iş birliğini teşvik etme), </a:t>
            </a:r>
            <a:r>
              <a:rPr lang="tr-TR" b="1" u="sng" dirty="0"/>
              <a:t>ilişki kurma </a:t>
            </a:r>
            <a:r>
              <a:rPr lang="tr-TR" b="1" dirty="0"/>
              <a:t>(sosyal bağlar kurma), alternatifler arasında </a:t>
            </a:r>
            <a:r>
              <a:rPr lang="tr-TR" b="1" u="sng" dirty="0"/>
              <a:t>seçim</a:t>
            </a:r>
            <a:r>
              <a:rPr lang="tr-TR" b="1" dirty="0"/>
              <a:t> yapmaya yardımcı olma, </a:t>
            </a:r>
            <a:r>
              <a:rPr lang="tr-TR" b="1" u="sng" dirty="0"/>
              <a:t>bağlantıları geliştirme </a:t>
            </a:r>
            <a:r>
              <a:rPr lang="tr-TR" b="1" dirty="0"/>
              <a:t>(ağları güçlendirme), </a:t>
            </a:r>
            <a:r>
              <a:rPr lang="tr-TR" b="1" u="sng" dirty="0"/>
              <a:t>yanlış anlamaları azaltma </a:t>
            </a:r>
            <a:r>
              <a:rPr lang="tr-TR" b="1" dirty="0"/>
              <a:t>(mesajları netleştirme), </a:t>
            </a:r>
            <a:r>
              <a:rPr lang="tr-TR" b="1" u="sng" dirty="0"/>
              <a:t>sorunları çözme</a:t>
            </a:r>
            <a:r>
              <a:rPr lang="tr-TR" b="1" dirty="0"/>
              <a:t>, </a:t>
            </a:r>
            <a:r>
              <a:rPr lang="tr-TR" b="1" u="sng" dirty="0"/>
              <a:t>performansı değerlendirme</a:t>
            </a:r>
            <a:r>
              <a:rPr lang="tr-TR" b="1" dirty="0"/>
              <a:t> ve </a:t>
            </a:r>
            <a:r>
              <a:rPr lang="tr-TR" b="1" u="sng" dirty="0"/>
              <a:t>karar verme </a:t>
            </a:r>
            <a:r>
              <a:rPr lang="tr-TR" b="1" dirty="0"/>
              <a:t>yer alır. </a:t>
            </a:r>
          </a:p>
          <a:p>
            <a:pPr algn="just"/>
            <a:r>
              <a:rPr lang="tr-TR" b="1" dirty="0"/>
              <a:t>Ayrıca, </a:t>
            </a:r>
            <a:r>
              <a:rPr lang="tr-TR" b="1" u="sng" dirty="0"/>
              <a:t>gözetim</a:t>
            </a:r>
            <a:r>
              <a:rPr lang="tr-TR" b="1" dirty="0"/>
              <a:t> (tehlikeler hakkında uyarı), </a:t>
            </a:r>
            <a:r>
              <a:rPr lang="tr-TR" b="1" u="sng" dirty="0"/>
              <a:t>korelasyon</a:t>
            </a:r>
            <a:r>
              <a:rPr lang="tr-TR" b="1" dirty="0"/>
              <a:t> (bilgiyi yorumlama ve düzenleme), </a:t>
            </a:r>
            <a:r>
              <a:rPr lang="tr-TR" b="1" u="sng" dirty="0"/>
              <a:t>kültür aktarımı </a:t>
            </a:r>
            <a:r>
              <a:rPr lang="tr-TR" b="1" dirty="0"/>
              <a:t>(sosyalleşme ve kültürel değişim), </a:t>
            </a:r>
            <a:r>
              <a:rPr lang="tr-TR" b="1" u="sng" dirty="0"/>
              <a:t>eğlence</a:t>
            </a:r>
            <a:r>
              <a:rPr lang="tr-TR" b="1" dirty="0"/>
              <a:t>, </a:t>
            </a:r>
            <a:r>
              <a:rPr lang="tr-TR" b="1" u="sng" dirty="0"/>
              <a:t>seferberlik</a:t>
            </a:r>
            <a:r>
              <a:rPr lang="tr-TR" b="1" dirty="0"/>
              <a:t> (kaynakları ve çabaları düzenleme), </a:t>
            </a:r>
            <a:r>
              <a:rPr lang="tr-TR" b="1" u="sng" dirty="0"/>
              <a:t>program oluşturma</a:t>
            </a:r>
            <a:r>
              <a:rPr lang="tr-TR" b="1" dirty="0"/>
              <a:t>, </a:t>
            </a:r>
            <a:r>
              <a:rPr lang="tr-TR" b="1" u="sng" dirty="0"/>
              <a:t>bilgi akışını düzenleme </a:t>
            </a:r>
            <a:r>
              <a:rPr lang="tr-TR" b="1" dirty="0"/>
              <a:t>(bilgiyi seçme ve filtreleme), </a:t>
            </a:r>
            <a:r>
              <a:rPr lang="tr-TR" b="1" u="sng" dirty="0"/>
              <a:t>danışmanlık ve rehberlik</a:t>
            </a:r>
            <a:r>
              <a:rPr lang="tr-TR" b="1" dirty="0"/>
              <a:t>, </a:t>
            </a:r>
            <a:r>
              <a:rPr lang="tr-TR" b="1" u="sng" dirty="0"/>
              <a:t>talimat verme </a:t>
            </a:r>
            <a:r>
              <a:rPr lang="tr-TR" b="1" dirty="0"/>
              <a:t>(öğretim ve eğitim) ve bireyleri hedeflere ulaşmaları için </a:t>
            </a:r>
            <a:r>
              <a:rPr lang="tr-TR" b="1" u="sng" dirty="0"/>
              <a:t>motive etme </a:t>
            </a:r>
            <a:r>
              <a:rPr lang="tr-TR" b="1" dirty="0"/>
              <a:t>gibi belirli işlevleri bulunmaktadır. </a:t>
            </a:r>
          </a:p>
          <a:p>
            <a:pPr algn="just"/>
            <a:r>
              <a:rPr lang="tr-TR" b="1" dirty="0"/>
              <a:t>Genel olarak, bu işlevler iletişimin anlamlı, amaçlı ve kişisel, sosyal ve kurumsal gelişime olumlu katkıda bulunabilecek nitelikte olmasını sağlamada temeldir.</a:t>
            </a:r>
          </a:p>
        </p:txBody>
      </p:sp>
    </p:spTree>
    <p:extLst>
      <p:ext uri="{BB962C8B-B14F-4D97-AF65-F5344CB8AC3E}">
        <p14:creationId xmlns:p14="http://schemas.microsoft.com/office/powerpoint/2010/main" val="318852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4E45A-A16C-D08C-37F0-1BE4AD791EF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CE9F047-76DA-BE62-B56A-A421A4222034}"/>
              </a:ext>
            </a:extLst>
          </p:cNvPr>
          <p:cNvSpPr>
            <a:spLocks noGrp="1"/>
          </p:cNvSpPr>
          <p:nvPr>
            <p:ph type="title"/>
          </p:nvPr>
        </p:nvSpPr>
        <p:spPr>
          <a:xfrm>
            <a:off x="762961" y="462102"/>
            <a:ext cx="8596668" cy="580117"/>
          </a:xfrm>
        </p:spPr>
        <p:txBody>
          <a:bodyPr>
            <a:normAutofit fontScale="90000"/>
          </a:bodyPr>
          <a:lstStyle/>
          <a:p>
            <a:pPr algn="ctr"/>
            <a:r>
              <a:rPr lang="tr-TR" b="1" dirty="0"/>
              <a:t>İLETİŞİMİN İŞLEVLERİ</a:t>
            </a:r>
            <a:endParaRPr lang="en-US" b="1" dirty="0"/>
          </a:p>
        </p:txBody>
      </p:sp>
      <p:sp>
        <p:nvSpPr>
          <p:cNvPr id="3" name="İçerik Yer Tutucusu 2">
            <a:extLst>
              <a:ext uri="{FF2B5EF4-FFF2-40B4-BE49-F238E27FC236}">
                <a16:creationId xmlns:a16="http://schemas.microsoft.com/office/drawing/2014/main" id="{0B584E04-BD7F-70EF-68CA-170E780E4594}"/>
              </a:ext>
            </a:extLst>
          </p:cNvPr>
          <p:cNvSpPr>
            <a:spLocks noGrp="1"/>
          </p:cNvSpPr>
          <p:nvPr>
            <p:ph idx="1"/>
          </p:nvPr>
        </p:nvSpPr>
        <p:spPr>
          <a:xfrm>
            <a:off x="526987" y="1115948"/>
            <a:ext cx="9610071" cy="5078374"/>
          </a:xfrm>
        </p:spPr>
        <p:txBody>
          <a:bodyPr>
            <a:noAutofit/>
          </a:bodyPr>
          <a:lstStyle/>
          <a:p>
            <a:pPr marL="0" indent="0" algn="just">
              <a:buNone/>
            </a:pPr>
            <a:endParaRPr lang="tr-TR" sz="1600" b="1" dirty="0"/>
          </a:p>
          <a:p>
            <a:pPr marL="0" indent="0" algn="just">
              <a:buNone/>
            </a:pPr>
            <a:r>
              <a:rPr lang="tr-TR" sz="1600" b="1" dirty="0"/>
              <a:t>İletişimin işlevleri, Yılmaz’ın (2003, s. 16) aktarımına göre, toplumsal yaşamın ve iletişim sürecinin temel amaç ve görevlerini ifade eder ve şu </a:t>
            </a:r>
            <a:r>
              <a:rPr lang="tr-TR" sz="1600" b="1" dirty="0" err="1"/>
              <a:t>sekilde</a:t>
            </a:r>
            <a:r>
              <a:rPr lang="tr-TR" sz="1600" b="1" dirty="0"/>
              <a:t> sıralanabilir:</a:t>
            </a:r>
          </a:p>
          <a:p>
            <a:pPr algn="just"/>
            <a:r>
              <a:rPr lang="tr-TR" sz="1600" b="1" u="sng" dirty="0"/>
              <a:t>Bilgilendirme (</a:t>
            </a:r>
            <a:r>
              <a:rPr lang="tr-TR" sz="1600" b="1" u="sng" dirty="0" err="1"/>
              <a:t>Informing</a:t>
            </a:r>
            <a:r>
              <a:rPr lang="tr-TR" sz="1600" b="1" dirty="0"/>
              <a:t>): Toplumda bilgi aktarımını sağlar, bireylerin ve toplumun bilinçlenmesine katkıda bulunur. Bu, iletişimin en temel işlevlerinden biridir.  </a:t>
            </a:r>
          </a:p>
          <a:p>
            <a:pPr algn="just"/>
            <a:r>
              <a:rPr lang="tr-TR" sz="1600" b="1" u="sng" dirty="0"/>
              <a:t>Toplumsallaştırma (</a:t>
            </a:r>
            <a:r>
              <a:rPr lang="tr-TR" sz="1600" b="1" u="sng" dirty="0" err="1"/>
              <a:t>Socialization</a:t>
            </a:r>
            <a:r>
              <a:rPr lang="tr-TR" sz="1600" b="1" dirty="0"/>
              <a:t>): Bireylerin toplumun değerlerini, normlarını ve kültürel özelliklerini öğrenmelerini ve içselleştirmelerini sağlar. Toplumsal yaşamın devamı ve birlikteliği için önemlidir.  </a:t>
            </a:r>
          </a:p>
          <a:p>
            <a:pPr algn="just"/>
            <a:r>
              <a:rPr lang="tr-TR" sz="1600" b="1" u="sng" dirty="0"/>
              <a:t>Güdüleme (</a:t>
            </a:r>
            <a:r>
              <a:rPr lang="tr-TR" sz="1600" b="1" u="sng" dirty="0" err="1"/>
              <a:t>Motivating</a:t>
            </a:r>
            <a:r>
              <a:rPr lang="tr-TR" sz="1600" b="1" u="sng" dirty="0"/>
              <a:t>)</a:t>
            </a:r>
            <a:r>
              <a:rPr lang="tr-TR" sz="1600" b="1" dirty="0"/>
              <a:t>: İnsanların davranışlarını ve tutumlarını şekillendirmede motive edici rol oynar. Toplumda istenilen davranışların teşvik edilmesinde kullanılır. </a:t>
            </a:r>
          </a:p>
          <a:p>
            <a:pPr algn="just"/>
            <a:r>
              <a:rPr lang="tr-TR" sz="1600" b="1" u="sng" dirty="0"/>
              <a:t>Eğitim ve Öğretim (</a:t>
            </a:r>
            <a:r>
              <a:rPr lang="tr-TR" sz="1600" b="1" u="sng" dirty="0" err="1"/>
              <a:t>Education</a:t>
            </a:r>
            <a:r>
              <a:rPr lang="tr-TR" sz="1600" b="1" u="sng" dirty="0"/>
              <a:t>/Training): </a:t>
            </a:r>
            <a:r>
              <a:rPr lang="tr-TR" sz="1600" b="1" dirty="0"/>
              <a:t>Bilgi ve becerilerin kazandırılması, yeni nesillere kültürel değerlerin aktarılması amacıyla kullanılır.  </a:t>
            </a:r>
          </a:p>
          <a:p>
            <a:pPr algn="just"/>
            <a:r>
              <a:rPr lang="tr-TR" sz="1600" b="1" u="sng" dirty="0"/>
              <a:t>Kültürel Aktarım (</a:t>
            </a:r>
            <a:r>
              <a:rPr lang="tr-TR" sz="1600" b="1" u="sng" dirty="0" err="1"/>
              <a:t>Cultural</a:t>
            </a:r>
            <a:r>
              <a:rPr lang="tr-TR" sz="1600" b="1" u="sng" dirty="0"/>
              <a:t> </a:t>
            </a:r>
            <a:r>
              <a:rPr lang="tr-TR" sz="1600" b="1" u="sng" dirty="0" err="1"/>
              <a:t>Transmission</a:t>
            </a:r>
            <a:r>
              <a:rPr lang="tr-TR" sz="1600" b="1" u="sng" dirty="0"/>
              <a:t>): </a:t>
            </a:r>
            <a:r>
              <a:rPr lang="tr-TR" sz="1600" b="1" dirty="0"/>
              <a:t>Toplumun kültürel değerlerinin, geleneklerinin, inançlarının ve bilgi birikiminin nesilden </a:t>
            </a:r>
            <a:r>
              <a:rPr lang="tr-TR" sz="1600" b="1" dirty="0" err="1"/>
              <a:t>nesile</a:t>
            </a:r>
            <a:r>
              <a:rPr lang="tr-TR" sz="1600" b="1" dirty="0"/>
              <a:t> aktarılmasını sağlar.  </a:t>
            </a:r>
          </a:p>
        </p:txBody>
      </p:sp>
    </p:spTree>
    <p:extLst>
      <p:ext uri="{BB962C8B-B14F-4D97-AF65-F5344CB8AC3E}">
        <p14:creationId xmlns:p14="http://schemas.microsoft.com/office/powerpoint/2010/main" val="1403864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CA17B-86AD-5565-F839-EA3C6111CD5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F917930-0A5A-EED8-77D8-F2EF6D762436}"/>
              </a:ext>
            </a:extLst>
          </p:cNvPr>
          <p:cNvSpPr>
            <a:spLocks noGrp="1"/>
          </p:cNvSpPr>
          <p:nvPr>
            <p:ph type="title"/>
          </p:nvPr>
        </p:nvSpPr>
        <p:spPr>
          <a:xfrm>
            <a:off x="687219" y="314521"/>
            <a:ext cx="8596668" cy="705217"/>
          </a:xfrm>
        </p:spPr>
        <p:txBody>
          <a:bodyPr>
            <a:normAutofit/>
          </a:bodyPr>
          <a:lstStyle/>
          <a:p>
            <a:pPr algn="ctr"/>
            <a:r>
              <a:rPr lang="tr-TR" sz="3200" b="1" dirty="0"/>
              <a:t>İLETİŞİMİN İŞLEVLERİ</a:t>
            </a:r>
            <a:endParaRPr lang="en-US" sz="3200" b="1" dirty="0"/>
          </a:p>
        </p:txBody>
      </p:sp>
      <p:sp>
        <p:nvSpPr>
          <p:cNvPr id="3" name="İçerik Yer Tutucusu 2">
            <a:extLst>
              <a:ext uri="{FF2B5EF4-FFF2-40B4-BE49-F238E27FC236}">
                <a16:creationId xmlns:a16="http://schemas.microsoft.com/office/drawing/2014/main" id="{D2DBBEDA-C365-3926-FD12-CDF1804E887C}"/>
              </a:ext>
            </a:extLst>
          </p:cNvPr>
          <p:cNvSpPr>
            <a:spLocks noGrp="1"/>
          </p:cNvSpPr>
          <p:nvPr>
            <p:ph idx="1"/>
          </p:nvPr>
        </p:nvSpPr>
        <p:spPr>
          <a:xfrm>
            <a:off x="601304" y="1019738"/>
            <a:ext cx="9438005" cy="5078374"/>
          </a:xfrm>
        </p:spPr>
        <p:txBody>
          <a:bodyPr>
            <a:noAutofit/>
          </a:bodyPr>
          <a:lstStyle/>
          <a:p>
            <a:pPr algn="just"/>
            <a:endParaRPr lang="tr-TR" sz="1600" b="1" u="sng" dirty="0"/>
          </a:p>
          <a:p>
            <a:pPr algn="just"/>
            <a:r>
              <a:rPr lang="tr-TR" sz="1600" b="1" u="sng" dirty="0"/>
              <a:t>Eğlence (Entertainment): </a:t>
            </a:r>
            <a:r>
              <a:rPr lang="tr-TR" sz="1600" b="1" dirty="0"/>
              <a:t>Toplumsal bağların güçlendirilmesine, psikolojik rahatlamaya ve hoş vakit geçirmeye hizmet eder. </a:t>
            </a:r>
          </a:p>
          <a:p>
            <a:pPr algn="just"/>
            <a:r>
              <a:rPr lang="tr-TR" sz="1600" b="1" u="sng" dirty="0"/>
              <a:t>Tartışma ve Fikir Ortaklığı (</a:t>
            </a:r>
            <a:r>
              <a:rPr lang="tr-TR" sz="1600" b="1" u="sng" dirty="0" err="1"/>
              <a:t>Discussion</a:t>
            </a:r>
            <a:r>
              <a:rPr lang="tr-TR" sz="1600" b="1" u="sng" dirty="0"/>
              <a:t>/</a:t>
            </a:r>
            <a:r>
              <a:rPr lang="tr-TR" sz="1600" b="1" u="sng" dirty="0" err="1"/>
              <a:t>Deliberation</a:t>
            </a:r>
            <a:r>
              <a:rPr lang="tr-TR" sz="1600" b="1" u="sng" dirty="0"/>
              <a:t>): </a:t>
            </a:r>
            <a:r>
              <a:rPr lang="tr-TR" sz="1600" b="1" dirty="0"/>
              <a:t>Farklı görüşlerin ortaya konması, fikir alışverişi ve ortak kararlar alınmasına olanak tanır.</a:t>
            </a:r>
          </a:p>
          <a:p>
            <a:pPr algn="just"/>
            <a:r>
              <a:rPr lang="tr-TR" sz="1600" b="1" u="sng" dirty="0"/>
              <a:t>Bütünleştirme (Integration):</a:t>
            </a:r>
            <a:r>
              <a:rPr lang="tr-TR" sz="1600" b="1" dirty="0"/>
              <a:t> Toplumu oluşturan bireyler arasında birlik ve beraberliği artırır, ortak değerler ve amaçlar etrafında bütünleşme sağlar.  </a:t>
            </a:r>
          </a:p>
          <a:p>
            <a:pPr algn="just"/>
            <a:r>
              <a:rPr lang="tr-TR" sz="1600" b="1" u="sng" dirty="0"/>
              <a:t>Denetleme ve Gözetim (</a:t>
            </a:r>
            <a:r>
              <a:rPr lang="tr-TR" sz="1600" b="1" u="sng" dirty="0" err="1"/>
              <a:t>Monitoring</a:t>
            </a:r>
            <a:r>
              <a:rPr lang="tr-TR" sz="1600" b="1" u="sng" dirty="0"/>
              <a:t>/Control): </a:t>
            </a:r>
            <a:r>
              <a:rPr lang="tr-TR" sz="1600" b="1" dirty="0"/>
              <a:t>Toplumsal düzeni sağlamak ve olumsuz gelişmeleri engellemek amacıyla bilgi akışını denetler.</a:t>
            </a:r>
          </a:p>
          <a:p>
            <a:pPr algn="just"/>
            <a:r>
              <a:rPr lang="tr-TR" sz="1600" b="1" u="sng" dirty="0"/>
              <a:t>Yönlendirme ve Karar Verme (</a:t>
            </a:r>
            <a:r>
              <a:rPr lang="tr-TR" sz="1600" b="1" u="sng" dirty="0" err="1"/>
              <a:t>Guidance</a:t>
            </a:r>
            <a:r>
              <a:rPr lang="tr-TR" sz="1600" b="1" u="sng" dirty="0"/>
              <a:t>/</a:t>
            </a:r>
            <a:r>
              <a:rPr lang="tr-TR" sz="1600" b="1" u="sng" dirty="0" err="1"/>
              <a:t>Decision</a:t>
            </a:r>
            <a:r>
              <a:rPr lang="tr-TR" sz="1600" b="1" u="sng" dirty="0"/>
              <a:t> </a:t>
            </a:r>
            <a:r>
              <a:rPr lang="tr-TR" sz="1600" b="1" u="sng" dirty="0" err="1"/>
              <a:t>Making</a:t>
            </a:r>
            <a:r>
              <a:rPr lang="tr-TR" sz="1600" b="1" u="sng" dirty="0"/>
              <a:t>): </a:t>
            </a:r>
            <a:r>
              <a:rPr lang="tr-TR" sz="1600" b="1" dirty="0"/>
              <a:t>Toplumsal sorunların çözümünde, politika ve kararların alınmasında kullanılır.  </a:t>
            </a:r>
          </a:p>
          <a:p>
            <a:pPr algn="just"/>
            <a:r>
              <a:rPr lang="tr-TR" sz="1600" b="1" u="sng" dirty="0"/>
              <a:t>Sorun Çözme ve Kaygı Azaltma (Problem </a:t>
            </a:r>
            <a:r>
              <a:rPr lang="tr-TR" sz="1600" b="1" u="sng" dirty="0" err="1"/>
              <a:t>Solving</a:t>
            </a:r>
            <a:r>
              <a:rPr lang="tr-TR" sz="1600" b="1" u="sng" dirty="0"/>
              <a:t>/</a:t>
            </a:r>
            <a:r>
              <a:rPr lang="tr-TR" sz="1600" b="1" u="sng" dirty="0" err="1"/>
              <a:t>Anxiety</a:t>
            </a:r>
            <a:r>
              <a:rPr lang="tr-TR" sz="1600" b="1" u="sng" dirty="0"/>
              <a:t> </a:t>
            </a:r>
            <a:r>
              <a:rPr lang="tr-TR" sz="1600" b="1" u="sng" dirty="0" err="1"/>
              <a:t>Reduction</a:t>
            </a:r>
            <a:r>
              <a:rPr lang="tr-TR" sz="1600" b="1" u="sng" dirty="0"/>
              <a:t>): </a:t>
            </a:r>
            <a:r>
              <a:rPr lang="tr-TR" sz="1600" b="1" dirty="0"/>
              <a:t>Toplumsal sorunlara çözüm bulma ve bireylerin kaygılarını hafifletme işlevi görür. </a:t>
            </a:r>
          </a:p>
        </p:txBody>
      </p:sp>
    </p:spTree>
    <p:extLst>
      <p:ext uri="{BB962C8B-B14F-4D97-AF65-F5344CB8AC3E}">
        <p14:creationId xmlns:p14="http://schemas.microsoft.com/office/powerpoint/2010/main" val="105854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FD3BE-D153-BF95-4B42-069DC88A0D6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E6791DC-042B-1882-17DE-479905A75B1F}"/>
              </a:ext>
            </a:extLst>
          </p:cNvPr>
          <p:cNvSpPr>
            <a:spLocks noGrp="1"/>
          </p:cNvSpPr>
          <p:nvPr>
            <p:ph type="title"/>
          </p:nvPr>
        </p:nvSpPr>
        <p:spPr>
          <a:xfrm>
            <a:off x="687219" y="314521"/>
            <a:ext cx="8596668" cy="705217"/>
          </a:xfrm>
        </p:spPr>
        <p:txBody>
          <a:bodyPr>
            <a:normAutofit/>
          </a:bodyPr>
          <a:lstStyle/>
          <a:p>
            <a:pPr algn="ctr"/>
            <a:r>
              <a:rPr lang="tr-TR" sz="3200" b="1" dirty="0"/>
              <a:t>İLETİŞİMİN İŞLEVLERİ</a:t>
            </a:r>
            <a:endParaRPr lang="en-US" sz="3200" b="1" dirty="0"/>
          </a:p>
        </p:txBody>
      </p:sp>
      <p:sp>
        <p:nvSpPr>
          <p:cNvPr id="3" name="İçerik Yer Tutucusu 2">
            <a:extLst>
              <a:ext uri="{FF2B5EF4-FFF2-40B4-BE49-F238E27FC236}">
                <a16:creationId xmlns:a16="http://schemas.microsoft.com/office/drawing/2014/main" id="{7B4236B5-AF18-302C-E85B-9524ED5B73DB}"/>
              </a:ext>
            </a:extLst>
          </p:cNvPr>
          <p:cNvSpPr>
            <a:spLocks noGrp="1"/>
          </p:cNvSpPr>
          <p:nvPr>
            <p:ph idx="1"/>
          </p:nvPr>
        </p:nvSpPr>
        <p:spPr>
          <a:xfrm>
            <a:off x="601304" y="1019738"/>
            <a:ext cx="9705151" cy="5337288"/>
          </a:xfrm>
        </p:spPr>
        <p:txBody>
          <a:bodyPr>
            <a:noAutofit/>
          </a:bodyPr>
          <a:lstStyle/>
          <a:p>
            <a:pPr marL="0" indent="0" algn="just">
              <a:buNone/>
            </a:pPr>
            <a:r>
              <a:rPr lang="tr-TR" b="1" dirty="0"/>
              <a:t>Bir başka kaynağın (</a:t>
            </a:r>
            <a:r>
              <a:rPr lang="tr-TR" b="1" dirty="0" err="1"/>
              <a:t>BrainKart</a:t>
            </a:r>
            <a:r>
              <a:rPr lang="tr-TR" b="1" dirty="0"/>
              <a:t>, 2018) sınıflandırmasında da benzer işlevler vurgulanmaktadır:</a:t>
            </a:r>
          </a:p>
          <a:p>
            <a:pPr algn="just"/>
            <a:r>
              <a:rPr lang="en-US" b="1" u="sng" dirty="0"/>
              <a:t>Bilgi</a:t>
            </a:r>
            <a:r>
              <a:rPr lang="tr-TR" b="1" u="sng" dirty="0"/>
              <a:t> (Information):</a:t>
            </a:r>
            <a:r>
              <a:rPr lang="en-US" b="1" dirty="0"/>
              <a:t> Haber, </a:t>
            </a:r>
            <a:r>
              <a:rPr lang="en-US" b="1" dirty="0" err="1"/>
              <a:t>veri</a:t>
            </a:r>
            <a:r>
              <a:rPr lang="en-US" b="1" dirty="0"/>
              <a:t> </a:t>
            </a:r>
            <a:r>
              <a:rPr lang="en-US" b="1" dirty="0" err="1"/>
              <a:t>ve</a:t>
            </a:r>
            <a:r>
              <a:rPr lang="en-US" b="1" dirty="0"/>
              <a:t> </a:t>
            </a:r>
            <a:r>
              <a:rPr lang="en-US" b="1" dirty="0" err="1"/>
              <a:t>görüşlerin</a:t>
            </a:r>
            <a:r>
              <a:rPr lang="en-US" b="1" dirty="0"/>
              <a:t> </a:t>
            </a:r>
            <a:r>
              <a:rPr lang="en-US" b="1" dirty="0" err="1"/>
              <a:t>anlaşılması</a:t>
            </a:r>
            <a:r>
              <a:rPr lang="en-US" b="1" dirty="0"/>
              <a:t> </a:t>
            </a:r>
            <a:r>
              <a:rPr lang="en-US" b="1" dirty="0" err="1"/>
              <a:t>ve</a:t>
            </a:r>
            <a:r>
              <a:rPr lang="en-US" b="1" dirty="0"/>
              <a:t> </a:t>
            </a:r>
            <a:r>
              <a:rPr lang="en-US" b="1" dirty="0" err="1"/>
              <a:t>karar</a:t>
            </a:r>
            <a:r>
              <a:rPr lang="en-US" b="1" dirty="0"/>
              <a:t> </a:t>
            </a:r>
            <a:r>
              <a:rPr lang="en-US" b="1" dirty="0" err="1"/>
              <a:t>verilmesi</a:t>
            </a:r>
            <a:r>
              <a:rPr lang="en-US" b="1" dirty="0"/>
              <a:t> </a:t>
            </a:r>
            <a:r>
              <a:rPr lang="en-US" b="1" dirty="0" err="1"/>
              <a:t>için</a:t>
            </a:r>
            <a:r>
              <a:rPr lang="en-US" b="1" dirty="0"/>
              <a:t> </a:t>
            </a:r>
            <a:r>
              <a:rPr lang="en-US" b="1" dirty="0" err="1"/>
              <a:t>paylaşı</a:t>
            </a:r>
            <a:r>
              <a:rPr lang="tr-TR" b="1" dirty="0"/>
              <a:t>mı</a:t>
            </a:r>
            <a:endParaRPr lang="en-US" b="1" dirty="0"/>
          </a:p>
          <a:p>
            <a:pPr algn="just"/>
            <a:r>
              <a:rPr lang="en-US" b="1" u="sng" dirty="0" err="1"/>
              <a:t>Sosyalleşme</a:t>
            </a:r>
            <a:r>
              <a:rPr lang="tr-TR" b="1" u="sng" dirty="0"/>
              <a:t> (</a:t>
            </a:r>
            <a:r>
              <a:rPr lang="en-US" b="1" u="sng" dirty="0"/>
              <a:t>Socialization</a:t>
            </a:r>
            <a:r>
              <a:rPr lang="tr-TR" b="1" u="sng" dirty="0"/>
              <a:t>)</a:t>
            </a:r>
            <a:r>
              <a:rPr lang="en-US" b="1" u="sng" dirty="0"/>
              <a:t>:</a:t>
            </a:r>
            <a:r>
              <a:rPr lang="tr-TR" b="1" dirty="0"/>
              <a:t> Toplumsal/s</a:t>
            </a:r>
            <a:r>
              <a:rPr lang="en-US" b="1" dirty="0" err="1"/>
              <a:t>osyal</a:t>
            </a:r>
            <a:r>
              <a:rPr lang="en-US" b="1" dirty="0"/>
              <a:t> </a:t>
            </a:r>
            <a:r>
              <a:rPr lang="en-US" b="1" dirty="0" err="1"/>
              <a:t>farkındalık</a:t>
            </a:r>
            <a:r>
              <a:rPr lang="en-US" b="1" dirty="0"/>
              <a:t> </a:t>
            </a:r>
            <a:r>
              <a:rPr lang="en-US" b="1" dirty="0" err="1"/>
              <a:t>ve</a:t>
            </a:r>
            <a:r>
              <a:rPr lang="en-US" b="1" dirty="0"/>
              <a:t> </a:t>
            </a:r>
            <a:r>
              <a:rPr lang="en-US" b="1" dirty="0" err="1"/>
              <a:t>etkili</a:t>
            </a:r>
            <a:r>
              <a:rPr lang="en-US" b="1" dirty="0"/>
              <a:t> </a:t>
            </a:r>
            <a:r>
              <a:rPr lang="en-US" b="1" dirty="0" err="1"/>
              <a:t>toplumsal</a:t>
            </a:r>
            <a:r>
              <a:rPr lang="en-US" b="1" dirty="0"/>
              <a:t> </a:t>
            </a:r>
            <a:r>
              <a:rPr lang="en-US" b="1" dirty="0" err="1"/>
              <a:t>katılım</a:t>
            </a:r>
            <a:r>
              <a:rPr lang="en-US" b="1" dirty="0"/>
              <a:t> </a:t>
            </a:r>
            <a:r>
              <a:rPr lang="en-US" b="1" dirty="0" err="1"/>
              <a:t>oluşturulması</a:t>
            </a:r>
            <a:endParaRPr lang="en-US" b="1" dirty="0"/>
          </a:p>
          <a:p>
            <a:pPr algn="just"/>
            <a:r>
              <a:rPr lang="en-US" b="1" u="sng" dirty="0" err="1"/>
              <a:t>Motivasyon</a:t>
            </a:r>
            <a:r>
              <a:rPr lang="tr-TR" b="1" u="sng" dirty="0"/>
              <a:t> (</a:t>
            </a:r>
            <a:r>
              <a:rPr lang="en-US" b="1" u="sng" dirty="0"/>
              <a:t>Motivation</a:t>
            </a:r>
            <a:r>
              <a:rPr lang="tr-TR" b="1" u="sng" dirty="0"/>
              <a:t>)</a:t>
            </a:r>
            <a:r>
              <a:rPr lang="en-US" b="1" u="sng" dirty="0"/>
              <a:t>:</a:t>
            </a:r>
            <a:r>
              <a:rPr lang="tr-TR" b="1" dirty="0"/>
              <a:t> </a:t>
            </a:r>
            <a:r>
              <a:rPr lang="en-US" b="1" dirty="0" err="1"/>
              <a:t>Kişisel</a:t>
            </a:r>
            <a:r>
              <a:rPr lang="en-US" b="1" dirty="0"/>
              <a:t> </a:t>
            </a:r>
            <a:r>
              <a:rPr lang="en-US" b="1" dirty="0" err="1"/>
              <a:t>ve</a:t>
            </a:r>
            <a:r>
              <a:rPr lang="en-US" b="1" dirty="0"/>
              <a:t> </a:t>
            </a:r>
            <a:r>
              <a:rPr lang="en-US" b="1" dirty="0" err="1"/>
              <a:t>toplumsal</a:t>
            </a:r>
            <a:r>
              <a:rPr lang="en-US" b="1" dirty="0"/>
              <a:t> </a:t>
            </a:r>
            <a:r>
              <a:rPr lang="en-US" b="1" dirty="0" err="1"/>
              <a:t>hedeflere</a:t>
            </a:r>
            <a:r>
              <a:rPr lang="en-US" b="1" dirty="0"/>
              <a:t> </a:t>
            </a:r>
            <a:r>
              <a:rPr lang="en-US" b="1" dirty="0" err="1"/>
              <a:t>ve</a:t>
            </a:r>
            <a:r>
              <a:rPr lang="en-US" b="1" dirty="0"/>
              <a:t> </a:t>
            </a:r>
            <a:r>
              <a:rPr lang="tr-TR" b="1" dirty="0"/>
              <a:t>etkinliklere esin </a:t>
            </a:r>
            <a:r>
              <a:rPr lang="en-US" b="1" dirty="0" err="1"/>
              <a:t>ver</a:t>
            </a:r>
            <a:r>
              <a:rPr lang="tr-TR" b="1" dirty="0" err="1"/>
              <a:t>mesi</a:t>
            </a:r>
            <a:endParaRPr lang="tr-TR" b="1" dirty="0"/>
          </a:p>
          <a:p>
            <a:pPr algn="just"/>
            <a:r>
              <a:rPr lang="en-US" b="1" u="sng" dirty="0" err="1"/>
              <a:t>Tartışma</a:t>
            </a:r>
            <a:r>
              <a:rPr lang="en-US" b="1" u="sng" dirty="0"/>
              <a:t> </a:t>
            </a:r>
            <a:r>
              <a:rPr lang="en-US" b="1" u="sng" dirty="0" err="1"/>
              <a:t>ve</a:t>
            </a:r>
            <a:r>
              <a:rPr lang="en-US" b="1" u="sng" dirty="0"/>
              <a:t> </a:t>
            </a:r>
            <a:r>
              <a:rPr lang="en-US" b="1" u="sng" dirty="0" err="1"/>
              <a:t>Münazara</a:t>
            </a:r>
            <a:r>
              <a:rPr lang="tr-TR" b="1" u="sng" dirty="0"/>
              <a:t> (</a:t>
            </a:r>
            <a:r>
              <a:rPr lang="en-US" b="1" u="sng" dirty="0"/>
              <a:t>Debate &amp; Discussion</a:t>
            </a:r>
            <a:r>
              <a:rPr lang="tr-TR" b="1" u="sng" dirty="0"/>
              <a:t>)</a:t>
            </a:r>
            <a:r>
              <a:rPr lang="en-US" b="1" u="sng" dirty="0"/>
              <a:t>:</a:t>
            </a:r>
            <a:r>
              <a:rPr lang="en-US" b="1" dirty="0"/>
              <a:t> </a:t>
            </a:r>
            <a:r>
              <a:rPr lang="en-US" b="1" dirty="0" err="1"/>
              <a:t>Görüşlerin</a:t>
            </a:r>
            <a:r>
              <a:rPr lang="en-US" b="1" dirty="0"/>
              <a:t> </a:t>
            </a:r>
            <a:r>
              <a:rPr lang="en-US" b="1" dirty="0" err="1"/>
              <a:t>netleştirilmesi</a:t>
            </a:r>
            <a:r>
              <a:rPr lang="en-US" b="1" dirty="0"/>
              <a:t> </a:t>
            </a:r>
            <a:r>
              <a:rPr lang="en-US" b="1" dirty="0" err="1"/>
              <a:t>ve</a:t>
            </a:r>
            <a:r>
              <a:rPr lang="en-US" b="1" dirty="0"/>
              <a:t> </a:t>
            </a:r>
            <a:r>
              <a:rPr lang="en-US" b="1" dirty="0" err="1"/>
              <a:t>katılımın</a:t>
            </a:r>
            <a:r>
              <a:rPr lang="en-US" b="1" dirty="0"/>
              <a:t> </a:t>
            </a:r>
            <a:r>
              <a:rPr lang="en-US" b="1" dirty="0" err="1"/>
              <a:t>teşvik</a:t>
            </a:r>
            <a:r>
              <a:rPr lang="en-US" b="1" dirty="0"/>
              <a:t> </a:t>
            </a:r>
            <a:r>
              <a:rPr lang="en-US" b="1" dirty="0" err="1"/>
              <a:t>edilmesi</a:t>
            </a:r>
            <a:r>
              <a:rPr lang="en-US" b="1" dirty="0"/>
              <a:t> </a:t>
            </a:r>
            <a:r>
              <a:rPr lang="en-US" b="1" dirty="0" err="1"/>
              <a:t>için</a:t>
            </a:r>
            <a:r>
              <a:rPr lang="en-US" b="1" dirty="0"/>
              <a:t> </a:t>
            </a:r>
            <a:r>
              <a:rPr lang="en-US" b="1" dirty="0" err="1"/>
              <a:t>bilgi</a:t>
            </a:r>
            <a:r>
              <a:rPr lang="en-US" b="1" dirty="0"/>
              <a:t> </a:t>
            </a:r>
            <a:r>
              <a:rPr lang="en-US" b="1" dirty="0" err="1"/>
              <a:t>alışverişinin</a:t>
            </a:r>
            <a:r>
              <a:rPr lang="en-US" b="1" dirty="0"/>
              <a:t> </a:t>
            </a:r>
            <a:r>
              <a:rPr lang="en-US" b="1" dirty="0" err="1"/>
              <a:t>kolaylaştırılması</a:t>
            </a:r>
            <a:r>
              <a:rPr lang="en-US" b="1" dirty="0"/>
              <a:t>.</a:t>
            </a:r>
          </a:p>
          <a:p>
            <a:pPr algn="just"/>
            <a:r>
              <a:rPr lang="en-US" b="1" u="sng" dirty="0" err="1"/>
              <a:t>Kültürel</a:t>
            </a:r>
            <a:r>
              <a:rPr lang="en-US" b="1" u="sng" dirty="0"/>
              <a:t> </a:t>
            </a:r>
            <a:r>
              <a:rPr lang="en-US" b="1" u="sng" dirty="0" err="1"/>
              <a:t>Tanıtım</a:t>
            </a:r>
            <a:r>
              <a:rPr lang="tr-TR" b="1" u="sng" dirty="0"/>
              <a:t> (</a:t>
            </a:r>
            <a:r>
              <a:rPr lang="en-US" b="1" u="sng" dirty="0"/>
              <a:t>Cultural Promotion</a:t>
            </a:r>
            <a:r>
              <a:rPr lang="tr-TR" b="1" u="sng" dirty="0"/>
              <a:t>)</a:t>
            </a:r>
            <a:r>
              <a:rPr lang="en-US" b="1" dirty="0"/>
              <a:t>:</a:t>
            </a:r>
            <a:r>
              <a:rPr lang="tr-TR" b="1" dirty="0"/>
              <a:t> </a:t>
            </a:r>
            <a:r>
              <a:rPr lang="en-US" b="1" dirty="0" err="1"/>
              <a:t>Kültürel</a:t>
            </a:r>
            <a:r>
              <a:rPr lang="en-US" b="1" dirty="0"/>
              <a:t> </a:t>
            </a:r>
            <a:r>
              <a:rPr lang="en-US" b="1" dirty="0" err="1"/>
              <a:t>mirasın</a:t>
            </a:r>
            <a:r>
              <a:rPr lang="en-US" b="1" dirty="0"/>
              <a:t> </a:t>
            </a:r>
            <a:r>
              <a:rPr lang="en-US" b="1" dirty="0" err="1"/>
              <a:t>ve</a:t>
            </a:r>
            <a:r>
              <a:rPr lang="en-US" b="1" dirty="0"/>
              <a:t> </a:t>
            </a:r>
            <a:r>
              <a:rPr lang="en-US" b="1" dirty="0" err="1"/>
              <a:t>yaratıcılığın</a:t>
            </a:r>
            <a:r>
              <a:rPr lang="en-US" b="1" dirty="0"/>
              <a:t> </a:t>
            </a:r>
            <a:r>
              <a:rPr lang="en-US" b="1" dirty="0" err="1"/>
              <a:t>korunması</a:t>
            </a:r>
            <a:r>
              <a:rPr lang="en-US" b="1" dirty="0"/>
              <a:t> </a:t>
            </a:r>
            <a:r>
              <a:rPr lang="en-US" b="1" dirty="0" err="1"/>
              <a:t>ve</a:t>
            </a:r>
            <a:r>
              <a:rPr lang="en-US" b="1" dirty="0"/>
              <a:t> </a:t>
            </a:r>
            <a:r>
              <a:rPr lang="en-US" b="1" dirty="0" err="1"/>
              <a:t>geliştirilmesi</a:t>
            </a:r>
            <a:r>
              <a:rPr lang="en-US" b="1" dirty="0"/>
              <a:t>.</a:t>
            </a:r>
          </a:p>
          <a:p>
            <a:pPr algn="just"/>
            <a:r>
              <a:rPr lang="en-US" b="1" u="sng" dirty="0" err="1"/>
              <a:t>Eğlence</a:t>
            </a:r>
            <a:r>
              <a:rPr lang="tr-TR" b="1" u="sng" dirty="0"/>
              <a:t> (</a:t>
            </a:r>
            <a:r>
              <a:rPr lang="en-US" b="1" u="sng" dirty="0"/>
              <a:t>Entertainment</a:t>
            </a:r>
            <a:r>
              <a:rPr lang="tr-TR" b="1" u="sng" dirty="0"/>
              <a:t>)</a:t>
            </a:r>
            <a:r>
              <a:rPr lang="en-US" b="1" dirty="0"/>
              <a:t>: Sanat, </a:t>
            </a:r>
            <a:r>
              <a:rPr lang="en-US" b="1" dirty="0" err="1"/>
              <a:t>müzik</a:t>
            </a:r>
            <a:r>
              <a:rPr lang="en-US" b="1" dirty="0"/>
              <a:t>, </a:t>
            </a:r>
            <a:r>
              <a:rPr lang="en-US" b="1" dirty="0" err="1"/>
              <a:t>spor</a:t>
            </a:r>
            <a:r>
              <a:rPr lang="en-US" b="1" dirty="0"/>
              <a:t> vb. </a:t>
            </a:r>
            <a:r>
              <a:rPr lang="en-US" b="1" dirty="0" err="1"/>
              <a:t>aracılığıyla</a:t>
            </a:r>
            <a:r>
              <a:rPr lang="en-US" b="1" dirty="0"/>
              <a:t> </a:t>
            </a:r>
            <a:r>
              <a:rPr lang="en-US" b="1" dirty="0" err="1"/>
              <a:t>boş</a:t>
            </a:r>
            <a:r>
              <a:rPr lang="en-US" b="1" dirty="0"/>
              <a:t> zaman </a:t>
            </a:r>
            <a:r>
              <a:rPr lang="tr-TR" b="1" dirty="0"/>
              <a:t>değerlendirme</a:t>
            </a:r>
            <a:endParaRPr lang="en-US" b="1" dirty="0"/>
          </a:p>
          <a:p>
            <a:pPr algn="just"/>
            <a:r>
              <a:rPr lang="en-US" b="1" u="sng" dirty="0" err="1"/>
              <a:t>Entegrasyon</a:t>
            </a:r>
            <a:r>
              <a:rPr lang="tr-TR" b="1" u="sng" dirty="0"/>
              <a:t>/Bütünleşme (</a:t>
            </a:r>
            <a:r>
              <a:rPr lang="en-US" b="1" u="sng" dirty="0"/>
              <a:t>Integration</a:t>
            </a:r>
            <a:r>
              <a:rPr lang="tr-TR" b="1" u="sng" dirty="0"/>
              <a:t>):</a:t>
            </a:r>
            <a:r>
              <a:rPr lang="en-US" b="1" dirty="0"/>
              <a:t> </a:t>
            </a:r>
            <a:r>
              <a:rPr lang="en-US" b="1" dirty="0" err="1"/>
              <a:t>Anlayış</a:t>
            </a:r>
            <a:r>
              <a:rPr lang="en-US" b="1" dirty="0"/>
              <a:t> </a:t>
            </a:r>
            <a:r>
              <a:rPr lang="en-US" b="1" dirty="0" err="1"/>
              <a:t>ve</a:t>
            </a:r>
            <a:r>
              <a:rPr lang="en-US" b="1" dirty="0"/>
              <a:t> </a:t>
            </a:r>
            <a:r>
              <a:rPr lang="en-US" b="1" dirty="0" err="1"/>
              <a:t>empati</a:t>
            </a:r>
            <a:r>
              <a:rPr lang="en-US" b="1" dirty="0"/>
              <a:t> </a:t>
            </a:r>
            <a:r>
              <a:rPr lang="en-US" b="1" dirty="0" err="1"/>
              <a:t>için</a:t>
            </a:r>
            <a:r>
              <a:rPr lang="en-US" b="1" dirty="0"/>
              <a:t> </a:t>
            </a:r>
            <a:r>
              <a:rPr lang="en-US" b="1" dirty="0" err="1"/>
              <a:t>mesajlara</a:t>
            </a:r>
            <a:r>
              <a:rPr lang="en-US" b="1" dirty="0"/>
              <a:t> </a:t>
            </a:r>
            <a:r>
              <a:rPr lang="en-US" b="1" dirty="0" err="1"/>
              <a:t>erişimin</a:t>
            </a:r>
            <a:r>
              <a:rPr lang="en-US" b="1" dirty="0"/>
              <a:t> </a:t>
            </a:r>
            <a:r>
              <a:rPr lang="en-US" b="1" dirty="0" err="1"/>
              <a:t>sağlanması</a:t>
            </a:r>
            <a:r>
              <a:rPr lang="en-US" b="1" dirty="0"/>
              <a:t> </a:t>
            </a:r>
            <a:endParaRPr lang="tr-TR" b="1" dirty="0"/>
          </a:p>
        </p:txBody>
      </p:sp>
    </p:spTree>
    <p:extLst>
      <p:ext uri="{BB962C8B-B14F-4D97-AF65-F5344CB8AC3E}">
        <p14:creationId xmlns:p14="http://schemas.microsoft.com/office/powerpoint/2010/main" val="536326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DEF8F-C110-D5A9-7484-DD4BE2BA4B8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32E4D1B-B734-A684-62A2-EBEFE850CF1C}"/>
              </a:ext>
            </a:extLst>
          </p:cNvPr>
          <p:cNvSpPr>
            <a:spLocks noGrp="1"/>
          </p:cNvSpPr>
          <p:nvPr>
            <p:ph type="title"/>
          </p:nvPr>
        </p:nvSpPr>
        <p:spPr>
          <a:xfrm>
            <a:off x="762961" y="393290"/>
            <a:ext cx="8596668" cy="618387"/>
          </a:xfrm>
        </p:spPr>
        <p:txBody>
          <a:bodyPr>
            <a:normAutofit/>
          </a:bodyPr>
          <a:lstStyle/>
          <a:p>
            <a:pPr algn="ctr"/>
            <a:r>
              <a:rPr lang="tr-TR" sz="3200" b="1" dirty="0"/>
              <a:t>İLETİŞİMİN İŞLEVLERİ</a:t>
            </a:r>
            <a:endParaRPr lang="en-US" sz="3200" b="1" dirty="0"/>
          </a:p>
        </p:txBody>
      </p:sp>
      <p:sp>
        <p:nvSpPr>
          <p:cNvPr id="3" name="İçerik Yer Tutucusu 2">
            <a:extLst>
              <a:ext uri="{FF2B5EF4-FFF2-40B4-BE49-F238E27FC236}">
                <a16:creationId xmlns:a16="http://schemas.microsoft.com/office/drawing/2014/main" id="{5863C2EC-1B1A-EC10-006D-7D1C3080611C}"/>
              </a:ext>
            </a:extLst>
          </p:cNvPr>
          <p:cNvSpPr>
            <a:spLocks noGrp="1"/>
          </p:cNvSpPr>
          <p:nvPr>
            <p:ph idx="1"/>
          </p:nvPr>
        </p:nvSpPr>
        <p:spPr>
          <a:xfrm>
            <a:off x="640058" y="1056954"/>
            <a:ext cx="9438005" cy="5078374"/>
          </a:xfrm>
        </p:spPr>
        <p:txBody>
          <a:bodyPr>
            <a:noAutofit/>
          </a:bodyPr>
          <a:lstStyle/>
          <a:p>
            <a:pPr marL="0" indent="0" algn="just">
              <a:buNone/>
            </a:pPr>
            <a:r>
              <a:rPr lang="tr-TR" sz="1600" b="1" dirty="0" err="1"/>
              <a:t>Süllü</a:t>
            </a:r>
            <a:r>
              <a:rPr lang="tr-TR" sz="1600" b="1" dirty="0"/>
              <a:t> Durul’a (2020, s. 20) göre, «İletişim insansal bir edimdir: İletişim amaçlı, niyetli, planlı bir ilişki biçimidir ve bu örgütlü edimi gerçekleştirebilen varlık insandır». İletişimin işlevleri, bu araştırma çerçevesinde (</a:t>
            </a:r>
            <a:r>
              <a:rPr lang="tr-TR" sz="1600" b="1" dirty="0" err="1"/>
              <a:t>Süllü</a:t>
            </a:r>
            <a:r>
              <a:rPr lang="tr-TR" sz="1600" b="1" dirty="0"/>
              <a:t> Durul, 2020, </a:t>
            </a:r>
            <a:r>
              <a:rPr lang="tr-TR" sz="1600" b="1" dirty="0" err="1"/>
              <a:t>ss</a:t>
            </a:r>
            <a:r>
              <a:rPr lang="tr-TR" sz="1600" b="1" dirty="0"/>
              <a:t>. 12-18) aşağıdaki başlıklar altında sınıflanarak açıklanabilir:</a:t>
            </a:r>
          </a:p>
          <a:p>
            <a:pPr algn="just"/>
            <a:r>
              <a:rPr lang="tr-TR" sz="1600" b="1" u="sng" dirty="0"/>
              <a:t>Güç ve İkna Etme İşlevleri</a:t>
            </a:r>
            <a:r>
              <a:rPr lang="tr-TR" sz="1600" b="1" dirty="0"/>
              <a:t>: Her iletişimde, iletiyi kuran birey veya kurumun belli bir amacı, özellikle ikna ve etkileme güdüsü vardır. Hastalık belirtilerinin doktorla paylaşılması ve tedavi amaçlı iletişim buna örnektir.</a:t>
            </a:r>
          </a:p>
          <a:p>
            <a:pPr algn="just"/>
            <a:r>
              <a:rPr lang="tr-TR" sz="1600" b="1" u="sng" dirty="0"/>
              <a:t>Bilgi Aktarım ve Paylaşım İşlevleri</a:t>
            </a:r>
            <a:r>
              <a:rPr lang="tr-TR" sz="1600" b="1" dirty="0"/>
              <a:t>: İletişim, bilgi ve anlamın paylaşılmasıdır. Mesajlar hem gönderilirken hem de alınırken anlamlandırılır; kültürel ve dilsel ögeler bu sürecin temel taşlarıdır.</a:t>
            </a:r>
          </a:p>
          <a:p>
            <a:pPr algn="just"/>
            <a:r>
              <a:rPr lang="tr-TR" sz="1600" b="1" u="sng" dirty="0"/>
              <a:t>Sosyal Bağlar ve Toplumsal Düzen İşlevleri</a:t>
            </a:r>
            <a:r>
              <a:rPr lang="tr-TR" sz="1600" b="1" dirty="0"/>
              <a:t>: İletişim, toplumsal ilişkilerin kurulması ve sürdürülebilmesi için gereklidir. Bu, bireylerin ve kurumların birbirleriyle uyum ve düzen içinde kalmasını sağlar.</a:t>
            </a:r>
          </a:p>
          <a:p>
            <a:pPr algn="just"/>
            <a:r>
              <a:rPr lang="tr-TR" sz="1600" b="1" u="sng" dirty="0"/>
              <a:t>Eğitim ve Sosyal Değişim İşlevleri</a:t>
            </a:r>
            <a:r>
              <a:rPr lang="tr-TR" sz="1600" b="1" dirty="0"/>
              <a:t>: İletişim, toplumsal bilgi ve kültürün nesilden </a:t>
            </a:r>
            <a:r>
              <a:rPr lang="tr-TR" sz="1600" b="1" dirty="0" err="1"/>
              <a:t>nesile</a:t>
            </a:r>
            <a:r>
              <a:rPr lang="tr-TR" sz="1600" b="1" dirty="0"/>
              <a:t> aktarılmasını sağlar; eğitim ve farkındalık oluşturur.</a:t>
            </a:r>
          </a:p>
          <a:p>
            <a:pPr algn="just"/>
            <a:r>
              <a:rPr lang="tr-TR" sz="1600" b="1" u="sng" dirty="0"/>
              <a:t>İkili ve Çok Taraflı Etkileşim İşlevleri</a:t>
            </a:r>
            <a:r>
              <a:rPr lang="tr-TR" sz="1600" b="1" dirty="0"/>
              <a:t>: İletişim, sadece bireyler arası değil, grup ve örgütler arası da karşılıklı etkileşim ve işbirliğine hizmet eder.</a:t>
            </a:r>
            <a:endParaRPr lang="tr-TR" sz="2000" b="1" u="sng" dirty="0"/>
          </a:p>
        </p:txBody>
      </p:sp>
    </p:spTree>
    <p:extLst>
      <p:ext uri="{BB962C8B-B14F-4D97-AF65-F5344CB8AC3E}">
        <p14:creationId xmlns:p14="http://schemas.microsoft.com/office/powerpoint/2010/main" val="2643475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D4548-DBB5-99B6-D0E9-CA9FF5F2192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48EE14A-06CA-50AA-E071-5CFD9336D8A3}"/>
              </a:ext>
            </a:extLst>
          </p:cNvPr>
          <p:cNvSpPr>
            <a:spLocks noGrp="1"/>
          </p:cNvSpPr>
          <p:nvPr>
            <p:ph type="title"/>
          </p:nvPr>
        </p:nvSpPr>
        <p:spPr>
          <a:xfrm>
            <a:off x="839514" y="179999"/>
            <a:ext cx="8596668" cy="505800"/>
          </a:xfrm>
        </p:spPr>
        <p:txBody>
          <a:bodyPr>
            <a:normAutofit fontScale="90000"/>
          </a:bodyPr>
          <a:lstStyle/>
          <a:p>
            <a:pPr algn="ctr"/>
            <a:r>
              <a:rPr lang="tr-TR" sz="3200" b="1" dirty="0"/>
              <a:t>İLETİŞİMİN İŞLEVLERİ</a:t>
            </a:r>
            <a:endParaRPr lang="en-US" sz="3200" b="1" dirty="0"/>
          </a:p>
        </p:txBody>
      </p:sp>
      <p:sp>
        <p:nvSpPr>
          <p:cNvPr id="3" name="İçerik Yer Tutucusu 2">
            <a:extLst>
              <a:ext uri="{FF2B5EF4-FFF2-40B4-BE49-F238E27FC236}">
                <a16:creationId xmlns:a16="http://schemas.microsoft.com/office/drawing/2014/main" id="{17048F40-A369-7C12-DA2A-9CEE13FFF7D3}"/>
              </a:ext>
            </a:extLst>
          </p:cNvPr>
          <p:cNvSpPr>
            <a:spLocks noGrp="1"/>
          </p:cNvSpPr>
          <p:nvPr>
            <p:ph idx="1"/>
          </p:nvPr>
        </p:nvSpPr>
        <p:spPr>
          <a:xfrm>
            <a:off x="714059" y="752572"/>
            <a:ext cx="9438005" cy="2720201"/>
          </a:xfrm>
        </p:spPr>
        <p:txBody>
          <a:bodyPr>
            <a:noAutofit/>
          </a:bodyPr>
          <a:lstStyle/>
          <a:p>
            <a:pPr algn="just"/>
            <a:r>
              <a:rPr lang="tr-TR" sz="1600" b="1" u="sng" dirty="0"/>
              <a:t>Kendini İfade ve Anlama İşlevleri</a:t>
            </a:r>
            <a:r>
              <a:rPr lang="tr-TR" sz="1600" b="1" dirty="0"/>
              <a:t>: İnsanlar tarih boyunca kendini anlatmak, karşısındakini anlamak ve etkilemek amacıyla iletişim kurmuştur. Bu, toplumsallaşmanın temel gereksinimidir.</a:t>
            </a:r>
          </a:p>
          <a:p>
            <a:pPr algn="just"/>
            <a:r>
              <a:rPr lang="tr-TR" sz="1600" b="1" u="sng" dirty="0"/>
              <a:t>Dil</a:t>
            </a:r>
            <a:r>
              <a:rPr lang="tr-TR" sz="1600" b="1" dirty="0"/>
              <a:t>, iletişim sürecinde öne çıkan bir ögedir. Çok katmanlı, çok işlevli bir araçtır iletişim kurmak kadar, iç dünyamızı anlamlandırmak, duyguları ve düşünceleri şekillendirmek ve söylemek istemediklerimizi gizlemek için de kullanılır. Bir kişi gerçek duygu, düşüncelerini doğrudan ifade etmek yerine, dolaylı veya örtük ifadelerle gizleyebilir. Örneğin, üzgün olsa da, doğrudan "Çok üzgünüm" demek yerine, yüz ifadesi veya sessizliğiyle duygularını gizleyebilir. Burada  dilin işlevi, iletişimin sadece bilgi paylaşımı değil, aynı zamanda gizlenme veya manipüle etme amacıyla da kullanılabilmesidir (Kılıç, 2024). </a:t>
            </a:r>
          </a:p>
        </p:txBody>
      </p:sp>
      <p:pic>
        <p:nvPicPr>
          <p:cNvPr id="4" name="Resim 3">
            <a:extLst>
              <a:ext uri="{FF2B5EF4-FFF2-40B4-BE49-F238E27FC236}">
                <a16:creationId xmlns:a16="http://schemas.microsoft.com/office/drawing/2014/main" id="{CA0E1508-54DE-D5E4-7A49-FB1B000D1FEC}"/>
              </a:ext>
            </a:extLst>
          </p:cNvPr>
          <p:cNvPicPr>
            <a:picLocks noChangeAspect="1"/>
          </p:cNvPicPr>
          <p:nvPr/>
        </p:nvPicPr>
        <p:blipFill>
          <a:blip r:embed="rId3"/>
          <a:stretch>
            <a:fillRect/>
          </a:stretch>
        </p:blipFill>
        <p:spPr>
          <a:xfrm>
            <a:off x="2553510" y="3633281"/>
            <a:ext cx="6206248" cy="2121642"/>
          </a:xfrm>
          <a:prstGeom prst="rect">
            <a:avLst/>
          </a:prstGeom>
        </p:spPr>
      </p:pic>
      <p:sp>
        <p:nvSpPr>
          <p:cNvPr id="6" name="Metin kutusu 5">
            <a:extLst>
              <a:ext uri="{FF2B5EF4-FFF2-40B4-BE49-F238E27FC236}">
                <a16:creationId xmlns:a16="http://schemas.microsoft.com/office/drawing/2014/main" id="{22CCE12D-C56F-58D2-F193-9938A87CD01C}"/>
              </a:ext>
            </a:extLst>
          </p:cNvPr>
          <p:cNvSpPr txBox="1"/>
          <p:nvPr/>
        </p:nvSpPr>
        <p:spPr>
          <a:xfrm>
            <a:off x="4649822" y="5754922"/>
            <a:ext cx="2224392" cy="307777"/>
          </a:xfrm>
          <a:prstGeom prst="rect">
            <a:avLst/>
          </a:prstGeom>
          <a:noFill/>
        </p:spPr>
        <p:txBody>
          <a:bodyPr wrap="square">
            <a:spAutoFit/>
          </a:bodyPr>
          <a:lstStyle/>
          <a:p>
            <a:r>
              <a:rPr lang="tr-TR" sz="1400" b="1" dirty="0"/>
              <a:t>Dilin işlevi (Kılıç, 2024).</a:t>
            </a:r>
          </a:p>
        </p:txBody>
      </p:sp>
    </p:spTree>
    <p:extLst>
      <p:ext uri="{BB962C8B-B14F-4D97-AF65-F5344CB8AC3E}">
        <p14:creationId xmlns:p14="http://schemas.microsoft.com/office/powerpoint/2010/main" val="808368858"/>
      </p:ext>
    </p:extLst>
  </p:cSld>
  <p:clrMapOvr>
    <a:masterClrMapping/>
  </p:clrMapOvr>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5485</TotalTime>
  <Words>2705</Words>
  <Application>Microsoft Office PowerPoint</Application>
  <PresentationFormat>Geniş ekran</PresentationFormat>
  <Paragraphs>139</Paragraphs>
  <Slides>21</Slides>
  <Notes>17</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21</vt:i4>
      </vt:variant>
    </vt:vector>
  </HeadingPairs>
  <TitlesOfParts>
    <vt:vector size="26" baseType="lpstr">
      <vt:lpstr>Arial</vt:lpstr>
      <vt:lpstr>Calibri</vt:lpstr>
      <vt:lpstr>Trebuchet MS</vt:lpstr>
      <vt:lpstr>Wingdings 3</vt:lpstr>
      <vt:lpstr>Yüzeyler</vt:lpstr>
      <vt:lpstr>MEDYA VE İLETİŞİM  3. HAFTA  Medya ve İletişimde  Temel İşlevler, Kurumsal İletişim ve Güncel Yaklaşımlar</vt:lpstr>
      <vt:lpstr>KAPSAM</vt:lpstr>
      <vt:lpstr>GİRİŞ</vt:lpstr>
      <vt:lpstr>İLETİŞİMİN İŞLEVLERİ</vt:lpstr>
      <vt:lpstr>İLETİŞİMİN İŞLEVLERİ</vt:lpstr>
      <vt:lpstr>İLETİŞİMİN İŞLEVLERİ</vt:lpstr>
      <vt:lpstr>İLETİŞİMİN İŞLEVLERİ</vt:lpstr>
      <vt:lpstr>İLETİŞİMİN İŞLEVLERİ</vt:lpstr>
      <vt:lpstr>İLETİŞİMİN İŞLEVLERİ</vt:lpstr>
      <vt:lpstr>İLETİŞİMİN İŞLEVLERİ</vt:lpstr>
      <vt:lpstr>KURUMSAL İLETİŞİM VE İŞLEVLERİ</vt:lpstr>
      <vt:lpstr>KURUMSAL İLETİŞİM VE İŞLEVLERİ</vt:lpstr>
      <vt:lpstr>KURUMSAL İLETİŞİM VE İŞLEVLERİ</vt:lpstr>
      <vt:lpstr>KURUMSAL İLETİŞİM VE İŞLEVLERİ</vt:lpstr>
      <vt:lpstr>KURUMSAL İLETİŞİM VE İŞLEVLERİ</vt:lpstr>
      <vt:lpstr>KURUMSAL İLETİŞİMİN 6 BOYUTU</vt:lpstr>
      <vt:lpstr>KURUMSAL İLETİŞİMİN 6 BOYUTU</vt:lpstr>
      <vt:lpstr>KURUMSAL İLETİŞİMİN 6 BOYUTU</vt:lpstr>
      <vt:lpstr>KURUMSAL İLETİŞİM VE İŞLEVLERİ</vt:lpstr>
      <vt:lpstr>SONUÇ VE DEĞERLENDİRME</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MEDYA VE İLETİŞİM:  1. HAFTA</dc:title>
  <dc:creator>GULERDEMIR</dc:creator>
  <cp:lastModifiedBy>Güler Demir</cp:lastModifiedBy>
  <cp:revision>27</cp:revision>
  <dcterms:created xsi:type="dcterms:W3CDTF">2025-07-04T07:41:44Z</dcterms:created>
  <dcterms:modified xsi:type="dcterms:W3CDTF">2025-08-09T12:11:25Z</dcterms:modified>
</cp:coreProperties>
</file>