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4" r:id="rId3"/>
    <p:sldId id="268" r:id="rId4"/>
    <p:sldId id="286" r:id="rId5"/>
    <p:sldId id="290" r:id="rId6"/>
    <p:sldId id="287" r:id="rId7"/>
    <p:sldId id="294" r:id="rId8"/>
    <p:sldId id="288" r:id="rId9"/>
    <p:sldId id="292" r:id="rId10"/>
    <p:sldId id="295" r:id="rId11"/>
    <p:sldId id="296" r:id="rId12"/>
    <p:sldId id="297" r:id="rId13"/>
    <p:sldId id="298" r:id="rId14"/>
    <p:sldId id="299" r:id="rId15"/>
    <p:sldId id="300" r:id="rId16"/>
    <p:sldId id="301" r:id="rId17"/>
    <p:sldId id="302" r:id="rId18"/>
    <p:sldId id="303" r:id="rId19"/>
    <p:sldId id="291" r:id="rId20"/>
    <p:sldId id="293" r:id="rId21"/>
    <p:sldId id="285" r:id="rId22"/>
    <p:sldId id="28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8" autoAdjust="0"/>
    <p:restoredTop sz="94660"/>
  </p:normalViewPr>
  <p:slideViewPr>
    <p:cSldViewPr snapToGrid="0">
      <p:cViewPr varScale="1">
        <p:scale>
          <a:sx n="98" d="100"/>
          <a:sy n="98" d="100"/>
        </p:scale>
        <p:origin x="45" y="1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üler Demir" userId="51ad5cf4d1839854" providerId="LiveId" clId="{2E81D9F6-738E-41D6-82F6-9AC7D0DA84FD}"/>
    <pc:docChg chg="undo custSel addSld modSld">
      <pc:chgData name="Güler Demir" userId="51ad5cf4d1839854" providerId="LiveId" clId="{2E81D9F6-738E-41D6-82F6-9AC7D0DA84FD}" dt="2025-07-24T10:51:18.785" v="3990" actId="6549"/>
      <pc:docMkLst>
        <pc:docMk/>
      </pc:docMkLst>
      <pc:sldChg chg="modSp mod">
        <pc:chgData name="Güler Demir" userId="51ad5cf4d1839854" providerId="LiveId" clId="{2E81D9F6-738E-41D6-82F6-9AC7D0DA84FD}" dt="2025-07-24T10:51:18.785" v="3990" actId="6549"/>
        <pc:sldMkLst>
          <pc:docMk/>
          <pc:sldMk cId="951358384" sldId="256"/>
        </pc:sldMkLst>
        <pc:spChg chg="mod">
          <ac:chgData name="Güler Demir" userId="51ad5cf4d1839854" providerId="LiveId" clId="{2E81D9F6-738E-41D6-82F6-9AC7D0DA84FD}" dt="2025-07-24T10:51:18.785" v="3990" actId="6549"/>
          <ac:spMkLst>
            <pc:docMk/>
            <pc:sldMk cId="951358384" sldId="256"/>
            <ac:spMk id="2" creationId="{00000000-0000-0000-0000-000000000000}"/>
          </ac:spMkLst>
        </pc:spChg>
      </pc:sldChg>
      <pc:sldChg chg="addSp delSp modSp mod">
        <pc:chgData name="Güler Demir" userId="51ad5cf4d1839854" providerId="LiveId" clId="{2E81D9F6-738E-41D6-82F6-9AC7D0DA84FD}" dt="2025-07-24T07:26:16.753" v="1468" actId="14100"/>
        <pc:sldMkLst>
          <pc:docMk/>
          <pc:sldMk cId="2988615369" sldId="258"/>
        </pc:sldMkLst>
      </pc:sldChg>
      <pc:sldChg chg="modSp mod">
        <pc:chgData name="Güler Demir" userId="51ad5cf4d1839854" providerId="LiveId" clId="{2E81D9F6-738E-41D6-82F6-9AC7D0DA84FD}" dt="2025-07-24T09:55:29.077" v="3363" actId="114"/>
        <pc:sldMkLst>
          <pc:docMk/>
          <pc:sldMk cId="2053632720" sldId="259"/>
        </pc:sldMkLst>
      </pc:sldChg>
      <pc:sldChg chg="modSp mod">
        <pc:chgData name="Güler Demir" userId="51ad5cf4d1839854" providerId="LiveId" clId="{2E81D9F6-738E-41D6-82F6-9AC7D0DA84FD}" dt="2025-07-24T07:31:48.612" v="1574" actId="14100"/>
        <pc:sldMkLst>
          <pc:docMk/>
          <pc:sldMk cId="3740274549" sldId="260"/>
        </pc:sldMkLst>
      </pc:sldChg>
      <pc:sldChg chg="modSp mod">
        <pc:chgData name="Güler Demir" userId="51ad5cf4d1839854" providerId="LiveId" clId="{2E81D9F6-738E-41D6-82F6-9AC7D0DA84FD}" dt="2025-07-24T07:32:03.454" v="1576" actId="14100"/>
        <pc:sldMkLst>
          <pc:docMk/>
          <pc:sldMk cId="1133085718" sldId="261"/>
        </pc:sldMkLst>
      </pc:sldChg>
      <pc:sldChg chg="modSp mod">
        <pc:chgData name="Güler Demir" userId="51ad5cf4d1839854" providerId="LiveId" clId="{2E81D9F6-738E-41D6-82F6-9AC7D0DA84FD}" dt="2025-07-24T10:26:48.178" v="3913" actId="20577"/>
        <pc:sldMkLst>
          <pc:docMk/>
          <pc:sldMk cId="2673842134" sldId="262"/>
        </pc:sldMkLst>
      </pc:sldChg>
      <pc:sldChg chg="modSp mod">
        <pc:chgData name="Güler Demir" userId="51ad5cf4d1839854" providerId="LiveId" clId="{2E81D9F6-738E-41D6-82F6-9AC7D0DA84FD}" dt="2025-07-24T07:32:19.730" v="1578" actId="14100"/>
        <pc:sldMkLst>
          <pc:docMk/>
          <pc:sldMk cId="4149757107" sldId="263"/>
        </pc:sldMkLst>
      </pc:sldChg>
      <pc:sldChg chg="modSp mod">
        <pc:chgData name="Güler Demir" userId="51ad5cf4d1839854" providerId="LiveId" clId="{2E81D9F6-738E-41D6-82F6-9AC7D0DA84FD}" dt="2025-07-24T10:35:03.883" v="3939" actId="6549"/>
        <pc:sldMkLst>
          <pc:docMk/>
          <pc:sldMk cId="3758047188" sldId="264"/>
        </pc:sldMkLst>
      </pc:sldChg>
      <pc:sldChg chg="modSp add mod">
        <pc:chgData name="Güler Demir" userId="51ad5cf4d1839854" providerId="LiveId" clId="{2E81D9F6-738E-41D6-82F6-9AC7D0DA84FD}" dt="2025-07-24T07:31:20.808" v="1564" actId="14100"/>
        <pc:sldMkLst>
          <pc:docMk/>
          <pc:sldMk cId="2187342173" sldId="265"/>
        </pc:sldMkLst>
      </pc:sldChg>
      <pc:sldChg chg="modSp add mod">
        <pc:chgData name="Güler Demir" userId="51ad5cf4d1839854" providerId="LiveId" clId="{2E81D9F6-738E-41D6-82F6-9AC7D0DA84FD}" dt="2025-07-24T10:35:31.634" v="3942" actId="6549"/>
        <pc:sldMkLst>
          <pc:docMk/>
          <pc:sldMk cId="4062400833" sldId="266"/>
        </pc:sldMkLst>
      </pc:sldChg>
      <pc:sldChg chg="modSp add mod">
        <pc:chgData name="Güler Demir" userId="51ad5cf4d1839854" providerId="LiveId" clId="{2E81D9F6-738E-41D6-82F6-9AC7D0DA84FD}" dt="2025-07-24T10:24:55.196" v="3911" actId="20577"/>
        <pc:sldMkLst>
          <pc:docMk/>
          <pc:sldMk cId="1166283070" sldId="267"/>
        </pc:sldMkLst>
      </pc:sldChg>
      <pc:sldChg chg="modSp add mod">
        <pc:chgData name="Güler Demir" userId="51ad5cf4d1839854" providerId="LiveId" clId="{2E81D9F6-738E-41D6-82F6-9AC7D0DA84FD}" dt="2025-07-24T08:32:47.169" v="2168" actId="115"/>
        <pc:sldMkLst>
          <pc:docMk/>
          <pc:sldMk cId="3789681931" sldId="268"/>
        </pc:sldMkLst>
      </pc:sldChg>
      <pc:sldChg chg="modSp add mod">
        <pc:chgData name="Güler Demir" userId="51ad5cf4d1839854" providerId="LiveId" clId="{2E81D9F6-738E-41D6-82F6-9AC7D0DA84FD}" dt="2025-07-24T08:49:05.866" v="2600" actId="20577"/>
        <pc:sldMkLst>
          <pc:docMk/>
          <pc:sldMk cId="730422893" sldId="269"/>
        </pc:sldMkLst>
      </pc:sldChg>
      <pc:sldChg chg="modSp add mod">
        <pc:chgData name="Güler Demir" userId="51ad5cf4d1839854" providerId="LiveId" clId="{2E81D9F6-738E-41D6-82F6-9AC7D0DA84FD}" dt="2025-07-24T08:51:21.069" v="2619" actId="20577"/>
        <pc:sldMkLst>
          <pc:docMk/>
          <pc:sldMk cId="3937052180" sldId="270"/>
        </pc:sldMkLst>
      </pc:sldChg>
      <pc:sldChg chg="modSp add mod">
        <pc:chgData name="Güler Demir" userId="51ad5cf4d1839854" providerId="LiveId" clId="{2E81D9F6-738E-41D6-82F6-9AC7D0DA84FD}" dt="2025-07-24T10:37:27.615" v="3982" actId="14100"/>
        <pc:sldMkLst>
          <pc:docMk/>
          <pc:sldMk cId="2419834256" sldId="271"/>
        </pc:sldMkLst>
      </pc:sldChg>
      <pc:sldChg chg="modSp add mod">
        <pc:chgData name="Güler Demir" userId="51ad5cf4d1839854" providerId="LiveId" clId="{2E81D9F6-738E-41D6-82F6-9AC7D0DA84FD}" dt="2025-07-24T09:10:03.027" v="2986" actId="6549"/>
        <pc:sldMkLst>
          <pc:docMk/>
          <pc:sldMk cId="1696983698" sldId="272"/>
        </pc:sldMkLst>
      </pc:sldChg>
      <pc:sldChg chg="modSp add mod">
        <pc:chgData name="Güler Demir" userId="51ad5cf4d1839854" providerId="LiveId" clId="{2E81D9F6-738E-41D6-82F6-9AC7D0DA84FD}" dt="2025-07-24T09:31:50.648" v="3095" actId="20577"/>
        <pc:sldMkLst>
          <pc:docMk/>
          <pc:sldMk cId="1567964758" sldId="273"/>
        </pc:sldMkLst>
      </pc:sldChg>
      <pc:sldChg chg="modSp add mod">
        <pc:chgData name="Güler Demir" userId="51ad5cf4d1839854" providerId="LiveId" clId="{2E81D9F6-738E-41D6-82F6-9AC7D0DA84FD}" dt="2025-07-24T10:01:54.471" v="3548" actId="20577"/>
        <pc:sldMkLst>
          <pc:docMk/>
          <pc:sldMk cId="2219951129" sldId="274"/>
        </pc:sldMkLst>
      </pc:sldChg>
      <pc:sldChg chg="modSp add mod">
        <pc:chgData name="Güler Demir" userId="51ad5cf4d1839854" providerId="LiveId" clId="{2E81D9F6-738E-41D6-82F6-9AC7D0DA84FD}" dt="2025-07-24T10:09:36.248" v="3640" actId="20577"/>
        <pc:sldMkLst>
          <pc:docMk/>
          <pc:sldMk cId="1886383686" sldId="275"/>
        </pc:sldMkLst>
      </pc:sldChg>
      <pc:sldChg chg="modSp add mod">
        <pc:chgData name="Güler Demir" userId="51ad5cf4d1839854" providerId="LiveId" clId="{2E81D9F6-738E-41D6-82F6-9AC7D0DA84FD}" dt="2025-07-24T10:18:32.902" v="3711" actId="20577"/>
        <pc:sldMkLst>
          <pc:docMk/>
          <pc:sldMk cId="4224082616" sldId="276"/>
        </pc:sldMkLst>
      </pc:sldChg>
    </pc:docChg>
  </pc:docChgLst>
  <pc:docChgLst>
    <pc:chgData name="Güler Demir" userId="51ad5cf4d1839854" providerId="LiveId" clId="{62587B0A-7197-44AB-956A-01B0436871B5}"/>
    <pc:docChg chg="undo custSel addSld delSld modSld sldOrd">
      <pc:chgData name="Güler Demir" userId="51ad5cf4d1839854" providerId="LiveId" clId="{62587B0A-7197-44AB-956A-01B0436871B5}" dt="2025-08-02T17:10:15.878" v="2203" actId="1076"/>
      <pc:docMkLst>
        <pc:docMk/>
      </pc:docMkLst>
      <pc:sldChg chg="modSp mod">
        <pc:chgData name="Güler Demir" userId="51ad5cf4d1839854" providerId="LiveId" clId="{62587B0A-7197-44AB-956A-01B0436871B5}" dt="2025-08-02T17:03:23.824" v="2156" actId="14100"/>
        <pc:sldMkLst>
          <pc:docMk/>
          <pc:sldMk cId="951358384" sldId="256"/>
        </pc:sldMkLst>
        <pc:spChg chg="mod">
          <ac:chgData name="Güler Demir" userId="51ad5cf4d1839854" providerId="LiveId" clId="{62587B0A-7197-44AB-956A-01B0436871B5}" dt="2025-08-02T17:03:23.824" v="2156" actId="14100"/>
          <ac:spMkLst>
            <pc:docMk/>
            <pc:sldMk cId="951358384" sldId="256"/>
            <ac:spMk id="2" creationId="{00000000-0000-0000-0000-000000000000}"/>
          </ac:spMkLst>
        </pc:spChg>
      </pc:sldChg>
      <pc:sldChg chg="modSp mod">
        <pc:chgData name="Güler Demir" userId="51ad5cf4d1839854" providerId="LiveId" clId="{62587B0A-7197-44AB-956A-01B0436871B5}" dt="2025-08-02T17:02:33.798" v="2071" actId="6549"/>
        <pc:sldMkLst>
          <pc:docMk/>
          <pc:sldMk cId="2053632720" sldId="259"/>
        </pc:sldMkLst>
      </pc:sldChg>
      <pc:sldChg chg="modSp mod">
        <pc:chgData name="Güler Demir" userId="51ad5cf4d1839854" providerId="LiveId" clId="{62587B0A-7197-44AB-956A-01B0436871B5}" dt="2025-08-02T17:00:17.429" v="1998" actId="6549"/>
        <pc:sldMkLst>
          <pc:docMk/>
          <pc:sldMk cId="4088613481" sldId="268"/>
        </pc:sldMkLst>
        <pc:spChg chg="mod">
          <ac:chgData name="Güler Demir" userId="51ad5cf4d1839854" providerId="LiveId" clId="{62587B0A-7197-44AB-956A-01B0436871B5}" dt="2025-08-02T11:10:28.816" v="31" actId="1076"/>
          <ac:spMkLst>
            <pc:docMk/>
            <pc:sldMk cId="4088613481" sldId="268"/>
            <ac:spMk id="2" creationId="{A2DCC7FD-BF56-9AF1-81B5-4815C046ED76}"/>
          </ac:spMkLst>
        </pc:spChg>
        <pc:spChg chg="mod">
          <ac:chgData name="Güler Demir" userId="51ad5cf4d1839854" providerId="LiveId" clId="{62587B0A-7197-44AB-956A-01B0436871B5}" dt="2025-08-02T17:00:17.429" v="1998" actId="6549"/>
          <ac:spMkLst>
            <pc:docMk/>
            <pc:sldMk cId="4088613481" sldId="268"/>
            <ac:spMk id="3" creationId="{6CABB9E9-7DA7-206D-2E8C-E6913BCE2D07}"/>
          </ac:spMkLst>
        </pc:spChg>
      </pc:sldChg>
      <pc:sldChg chg="modSp add mod">
        <pc:chgData name="Güler Demir" userId="51ad5cf4d1839854" providerId="LiveId" clId="{62587B0A-7197-44AB-956A-01B0436871B5}" dt="2025-08-02T12:44:12.286" v="508" actId="6549"/>
        <pc:sldMkLst>
          <pc:docMk/>
          <pc:sldMk cId="1668971876" sldId="269"/>
        </pc:sldMkLst>
      </pc:sldChg>
      <pc:sldChg chg="del">
        <pc:chgData name="Güler Demir" userId="51ad5cf4d1839854" providerId="LiveId" clId="{62587B0A-7197-44AB-956A-01B0436871B5}" dt="2025-08-02T11:08:42.487" v="2" actId="47"/>
        <pc:sldMkLst>
          <pc:docMk/>
          <pc:sldMk cId="3702626001" sldId="269"/>
        </pc:sldMkLst>
      </pc:sldChg>
      <pc:sldChg chg="add del">
        <pc:chgData name="Güler Demir" userId="51ad5cf4d1839854" providerId="LiveId" clId="{62587B0A-7197-44AB-956A-01B0436871B5}" dt="2025-08-02T12:37:03.288" v="262" actId="2696"/>
        <pc:sldMkLst>
          <pc:docMk/>
          <pc:sldMk cId="127204019" sldId="270"/>
        </pc:sldMkLst>
      </pc:sldChg>
      <pc:sldChg chg="del">
        <pc:chgData name="Güler Demir" userId="51ad5cf4d1839854" providerId="LiveId" clId="{62587B0A-7197-44AB-956A-01B0436871B5}" dt="2025-08-02T11:08:42.235" v="1" actId="47"/>
        <pc:sldMkLst>
          <pc:docMk/>
          <pc:sldMk cId="1383720199" sldId="270"/>
        </pc:sldMkLst>
      </pc:sldChg>
      <pc:sldChg chg="modSp add mod ord">
        <pc:chgData name="Güler Demir" userId="51ad5cf4d1839854" providerId="LiveId" clId="{62587B0A-7197-44AB-956A-01B0436871B5}" dt="2025-08-02T12:38:24.787" v="317"/>
        <pc:sldMkLst>
          <pc:docMk/>
          <pc:sldMk cId="3706113722" sldId="270"/>
        </pc:sldMkLst>
      </pc:sldChg>
      <pc:sldChg chg="del">
        <pc:chgData name="Güler Demir" userId="51ad5cf4d1839854" providerId="LiveId" clId="{62587B0A-7197-44AB-956A-01B0436871B5}" dt="2025-08-02T11:08:42.692" v="3" actId="47"/>
        <pc:sldMkLst>
          <pc:docMk/>
          <pc:sldMk cId="1031916199" sldId="271"/>
        </pc:sldMkLst>
      </pc:sldChg>
      <pc:sldChg chg="modSp add mod">
        <pc:chgData name="Güler Demir" userId="51ad5cf4d1839854" providerId="LiveId" clId="{62587B0A-7197-44AB-956A-01B0436871B5}" dt="2025-08-02T12:45:53.716" v="544" actId="6549"/>
        <pc:sldMkLst>
          <pc:docMk/>
          <pc:sldMk cId="2016431625" sldId="271"/>
        </pc:sldMkLst>
      </pc:sldChg>
      <pc:sldChg chg="del">
        <pc:chgData name="Güler Demir" userId="51ad5cf4d1839854" providerId="LiveId" clId="{62587B0A-7197-44AB-956A-01B0436871B5}" dt="2025-08-02T11:08:42.882" v="4" actId="47"/>
        <pc:sldMkLst>
          <pc:docMk/>
          <pc:sldMk cId="1726017069" sldId="272"/>
        </pc:sldMkLst>
      </pc:sldChg>
      <pc:sldChg chg="modSp add mod">
        <pc:chgData name="Güler Demir" userId="51ad5cf4d1839854" providerId="LiveId" clId="{62587B0A-7197-44AB-956A-01B0436871B5}" dt="2025-08-02T12:53:27.375" v="721" actId="20577"/>
        <pc:sldMkLst>
          <pc:docMk/>
          <pc:sldMk cId="2037192616" sldId="272"/>
        </pc:sldMkLst>
      </pc:sldChg>
      <pc:sldChg chg="addSp modSp add mod">
        <pc:chgData name="Güler Demir" userId="51ad5cf4d1839854" providerId="LiveId" clId="{62587B0A-7197-44AB-956A-01B0436871B5}" dt="2025-08-02T17:10:15.878" v="2203" actId="1076"/>
        <pc:sldMkLst>
          <pc:docMk/>
          <pc:sldMk cId="723495324" sldId="273"/>
        </pc:sldMkLst>
      </pc:sldChg>
      <pc:sldChg chg="del">
        <pc:chgData name="Güler Demir" userId="51ad5cf4d1839854" providerId="LiveId" clId="{62587B0A-7197-44AB-956A-01B0436871B5}" dt="2025-08-02T11:08:43.632" v="8" actId="47"/>
        <pc:sldMkLst>
          <pc:docMk/>
          <pc:sldMk cId="4171542131" sldId="273"/>
        </pc:sldMkLst>
      </pc:sldChg>
      <pc:sldChg chg="addSp modSp add mod">
        <pc:chgData name="Güler Demir" userId="51ad5cf4d1839854" providerId="LiveId" clId="{62587B0A-7197-44AB-956A-01B0436871B5}" dt="2025-08-02T16:55:21.295" v="1935" actId="20577"/>
        <pc:sldMkLst>
          <pc:docMk/>
          <pc:sldMk cId="37604379" sldId="274"/>
        </pc:sldMkLst>
      </pc:sldChg>
      <pc:sldChg chg="del">
        <pc:chgData name="Güler Demir" userId="51ad5cf4d1839854" providerId="LiveId" clId="{62587B0A-7197-44AB-956A-01B0436871B5}" dt="2025-08-02T11:08:43.052" v="5" actId="47"/>
        <pc:sldMkLst>
          <pc:docMk/>
          <pc:sldMk cId="3746920753" sldId="274"/>
        </pc:sldMkLst>
      </pc:sldChg>
      <pc:sldChg chg="modSp add mod">
        <pc:chgData name="Güler Demir" userId="51ad5cf4d1839854" providerId="LiveId" clId="{62587B0A-7197-44AB-956A-01B0436871B5}" dt="2025-08-02T16:55:20.770" v="1933" actId="20577"/>
        <pc:sldMkLst>
          <pc:docMk/>
          <pc:sldMk cId="1608230474" sldId="275"/>
        </pc:sldMkLst>
      </pc:sldChg>
      <pc:sldChg chg="del">
        <pc:chgData name="Güler Demir" userId="51ad5cf4d1839854" providerId="LiveId" clId="{62587B0A-7197-44AB-956A-01B0436871B5}" dt="2025-08-02T11:08:43.244" v="6" actId="47"/>
        <pc:sldMkLst>
          <pc:docMk/>
          <pc:sldMk cId="4070445334" sldId="275"/>
        </pc:sldMkLst>
      </pc:sldChg>
      <pc:sldChg chg="del">
        <pc:chgData name="Güler Demir" userId="51ad5cf4d1839854" providerId="LiveId" clId="{62587B0A-7197-44AB-956A-01B0436871B5}" dt="2025-08-02T11:08:43.472" v="7" actId="47"/>
        <pc:sldMkLst>
          <pc:docMk/>
          <pc:sldMk cId="3160015527" sldId="276"/>
        </pc:sldMkLst>
      </pc:sldChg>
      <pc:sldChg chg="modSp add mod">
        <pc:chgData name="Güler Demir" userId="51ad5cf4d1839854" providerId="LiveId" clId="{62587B0A-7197-44AB-956A-01B0436871B5}" dt="2025-08-02T15:27:51.180" v="1922" actId="14100"/>
        <pc:sldMkLst>
          <pc:docMk/>
          <pc:sldMk cId="4255682277" sldId="276"/>
        </pc:sldMkLst>
      </pc:sldChg>
      <pc:sldChg chg="modSp add mod">
        <pc:chgData name="Güler Demir" userId="51ad5cf4d1839854" providerId="LiveId" clId="{62587B0A-7197-44AB-956A-01B0436871B5}" dt="2025-08-02T13:22:57.121" v="1013" actId="6549"/>
        <pc:sldMkLst>
          <pc:docMk/>
          <pc:sldMk cId="510645323" sldId="277"/>
        </pc:sldMkLst>
      </pc:sldChg>
      <pc:sldChg chg="del">
        <pc:chgData name="Güler Demir" userId="51ad5cf4d1839854" providerId="LiveId" clId="{62587B0A-7197-44AB-956A-01B0436871B5}" dt="2025-08-02T11:08:44.235" v="11" actId="47"/>
        <pc:sldMkLst>
          <pc:docMk/>
          <pc:sldMk cId="1732691812" sldId="277"/>
        </pc:sldMkLst>
      </pc:sldChg>
      <pc:sldChg chg="modSp add del mod">
        <pc:chgData name="Güler Demir" userId="51ad5cf4d1839854" providerId="LiveId" clId="{62587B0A-7197-44AB-956A-01B0436871B5}" dt="2025-08-02T17:02:44.074" v="2072" actId="2696"/>
        <pc:sldMkLst>
          <pc:docMk/>
          <pc:sldMk cId="2143451949" sldId="278"/>
        </pc:sldMkLst>
      </pc:sldChg>
      <pc:sldChg chg="del">
        <pc:chgData name="Güler Demir" userId="51ad5cf4d1839854" providerId="LiveId" clId="{62587B0A-7197-44AB-956A-01B0436871B5}" dt="2025-08-02T11:08:44.841" v="14" actId="47"/>
        <pc:sldMkLst>
          <pc:docMk/>
          <pc:sldMk cId="130365800" sldId="279"/>
        </pc:sldMkLst>
      </pc:sldChg>
      <pc:sldChg chg="addSp modSp add mod">
        <pc:chgData name="Güler Demir" userId="51ad5cf4d1839854" providerId="LiveId" clId="{62587B0A-7197-44AB-956A-01B0436871B5}" dt="2025-08-02T13:31:15.469" v="1164" actId="6549"/>
        <pc:sldMkLst>
          <pc:docMk/>
          <pc:sldMk cId="1216365519" sldId="279"/>
        </pc:sldMkLst>
      </pc:sldChg>
      <pc:sldChg chg="modSp add mod">
        <pc:chgData name="Güler Demir" userId="51ad5cf4d1839854" providerId="LiveId" clId="{62587B0A-7197-44AB-956A-01B0436871B5}" dt="2025-08-02T13:34:42.015" v="1306" actId="6549"/>
        <pc:sldMkLst>
          <pc:docMk/>
          <pc:sldMk cId="476478163" sldId="280"/>
        </pc:sldMkLst>
      </pc:sldChg>
      <pc:sldChg chg="del">
        <pc:chgData name="Güler Demir" userId="51ad5cf4d1839854" providerId="LiveId" clId="{62587B0A-7197-44AB-956A-01B0436871B5}" dt="2025-08-02T11:08:44.432" v="12" actId="47"/>
        <pc:sldMkLst>
          <pc:docMk/>
          <pc:sldMk cId="1597198403" sldId="280"/>
        </pc:sldMkLst>
      </pc:sldChg>
      <pc:sldChg chg="addSp delSp modSp add mod">
        <pc:chgData name="Güler Demir" userId="51ad5cf4d1839854" providerId="LiveId" clId="{62587B0A-7197-44AB-956A-01B0436871B5}" dt="2025-08-02T15:30:47.409" v="1923" actId="115"/>
        <pc:sldMkLst>
          <pc:docMk/>
          <pc:sldMk cId="3580318000" sldId="281"/>
        </pc:sldMkLst>
      </pc:sldChg>
      <pc:sldChg chg="modSp add mod">
        <pc:chgData name="Güler Demir" userId="51ad5cf4d1839854" providerId="LiveId" clId="{62587B0A-7197-44AB-956A-01B0436871B5}" dt="2025-08-02T15:30:56.869" v="1926" actId="115"/>
        <pc:sldMkLst>
          <pc:docMk/>
          <pc:sldMk cId="4287103550" sldId="282"/>
        </pc:sldMkLst>
      </pc:sldChg>
      <pc:sldChg chg="modSp add mod">
        <pc:chgData name="Güler Demir" userId="51ad5cf4d1839854" providerId="LiveId" clId="{62587B0A-7197-44AB-956A-01B0436871B5}" dt="2025-08-02T14:20:59.131" v="1665" actId="6549"/>
        <pc:sldMkLst>
          <pc:docMk/>
          <pc:sldMk cId="916280172" sldId="283"/>
        </pc:sldMkLst>
      </pc:sldChg>
      <pc:sldChg chg="del">
        <pc:chgData name="Güler Demir" userId="51ad5cf4d1839854" providerId="LiveId" clId="{62587B0A-7197-44AB-956A-01B0436871B5}" dt="2025-08-02T11:08:44.634" v="13" actId="47"/>
        <pc:sldMkLst>
          <pc:docMk/>
          <pc:sldMk cId="3754926507" sldId="283"/>
        </pc:sldMkLst>
      </pc:sldChg>
      <pc:sldChg chg="modSp add mod">
        <pc:chgData name="Güler Demir" userId="51ad5cf4d1839854" providerId="LiveId" clId="{62587B0A-7197-44AB-956A-01B0436871B5}" dt="2025-08-02T17:08:01.562" v="2185" actId="114"/>
        <pc:sldMkLst>
          <pc:docMk/>
          <pc:sldMk cId="1079201827" sldId="284"/>
        </pc:sldMkLst>
        <pc:spChg chg="mod">
          <ac:chgData name="Güler Demir" userId="51ad5cf4d1839854" providerId="LiveId" clId="{62587B0A-7197-44AB-956A-01B0436871B5}" dt="2025-08-02T17:08:01.562" v="2185" actId="114"/>
          <ac:spMkLst>
            <pc:docMk/>
            <pc:sldMk cId="1079201827" sldId="284"/>
            <ac:spMk id="3" creationId="{A8CF00E1-E9E8-C5E7-47AA-ABA42FFFBE2B}"/>
          </ac:spMkLst>
        </pc:spChg>
      </pc:sldChg>
      <pc:sldChg chg="del">
        <pc:chgData name="Güler Demir" userId="51ad5cf4d1839854" providerId="LiveId" clId="{62587B0A-7197-44AB-956A-01B0436871B5}" dt="2025-08-02T11:08:45.052" v="15" actId="47"/>
        <pc:sldMkLst>
          <pc:docMk/>
          <pc:sldMk cId="2771048643" sldId="284"/>
        </pc:sldMkLst>
      </pc:sldChg>
      <pc:sldChg chg="del">
        <pc:chgData name="Güler Demir" userId="51ad5cf4d1839854" providerId="LiveId" clId="{62587B0A-7197-44AB-956A-01B0436871B5}" dt="2025-08-02T11:08:45.273" v="16" actId="47"/>
        <pc:sldMkLst>
          <pc:docMk/>
          <pc:sldMk cId="1051854827" sldId="285"/>
        </pc:sldMkLst>
      </pc:sldChg>
      <pc:sldChg chg="modSp add mod">
        <pc:chgData name="Güler Demir" userId="51ad5cf4d1839854" providerId="LiveId" clId="{62587B0A-7197-44AB-956A-01B0436871B5}" dt="2025-08-02T14:28:08.435" v="1790" actId="6549"/>
        <pc:sldMkLst>
          <pc:docMk/>
          <pc:sldMk cId="1324786316" sldId="285"/>
        </pc:sldMkLst>
      </pc:sldChg>
      <pc:sldChg chg="modSp add mod">
        <pc:chgData name="Güler Demir" userId="51ad5cf4d1839854" providerId="LiveId" clId="{62587B0A-7197-44AB-956A-01B0436871B5}" dt="2025-08-02T15:23:58.426" v="1920" actId="14100"/>
        <pc:sldMkLst>
          <pc:docMk/>
          <pc:sldMk cId="2952204374" sldId="286"/>
        </pc:sldMkLst>
      </pc:sldChg>
      <pc:sldChg chg="del">
        <pc:chgData name="Güler Demir" userId="51ad5cf4d1839854" providerId="LiveId" clId="{62587B0A-7197-44AB-956A-01B0436871B5}" dt="2025-08-02T11:08:43.827" v="9" actId="47"/>
        <pc:sldMkLst>
          <pc:docMk/>
          <pc:sldMk cId="3800872341" sldId="286"/>
        </pc:sldMkLst>
      </pc:sldChg>
      <pc:sldChg chg="modSp add mod">
        <pc:chgData name="Güler Demir" userId="51ad5cf4d1839854" providerId="LiveId" clId="{62587B0A-7197-44AB-956A-01B0436871B5}" dt="2025-08-02T17:01:15.408" v="2035" actId="20577"/>
        <pc:sldMkLst>
          <pc:docMk/>
          <pc:sldMk cId="1183705592" sldId="287"/>
        </pc:sldMkLst>
      </pc:sldChg>
      <pc:sldChg chg="del">
        <pc:chgData name="Güler Demir" userId="51ad5cf4d1839854" providerId="LiveId" clId="{62587B0A-7197-44AB-956A-01B0436871B5}" dt="2025-08-02T11:08:44.032" v="10" actId="47"/>
        <pc:sldMkLst>
          <pc:docMk/>
          <pc:sldMk cId="1330344548" sldId="287"/>
        </pc:sldMkLst>
      </pc:sldChg>
      <pc:sldChg chg="del">
        <pc:chgData name="Güler Demir" userId="51ad5cf4d1839854" providerId="LiveId" clId="{62587B0A-7197-44AB-956A-01B0436871B5}" dt="2025-08-02T11:08:45.942" v="17" actId="47"/>
        <pc:sldMkLst>
          <pc:docMk/>
          <pc:sldMk cId="2475535976" sldId="288"/>
        </pc:sldMkLst>
      </pc:sldChg>
    </pc:docChg>
  </pc:docChgLst>
  <pc:docChgLst>
    <pc:chgData name="Güler Demir" userId="51ad5cf4d1839854" providerId="LiveId" clId="{9E227CD7-B92E-405E-B8AC-A0B6E79F6C62}"/>
    <pc:docChg chg="undo custSel addSld delSld modSld">
      <pc:chgData name="Güler Demir" userId="51ad5cf4d1839854" providerId="LiveId" clId="{9E227CD7-B92E-405E-B8AC-A0B6E79F6C62}" dt="2025-08-05T20:14:51.584" v="6098" actId="1076"/>
      <pc:docMkLst>
        <pc:docMk/>
      </pc:docMkLst>
      <pc:sldChg chg="modSp mod">
        <pc:chgData name="Güler Demir" userId="51ad5cf4d1839854" providerId="LiveId" clId="{9E227CD7-B92E-405E-B8AC-A0B6E79F6C62}" dt="2025-08-05T20:14:51.584" v="6098" actId="1076"/>
        <pc:sldMkLst>
          <pc:docMk/>
          <pc:sldMk cId="951358384" sldId="256"/>
        </pc:sldMkLst>
        <pc:spChg chg="mod">
          <ac:chgData name="Güler Demir" userId="51ad5cf4d1839854" providerId="LiveId" clId="{9E227CD7-B92E-405E-B8AC-A0B6E79F6C62}" dt="2025-08-05T20:14:51.584" v="6098" actId="1076"/>
          <ac:spMkLst>
            <pc:docMk/>
            <pc:sldMk cId="951358384" sldId="256"/>
            <ac:spMk id="2" creationId="{00000000-0000-0000-0000-000000000000}"/>
          </ac:spMkLst>
        </pc:spChg>
      </pc:sldChg>
      <pc:sldChg chg="modSp mod">
        <pc:chgData name="Güler Demir" userId="51ad5cf4d1839854" providerId="LiveId" clId="{9E227CD7-B92E-405E-B8AC-A0B6E79F6C62}" dt="2025-08-05T17:09:06.297" v="2112" actId="6549"/>
        <pc:sldMkLst>
          <pc:docMk/>
          <pc:sldMk cId="4088613481" sldId="268"/>
        </pc:sldMkLst>
        <pc:spChg chg="mod">
          <ac:chgData name="Güler Demir" userId="51ad5cf4d1839854" providerId="LiveId" clId="{9E227CD7-B92E-405E-B8AC-A0B6E79F6C62}" dt="2025-08-05T16:48:21.384" v="1726" actId="20577"/>
          <ac:spMkLst>
            <pc:docMk/>
            <pc:sldMk cId="4088613481" sldId="268"/>
            <ac:spMk id="2" creationId="{A2DCC7FD-BF56-9AF1-81B5-4815C046ED76}"/>
          </ac:spMkLst>
        </pc:spChg>
        <pc:spChg chg="mod">
          <ac:chgData name="Güler Demir" userId="51ad5cf4d1839854" providerId="LiveId" clId="{9E227CD7-B92E-405E-B8AC-A0B6E79F6C62}" dt="2025-08-05T17:09:06.297" v="2112" actId="6549"/>
          <ac:spMkLst>
            <pc:docMk/>
            <pc:sldMk cId="4088613481" sldId="268"/>
            <ac:spMk id="3" creationId="{6CABB9E9-7DA7-206D-2E8C-E6913BCE2D07}"/>
          </ac:spMkLst>
        </pc:spChg>
      </pc:sldChg>
      <pc:sldChg chg="modSp mod">
        <pc:chgData name="Güler Demir" userId="51ad5cf4d1839854" providerId="LiveId" clId="{9E227CD7-B92E-405E-B8AC-A0B6E79F6C62}" dt="2025-08-05T20:05:09.508" v="5992" actId="114"/>
        <pc:sldMkLst>
          <pc:docMk/>
          <pc:sldMk cId="1079201827" sldId="284"/>
        </pc:sldMkLst>
        <pc:spChg chg="mod">
          <ac:chgData name="Güler Demir" userId="51ad5cf4d1839854" providerId="LiveId" clId="{9E227CD7-B92E-405E-B8AC-A0B6E79F6C62}" dt="2025-08-05T20:05:09.508" v="5992" actId="114"/>
          <ac:spMkLst>
            <pc:docMk/>
            <pc:sldMk cId="1079201827" sldId="284"/>
            <ac:spMk id="3" creationId="{A8CF00E1-E9E8-C5E7-47AA-ABA42FFFBE2B}"/>
          </ac:spMkLst>
        </pc:spChg>
      </pc:sldChg>
      <pc:sldChg chg="modSp add mod">
        <pc:chgData name="Güler Demir" userId="51ad5cf4d1839854" providerId="LiveId" clId="{9E227CD7-B92E-405E-B8AC-A0B6E79F6C62}" dt="2025-08-05T16:38:20.553" v="1513" actId="255"/>
        <pc:sldMkLst>
          <pc:docMk/>
          <pc:sldMk cId="2137404344" sldId="285"/>
        </pc:sldMkLst>
      </pc:sldChg>
      <pc:sldChg chg="del">
        <pc:chgData name="Güler Demir" userId="51ad5cf4d1839854" providerId="LiveId" clId="{9E227CD7-B92E-405E-B8AC-A0B6E79F6C62}" dt="2025-08-05T15:26:26.738" v="3" actId="47"/>
        <pc:sldMkLst>
          <pc:docMk/>
          <pc:sldMk cId="2741133570" sldId="285"/>
        </pc:sldMkLst>
      </pc:sldChg>
      <pc:sldChg chg="del">
        <pc:chgData name="Güler Demir" userId="51ad5cf4d1839854" providerId="LiveId" clId="{9E227CD7-B92E-405E-B8AC-A0B6E79F6C62}" dt="2025-08-05T15:26:26.938" v="4" actId="47"/>
        <pc:sldMkLst>
          <pc:docMk/>
          <pc:sldMk cId="1538750099" sldId="286"/>
        </pc:sldMkLst>
      </pc:sldChg>
      <pc:sldChg chg="modSp add del mod">
        <pc:chgData name="Güler Demir" userId="51ad5cf4d1839854" providerId="LiveId" clId="{9E227CD7-B92E-405E-B8AC-A0B6E79F6C62}" dt="2025-08-05T16:38:42.696" v="1514" actId="2696"/>
        <pc:sldMkLst>
          <pc:docMk/>
          <pc:sldMk cId="1721633561" sldId="286"/>
        </pc:sldMkLst>
      </pc:sldChg>
      <pc:sldChg chg="del">
        <pc:chgData name="Güler Demir" userId="51ad5cf4d1839854" providerId="LiveId" clId="{9E227CD7-B92E-405E-B8AC-A0B6E79F6C62}" dt="2025-08-05T15:26:26.543" v="2" actId="47"/>
        <pc:sldMkLst>
          <pc:docMk/>
          <pc:sldMk cId="1497847281" sldId="287"/>
        </pc:sldMkLst>
      </pc:sldChg>
      <pc:sldChg chg="modSp add mod">
        <pc:chgData name="Güler Demir" userId="51ad5cf4d1839854" providerId="LiveId" clId="{9E227CD7-B92E-405E-B8AC-A0B6E79F6C62}" dt="2025-08-05T16:48:55.399" v="1738" actId="20577"/>
        <pc:sldMkLst>
          <pc:docMk/>
          <pc:sldMk cId="2902785725" sldId="287"/>
        </pc:sldMkLst>
      </pc:sldChg>
      <pc:sldChg chg="modSp add mod">
        <pc:chgData name="Güler Demir" userId="51ad5cf4d1839854" providerId="LiveId" clId="{9E227CD7-B92E-405E-B8AC-A0B6E79F6C62}" dt="2025-08-05T20:06:57.511" v="6000" actId="255"/>
        <pc:sldMkLst>
          <pc:docMk/>
          <pc:sldMk cId="3716963563" sldId="288"/>
        </pc:sldMkLst>
      </pc:sldChg>
      <pc:sldChg chg="del">
        <pc:chgData name="Güler Demir" userId="51ad5cf4d1839854" providerId="LiveId" clId="{9E227CD7-B92E-405E-B8AC-A0B6E79F6C62}" dt="2025-08-05T15:26:26.333" v="1" actId="47"/>
        <pc:sldMkLst>
          <pc:docMk/>
          <pc:sldMk cId="3812097803" sldId="288"/>
        </pc:sldMkLst>
      </pc:sldChg>
      <pc:sldChg chg="modSp add mod">
        <pc:chgData name="Güler Demir" userId="51ad5cf4d1839854" providerId="LiveId" clId="{9E227CD7-B92E-405E-B8AC-A0B6E79F6C62}" dt="2025-08-05T18:15:50.567" v="3613" actId="115"/>
        <pc:sldMkLst>
          <pc:docMk/>
          <pc:sldMk cId="60073490" sldId="289"/>
        </pc:sldMkLst>
      </pc:sldChg>
      <pc:sldChg chg="addSp delSp modSp add del mod">
        <pc:chgData name="Güler Demir" userId="51ad5cf4d1839854" providerId="LiveId" clId="{9E227CD7-B92E-405E-B8AC-A0B6E79F6C62}" dt="2025-08-05T16:06:53.243" v="841"/>
        <pc:sldMkLst>
          <pc:docMk/>
          <pc:sldMk cId="1902978356" sldId="289"/>
        </pc:sldMkLst>
      </pc:sldChg>
      <pc:sldChg chg="addSp delSp modSp add del mod">
        <pc:chgData name="Güler Demir" userId="51ad5cf4d1839854" providerId="LiveId" clId="{9E227CD7-B92E-405E-B8AC-A0B6E79F6C62}" dt="2025-08-05T16:05:43.441" v="834"/>
        <pc:sldMkLst>
          <pc:docMk/>
          <pc:sldMk cId="4187522074" sldId="289"/>
        </pc:sldMkLst>
      </pc:sldChg>
      <pc:sldChg chg="del">
        <pc:chgData name="Güler Demir" userId="51ad5cf4d1839854" providerId="LiveId" clId="{9E227CD7-B92E-405E-B8AC-A0B6E79F6C62}" dt="2025-08-05T15:26:27.153" v="5" actId="47"/>
        <pc:sldMkLst>
          <pc:docMk/>
          <pc:sldMk cId="2439174538" sldId="290"/>
        </pc:sldMkLst>
      </pc:sldChg>
      <pc:sldChg chg="addSp modSp add mod">
        <pc:chgData name="Güler Demir" userId="51ad5cf4d1839854" providerId="LiveId" clId="{9E227CD7-B92E-405E-B8AC-A0B6E79F6C62}" dt="2025-08-05T20:10:51.287" v="6069" actId="14100"/>
        <pc:sldMkLst>
          <pc:docMk/>
          <pc:sldMk cId="3142019541" sldId="290"/>
        </pc:sldMkLst>
      </pc:sldChg>
      <pc:sldChg chg="modSp add mod">
        <pc:chgData name="Güler Demir" userId="51ad5cf4d1839854" providerId="LiveId" clId="{9E227CD7-B92E-405E-B8AC-A0B6E79F6C62}" dt="2025-08-05T20:07:39.285" v="6006" actId="255"/>
        <pc:sldMkLst>
          <pc:docMk/>
          <pc:sldMk cId="229455607" sldId="291"/>
        </pc:sldMkLst>
      </pc:sldChg>
      <pc:sldChg chg="del">
        <pc:chgData name="Güler Demir" userId="51ad5cf4d1839854" providerId="LiveId" clId="{9E227CD7-B92E-405E-B8AC-A0B6E79F6C62}" dt="2025-08-05T15:26:27.353" v="6" actId="47"/>
        <pc:sldMkLst>
          <pc:docMk/>
          <pc:sldMk cId="835600501" sldId="291"/>
        </pc:sldMkLst>
      </pc:sldChg>
      <pc:sldChg chg="modSp add mod">
        <pc:chgData name="Güler Demir" userId="51ad5cf4d1839854" providerId="LiveId" clId="{9E227CD7-B92E-405E-B8AC-A0B6E79F6C62}" dt="2025-08-05T16:37:12.406" v="1493" actId="6549"/>
        <pc:sldMkLst>
          <pc:docMk/>
          <pc:sldMk cId="234947106" sldId="292"/>
        </pc:sldMkLst>
      </pc:sldChg>
      <pc:sldChg chg="del">
        <pc:chgData name="Güler Demir" userId="51ad5cf4d1839854" providerId="LiveId" clId="{9E227CD7-B92E-405E-B8AC-A0B6E79F6C62}" dt="2025-08-05T15:26:28.166" v="10" actId="47"/>
        <pc:sldMkLst>
          <pc:docMk/>
          <pc:sldMk cId="1008675978" sldId="292"/>
        </pc:sldMkLst>
      </pc:sldChg>
      <pc:sldChg chg="modSp add mod">
        <pc:chgData name="Güler Demir" userId="51ad5cf4d1839854" providerId="LiveId" clId="{9E227CD7-B92E-405E-B8AC-A0B6E79F6C62}" dt="2025-08-05T19:41:22.362" v="5505" actId="20577"/>
        <pc:sldMkLst>
          <pc:docMk/>
          <pc:sldMk cId="358884905" sldId="293"/>
        </pc:sldMkLst>
      </pc:sldChg>
      <pc:sldChg chg="del">
        <pc:chgData name="Güler Demir" userId="51ad5cf4d1839854" providerId="LiveId" clId="{9E227CD7-B92E-405E-B8AC-A0B6E79F6C62}" dt="2025-08-05T15:26:27.746" v="8" actId="47"/>
        <pc:sldMkLst>
          <pc:docMk/>
          <pc:sldMk cId="1953690807" sldId="293"/>
        </pc:sldMkLst>
      </pc:sldChg>
      <pc:sldChg chg="modSp add mod">
        <pc:chgData name="Güler Demir" userId="51ad5cf4d1839854" providerId="LiveId" clId="{9E227CD7-B92E-405E-B8AC-A0B6E79F6C62}" dt="2025-08-05T19:41:52.711" v="5516" actId="20577"/>
        <pc:sldMkLst>
          <pc:docMk/>
          <pc:sldMk cId="1483552924" sldId="294"/>
        </pc:sldMkLst>
      </pc:sldChg>
      <pc:sldChg chg="del">
        <pc:chgData name="Güler Demir" userId="51ad5cf4d1839854" providerId="LiveId" clId="{9E227CD7-B92E-405E-B8AC-A0B6E79F6C62}" dt="2025-08-05T15:26:27.946" v="9" actId="47"/>
        <pc:sldMkLst>
          <pc:docMk/>
          <pc:sldMk cId="1812753047" sldId="294"/>
        </pc:sldMkLst>
      </pc:sldChg>
      <pc:sldChg chg="addSp delSp modSp add mod">
        <pc:chgData name="Güler Demir" userId="51ad5cf4d1839854" providerId="LiveId" clId="{9E227CD7-B92E-405E-B8AC-A0B6E79F6C62}" dt="2025-08-05T17:17:50.608" v="2228" actId="6549"/>
        <pc:sldMkLst>
          <pc:docMk/>
          <pc:sldMk cId="3629259325" sldId="295"/>
        </pc:sldMkLst>
      </pc:sldChg>
      <pc:sldChg chg="del">
        <pc:chgData name="Güler Demir" userId="51ad5cf4d1839854" providerId="LiveId" clId="{9E227CD7-B92E-405E-B8AC-A0B6E79F6C62}" dt="2025-08-05T15:26:28.376" v="11" actId="47"/>
        <pc:sldMkLst>
          <pc:docMk/>
          <pc:sldMk cId="4002517214" sldId="295"/>
        </pc:sldMkLst>
      </pc:sldChg>
      <pc:sldChg chg="del">
        <pc:chgData name="Güler Demir" userId="51ad5cf4d1839854" providerId="LiveId" clId="{9E227CD7-B92E-405E-B8AC-A0B6E79F6C62}" dt="2025-08-05T15:26:28.601" v="12" actId="47"/>
        <pc:sldMkLst>
          <pc:docMk/>
          <pc:sldMk cId="2061884147" sldId="296"/>
        </pc:sldMkLst>
      </pc:sldChg>
      <pc:sldChg chg="modSp add mod">
        <pc:chgData name="Güler Demir" userId="51ad5cf4d1839854" providerId="LiveId" clId="{9E227CD7-B92E-405E-B8AC-A0B6E79F6C62}" dt="2025-08-05T19:37:36.233" v="5471" actId="20577"/>
        <pc:sldMkLst>
          <pc:docMk/>
          <pc:sldMk cId="3750283302" sldId="296"/>
        </pc:sldMkLst>
      </pc:sldChg>
      <pc:sldChg chg="modSp add mod">
        <pc:chgData name="Güler Demir" userId="51ad5cf4d1839854" providerId="LiveId" clId="{9E227CD7-B92E-405E-B8AC-A0B6E79F6C62}" dt="2025-08-05T18:16:09.626" v="3615" actId="20577"/>
        <pc:sldMkLst>
          <pc:docMk/>
          <pc:sldMk cId="2662049696" sldId="297"/>
        </pc:sldMkLst>
      </pc:sldChg>
      <pc:sldChg chg="del">
        <pc:chgData name="Güler Demir" userId="51ad5cf4d1839854" providerId="LiveId" clId="{9E227CD7-B92E-405E-B8AC-A0B6E79F6C62}" dt="2025-08-05T15:26:28.820" v="13" actId="47"/>
        <pc:sldMkLst>
          <pc:docMk/>
          <pc:sldMk cId="3134530855" sldId="297"/>
        </pc:sldMkLst>
      </pc:sldChg>
      <pc:sldChg chg="new del">
        <pc:chgData name="Güler Demir" userId="51ad5cf4d1839854" providerId="LiveId" clId="{9E227CD7-B92E-405E-B8AC-A0B6E79F6C62}" dt="2025-08-05T17:01:20.492" v="1935" actId="680"/>
        <pc:sldMkLst>
          <pc:docMk/>
          <pc:sldMk cId="3301693718" sldId="297"/>
        </pc:sldMkLst>
      </pc:sldChg>
      <pc:sldChg chg="new del">
        <pc:chgData name="Güler Demir" userId="51ad5cf4d1839854" providerId="LiveId" clId="{9E227CD7-B92E-405E-B8AC-A0B6E79F6C62}" dt="2025-08-05T17:01:19.945" v="1934" actId="680"/>
        <pc:sldMkLst>
          <pc:docMk/>
          <pc:sldMk cId="1365390864" sldId="298"/>
        </pc:sldMkLst>
      </pc:sldChg>
      <pc:sldChg chg="modSp add del mod">
        <pc:chgData name="Güler Demir" userId="51ad5cf4d1839854" providerId="LiveId" clId="{9E227CD7-B92E-405E-B8AC-A0B6E79F6C62}" dt="2025-08-05T18:16:30.780" v="3616" actId="2696"/>
        <pc:sldMkLst>
          <pc:docMk/>
          <pc:sldMk cId="3190942384" sldId="298"/>
        </pc:sldMkLst>
      </pc:sldChg>
      <pc:sldChg chg="del">
        <pc:chgData name="Güler Demir" userId="51ad5cf4d1839854" providerId="LiveId" clId="{9E227CD7-B92E-405E-B8AC-A0B6E79F6C62}" dt="2025-08-05T15:26:29.027" v="14" actId="47"/>
        <pc:sldMkLst>
          <pc:docMk/>
          <pc:sldMk cId="3300206070" sldId="298"/>
        </pc:sldMkLst>
      </pc:sldChg>
      <pc:sldChg chg="new del">
        <pc:chgData name="Güler Demir" userId="51ad5cf4d1839854" providerId="LiveId" clId="{9E227CD7-B92E-405E-B8AC-A0B6E79F6C62}" dt="2025-08-05T17:01:19.498" v="1933" actId="680"/>
        <pc:sldMkLst>
          <pc:docMk/>
          <pc:sldMk cId="598849356" sldId="299"/>
        </pc:sldMkLst>
      </pc:sldChg>
      <pc:sldChg chg="modSp add mod">
        <pc:chgData name="Güler Demir" userId="51ad5cf4d1839854" providerId="LiveId" clId="{9E227CD7-B92E-405E-B8AC-A0B6E79F6C62}" dt="2025-08-05T17:49:25.640" v="2820" actId="20577"/>
        <pc:sldMkLst>
          <pc:docMk/>
          <pc:sldMk cId="4227720220" sldId="299"/>
        </pc:sldMkLst>
      </pc:sldChg>
      <pc:sldChg chg="del">
        <pc:chgData name="Güler Demir" userId="51ad5cf4d1839854" providerId="LiveId" clId="{9E227CD7-B92E-405E-B8AC-A0B6E79F6C62}" dt="2025-08-05T15:26:29.259" v="15" actId="47"/>
        <pc:sldMkLst>
          <pc:docMk/>
          <pc:sldMk cId="4273243895" sldId="299"/>
        </pc:sldMkLst>
      </pc:sldChg>
      <pc:sldChg chg="del">
        <pc:chgData name="Güler Demir" userId="51ad5cf4d1839854" providerId="LiveId" clId="{9E227CD7-B92E-405E-B8AC-A0B6E79F6C62}" dt="2025-08-05T15:26:29.938" v="16" actId="47"/>
        <pc:sldMkLst>
          <pc:docMk/>
          <pc:sldMk cId="1706767076" sldId="300"/>
        </pc:sldMkLst>
      </pc:sldChg>
      <pc:sldChg chg="addSp modSp add mod">
        <pc:chgData name="Güler Demir" userId="51ad5cf4d1839854" providerId="LiveId" clId="{9E227CD7-B92E-405E-B8AC-A0B6E79F6C62}" dt="2025-08-05T19:38:30.902" v="5489" actId="115"/>
        <pc:sldMkLst>
          <pc:docMk/>
          <pc:sldMk cId="3630813432" sldId="300"/>
        </pc:sldMkLst>
      </pc:sldChg>
      <pc:sldChg chg="del">
        <pc:chgData name="Güler Demir" userId="51ad5cf4d1839854" providerId="LiveId" clId="{9E227CD7-B92E-405E-B8AC-A0B6E79F6C62}" dt="2025-08-05T15:26:30.379" v="17" actId="47"/>
        <pc:sldMkLst>
          <pc:docMk/>
          <pc:sldMk cId="488035388" sldId="301"/>
        </pc:sldMkLst>
      </pc:sldChg>
      <pc:sldChg chg="modSp add mod">
        <pc:chgData name="Güler Demir" userId="51ad5cf4d1839854" providerId="LiveId" clId="{9E227CD7-B92E-405E-B8AC-A0B6E79F6C62}" dt="2025-08-05T19:01:46.214" v="4343" actId="6549"/>
        <pc:sldMkLst>
          <pc:docMk/>
          <pc:sldMk cId="2453626221" sldId="301"/>
        </pc:sldMkLst>
      </pc:sldChg>
      <pc:sldChg chg="del">
        <pc:chgData name="Güler Demir" userId="51ad5cf4d1839854" providerId="LiveId" clId="{9E227CD7-B92E-405E-B8AC-A0B6E79F6C62}" dt="2025-08-05T15:26:21.293" v="0" actId="47"/>
        <pc:sldMkLst>
          <pc:docMk/>
          <pc:sldMk cId="83040300" sldId="302"/>
        </pc:sldMkLst>
      </pc:sldChg>
      <pc:sldChg chg="modSp add del mod">
        <pc:chgData name="Güler Demir" userId="51ad5cf4d1839854" providerId="LiveId" clId="{9E227CD7-B92E-405E-B8AC-A0B6E79F6C62}" dt="2025-08-05T19:01:32.779" v="4340" actId="2696"/>
        <pc:sldMkLst>
          <pc:docMk/>
          <pc:sldMk cId="1534665741" sldId="302"/>
        </pc:sldMkLst>
      </pc:sldChg>
      <pc:sldChg chg="modSp add del mod">
        <pc:chgData name="Güler Demir" userId="51ad5cf4d1839854" providerId="LiveId" clId="{9E227CD7-B92E-405E-B8AC-A0B6E79F6C62}" dt="2025-08-05T18:54:42.033" v="4203" actId="2696"/>
        <pc:sldMkLst>
          <pc:docMk/>
          <pc:sldMk cId="1802600759" sldId="302"/>
        </pc:sldMkLst>
      </pc:sldChg>
      <pc:sldChg chg="addSp modSp add mod">
        <pc:chgData name="Güler Demir" userId="51ad5cf4d1839854" providerId="LiveId" clId="{9E227CD7-B92E-405E-B8AC-A0B6E79F6C62}" dt="2025-08-05T19:55:17.234" v="5804" actId="1076"/>
        <pc:sldMkLst>
          <pc:docMk/>
          <pc:sldMk cId="1271546045" sldId="303"/>
        </pc:sldMkLst>
      </pc:sldChg>
      <pc:sldChg chg="del">
        <pc:chgData name="Güler Demir" userId="51ad5cf4d1839854" providerId="LiveId" clId="{9E227CD7-B92E-405E-B8AC-A0B6E79F6C62}" dt="2025-08-05T15:26:27.522" v="7" actId="47"/>
        <pc:sldMkLst>
          <pc:docMk/>
          <pc:sldMk cId="2466331396" sldId="303"/>
        </pc:sldMkLst>
      </pc:sldChg>
      <pc:sldChg chg="addSp modSp add mod">
        <pc:chgData name="Güler Demir" userId="51ad5cf4d1839854" providerId="LiveId" clId="{9E227CD7-B92E-405E-B8AC-A0B6E79F6C62}" dt="2025-08-05T19:43:34.322" v="5528" actId="20577"/>
        <pc:sldMkLst>
          <pc:docMk/>
          <pc:sldMk cId="2263860578" sldId="304"/>
        </pc:sldMkLst>
      </pc:sldChg>
      <pc:sldChg chg="modSp add mod">
        <pc:chgData name="Güler Demir" userId="51ad5cf4d1839854" providerId="LiveId" clId="{9E227CD7-B92E-405E-B8AC-A0B6E79F6C62}" dt="2025-08-05T19:26:16.900" v="5219" actId="20577"/>
        <pc:sldMkLst>
          <pc:docMk/>
          <pc:sldMk cId="699403450" sldId="305"/>
        </pc:sldMkLst>
      </pc:sldChg>
      <pc:sldChg chg="modSp add mod">
        <pc:chgData name="Güler Demir" userId="51ad5cf4d1839854" providerId="LiveId" clId="{9E227CD7-B92E-405E-B8AC-A0B6E79F6C62}" dt="2025-08-05T19:30:35.434" v="5451" actId="20577"/>
        <pc:sldMkLst>
          <pc:docMk/>
          <pc:sldMk cId="2803912151" sldId="306"/>
        </pc:sldMkLst>
      </pc:sldChg>
      <pc:sldChg chg="addSp modSp add mod">
        <pc:chgData name="Güler Demir" userId="51ad5cf4d1839854" providerId="LiveId" clId="{9E227CD7-B92E-405E-B8AC-A0B6E79F6C62}" dt="2025-08-05T19:49:44.373" v="5721" actId="14100"/>
        <pc:sldMkLst>
          <pc:docMk/>
          <pc:sldMk cId="215785588" sldId="307"/>
        </pc:sldMkLst>
      </pc:sldChg>
    </pc:docChg>
  </pc:docChgLst>
  <pc:docChgLst>
    <pc:chgData name="Güler Demir" userId="51ad5cf4d1839854" providerId="LiveId" clId="{45D95887-60C2-4DFD-8B79-04F22E00AADD}"/>
    <pc:docChg chg="undo custSel addSld delSld modSld sldOrd">
      <pc:chgData name="Güler Demir" userId="51ad5cf4d1839854" providerId="LiveId" clId="{45D95887-60C2-4DFD-8B79-04F22E00AADD}" dt="2025-08-11T23:40:04.115" v="7180" actId="20577"/>
      <pc:docMkLst>
        <pc:docMk/>
      </pc:docMkLst>
      <pc:sldChg chg="modSp mod">
        <pc:chgData name="Güler Demir" userId="51ad5cf4d1839854" providerId="LiveId" clId="{45D95887-60C2-4DFD-8B79-04F22E00AADD}" dt="2025-08-11T22:38:56.396" v="6666" actId="6549"/>
        <pc:sldMkLst>
          <pc:docMk/>
          <pc:sldMk cId="951358384" sldId="256"/>
        </pc:sldMkLst>
        <pc:spChg chg="mod">
          <ac:chgData name="Güler Demir" userId="51ad5cf4d1839854" providerId="LiveId" clId="{45D95887-60C2-4DFD-8B79-04F22E00AADD}" dt="2025-08-11T22:38:56.396" v="6666" actId="6549"/>
          <ac:spMkLst>
            <pc:docMk/>
            <pc:sldMk cId="951358384" sldId="256"/>
            <ac:spMk id="2" creationId="{00000000-0000-0000-0000-000000000000}"/>
          </ac:spMkLst>
        </pc:spChg>
        <pc:spChg chg="mod">
          <ac:chgData name="Güler Demir" userId="51ad5cf4d1839854" providerId="LiveId" clId="{45D95887-60C2-4DFD-8B79-04F22E00AADD}" dt="2025-08-11T19:46:26.876" v="6542" actId="207"/>
          <ac:spMkLst>
            <pc:docMk/>
            <pc:sldMk cId="951358384" sldId="256"/>
            <ac:spMk id="3" creationId="{00000000-0000-0000-0000-000000000000}"/>
          </ac:spMkLst>
        </pc:spChg>
      </pc:sldChg>
      <pc:sldChg chg="modSp mod">
        <pc:chgData name="Güler Demir" userId="51ad5cf4d1839854" providerId="LiveId" clId="{45D95887-60C2-4DFD-8B79-04F22E00AADD}" dt="2025-08-11T23:36:00.972" v="7145" actId="20577"/>
        <pc:sldMkLst>
          <pc:docMk/>
          <pc:sldMk cId="4088613481" sldId="268"/>
        </pc:sldMkLst>
        <pc:spChg chg="mod">
          <ac:chgData name="Güler Demir" userId="51ad5cf4d1839854" providerId="LiveId" clId="{45D95887-60C2-4DFD-8B79-04F22E00AADD}" dt="2025-08-06T08:58:02.390" v="34" actId="27636"/>
          <ac:spMkLst>
            <pc:docMk/>
            <pc:sldMk cId="4088613481" sldId="268"/>
            <ac:spMk id="2" creationId="{A2DCC7FD-BF56-9AF1-81B5-4815C046ED76}"/>
          </ac:spMkLst>
        </pc:spChg>
        <pc:spChg chg="mod">
          <ac:chgData name="Güler Demir" userId="51ad5cf4d1839854" providerId="LiveId" clId="{45D95887-60C2-4DFD-8B79-04F22E00AADD}" dt="2025-08-11T23:36:00.972" v="7145" actId="20577"/>
          <ac:spMkLst>
            <pc:docMk/>
            <pc:sldMk cId="4088613481" sldId="268"/>
            <ac:spMk id="3" creationId="{6CABB9E9-7DA7-206D-2E8C-E6913BCE2D07}"/>
          </ac:spMkLst>
        </pc:spChg>
      </pc:sldChg>
      <pc:sldChg chg="modSp mod">
        <pc:chgData name="Güler Demir" userId="51ad5cf4d1839854" providerId="LiveId" clId="{45D95887-60C2-4DFD-8B79-04F22E00AADD}" dt="2025-08-06T16:54:36.745" v="6240" actId="6549"/>
        <pc:sldMkLst>
          <pc:docMk/>
          <pc:sldMk cId="1079201827" sldId="284"/>
        </pc:sldMkLst>
        <pc:spChg chg="mod">
          <ac:chgData name="Güler Demir" userId="51ad5cf4d1839854" providerId="LiveId" clId="{45D95887-60C2-4DFD-8B79-04F22E00AADD}" dt="2025-08-06T16:54:36.745" v="6240" actId="6549"/>
          <ac:spMkLst>
            <pc:docMk/>
            <pc:sldMk cId="1079201827" sldId="284"/>
            <ac:spMk id="3" creationId="{A8CF00E1-E9E8-C5E7-47AA-ABA42FFFBE2B}"/>
          </ac:spMkLst>
        </pc:spChg>
      </pc:sldChg>
      <pc:sldChg chg="modSp add mod">
        <pc:chgData name="Güler Demir" userId="51ad5cf4d1839854" providerId="LiveId" clId="{45D95887-60C2-4DFD-8B79-04F22E00AADD}" dt="2025-08-11T23:40:04.115" v="7180" actId="20577"/>
        <pc:sldMkLst>
          <pc:docMk/>
          <pc:sldMk cId="1486180173" sldId="285"/>
        </pc:sldMkLst>
        <pc:spChg chg="mod">
          <ac:chgData name="Güler Demir" userId="51ad5cf4d1839854" providerId="LiveId" clId="{45D95887-60C2-4DFD-8B79-04F22E00AADD}" dt="2025-08-06T16:50:47.059" v="6148"/>
          <ac:spMkLst>
            <pc:docMk/>
            <pc:sldMk cId="1486180173" sldId="285"/>
            <ac:spMk id="2" creationId="{84E7B9A5-7991-5C36-958C-5D97C901F323}"/>
          </ac:spMkLst>
        </pc:spChg>
        <pc:spChg chg="mod">
          <ac:chgData name="Güler Demir" userId="51ad5cf4d1839854" providerId="LiveId" clId="{45D95887-60C2-4DFD-8B79-04F22E00AADD}" dt="2025-08-11T23:40:04.115" v="7180" actId="20577"/>
          <ac:spMkLst>
            <pc:docMk/>
            <pc:sldMk cId="1486180173" sldId="285"/>
            <ac:spMk id="3" creationId="{9BFB1700-3B6E-CFED-A5BE-F10ED21F010D}"/>
          </ac:spMkLst>
        </pc:spChg>
      </pc:sldChg>
      <pc:sldChg chg="del">
        <pc:chgData name="Güler Demir" userId="51ad5cf4d1839854" providerId="LiveId" clId="{45D95887-60C2-4DFD-8B79-04F22E00AADD}" dt="2025-08-05T20:18:50.399" v="13" actId="47"/>
        <pc:sldMkLst>
          <pc:docMk/>
          <pc:sldMk cId="2137404344" sldId="285"/>
        </pc:sldMkLst>
      </pc:sldChg>
      <pc:sldChg chg="addSp modSp add mod">
        <pc:chgData name="Güler Demir" userId="51ad5cf4d1839854" providerId="LiveId" clId="{45D95887-60C2-4DFD-8B79-04F22E00AADD}" dt="2025-08-11T22:44:32.442" v="6695" actId="1076"/>
        <pc:sldMkLst>
          <pc:docMk/>
          <pc:sldMk cId="1259812705" sldId="286"/>
        </pc:sldMkLst>
        <pc:spChg chg="mod">
          <ac:chgData name="Güler Demir" userId="51ad5cf4d1839854" providerId="LiveId" clId="{45D95887-60C2-4DFD-8B79-04F22E00AADD}" dt="2025-08-06T10:56:37.627" v="1371" actId="20577"/>
          <ac:spMkLst>
            <pc:docMk/>
            <pc:sldMk cId="1259812705" sldId="286"/>
            <ac:spMk id="2" creationId="{7C00258A-FB5B-45DF-5E2D-C60EB207CFDC}"/>
          </ac:spMkLst>
        </pc:spChg>
        <pc:spChg chg="mod">
          <ac:chgData name="Güler Demir" userId="51ad5cf4d1839854" providerId="LiveId" clId="{45D95887-60C2-4DFD-8B79-04F22E00AADD}" dt="2025-08-11T22:44:27.127" v="6694" actId="14100"/>
          <ac:spMkLst>
            <pc:docMk/>
            <pc:sldMk cId="1259812705" sldId="286"/>
            <ac:spMk id="3" creationId="{953E23D6-F8B6-7B21-4154-CDF6B2018AC0}"/>
          </ac:spMkLst>
        </pc:spChg>
        <pc:spChg chg="add mod">
          <ac:chgData name="Güler Demir" userId="51ad5cf4d1839854" providerId="LiveId" clId="{45D95887-60C2-4DFD-8B79-04F22E00AADD}" dt="2025-08-11T22:43:40.017" v="6691" actId="6549"/>
          <ac:spMkLst>
            <pc:docMk/>
            <pc:sldMk cId="1259812705" sldId="286"/>
            <ac:spMk id="6" creationId="{3292F6C8-831F-6DFC-F7A9-509B758970F2}"/>
          </ac:spMkLst>
        </pc:spChg>
        <pc:picChg chg="add mod">
          <ac:chgData name="Güler Demir" userId="51ad5cf4d1839854" providerId="LiveId" clId="{45D95887-60C2-4DFD-8B79-04F22E00AADD}" dt="2025-08-11T22:44:32.442" v="6695" actId="1076"/>
          <ac:picMkLst>
            <pc:docMk/>
            <pc:sldMk cId="1259812705" sldId="286"/>
            <ac:picMk id="4" creationId="{2842D28C-3A0F-58BD-918F-D2B70F2E31D3}"/>
          </ac:picMkLst>
        </pc:picChg>
      </pc:sldChg>
      <pc:sldChg chg="addSp modSp add mod ord">
        <pc:chgData name="Güler Demir" userId="51ad5cf4d1839854" providerId="LiveId" clId="{45D95887-60C2-4DFD-8B79-04F22E00AADD}" dt="2025-08-11T22:51:15.535" v="6836" actId="20577"/>
        <pc:sldMkLst>
          <pc:docMk/>
          <pc:sldMk cId="498241828" sldId="287"/>
        </pc:sldMkLst>
        <pc:spChg chg="mod">
          <ac:chgData name="Güler Demir" userId="51ad5cf4d1839854" providerId="LiveId" clId="{45D95887-60C2-4DFD-8B79-04F22E00AADD}" dt="2025-08-06T10:56:52.374" v="1381" actId="20577"/>
          <ac:spMkLst>
            <pc:docMk/>
            <pc:sldMk cId="498241828" sldId="287"/>
            <ac:spMk id="2" creationId="{4FCB8DF1-9317-6B90-12CD-C4FC0E5C9177}"/>
          </ac:spMkLst>
        </pc:spChg>
        <pc:spChg chg="mod">
          <ac:chgData name="Güler Demir" userId="51ad5cf4d1839854" providerId="LiveId" clId="{45D95887-60C2-4DFD-8B79-04F22E00AADD}" dt="2025-08-11T22:51:15.535" v="6836" actId="20577"/>
          <ac:spMkLst>
            <pc:docMk/>
            <pc:sldMk cId="498241828" sldId="287"/>
            <ac:spMk id="3" creationId="{8A53A461-946D-76D8-DEAA-BC00AF6F5137}"/>
          </ac:spMkLst>
        </pc:spChg>
      </pc:sldChg>
      <pc:sldChg chg="del">
        <pc:chgData name="Güler Demir" userId="51ad5cf4d1839854" providerId="LiveId" clId="{45D95887-60C2-4DFD-8B79-04F22E00AADD}" dt="2025-08-05T20:18:48.220" v="2" actId="47"/>
        <pc:sldMkLst>
          <pc:docMk/>
          <pc:sldMk cId="2902785725" sldId="287"/>
        </pc:sldMkLst>
      </pc:sldChg>
      <pc:sldChg chg="del">
        <pc:chgData name="Güler Demir" userId="51ad5cf4d1839854" providerId="LiveId" clId="{45D95887-60C2-4DFD-8B79-04F22E00AADD}" dt="2025-08-05T20:18:49.611" v="9" actId="47"/>
        <pc:sldMkLst>
          <pc:docMk/>
          <pc:sldMk cId="3716963563" sldId="288"/>
        </pc:sldMkLst>
      </pc:sldChg>
      <pc:sldChg chg="modSp add mod ord">
        <pc:chgData name="Güler Demir" userId="51ad5cf4d1839854" providerId="LiveId" clId="{45D95887-60C2-4DFD-8B79-04F22E00AADD}" dt="2025-08-11T22:56:13.483" v="6884" actId="20577"/>
        <pc:sldMkLst>
          <pc:docMk/>
          <pc:sldMk cId="4084851539" sldId="288"/>
        </pc:sldMkLst>
        <pc:spChg chg="mod">
          <ac:chgData name="Güler Demir" userId="51ad5cf4d1839854" providerId="LiveId" clId="{45D95887-60C2-4DFD-8B79-04F22E00AADD}" dt="2025-08-11T19:50:30.467" v="6644" actId="6549"/>
          <ac:spMkLst>
            <pc:docMk/>
            <pc:sldMk cId="4084851539" sldId="288"/>
            <ac:spMk id="2" creationId="{ACA37F51-73CC-448D-C080-6328119E71B6}"/>
          </ac:spMkLst>
        </pc:spChg>
        <pc:spChg chg="mod">
          <ac:chgData name="Güler Demir" userId="51ad5cf4d1839854" providerId="LiveId" clId="{45D95887-60C2-4DFD-8B79-04F22E00AADD}" dt="2025-08-11T22:56:13.483" v="6884" actId="20577"/>
          <ac:spMkLst>
            <pc:docMk/>
            <pc:sldMk cId="4084851539" sldId="288"/>
            <ac:spMk id="3" creationId="{3D371BFD-F101-AC48-8DAE-F86D0CCA4C4F}"/>
          </ac:spMkLst>
        </pc:spChg>
      </pc:sldChg>
      <pc:sldChg chg="del">
        <pc:chgData name="Güler Demir" userId="51ad5cf4d1839854" providerId="LiveId" clId="{45D95887-60C2-4DFD-8B79-04F22E00AADD}" dt="2025-08-05T20:18:48.425" v="3" actId="47"/>
        <pc:sldMkLst>
          <pc:docMk/>
          <pc:sldMk cId="60073490" sldId="289"/>
        </pc:sldMkLst>
      </pc:sldChg>
      <pc:sldChg chg="modSp add del mod">
        <pc:chgData name="Güler Demir" userId="51ad5cf4d1839854" providerId="LiveId" clId="{45D95887-60C2-4DFD-8B79-04F22E00AADD}" dt="2025-08-06T10:47:09.986" v="1154" actId="2696"/>
        <pc:sldMkLst>
          <pc:docMk/>
          <pc:sldMk cId="806843039" sldId="289"/>
        </pc:sldMkLst>
      </pc:sldChg>
      <pc:sldChg chg="add del">
        <pc:chgData name="Güler Demir" userId="51ad5cf4d1839854" providerId="LiveId" clId="{45D95887-60C2-4DFD-8B79-04F22E00AADD}" dt="2025-08-06T16:41:22.975" v="6102" actId="2696"/>
        <pc:sldMkLst>
          <pc:docMk/>
          <pc:sldMk cId="1333220442" sldId="289"/>
        </pc:sldMkLst>
      </pc:sldChg>
      <pc:sldChg chg="modSp add mod ord">
        <pc:chgData name="Güler Demir" userId="51ad5cf4d1839854" providerId="LiveId" clId="{45D95887-60C2-4DFD-8B79-04F22E00AADD}" dt="2025-08-11T22:48:37.368" v="6783" actId="6549"/>
        <pc:sldMkLst>
          <pc:docMk/>
          <pc:sldMk cId="262247175" sldId="290"/>
        </pc:sldMkLst>
        <pc:spChg chg="mod">
          <ac:chgData name="Güler Demir" userId="51ad5cf4d1839854" providerId="LiveId" clId="{45D95887-60C2-4DFD-8B79-04F22E00AADD}" dt="2025-08-06T16:41:37.397" v="6117" actId="20577"/>
          <ac:spMkLst>
            <pc:docMk/>
            <pc:sldMk cId="262247175" sldId="290"/>
            <ac:spMk id="2" creationId="{701E3F15-2D83-B314-DFCE-A10B4C9CD3F9}"/>
          </ac:spMkLst>
        </pc:spChg>
        <pc:spChg chg="mod">
          <ac:chgData name="Güler Demir" userId="51ad5cf4d1839854" providerId="LiveId" clId="{45D95887-60C2-4DFD-8B79-04F22E00AADD}" dt="2025-08-11T22:48:37.368" v="6783" actId="6549"/>
          <ac:spMkLst>
            <pc:docMk/>
            <pc:sldMk cId="262247175" sldId="290"/>
            <ac:spMk id="3" creationId="{387B70BF-2590-AEA9-3E1F-B64E7674E069}"/>
          </ac:spMkLst>
        </pc:spChg>
      </pc:sldChg>
      <pc:sldChg chg="del">
        <pc:chgData name="Güler Demir" userId="51ad5cf4d1839854" providerId="LiveId" clId="{45D95887-60C2-4DFD-8B79-04F22E00AADD}" dt="2025-08-05T20:18:49.830" v="10" actId="47"/>
        <pc:sldMkLst>
          <pc:docMk/>
          <pc:sldMk cId="3142019541" sldId="290"/>
        </pc:sldMkLst>
      </pc:sldChg>
      <pc:sldChg chg="del">
        <pc:chgData name="Güler Demir" userId="51ad5cf4d1839854" providerId="LiveId" clId="{45D95887-60C2-4DFD-8B79-04F22E00AADD}" dt="2025-08-05T20:18:50.002" v="11" actId="47"/>
        <pc:sldMkLst>
          <pc:docMk/>
          <pc:sldMk cId="229455607" sldId="291"/>
        </pc:sldMkLst>
      </pc:sldChg>
      <pc:sldChg chg="modSp add mod">
        <pc:chgData name="Güler Demir" userId="51ad5cf4d1839854" providerId="LiveId" clId="{45D95887-60C2-4DFD-8B79-04F22E00AADD}" dt="2025-08-11T23:27:40.473" v="7078" actId="20577"/>
        <pc:sldMkLst>
          <pc:docMk/>
          <pc:sldMk cId="2736337673" sldId="291"/>
        </pc:sldMkLst>
        <pc:spChg chg="mod">
          <ac:chgData name="Güler Demir" userId="51ad5cf4d1839854" providerId="LiveId" clId="{45D95887-60C2-4DFD-8B79-04F22E00AADD}" dt="2025-08-06T12:44:40.732" v="2842" actId="20577"/>
          <ac:spMkLst>
            <pc:docMk/>
            <pc:sldMk cId="2736337673" sldId="291"/>
            <ac:spMk id="2" creationId="{8BD34C75-BDE3-03EE-A3CC-D478AF51E2C2}"/>
          </ac:spMkLst>
        </pc:spChg>
        <pc:spChg chg="mod">
          <ac:chgData name="Güler Demir" userId="51ad5cf4d1839854" providerId="LiveId" clId="{45D95887-60C2-4DFD-8B79-04F22E00AADD}" dt="2025-08-11T23:27:40.473" v="7078" actId="20577"/>
          <ac:spMkLst>
            <pc:docMk/>
            <pc:sldMk cId="2736337673" sldId="291"/>
            <ac:spMk id="3" creationId="{6A4BE503-962E-8099-3E8C-4E6FA5E36400}"/>
          </ac:spMkLst>
        </pc:spChg>
      </pc:sldChg>
      <pc:sldChg chg="del">
        <pc:chgData name="Güler Demir" userId="51ad5cf4d1839854" providerId="LiveId" clId="{45D95887-60C2-4DFD-8B79-04F22E00AADD}" dt="2025-08-05T20:18:50.216" v="12" actId="47"/>
        <pc:sldMkLst>
          <pc:docMk/>
          <pc:sldMk cId="234947106" sldId="292"/>
        </pc:sldMkLst>
      </pc:sldChg>
      <pc:sldChg chg="modSp add mod ord">
        <pc:chgData name="Güler Demir" userId="51ad5cf4d1839854" providerId="LiveId" clId="{45D95887-60C2-4DFD-8B79-04F22E00AADD}" dt="2025-08-11T22:57:36.633" v="6890" actId="6549"/>
        <pc:sldMkLst>
          <pc:docMk/>
          <pc:sldMk cId="1049351040" sldId="292"/>
        </pc:sldMkLst>
        <pc:spChg chg="mod">
          <ac:chgData name="Güler Demir" userId="51ad5cf4d1839854" providerId="LiveId" clId="{45D95887-60C2-4DFD-8B79-04F22E00AADD}" dt="2025-08-06T12:01:30.782" v="2536" actId="6549"/>
          <ac:spMkLst>
            <pc:docMk/>
            <pc:sldMk cId="1049351040" sldId="292"/>
            <ac:spMk id="2" creationId="{092C7DD1-4B80-EC48-0E95-F1EDCB1E36F2}"/>
          </ac:spMkLst>
        </pc:spChg>
        <pc:spChg chg="mod">
          <ac:chgData name="Güler Demir" userId="51ad5cf4d1839854" providerId="LiveId" clId="{45D95887-60C2-4DFD-8B79-04F22E00AADD}" dt="2025-08-11T22:57:36.633" v="6890" actId="6549"/>
          <ac:spMkLst>
            <pc:docMk/>
            <pc:sldMk cId="1049351040" sldId="292"/>
            <ac:spMk id="3" creationId="{3B5CD6D2-5C83-A88C-AA54-95E4E4F63D41}"/>
          </ac:spMkLst>
        </pc:spChg>
      </pc:sldChg>
      <pc:sldChg chg="del">
        <pc:chgData name="Güler Demir" userId="51ad5cf4d1839854" providerId="LiveId" clId="{45D95887-60C2-4DFD-8B79-04F22E00AADD}" dt="2025-08-05T20:18:50.626" v="14" actId="47"/>
        <pc:sldMkLst>
          <pc:docMk/>
          <pc:sldMk cId="358884905" sldId="293"/>
        </pc:sldMkLst>
      </pc:sldChg>
      <pc:sldChg chg="modSp add mod">
        <pc:chgData name="Güler Demir" userId="51ad5cf4d1839854" providerId="LiveId" clId="{45D95887-60C2-4DFD-8B79-04F22E00AADD}" dt="2025-08-11T23:29:13.518" v="7087" actId="14100"/>
        <pc:sldMkLst>
          <pc:docMk/>
          <pc:sldMk cId="410374749" sldId="293"/>
        </pc:sldMkLst>
        <pc:spChg chg="mod">
          <ac:chgData name="Güler Demir" userId="51ad5cf4d1839854" providerId="LiveId" clId="{45D95887-60C2-4DFD-8B79-04F22E00AADD}" dt="2025-08-06T12:44:52.662" v="2845"/>
          <ac:spMkLst>
            <pc:docMk/>
            <pc:sldMk cId="410374749" sldId="293"/>
            <ac:spMk id="2" creationId="{C1F29BCF-C421-13A6-367C-8F6EDC3442D0}"/>
          </ac:spMkLst>
        </pc:spChg>
        <pc:spChg chg="mod">
          <ac:chgData name="Güler Demir" userId="51ad5cf4d1839854" providerId="LiveId" clId="{45D95887-60C2-4DFD-8B79-04F22E00AADD}" dt="2025-08-11T23:29:13.518" v="7087" actId="14100"/>
          <ac:spMkLst>
            <pc:docMk/>
            <pc:sldMk cId="410374749" sldId="293"/>
            <ac:spMk id="3" creationId="{09B41B2F-8721-B651-AEF7-D34B6DA1948E}"/>
          </ac:spMkLst>
        </pc:spChg>
      </pc:sldChg>
      <pc:sldChg chg="addSp delSp modSp add mod ord">
        <pc:chgData name="Güler Demir" userId="51ad5cf4d1839854" providerId="LiveId" clId="{45D95887-60C2-4DFD-8B79-04F22E00AADD}" dt="2025-08-11T22:54:18.595" v="6875" actId="207"/>
        <pc:sldMkLst>
          <pc:docMk/>
          <pc:sldMk cId="1430688055" sldId="294"/>
        </pc:sldMkLst>
        <pc:spChg chg="mod">
          <ac:chgData name="Güler Demir" userId="51ad5cf4d1839854" providerId="LiveId" clId="{45D95887-60C2-4DFD-8B79-04F22E00AADD}" dt="2025-08-06T13:07:46.576" v="3011" actId="14100"/>
          <ac:spMkLst>
            <pc:docMk/>
            <pc:sldMk cId="1430688055" sldId="294"/>
            <ac:spMk id="2" creationId="{9A03CCE6-74D2-0BA6-2436-BF21F7762B27}"/>
          </ac:spMkLst>
        </pc:spChg>
        <pc:spChg chg="mod">
          <ac:chgData name="Güler Demir" userId="51ad5cf4d1839854" providerId="LiveId" clId="{45D95887-60C2-4DFD-8B79-04F22E00AADD}" dt="2025-08-11T22:52:41.798" v="6871" actId="255"/>
          <ac:spMkLst>
            <pc:docMk/>
            <pc:sldMk cId="1430688055" sldId="294"/>
            <ac:spMk id="3" creationId="{FB88E974-F7F1-6967-5CD4-7BE7DB924F95}"/>
          </ac:spMkLst>
        </pc:spChg>
        <pc:graphicFrameChg chg="add mod modGraphic">
          <ac:chgData name="Güler Demir" userId="51ad5cf4d1839854" providerId="LiveId" clId="{45D95887-60C2-4DFD-8B79-04F22E00AADD}" dt="2025-08-11T22:54:18.595" v="6875" actId="207"/>
          <ac:graphicFrameMkLst>
            <pc:docMk/>
            <pc:sldMk cId="1430688055" sldId="294"/>
            <ac:graphicFrameMk id="5" creationId="{DA97E1DF-E8EC-E937-273F-01019F5CDCE3}"/>
          </ac:graphicFrameMkLst>
        </pc:graphicFrameChg>
      </pc:sldChg>
      <pc:sldChg chg="del">
        <pc:chgData name="Güler Demir" userId="51ad5cf4d1839854" providerId="LiveId" clId="{45D95887-60C2-4DFD-8B79-04F22E00AADD}" dt="2025-08-05T20:18:50.818" v="15" actId="47"/>
        <pc:sldMkLst>
          <pc:docMk/>
          <pc:sldMk cId="1483552924" sldId="294"/>
        </pc:sldMkLst>
      </pc:sldChg>
      <pc:sldChg chg="del">
        <pc:chgData name="Güler Demir" userId="51ad5cf4d1839854" providerId="LiveId" clId="{45D95887-60C2-4DFD-8B79-04F22E00AADD}" dt="2025-08-05T20:18:48.616" v="4" actId="47"/>
        <pc:sldMkLst>
          <pc:docMk/>
          <pc:sldMk cId="3629259325" sldId="295"/>
        </pc:sldMkLst>
      </pc:sldChg>
      <pc:sldChg chg="modSp add mod">
        <pc:chgData name="Güler Demir" userId="51ad5cf4d1839854" providerId="LiveId" clId="{45D95887-60C2-4DFD-8B79-04F22E00AADD}" dt="2025-08-11T23:00:26.680" v="6904" actId="115"/>
        <pc:sldMkLst>
          <pc:docMk/>
          <pc:sldMk cId="3933895798" sldId="295"/>
        </pc:sldMkLst>
        <pc:spChg chg="mod">
          <ac:chgData name="Güler Demir" userId="51ad5cf4d1839854" providerId="LiveId" clId="{45D95887-60C2-4DFD-8B79-04F22E00AADD}" dt="2025-08-06T13:43:45.287" v="3371" actId="14100"/>
          <ac:spMkLst>
            <pc:docMk/>
            <pc:sldMk cId="3933895798" sldId="295"/>
            <ac:spMk id="2" creationId="{55D3B6E8-004E-0E05-00BD-D61D9FD84B8F}"/>
          </ac:spMkLst>
        </pc:spChg>
        <pc:spChg chg="mod">
          <ac:chgData name="Güler Demir" userId="51ad5cf4d1839854" providerId="LiveId" clId="{45D95887-60C2-4DFD-8B79-04F22E00AADD}" dt="2025-08-11T23:00:26.680" v="6904" actId="115"/>
          <ac:spMkLst>
            <pc:docMk/>
            <pc:sldMk cId="3933895798" sldId="295"/>
            <ac:spMk id="3" creationId="{EA78CD2E-8AA5-FE37-D1BA-1FE782FA10CC}"/>
          </ac:spMkLst>
        </pc:spChg>
      </pc:sldChg>
      <pc:sldChg chg="modSp add mod">
        <pc:chgData name="Güler Demir" userId="51ad5cf4d1839854" providerId="LiveId" clId="{45D95887-60C2-4DFD-8B79-04F22E00AADD}" dt="2025-08-11T23:03:07.133" v="6930" actId="14100"/>
        <pc:sldMkLst>
          <pc:docMk/>
          <pc:sldMk cId="3294612940" sldId="296"/>
        </pc:sldMkLst>
        <pc:spChg chg="mod">
          <ac:chgData name="Güler Demir" userId="51ad5cf4d1839854" providerId="LiveId" clId="{45D95887-60C2-4DFD-8B79-04F22E00AADD}" dt="2025-08-06T14:06:09.290" v="3797" actId="6549"/>
          <ac:spMkLst>
            <pc:docMk/>
            <pc:sldMk cId="3294612940" sldId="296"/>
            <ac:spMk id="2" creationId="{78C9D4C6-29A4-9C23-5C6F-F858025F024D}"/>
          </ac:spMkLst>
        </pc:spChg>
        <pc:spChg chg="mod">
          <ac:chgData name="Güler Demir" userId="51ad5cf4d1839854" providerId="LiveId" clId="{45D95887-60C2-4DFD-8B79-04F22E00AADD}" dt="2025-08-11T23:03:07.133" v="6930" actId="14100"/>
          <ac:spMkLst>
            <pc:docMk/>
            <pc:sldMk cId="3294612940" sldId="296"/>
            <ac:spMk id="3" creationId="{209E0C43-6833-494A-0B36-B3CA17B29BDE}"/>
          </ac:spMkLst>
        </pc:spChg>
      </pc:sldChg>
      <pc:sldChg chg="del">
        <pc:chgData name="Güler Demir" userId="51ad5cf4d1839854" providerId="LiveId" clId="{45D95887-60C2-4DFD-8B79-04F22E00AADD}" dt="2025-08-05T20:18:49.428" v="8" actId="47"/>
        <pc:sldMkLst>
          <pc:docMk/>
          <pc:sldMk cId="3750283302" sldId="296"/>
        </pc:sldMkLst>
      </pc:sldChg>
      <pc:sldChg chg="modSp add mod">
        <pc:chgData name="Güler Demir" userId="51ad5cf4d1839854" providerId="LiveId" clId="{45D95887-60C2-4DFD-8B79-04F22E00AADD}" dt="2025-08-11T23:06:27.565" v="6957" actId="14100"/>
        <pc:sldMkLst>
          <pc:docMk/>
          <pc:sldMk cId="1724657349" sldId="297"/>
        </pc:sldMkLst>
        <pc:spChg chg="mod">
          <ac:chgData name="Güler Demir" userId="51ad5cf4d1839854" providerId="LiveId" clId="{45D95887-60C2-4DFD-8B79-04F22E00AADD}" dt="2025-08-07T15:49:11.396" v="6262" actId="1076"/>
          <ac:spMkLst>
            <pc:docMk/>
            <pc:sldMk cId="1724657349" sldId="297"/>
            <ac:spMk id="2" creationId="{E57B7267-8576-DB9B-A7DC-69C4A22F04F2}"/>
          </ac:spMkLst>
        </pc:spChg>
        <pc:spChg chg="mod">
          <ac:chgData name="Güler Demir" userId="51ad5cf4d1839854" providerId="LiveId" clId="{45D95887-60C2-4DFD-8B79-04F22E00AADD}" dt="2025-08-11T23:06:27.565" v="6957" actId="14100"/>
          <ac:spMkLst>
            <pc:docMk/>
            <pc:sldMk cId="1724657349" sldId="297"/>
            <ac:spMk id="3" creationId="{946943F2-DBDB-A88D-4117-D20DEFBA673D}"/>
          </ac:spMkLst>
        </pc:spChg>
      </pc:sldChg>
      <pc:sldChg chg="del">
        <pc:chgData name="Güler Demir" userId="51ad5cf4d1839854" providerId="LiveId" clId="{45D95887-60C2-4DFD-8B79-04F22E00AADD}" dt="2025-08-05T20:18:48.822" v="5" actId="47"/>
        <pc:sldMkLst>
          <pc:docMk/>
          <pc:sldMk cId="2662049696" sldId="297"/>
        </pc:sldMkLst>
      </pc:sldChg>
      <pc:sldChg chg="addSp modSp add mod">
        <pc:chgData name="Güler Demir" userId="51ad5cf4d1839854" providerId="LiveId" clId="{45D95887-60C2-4DFD-8B79-04F22E00AADD}" dt="2025-08-11T23:09:32.267" v="6963" actId="115"/>
        <pc:sldMkLst>
          <pc:docMk/>
          <pc:sldMk cId="4193071547" sldId="298"/>
        </pc:sldMkLst>
        <pc:spChg chg="mod">
          <ac:chgData name="Güler Demir" userId="51ad5cf4d1839854" providerId="LiveId" clId="{45D95887-60C2-4DFD-8B79-04F22E00AADD}" dt="2025-08-11T23:09:32.267" v="6963" actId="115"/>
          <ac:spMkLst>
            <pc:docMk/>
            <pc:sldMk cId="4193071547" sldId="298"/>
            <ac:spMk id="3" creationId="{1692B58D-8ACA-E12E-62D9-570CDD0D93B7}"/>
          </ac:spMkLst>
        </pc:spChg>
        <pc:spChg chg="add mod">
          <ac:chgData name="Güler Demir" userId="51ad5cf4d1839854" providerId="LiveId" clId="{45D95887-60C2-4DFD-8B79-04F22E00AADD}" dt="2025-08-11T23:08:40.896" v="6961" actId="14100"/>
          <ac:spMkLst>
            <pc:docMk/>
            <pc:sldMk cId="4193071547" sldId="298"/>
            <ac:spMk id="8" creationId="{20B3BC50-0DB6-C37B-E0DB-4D5D00229B8C}"/>
          </ac:spMkLst>
        </pc:spChg>
        <pc:picChg chg="add mod">
          <ac:chgData name="Güler Demir" userId="51ad5cf4d1839854" providerId="LiveId" clId="{45D95887-60C2-4DFD-8B79-04F22E00AADD}" dt="2025-08-07T16:14:03.247" v="6376" actId="14100"/>
          <ac:picMkLst>
            <pc:docMk/>
            <pc:sldMk cId="4193071547" sldId="298"/>
            <ac:picMk id="6" creationId="{63EB73DD-E5A5-0A4F-DEBA-E9E2387D1003}"/>
          </ac:picMkLst>
        </pc:picChg>
      </pc:sldChg>
      <pc:sldChg chg="modSp add mod">
        <pc:chgData name="Güler Demir" userId="51ad5cf4d1839854" providerId="LiveId" clId="{45D95887-60C2-4DFD-8B79-04F22E00AADD}" dt="2025-08-11T23:14:42.085" v="6985" actId="6549"/>
        <pc:sldMkLst>
          <pc:docMk/>
          <pc:sldMk cId="2091569998" sldId="299"/>
        </pc:sldMkLst>
        <pc:spChg chg="mod">
          <ac:chgData name="Güler Demir" userId="51ad5cf4d1839854" providerId="LiveId" clId="{45D95887-60C2-4DFD-8B79-04F22E00AADD}" dt="2025-08-11T23:14:42.085" v="6985" actId="6549"/>
          <ac:spMkLst>
            <pc:docMk/>
            <pc:sldMk cId="2091569998" sldId="299"/>
            <ac:spMk id="3" creationId="{32B76CA6-5EBF-0F70-B8C0-9062EE1871F7}"/>
          </ac:spMkLst>
        </pc:spChg>
      </pc:sldChg>
      <pc:sldChg chg="del">
        <pc:chgData name="Güler Demir" userId="51ad5cf4d1839854" providerId="LiveId" clId="{45D95887-60C2-4DFD-8B79-04F22E00AADD}" dt="2025-08-05T20:18:49.026" v="6" actId="47"/>
        <pc:sldMkLst>
          <pc:docMk/>
          <pc:sldMk cId="4227720220" sldId="299"/>
        </pc:sldMkLst>
      </pc:sldChg>
      <pc:sldChg chg="del">
        <pc:chgData name="Güler Demir" userId="51ad5cf4d1839854" providerId="LiveId" clId="{45D95887-60C2-4DFD-8B79-04F22E00AADD}" dt="2025-08-05T20:18:49.228" v="7" actId="47"/>
        <pc:sldMkLst>
          <pc:docMk/>
          <pc:sldMk cId="3630813432" sldId="300"/>
        </pc:sldMkLst>
      </pc:sldChg>
      <pc:sldChg chg="addSp modSp add mod">
        <pc:chgData name="Güler Demir" userId="51ad5cf4d1839854" providerId="LiveId" clId="{45D95887-60C2-4DFD-8B79-04F22E00AADD}" dt="2025-08-11T23:19:45.033" v="7023" actId="6549"/>
        <pc:sldMkLst>
          <pc:docMk/>
          <pc:sldMk cId="3866315169" sldId="300"/>
        </pc:sldMkLst>
        <pc:spChg chg="mod">
          <ac:chgData name="Güler Demir" userId="51ad5cf4d1839854" providerId="LiveId" clId="{45D95887-60C2-4DFD-8B79-04F22E00AADD}" dt="2025-08-11T23:17:41.861" v="7016" actId="1076"/>
          <ac:spMkLst>
            <pc:docMk/>
            <pc:sldMk cId="3866315169" sldId="300"/>
            <ac:spMk id="2" creationId="{A53A30D5-4A9F-F4E6-6AAB-0222105E0FF5}"/>
          </ac:spMkLst>
        </pc:spChg>
        <pc:spChg chg="mod">
          <ac:chgData name="Güler Demir" userId="51ad5cf4d1839854" providerId="LiveId" clId="{45D95887-60C2-4DFD-8B79-04F22E00AADD}" dt="2025-08-11T23:19:45.033" v="7023" actId="6549"/>
          <ac:spMkLst>
            <pc:docMk/>
            <pc:sldMk cId="3866315169" sldId="300"/>
            <ac:spMk id="3" creationId="{CDA174BC-4EFF-435A-6A63-9A978D4FEF61}"/>
          </ac:spMkLst>
        </pc:spChg>
        <pc:spChg chg="add mod">
          <ac:chgData name="Güler Demir" userId="51ad5cf4d1839854" providerId="LiveId" clId="{45D95887-60C2-4DFD-8B79-04F22E00AADD}" dt="2025-08-11T23:17:29.107" v="7014" actId="1076"/>
          <ac:spMkLst>
            <pc:docMk/>
            <pc:sldMk cId="3866315169" sldId="300"/>
            <ac:spMk id="6" creationId="{A080C750-8A16-5DF7-0F2B-CFBECEFD1F24}"/>
          </ac:spMkLst>
        </pc:spChg>
        <pc:picChg chg="add mod">
          <ac:chgData name="Güler Demir" userId="51ad5cf4d1839854" providerId="LiveId" clId="{45D95887-60C2-4DFD-8B79-04F22E00AADD}" dt="2025-08-11T23:17:56.937" v="7020" actId="14100"/>
          <ac:picMkLst>
            <pc:docMk/>
            <pc:sldMk cId="3866315169" sldId="300"/>
            <ac:picMk id="4" creationId="{FD044C34-946C-E6F7-70B3-F8D7474F525B}"/>
          </ac:picMkLst>
        </pc:picChg>
      </pc:sldChg>
      <pc:sldChg chg="modSp add mod">
        <pc:chgData name="Güler Demir" userId="51ad5cf4d1839854" providerId="LiveId" clId="{45D95887-60C2-4DFD-8B79-04F22E00AADD}" dt="2025-08-11T23:21:50.580" v="7030" actId="120"/>
        <pc:sldMkLst>
          <pc:docMk/>
          <pc:sldMk cId="2253574637" sldId="301"/>
        </pc:sldMkLst>
        <pc:spChg chg="mod">
          <ac:chgData name="Güler Demir" userId="51ad5cf4d1839854" providerId="LiveId" clId="{45D95887-60C2-4DFD-8B79-04F22E00AADD}" dt="2025-08-11T23:21:50.580" v="7030" actId="120"/>
          <ac:spMkLst>
            <pc:docMk/>
            <pc:sldMk cId="2253574637" sldId="301"/>
            <ac:spMk id="3" creationId="{4A45FBC6-E575-4794-39FE-753463943E17}"/>
          </ac:spMkLst>
        </pc:spChg>
      </pc:sldChg>
      <pc:sldChg chg="del">
        <pc:chgData name="Güler Demir" userId="51ad5cf4d1839854" providerId="LiveId" clId="{45D95887-60C2-4DFD-8B79-04F22E00AADD}" dt="2025-08-05T20:18:51.233" v="17" actId="47"/>
        <pc:sldMkLst>
          <pc:docMk/>
          <pc:sldMk cId="2453626221" sldId="301"/>
        </pc:sldMkLst>
      </pc:sldChg>
      <pc:sldChg chg="modSp add mod">
        <pc:chgData name="Güler Demir" userId="51ad5cf4d1839854" providerId="LiveId" clId="{45D95887-60C2-4DFD-8B79-04F22E00AADD}" dt="2025-08-11T23:23:31.689" v="7046" actId="20577"/>
        <pc:sldMkLst>
          <pc:docMk/>
          <pc:sldMk cId="2362665433" sldId="302"/>
        </pc:sldMkLst>
        <pc:spChg chg="mod">
          <ac:chgData name="Güler Demir" userId="51ad5cf4d1839854" providerId="LiveId" clId="{45D95887-60C2-4DFD-8B79-04F22E00AADD}" dt="2025-08-06T15:34:27.213" v="5378" actId="6549"/>
          <ac:spMkLst>
            <pc:docMk/>
            <pc:sldMk cId="2362665433" sldId="302"/>
            <ac:spMk id="2" creationId="{6A00400C-A74E-77A4-7B93-651A4487388B}"/>
          </ac:spMkLst>
        </pc:spChg>
        <pc:spChg chg="mod">
          <ac:chgData name="Güler Demir" userId="51ad5cf4d1839854" providerId="LiveId" clId="{45D95887-60C2-4DFD-8B79-04F22E00AADD}" dt="2025-08-11T23:23:31.689" v="7046" actId="20577"/>
          <ac:spMkLst>
            <pc:docMk/>
            <pc:sldMk cId="2362665433" sldId="302"/>
            <ac:spMk id="3" creationId="{F47F227D-8946-5152-5E69-280B69A8C6AF}"/>
          </ac:spMkLst>
        </pc:spChg>
      </pc:sldChg>
      <pc:sldChg chg="del">
        <pc:chgData name="Güler Demir" userId="51ad5cf4d1839854" providerId="LiveId" clId="{45D95887-60C2-4DFD-8B79-04F22E00AADD}" dt="2025-08-05T20:18:51.032" v="16" actId="47"/>
        <pc:sldMkLst>
          <pc:docMk/>
          <pc:sldMk cId="1271546045" sldId="303"/>
        </pc:sldMkLst>
      </pc:sldChg>
      <pc:sldChg chg="modSp add mod">
        <pc:chgData name="Güler Demir" userId="51ad5cf4d1839854" providerId="LiveId" clId="{45D95887-60C2-4DFD-8B79-04F22E00AADD}" dt="2025-08-11T23:25:10.766" v="7073" actId="6549"/>
        <pc:sldMkLst>
          <pc:docMk/>
          <pc:sldMk cId="3206697345" sldId="303"/>
        </pc:sldMkLst>
        <pc:spChg chg="mod">
          <ac:chgData name="Güler Demir" userId="51ad5cf4d1839854" providerId="LiveId" clId="{45D95887-60C2-4DFD-8B79-04F22E00AADD}" dt="2025-08-06T16:20:06.967" v="5894"/>
          <ac:spMkLst>
            <pc:docMk/>
            <pc:sldMk cId="3206697345" sldId="303"/>
            <ac:spMk id="2" creationId="{FE724187-8D49-DDD2-B3F9-5A6DFEBAEDD7}"/>
          </ac:spMkLst>
        </pc:spChg>
        <pc:spChg chg="mod">
          <ac:chgData name="Güler Demir" userId="51ad5cf4d1839854" providerId="LiveId" clId="{45D95887-60C2-4DFD-8B79-04F22E00AADD}" dt="2025-08-11T23:25:10.766" v="7073" actId="6549"/>
          <ac:spMkLst>
            <pc:docMk/>
            <pc:sldMk cId="3206697345" sldId="303"/>
            <ac:spMk id="3" creationId="{8E674608-94F8-7B06-9B43-CBCB18DB8FF1}"/>
          </ac:spMkLst>
        </pc:spChg>
      </pc:sldChg>
      <pc:sldChg chg="addSp delSp modSp add mod ord">
        <pc:chgData name="Güler Demir" userId="51ad5cf4d1839854" providerId="LiveId" clId="{45D95887-60C2-4DFD-8B79-04F22E00AADD}" dt="2025-08-11T23:37:57.721" v="7175" actId="6549"/>
        <pc:sldMkLst>
          <pc:docMk/>
          <pc:sldMk cId="1629748472" sldId="304"/>
        </pc:sldMkLst>
        <pc:spChg chg="mod">
          <ac:chgData name="Güler Demir" userId="51ad5cf4d1839854" providerId="LiveId" clId="{45D95887-60C2-4DFD-8B79-04F22E00AADD}" dt="2025-08-11T19:47:36.261" v="6594" actId="1076"/>
          <ac:spMkLst>
            <pc:docMk/>
            <pc:sldMk cId="1629748472" sldId="304"/>
            <ac:spMk id="2" creationId="{1312977B-93BC-3A51-2EA2-8DEB63CE9B9A}"/>
          </ac:spMkLst>
        </pc:spChg>
        <pc:spChg chg="add del mod">
          <ac:chgData name="Güler Demir" userId="51ad5cf4d1839854" providerId="LiveId" clId="{45D95887-60C2-4DFD-8B79-04F22E00AADD}" dt="2025-08-11T23:37:57.721" v="7175" actId="6549"/>
          <ac:spMkLst>
            <pc:docMk/>
            <pc:sldMk cId="1629748472" sldId="304"/>
            <ac:spMk id="3" creationId="{72A75769-9821-97CE-685A-0C55FD3C6024}"/>
          </ac:spMkLst>
        </pc:spChg>
      </pc:sldChg>
      <pc:sldChg chg="del">
        <pc:chgData name="Güler Demir" userId="51ad5cf4d1839854" providerId="LiveId" clId="{45D95887-60C2-4DFD-8B79-04F22E00AADD}" dt="2025-08-05T20:18:51.448" v="18" actId="47"/>
        <pc:sldMkLst>
          <pc:docMk/>
          <pc:sldMk cId="2263860578" sldId="304"/>
        </pc:sldMkLst>
      </pc:sldChg>
      <pc:sldChg chg="del">
        <pc:chgData name="Güler Demir" userId="51ad5cf4d1839854" providerId="LiveId" clId="{45D95887-60C2-4DFD-8B79-04F22E00AADD}" dt="2025-08-05T20:18:51.657" v="19" actId="47"/>
        <pc:sldMkLst>
          <pc:docMk/>
          <pc:sldMk cId="699403450" sldId="305"/>
        </pc:sldMkLst>
      </pc:sldChg>
      <pc:sldChg chg="del">
        <pc:chgData name="Güler Demir" userId="51ad5cf4d1839854" providerId="LiveId" clId="{45D95887-60C2-4DFD-8B79-04F22E00AADD}" dt="2025-08-05T20:18:51.860" v="20" actId="47"/>
        <pc:sldMkLst>
          <pc:docMk/>
          <pc:sldMk cId="2803912151" sldId="306"/>
        </pc:sldMkLst>
      </pc:sldChg>
      <pc:sldChg chg="del">
        <pc:chgData name="Güler Demir" userId="51ad5cf4d1839854" providerId="LiveId" clId="{45D95887-60C2-4DFD-8B79-04F22E00AADD}" dt="2025-08-05T20:18:52.064" v="21" actId="47"/>
        <pc:sldMkLst>
          <pc:docMk/>
          <pc:sldMk cId="215785588" sldId="307"/>
        </pc:sldMkLst>
      </pc:sldChg>
    </pc:docChg>
  </pc:docChgLst>
  <pc:docChgLst>
    <pc:chgData name="Güler Demir" userId="51ad5cf4d1839854" providerId="LiveId" clId="{31C95E8C-53A6-4EA0-94A1-D3ACC0445346}"/>
    <pc:docChg chg="undo redo custSel addSld delSld modSld">
      <pc:chgData name="Güler Demir" userId="51ad5cf4d1839854" providerId="LiveId" clId="{31C95E8C-53A6-4EA0-94A1-D3ACC0445346}" dt="2025-08-02T11:07:36.153" v="5282" actId="1076"/>
      <pc:docMkLst>
        <pc:docMk/>
      </pc:docMkLst>
      <pc:sldChg chg="modSp mod">
        <pc:chgData name="Güler Demir" userId="51ad5cf4d1839854" providerId="LiveId" clId="{31C95E8C-53A6-4EA0-94A1-D3ACC0445346}" dt="2025-08-02T11:07:36.153" v="5282" actId="1076"/>
        <pc:sldMkLst>
          <pc:docMk/>
          <pc:sldMk cId="951358384" sldId="256"/>
        </pc:sldMkLst>
        <pc:spChg chg="mod">
          <ac:chgData name="Güler Demir" userId="51ad5cf4d1839854" providerId="LiveId" clId="{31C95E8C-53A6-4EA0-94A1-D3ACC0445346}" dt="2025-08-02T11:07:36.153" v="5282" actId="1076"/>
          <ac:spMkLst>
            <pc:docMk/>
            <pc:sldMk cId="951358384" sldId="256"/>
            <ac:spMk id="2" creationId="{00000000-0000-0000-0000-000000000000}"/>
          </ac:spMkLst>
        </pc:spChg>
      </pc:sldChg>
      <pc:sldChg chg="modSp mod">
        <pc:chgData name="Güler Demir" userId="51ad5cf4d1839854" providerId="LiveId" clId="{31C95E8C-53A6-4EA0-94A1-D3ACC0445346}" dt="2025-08-02T10:45:08.666" v="5086" actId="114"/>
        <pc:sldMkLst>
          <pc:docMk/>
          <pc:sldMk cId="2053632720" sldId="259"/>
        </pc:sldMkLst>
      </pc:sldChg>
      <pc:sldChg chg="modSp mod">
        <pc:chgData name="Güler Demir" userId="51ad5cf4d1839854" providerId="LiveId" clId="{31C95E8C-53A6-4EA0-94A1-D3ACC0445346}" dt="2025-08-01T18:29:01.116" v="877" actId="20577"/>
        <pc:sldMkLst>
          <pc:docMk/>
          <pc:sldMk cId="4088613481" sldId="268"/>
        </pc:sldMkLst>
        <pc:spChg chg="mod">
          <ac:chgData name="Güler Demir" userId="51ad5cf4d1839854" providerId="LiveId" clId="{31C95E8C-53A6-4EA0-94A1-D3ACC0445346}" dt="2025-08-01T18:29:01.116" v="877" actId="20577"/>
          <ac:spMkLst>
            <pc:docMk/>
            <pc:sldMk cId="4088613481" sldId="268"/>
            <ac:spMk id="2" creationId="{A2DCC7FD-BF56-9AF1-81B5-4815C046ED76}"/>
          </ac:spMkLst>
        </pc:spChg>
        <pc:spChg chg="mod">
          <ac:chgData name="Güler Demir" userId="51ad5cf4d1839854" providerId="LiveId" clId="{31C95E8C-53A6-4EA0-94A1-D3ACC0445346}" dt="2025-08-01T18:17:30.857" v="390" actId="6549"/>
          <ac:spMkLst>
            <pc:docMk/>
            <pc:sldMk cId="4088613481" sldId="268"/>
            <ac:spMk id="3" creationId="{6CABB9E9-7DA7-206D-2E8C-E6913BCE2D07}"/>
          </ac:spMkLst>
        </pc:spChg>
      </pc:sldChg>
      <pc:sldChg chg="addSp modSp add mod">
        <pc:chgData name="Güler Demir" userId="51ad5cf4d1839854" providerId="LiveId" clId="{31C95E8C-53A6-4EA0-94A1-D3ACC0445346}" dt="2025-08-01T18:30:56.533" v="890" actId="115"/>
        <pc:sldMkLst>
          <pc:docMk/>
          <pc:sldMk cId="3702626001" sldId="269"/>
        </pc:sldMkLst>
      </pc:sldChg>
      <pc:sldChg chg="del">
        <pc:chgData name="Güler Demir" userId="51ad5cf4d1839854" providerId="LiveId" clId="{31C95E8C-53A6-4EA0-94A1-D3ACC0445346}" dt="2025-08-01T17:58:07.188" v="2" actId="47"/>
        <pc:sldMkLst>
          <pc:docMk/>
          <pc:sldMk cId="3703318901" sldId="269"/>
        </pc:sldMkLst>
      </pc:sldChg>
      <pc:sldChg chg="modSp add mod">
        <pc:chgData name="Güler Demir" userId="51ad5cf4d1839854" providerId="LiveId" clId="{31C95E8C-53A6-4EA0-94A1-D3ACC0445346}" dt="2025-08-01T18:29:10.703" v="879" actId="27636"/>
        <pc:sldMkLst>
          <pc:docMk/>
          <pc:sldMk cId="1383720199" sldId="270"/>
        </pc:sldMkLst>
      </pc:sldChg>
      <pc:sldChg chg="del">
        <pc:chgData name="Güler Demir" userId="51ad5cf4d1839854" providerId="LiveId" clId="{31C95E8C-53A6-4EA0-94A1-D3ACC0445346}" dt="2025-08-01T17:58:07.578" v="4" actId="47"/>
        <pc:sldMkLst>
          <pc:docMk/>
          <pc:sldMk cId="1886565987" sldId="270"/>
        </pc:sldMkLst>
      </pc:sldChg>
      <pc:sldChg chg="modSp add mod">
        <pc:chgData name="Güler Demir" userId="51ad5cf4d1839854" providerId="LiveId" clId="{31C95E8C-53A6-4EA0-94A1-D3ACC0445346}" dt="2025-08-01T18:36:20.662" v="980" actId="6549"/>
        <pc:sldMkLst>
          <pc:docMk/>
          <pc:sldMk cId="1031916199" sldId="271"/>
        </pc:sldMkLst>
      </pc:sldChg>
      <pc:sldChg chg="del">
        <pc:chgData name="Güler Demir" userId="51ad5cf4d1839854" providerId="LiveId" clId="{31C95E8C-53A6-4EA0-94A1-D3ACC0445346}" dt="2025-08-01T17:58:07.363" v="3" actId="47"/>
        <pc:sldMkLst>
          <pc:docMk/>
          <pc:sldMk cId="1251505519" sldId="271"/>
        </pc:sldMkLst>
      </pc:sldChg>
      <pc:sldChg chg="modSp add mod">
        <pc:chgData name="Güler Demir" userId="51ad5cf4d1839854" providerId="LiveId" clId="{31C95E8C-53A6-4EA0-94A1-D3ACC0445346}" dt="2025-08-01T18:47:35.774" v="1125" actId="6549"/>
        <pc:sldMkLst>
          <pc:docMk/>
          <pc:sldMk cId="1726017069" sldId="272"/>
        </pc:sldMkLst>
      </pc:sldChg>
      <pc:sldChg chg="del">
        <pc:chgData name="Güler Demir" userId="51ad5cf4d1839854" providerId="LiveId" clId="{31C95E8C-53A6-4EA0-94A1-D3ACC0445346}" dt="2025-08-01T17:58:08.288" v="8" actId="47"/>
        <pc:sldMkLst>
          <pc:docMk/>
          <pc:sldMk cId="3213974429" sldId="272"/>
        </pc:sldMkLst>
      </pc:sldChg>
      <pc:sldChg chg="del">
        <pc:chgData name="Güler Demir" userId="51ad5cf4d1839854" providerId="LiveId" clId="{31C95E8C-53A6-4EA0-94A1-D3ACC0445346}" dt="2025-08-01T17:58:07.758" v="5" actId="47"/>
        <pc:sldMkLst>
          <pc:docMk/>
          <pc:sldMk cId="1729104201" sldId="273"/>
        </pc:sldMkLst>
      </pc:sldChg>
      <pc:sldChg chg="addSp modSp add mod">
        <pc:chgData name="Güler Demir" userId="51ad5cf4d1839854" providerId="LiveId" clId="{31C95E8C-53A6-4EA0-94A1-D3ACC0445346}" dt="2025-08-02T09:59:23.654" v="3565" actId="6549"/>
        <pc:sldMkLst>
          <pc:docMk/>
          <pc:sldMk cId="4171542131" sldId="273"/>
        </pc:sldMkLst>
      </pc:sldChg>
      <pc:sldChg chg="del">
        <pc:chgData name="Güler Demir" userId="51ad5cf4d1839854" providerId="LiveId" clId="{31C95E8C-53A6-4EA0-94A1-D3ACC0445346}" dt="2025-08-01T17:58:08.478" v="9" actId="47"/>
        <pc:sldMkLst>
          <pc:docMk/>
          <pc:sldMk cId="2466074895" sldId="274"/>
        </pc:sldMkLst>
      </pc:sldChg>
      <pc:sldChg chg="modSp add mod">
        <pc:chgData name="Güler Demir" userId="51ad5cf4d1839854" providerId="LiveId" clId="{31C95E8C-53A6-4EA0-94A1-D3ACC0445346}" dt="2025-08-01T18:50:17.419" v="1190" actId="255"/>
        <pc:sldMkLst>
          <pc:docMk/>
          <pc:sldMk cId="3746920753" sldId="274"/>
        </pc:sldMkLst>
      </pc:sldChg>
      <pc:sldChg chg="del">
        <pc:chgData name="Güler Demir" userId="51ad5cf4d1839854" providerId="LiveId" clId="{31C95E8C-53A6-4EA0-94A1-D3ACC0445346}" dt="2025-08-01T17:58:08.098" v="7" actId="47"/>
        <pc:sldMkLst>
          <pc:docMk/>
          <pc:sldMk cId="1151062005" sldId="275"/>
        </pc:sldMkLst>
      </pc:sldChg>
      <pc:sldChg chg="modSp add mod">
        <pc:chgData name="Güler Demir" userId="51ad5cf4d1839854" providerId="LiveId" clId="{31C95E8C-53A6-4EA0-94A1-D3ACC0445346}" dt="2025-08-02T08:17:11.726" v="1557" actId="20577"/>
        <pc:sldMkLst>
          <pc:docMk/>
          <pc:sldMk cId="4070445334" sldId="275"/>
        </pc:sldMkLst>
      </pc:sldChg>
      <pc:sldChg chg="del">
        <pc:chgData name="Güler Demir" userId="51ad5cf4d1839854" providerId="LiveId" clId="{31C95E8C-53A6-4EA0-94A1-D3ACC0445346}" dt="2025-08-01T17:58:07.928" v="6" actId="47"/>
        <pc:sldMkLst>
          <pc:docMk/>
          <pc:sldMk cId="2620158529" sldId="276"/>
        </pc:sldMkLst>
      </pc:sldChg>
      <pc:sldChg chg="modSp add mod">
        <pc:chgData name="Güler Demir" userId="51ad5cf4d1839854" providerId="LiveId" clId="{31C95E8C-53A6-4EA0-94A1-D3ACC0445346}" dt="2025-08-02T10:51:35.295" v="5120" actId="14100"/>
        <pc:sldMkLst>
          <pc:docMk/>
          <pc:sldMk cId="3160015527" sldId="276"/>
        </pc:sldMkLst>
      </pc:sldChg>
      <pc:sldChg chg="addSp delSp modSp add mod">
        <pc:chgData name="Güler Demir" userId="51ad5cf4d1839854" providerId="LiveId" clId="{31C95E8C-53A6-4EA0-94A1-D3ACC0445346}" dt="2025-08-02T09:25:23.290" v="3063" actId="255"/>
        <pc:sldMkLst>
          <pc:docMk/>
          <pc:sldMk cId="1732691812" sldId="277"/>
        </pc:sldMkLst>
      </pc:sldChg>
      <pc:sldChg chg="addSp delSp modSp add del mod">
        <pc:chgData name="Güler Demir" userId="51ad5cf4d1839854" providerId="LiveId" clId="{31C95E8C-53A6-4EA0-94A1-D3ACC0445346}" dt="2025-08-02T09:40:14.978" v="3218" actId="2696"/>
        <pc:sldMkLst>
          <pc:docMk/>
          <pc:sldMk cId="3876118438" sldId="278"/>
        </pc:sldMkLst>
      </pc:sldChg>
      <pc:sldChg chg="modSp add mod">
        <pc:chgData name="Güler Demir" userId="51ad5cf4d1839854" providerId="LiveId" clId="{31C95E8C-53A6-4EA0-94A1-D3ACC0445346}" dt="2025-08-02T08:42:55.336" v="2184" actId="20577"/>
        <pc:sldMkLst>
          <pc:docMk/>
          <pc:sldMk cId="130365800" sldId="279"/>
        </pc:sldMkLst>
      </pc:sldChg>
      <pc:sldChg chg="del">
        <pc:chgData name="Güler Demir" userId="51ad5cf4d1839854" providerId="LiveId" clId="{31C95E8C-53A6-4EA0-94A1-D3ACC0445346}" dt="2025-08-01T17:58:08.645" v="10" actId="47"/>
        <pc:sldMkLst>
          <pc:docMk/>
          <pc:sldMk cId="1655293231" sldId="279"/>
        </pc:sldMkLst>
      </pc:sldChg>
      <pc:sldChg chg="modSp add mod">
        <pc:chgData name="Güler Demir" userId="51ad5cf4d1839854" providerId="LiveId" clId="{31C95E8C-53A6-4EA0-94A1-D3ACC0445346}" dt="2025-08-02T09:39:39.917" v="3208" actId="6549"/>
        <pc:sldMkLst>
          <pc:docMk/>
          <pc:sldMk cId="1597198403" sldId="280"/>
        </pc:sldMkLst>
      </pc:sldChg>
      <pc:sldChg chg="del">
        <pc:chgData name="Güler Demir" userId="51ad5cf4d1839854" providerId="LiveId" clId="{31C95E8C-53A6-4EA0-94A1-D3ACC0445346}" dt="2025-08-01T17:58:08.831" v="11" actId="47"/>
        <pc:sldMkLst>
          <pc:docMk/>
          <pc:sldMk cId="2243830934" sldId="280"/>
        </pc:sldMkLst>
      </pc:sldChg>
      <pc:sldChg chg="del">
        <pc:chgData name="Güler Demir" userId="51ad5cf4d1839854" providerId="LiveId" clId="{31C95E8C-53A6-4EA0-94A1-D3ACC0445346}" dt="2025-08-01T17:58:09.028" v="12" actId="47"/>
        <pc:sldMkLst>
          <pc:docMk/>
          <pc:sldMk cId="2149296582" sldId="281"/>
        </pc:sldMkLst>
      </pc:sldChg>
      <pc:sldChg chg="add del">
        <pc:chgData name="Güler Demir" userId="51ad5cf4d1839854" providerId="LiveId" clId="{31C95E8C-53A6-4EA0-94A1-D3ACC0445346}" dt="2025-08-02T09:24:45.349" v="3061" actId="2696"/>
        <pc:sldMkLst>
          <pc:docMk/>
          <pc:sldMk cId="2201210002" sldId="281"/>
        </pc:sldMkLst>
      </pc:sldChg>
      <pc:sldChg chg="new del">
        <pc:chgData name="Güler Demir" userId="51ad5cf4d1839854" providerId="LiveId" clId="{31C95E8C-53A6-4EA0-94A1-D3ACC0445346}" dt="2025-08-02T09:24:30.325" v="3060" actId="2696"/>
        <pc:sldMkLst>
          <pc:docMk/>
          <pc:sldMk cId="1702854290" sldId="282"/>
        </pc:sldMkLst>
      </pc:sldChg>
      <pc:sldChg chg="del">
        <pc:chgData name="Güler Demir" userId="51ad5cf4d1839854" providerId="LiveId" clId="{31C95E8C-53A6-4EA0-94A1-D3ACC0445346}" dt="2025-08-01T17:58:09.200" v="13" actId="47"/>
        <pc:sldMkLst>
          <pc:docMk/>
          <pc:sldMk cId="3452674712" sldId="282"/>
        </pc:sldMkLst>
      </pc:sldChg>
      <pc:sldChg chg="del">
        <pc:chgData name="Güler Demir" userId="51ad5cf4d1839854" providerId="LiveId" clId="{31C95E8C-53A6-4EA0-94A1-D3ACC0445346}" dt="2025-08-01T17:58:09.391" v="14" actId="47"/>
        <pc:sldMkLst>
          <pc:docMk/>
          <pc:sldMk cId="2603755572" sldId="283"/>
        </pc:sldMkLst>
      </pc:sldChg>
      <pc:sldChg chg="modSp add mod">
        <pc:chgData name="Güler Demir" userId="51ad5cf4d1839854" providerId="LiveId" clId="{31C95E8C-53A6-4EA0-94A1-D3ACC0445346}" dt="2025-08-02T09:40:02.587" v="3217" actId="20577"/>
        <pc:sldMkLst>
          <pc:docMk/>
          <pc:sldMk cId="3754926507" sldId="283"/>
        </pc:sldMkLst>
      </pc:sldChg>
      <pc:sldChg chg="del">
        <pc:chgData name="Güler Demir" userId="51ad5cf4d1839854" providerId="LiveId" clId="{31C95E8C-53A6-4EA0-94A1-D3ACC0445346}" dt="2025-08-01T17:58:09.768" v="15" actId="47"/>
        <pc:sldMkLst>
          <pc:docMk/>
          <pc:sldMk cId="1300798952" sldId="284"/>
        </pc:sldMkLst>
      </pc:sldChg>
      <pc:sldChg chg="modSp add mod">
        <pc:chgData name="Güler Demir" userId="51ad5cf4d1839854" providerId="LiveId" clId="{31C95E8C-53A6-4EA0-94A1-D3ACC0445346}" dt="2025-08-02T10:06:02.114" v="3742" actId="255"/>
        <pc:sldMkLst>
          <pc:docMk/>
          <pc:sldMk cId="2771048643" sldId="284"/>
        </pc:sldMkLst>
      </pc:sldChg>
      <pc:sldChg chg="modSp add mod">
        <pc:chgData name="Güler Demir" userId="51ad5cf4d1839854" providerId="LiveId" clId="{31C95E8C-53A6-4EA0-94A1-D3ACC0445346}" dt="2025-08-02T10:54:55.810" v="5122" actId="1076"/>
        <pc:sldMkLst>
          <pc:docMk/>
          <pc:sldMk cId="1051854827" sldId="285"/>
        </pc:sldMkLst>
      </pc:sldChg>
      <pc:sldChg chg="del">
        <pc:chgData name="Güler Demir" userId="51ad5cf4d1839854" providerId="LiveId" clId="{31C95E8C-53A6-4EA0-94A1-D3ACC0445346}" dt="2025-08-01T17:58:09.989" v="16" actId="47"/>
        <pc:sldMkLst>
          <pc:docMk/>
          <pc:sldMk cId="3125581921" sldId="285"/>
        </pc:sldMkLst>
      </pc:sldChg>
      <pc:sldChg chg="del">
        <pc:chgData name="Güler Demir" userId="51ad5cf4d1839854" providerId="LiveId" clId="{31C95E8C-53A6-4EA0-94A1-D3ACC0445346}" dt="2025-08-01T17:58:10.188" v="17" actId="47"/>
        <pc:sldMkLst>
          <pc:docMk/>
          <pc:sldMk cId="289566771" sldId="286"/>
        </pc:sldMkLst>
      </pc:sldChg>
      <pc:sldChg chg="modSp add mod">
        <pc:chgData name="Güler Demir" userId="51ad5cf4d1839854" providerId="LiveId" clId="{31C95E8C-53A6-4EA0-94A1-D3ACC0445346}" dt="2025-08-02T10:31:28.639" v="4740" actId="20577"/>
        <pc:sldMkLst>
          <pc:docMk/>
          <pc:sldMk cId="3800872341" sldId="286"/>
        </pc:sldMkLst>
      </pc:sldChg>
      <pc:sldChg chg="modSp add mod">
        <pc:chgData name="Güler Demir" userId="51ad5cf4d1839854" providerId="LiveId" clId="{31C95E8C-53A6-4EA0-94A1-D3ACC0445346}" dt="2025-08-02T10:36:47.468" v="4851" actId="20577"/>
        <pc:sldMkLst>
          <pc:docMk/>
          <pc:sldMk cId="1330344548" sldId="287"/>
        </pc:sldMkLst>
      </pc:sldChg>
      <pc:sldChg chg="del">
        <pc:chgData name="Güler Demir" userId="51ad5cf4d1839854" providerId="LiveId" clId="{31C95E8C-53A6-4EA0-94A1-D3ACC0445346}" dt="2025-08-01T17:58:10.748" v="18" actId="47"/>
        <pc:sldMkLst>
          <pc:docMk/>
          <pc:sldMk cId="2993312993" sldId="287"/>
        </pc:sldMkLst>
      </pc:sldChg>
      <pc:sldChg chg="addSp modSp add mod">
        <pc:chgData name="Güler Demir" userId="51ad5cf4d1839854" providerId="LiveId" clId="{31C95E8C-53A6-4EA0-94A1-D3ACC0445346}" dt="2025-08-02T11:04:28.265" v="5281" actId="20577"/>
        <pc:sldMkLst>
          <pc:docMk/>
          <pc:sldMk cId="2475535976" sldId="288"/>
        </pc:sldMkLst>
      </pc:sldChg>
    </pc:docChg>
  </pc:docChgLst>
  <pc:docChgLst>
    <pc:chgData name="Güler Demir" userId="51ad5cf4d1839854" providerId="LiveId" clId="{60B7F701-9639-412D-A2FF-85A46B0E9D80}"/>
    <pc:docChg chg="undo custSel addSld delSld modSld">
      <pc:chgData name="Güler Demir" userId="51ad5cf4d1839854" providerId="LiveId" clId="{60B7F701-9639-412D-A2FF-85A46B0E9D80}" dt="2025-08-05T15:18:41.064" v="5100" actId="6549"/>
      <pc:docMkLst>
        <pc:docMk/>
      </pc:docMkLst>
      <pc:sldChg chg="modSp mod">
        <pc:chgData name="Güler Demir" userId="51ad5cf4d1839854" providerId="LiveId" clId="{60B7F701-9639-412D-A2FF-85A46B0E9D80}" dt="2025-08-05T14:11:46.977" v="4347" actId="1076"/>
        <pc:sldMkLst>
          <pc:docMk/>
          <pc:sldMk cId="951358384" sldId="256"/>
        </pc:sldMkLst>
        <pc:spChg chg="mod">
          <ac:chgData name="Güler Demir" userId="51ad5cf4d1839854" providerId="LiveId" clId="{60B7F701-9639-412D-A2FF-85A46B0E9D80}" dt="2025-08-05T14:11:46.977" v="4347" actId="1076"/>
          <ac:spMkLst>
            <pc:docMk/>
            <pc:sldMk cId="951358384" sldId="256"/>
            <ac:spMk id="2" creationId="{00000000-0000-0000-0000-000000000000}"/>
          </ac:spMkLst>
        </pc:spChg>
      </pc:sldChg>
      <pc:sldChg chg="addSp modSp mod">
        <pc:chgData name="Güler Demir" userId="51ad5cf4d1839854" providerId="LiveId" clId="{60B7F701-9639-412D-A2FF-85A46B0E9D80}" dt="2025-08-05T14:12:17.386" v="4349" actId="115"/>
        <pc:sldMkLst>
          <pc:docMk/>
          <pc:sldMk cId="4088613481" sldId="268"/>
        </pc:sldMkLst>
        <pc:spChg chg="mod">
          <ac:chgData name="Güler Demir" userId="51ad5cf4d1839854" providerId="LiveId" clId="{60B7F701-9639-412D-A2FF-85A46B0E9D80}" dt="2025-08-05T10:40:28.292" v="994" actId="6549"/>
          <ac:spMkLst>
            <pc:docMk/>
            <pc:sldMk cId="4088613481" sldId="268"/>
            <ac:spMk id="2" creationId="{A2DCC7FD-BF56-9AF1-81B5-4815C046ED76}"/>
          </ac:spMkLst>
        </pc:spChg>
        <pc:spChg chg="mod">
          <ac:chgData name="Güler Demir" userId="51ad5cf4d1839854" providerId="LiveId" clId="{60B7F701-9639-412D-A2FF-85A46B0E9D80}" dt="2025-08-05T14:12:17.386" v="4349" actId="115"/>
          <ac:spMkLst>
            <pc:docMk/>
            <pc:sldMk cId="4088613481" sldId="268"/>
            <ac:spMk id="3" creationId="{6CABB9E9-7DA7-206D-2E8C-E6913BCE2D07}"/>
          </ac:spMkLst>
        </pc:spChg>
      </pc:sldChg>
      <pc:sldChg chg="modSp mod">
        <pc:chgData name="Güler Demir" userId="51ad5cf4d1839854" providerId="LiveId" clId="{60B7F701-9639-412D-A2FF-85A46B0E9D80}" dt="2025-08-05T15:18:41.064" v="5100" actId="6549"/>
        <pc:sldMkLst>
          <pc:docMk/>
          <pc:sldMk cId="1079201827" sldId="284"/>
        </pc:sldMkLst>
        <pc:spChg chg="mod">
          <ac:chgData name="Güler Demir" userId="51ad5cf4d1839854" providerId="LiveId" clId="{60B7F701-9639-412D-A2FF-85A46B0E9D80}" dt="2025-08-05T13:33:02.098" v="4078" actId="27636"/>
          <ac:spMkLst>
            <pc:docMk/>
            <pc:sldMk cId="1079201827" sldId="284"/>
            <ac:spMk id="2" creationId="{4F1E47FC-B33D-8191-618F-58D9B839B55E}"/>
          </ac:spMkLst>
        </pc:spChg>
        <pc:spChg chg="mod">
          <ac:chgData name="Güler Demir" userId="51ad5cf4d1839854" providerId="LiveId" clId="{60B7F701-9639-412D-A2FF-85A46B0E9D80}" dt="2025-08-05T15:18:41.064" v="5100" actId="6549"/>
          <ac:spMkLst>
            <pc:docMk/>
            <pc:sldMk cId="1079201827" sldId="284"/>
            <ac:spMk id="3" creationId="{A8CF00E1-E9E8-C5E7-47AA-ABA42FFFBE2B}"/>
          </ac:spMkLst>
        </pc:spChg>
      </pc:sldChg>
      <pc:sldChg chg="modSp add mod">
        <pc:chgData name="Güler Demir" userId="51ad5cf4d1839854" providerId="LiveId" clId="{60B7F701-9639-412D-A2FF-85A46B0E9D80}" dt="2025-08-05T14:12:38.573" v="4351" actId="6549"/>
        <pc:sldMkLst>
          <pc:docMk/>
          <pc:sldMk cId="2741133570" sldId="285"/>
        </pc:sldMkLst>
      </pc:sldChg>
      <pc:sldChg chg="addSp modSp add mod">
        <pc:chgData name="Güler Demir" userId="51ad5cf4d1839854" providerId="LiveId" clId="{60B7F701-9639-412D-A2FF-85A46B0E9D80}" dt="2025-08-05T15:15:04.560" v="5097" actId="1076"/>
        <pc:sldMkLst>
          <pc:docMk/>
          <pc:sldMk cId="1538750099" sldId="286"/>
        </pc:sldMkLst>
      </pc:sldChg>
      <pc:sldChg chg="add del">
        <pc:chgData name="Güler Demir" userId="51ad5cf4d1839854" providerId="LiveId" clId="{60B7F701-9639-412D-A2FF-85A46B0E9D80}" dt="2025-08-05T09:40:18.230" v="372"/>
        <pc:sldMkLst>
          <pc:docMk/>
          <pc:sldMk cId="961060864" sldId="287"/>
        </pc:sldMkLst>
      </pc:sldChg>
      <pc:sldChg chg="modSp add mod">
        <pc:chgData name="Güler Demir" userId="51ad5cf4d1839854" providerId="LiveId" clId="{60B7F701-9639-412D-A2FF-85A46B0E9D80}" dt="2025-08-05T14:12:34.106" v="4350" actId="6549"/>
        <pc:sldMkLst>
          <pc:docMk/>
          <pc:sldMk cId="1497847281" sldId="287"/>
        </pc:sldMkLst>
      </pc:sldChg>
      <pc:sldChg chg="modSp add del">
        <pc:chgData name="Güler Demir" userId="51ad5cf4d1839854" providerId="LiveId" clId="{60B7F701-9639-412D-A2FF-85A46B0E9D80}" dt="2025-08-05T09:41:37.924" v="402"/>
        <pc:sldMkLst>
          <pc:docMk/>
          <pc:sldMk cId="1848436439" sldId="287"/>
        </pc:sldMkLst>
      </pc:sldChg>
      <pc:sldChg chg="add del">
        <pc:chgData name="Güler Demir" userId="51ad5cf4d1839854" providerId="LiveId" clId="{60B7F701-9639-412D-A2FF-85A46B0E9D80}" dt="2025-08-05T09:40:17.774" v="371"/>
        <pc:sldMkLst>
          <pc:docMk/>
          <pc:sldMk cId="189292011" sldId="288"/>
        </pc:sldMkLst>
      </pc:sldChg>
      <pc:sldChg chg="modSp add mod">
        <pc:chgData name="Güler Demir" userId="51ad5cf4d1839854" providerId="LiveId" clId="{60B7F701-9639-412D-A2FF-85A46B0E9D80}" dt="2025-08-05T10:40:19.062" v="992" actId="6549"/>
        <pc:sldMkLst>
          <pc:docMk/>
          <pc:sldMk cId="3812097803" sldId="288"/>
        </pc:sldMkLst>
      </pc:sldChg>
      <pc:sldChg chg="add del">
        <pc:chgData name="Güler Demir" userId="51ad5cf4d1839854" providerId="LiveId" clId="{60B7F701-9639-412D-A2FF-85A46B0E9D80}" dt="2025-08-05T10:40:41.832" v="995" actId="2696"/>
        <pc:sldMkLst>
          <pc:docMk/>
          <pc:sldMk cId="2256337271" sldId="289"/>
        </pc:sldMkLst>
      </pc:sldChg>
      <pc:sldChg chg="addSp modSp add mod">
        <pc:chgData name="Güler Demir" userId="51ad5cf4d1839854" providerId="LiveId" clId="{60B7F701-9639-412D-A2FF-85A46B0E9D80}" dt="2025-08-05T10:51:41.917" v="1181" actId="20577"/>
        <pc:sldMkLst>
          <pc:docMk/>
          <pc:sldMk cId="2439174538" sldId="290"/>
        </pc:sldMkLst>
      </pc:sldChg>
      <pc:sldChg chg="modSp add mod">
        <pc:chgData name="Güler Demir" userId="51ad5cf4d1839854" providerId="LiveId" clId="{60B7F701-9639-412D-A2FF-85A46B0E9D80}" dt="2025-08-05T15:09:00.198" v="5045" actId="115"/>
        <pc:sldMkLst>
          <pc:docMk/>
          <pc:sldMk cId="835600501" sldId="291"/>
        </pc:sldMkLst>
      </pc:sldChg>
      <pc:sldChg chg="modSp add mod">
        <pc:chgData name="Güler Demir" userId="51ad5cf4d1839854" providerId="LiveId" clId="{60B7F701-9639-412D-A2FF-85A46B0E9D80}" dt="2025-08-05T12:02:31.770" v="2523" actId="20577"/>
        <pc:sldMkLst>
          <pc:docMk/>
          <pc:sldMk cId="1008675978" sldId="292"/>
        </pc:sldMkLst>
      </pc:sldChg>
      <pc:sldChg chg="modSp add mod">
        <pc:chgData name="Güler Demir" userId="51ad5cf4d1839854" providerId="LiveId" clId="{60B7F701-9639-412D-A2FF-85A46B0E9D80}" dt="2025-08-05T11:54:46.324" v="2405" actId="255"/>
        <pc:sldMkLst>
          <pc:docMk/>
          <pc:sldMk cId="1953690807" sldId="293"/>
        </pc:sldMkLst>
      </pc:sldChg>
      <pc:sldChg chg="modSp add mod">
        <pc:chgData name="Güler Demir" userId="51ad5cf4d1839854" providerId="LiveId" clId="{60B7F701-9639-412D-A2FF-85A46B0E9D80}" dt="2025-08-05T11:55:25.399" v="2410" actId="255"/>
        <pc:sldMkLst>
          <pc:docMk/>
          <pc:sldMk cId="1812753047" sldId="294"/>
        </pc:sldMkLst>
      </pc:sldChg>
      <pc:sldChg chg="modSp add mod">
        <pc:chgData name="Güler Demir" userId="51ad5cf4d1839854" providerId="LiveId" clId="{60B7F701-9639-412D-A2FF-85A46B0E9D80}" dt="2025-08-05T12:35:18.003" v="2899" actId="20577"/>
        <pc:sldMkLst>
          <pc:docMk/>
          <pc:sldMk cId="4002517214" sldId="295"/>
        </pc:sldMkLst>
      </pc:sldChg>
      <pc:sldChg chg="modSp add mod">
        <pc:chgData name="Güler Demir" userId="51ad5cf4d1839854" providerId="LiveId" clId="{60B7F701-9639-412D-A2FF-85A46B0E9D80}" dt="2025-08-05T12:44:44.007" v="3145" actId="20577"/>
        <pc:sldMkLst>
          <pc:docMk/>
          <pc:sldMk cId="2061884147" sldId="296"/>
        </pc:sldMkLst>
      </pc:sldChg>
      <pc:sldChg chg="add del">
        <pc:chgData name="Güler Demir" userId="51ad5cf4d1839854" providerId="LiveId" clId="{60B7F701-9639-412D-A2FF-85A46B0E9D80}" dt="2025-08-05T12:29:47.400" v="2826"/>
        <pc:sldMkLst>
          <pc:docMk/>
          <pc:sldMk cId="1336252178" sldId="297"/>
        </pc:sldMkLst>
      </pc:sldChg>
      <pc:sldChg chg="addSp modSp add mod">
        <pc:chgData name="Güler Demir" userId="51ad5cf4d1839854" providerId="LiveId" clId="{60B7F701-9639-412D-A2FF-85A46B0E9D80}" dt="2025-08-05T12:46:19.251" v="3175" actId="6549"/>
        <pc:sldMkLst>
          <pc:docMk/>
          <pc:sldMk cId="3134530855" sldId="297"/>
        </pc:sldMkLst>
      </pc:sldChg>
      <pc:sldChg chg="modSp add mod">
        <pc:chgData name="Güler Demir" userId="51ad5cf4d1839854" providerId="LiveId" clId="{60B7F701-9639-412D-A2FF-85A46B0E9D80}" dt="2025-08-05T13:06:01.961" v="3418" actId="6549"/>
        <pc:sldMkLst>
          <pc:docMk/>
          <pc:sldMk cId="3300206070" sldId="298"/>
        </pc:sldMkLst>
      </pc:sldChg>
      <pc:sldChg chg="modSp add mod">
        <pc:chgData name="Güler Demir" userId="51ad5cf4d1839854" providerId="LiveId" clId="{60B7F701-9639-412D-A2FF-85A46B0E9D80}" dt="2025-08-05T13:35:34.889" v="4135" actId="20577"/>
        <pc:sldMkLst>
          <pc:docMk/>
          <pc:sldMk cId="4273243895" sldId="299"/>
        </pc:sldMkLst>
      </pc:sldChg>
      <pc:sldChg chg="modSp add mod">
        <pc:chgData name="Güler Demir" userId="51ad5cf4d1839854" providerId="LiveId" clId="{60B7F701-9639-412D-A2FF-85A46B0E9D80}" dt="2025-08-05T13:15:01.620" v="3693" actId="6549"/>
        <pc:sldMkLst>
          <pc:docMk/>
          <pc:sldMk cId="1706767076" sldId="300"/>
        </pc:sldMkLst>
      </pc:sldChg>
      <pc:sldChg chg="modSp add mod">
        <pc:chgData name="Güler Demir" userId="51ad5cf4d1839854" providerId="LiveId" clId="{60B7F701-9639-412D-A2FF-85A46B0E9D80}" dt="2025-08-05T13:26:04.444" v="3975" actId="115"/>
        <pc:sldMkLst>
          <pc:docMk/>
          <pc:sldMk cId="488035388" sldId="301"/>
        </pc:sldMkLst>
      </pc:sldChg>
      <pc:sldChg chg="addSp modSp add mod">
        <pc:chgData name="Güler Demir" userId="51ad5cf4d1839854" providerId="LiveId" clId="{60B7F701-9639-412D-A2FF-85A46B0E9D80}" dt="2025-08-05T13:57:31.831" v="4265" actId="21"/>
        <pc:sldMkLst>
          <pc:docMk/>
          <pc:sldMk cId="83040300" sldId="302"/>
        </pc:sldMkLst>
      </pc:sldChg>
      <pc:sldChg chg="modSp add mod">
        <pc:chgData name="Güler Demir" userId="51ad5cf4d1839854" providerId="LiveId" clId="{60B7F701-9639-412D-A2FF-85A46B0E9D80}" dt="2025-08-05T15:09:50.834" v="5053" actId="115"/>
        <pc:sldMkLst>
          <pc:docMk/>
          <pc:sldMk cId="2466331396" sldId="303"/>
        </pc:sldMkLst>
      </pc:sldChg>
      <pc:sldChg chg="del">
        <pc:chgData name="Güler Demir" userId="51ad5cf4d1839854" providerId="LiveId" clId="{60B7F701-9639-412D-A2FF-85A46B0E9D80}" dt="2025-08-03T21:02:51.432" v="20" actId="47"/>
        <pc:sldMkLst>
          <pc:docMk/>
          <pc:sldMk cId="4106094388" sldId="310"/>
        </pc:sldMkLst>
      </pc:sldChg>
      <pc:sldChg chg="del">
        <pc:chgData name="Güler Demir" userId="51ad5cf4d1839854" providerId="LiveId" clId="{60B7F701-9639-412D-A2FF-85A46B0E9D80}" dt="2025-08-03T21:02:46.877" v="3" actId="47"/>
        <pc:sldMkLst>
          <pc:docMk/>
          <pc:sldMk cId="1793144107" sldId="311"/>
        </pc:sldMkLst>
      </pc:sldChg>
      <pc:sldChg chg="del">
        <pc:chgData name="Güler Demir" userId="51ad5cf4d1839854" providerId="LiveId" clId="{60B7F701-9639-412D-A2FF-85A46B0E9D80}" dt="2025-08-03T21:02:47.082" v="4" actId="47"/>
        <pc:sldMkLst>
          <pc:docMk/>
          <pc:sldMk cId="2368098368" sldId="312"/>
        </pc:sldMkLst>
      </pc:sldChg>
      <pc:sldChg chg="del">
        <pc:chgData name="Güler Demir" userId="51ad5cf4d1839854" providerId="LiveId" clId="{60B7F701-9639-412D-A2FF-85A46B0E9D80}" dt="2025-08-03T21:02:47.240" v="5" actId="47"/>
        <pc:sldMkLst>
          <pc:docMk/>
          <pc:sldMk cId="230658129" sldId="313"/>
        </pc:sldMkLst>
      </pc:sldChg>
      <pc:sldChg chg="del">
        <pc:chgData name="Güler Demir" userId="51ad5cf4d1839854" providerId="LiveId" clId="{60B7F701-9639-412D-A2FF-85A46B0E9D80}" dt="2025-08-03T21:02:48.755" v="12" actId="47"/>
        <pc:sldMkLst>
          <pc:docMk/>
          <pc:sldMk cId="2383019408" sldId="314"/>
        </pc:sldMkLst>
      </pc:sldChg>
      <pc:sldChg chg="del">
        <pc:chgData name="Güler Demir" userId="51ad5cf4d1839854" providerId="LiveId" clId="{60B7F701-9639-412D-A2FF-85A46B0E9D80}" dt="2025-08-03T21:02:48.554" v="11" actId="47"/>
        <pc:sldMkLst>
          <pc:docMk/>
          <pc:sldMk cId="1139339025" sldId="315"/>
        </pc:sldMkLst>
      </pc:sldChg>
      <pc:sldChg chg="del">
        <pc:chgData name="Güler Demir" userId="51ad5cf4d1839854" providerId="LiveId" clId="{60B7F701-9639-412D-A2FF-85A46B0E9D80}" dt="2025-08-03T21:02:47.456" v="6" actId="47"/>
        <pc:sldMkLst>
          <pc:docMk/>
          <pc:sldMk cId="1407110329" sldId="316"/>
        </pc:sldMkLst>
      </pc:sldChg>
      <pc:sldChg chg="del">
        <pc:chgData name="Güler Demir" userId="51ad5cf4d1839854" providerId="LiveId" clId="{60B7F701-9639-412D-A2FF-85A46B0E9D80}" dt="2025-08-03T21:02:47.648" v="7" actId="47"/>
        <pc:sldMkLst>
          <pc:docMk/>
          <pc:sldMk cId="905608290" sldId="317"/>
        </pc:sldMkLst>
      </pc:sldChg>
      <pc:sldChg chg="del">
        <pc:chgData name="Güler Demir" userId="51ad5cf4d1839854" providerId="LiveId" clId="{60B7F701-9639-412D-A2FF-85A46B0E9D80}" dt="2025-08-03T21:02:47.868" v="8" actId="47"/>
        <pc:sldMkLst>
          <pc:docMk/>
          <pc:sldMk cId="1587305201" sldId="318"/>
        </pc:sldMkLst>
      </pc:sldChg>
      <pc:sldChg chg="del">
        <pc:chgData name="Güler Demir" userId="51ad5cf4d1839854" providerId="LiveId" clId="{60B7F701-9639-412D-A2FF-85A46B0E9D80}" dt="2025-08-03T21:02:48.069" v="9" actId="47"/>
        <pc:sldMkLst>
          <pc:docMk/>
          <pc:sldMk cId="3961711349" sldId="319"/>
        </pc:sldMkLst>
      </pc:sldChg>
      <pc:sldChg chg="del">
        <pc:chgData name="Güler Demir" userId="51ad5cf4d1839854" providerId="LiveId" clId="{60B7F701-9639-412D-A2FF-85A46B0E9D80}" dt="2025-08-03T21:02:48.320" v="10" actId="47"/>
        <pc:sldMkLst>
          <pc:docMk/>
          <pc:sldMk cId="3523526703" sldId="320"/>
        </pc:sldMkLst>
      </pc:sldChg>
      <pc:sldChg chg="del">
        <pc:chgData name="Güler Demir" userId="51ad5cf4d1839854" providerId="LiveId" clId="{60B7F701-9639-412D-A2FF-85A46B0E9D80}" dt="2025-08-03T21:02:48.978" v="13" actId="47"/>
        <pc:sldMkLst>
          <pc:docMk/>
          <pc:sldMk cId="1066222402" sldId="321"/>
        </pc:sldMkLst>
      </pc:sldChg>
      <pc:sldChg chg="del">
        <pc:chgData name="Güler Demir" userId="51ad5cf4d1839854" providerId="LiveId" clId="{60B7F701-9639-412D-A2FF-85A46B0E9D80}" dt="2025-08-03T21:02:49.216" v="14" actId="47"/>
        <pc:sldMkLst>
          <pc:docMk/>
          <pc:sldMk cId="364885712" sldId="322"/>
        </pc:sldMkLst>
      </pc:sldChg>
      <pc:sldChg chg="del">
        <pc:chgData name="Güler Demir" userId="51ad5cf4d1839854" providerId="LiveId" clId="{60B7F701-9639-412D-A2FF-85A46B0E9D80}" dt="2025-08-03T21:02:49.587" v="15" actId="47"/>
        <pc:sldMkLst>
          <pc:docMk/>
          <pc:sldMk cId="3775752884" sldId="323"/>
        </pc:sldMkLst>
      </pc:sldChg>
      <pc:sldChg chg="del">
        <pc:chgData name="Güler Demir" userId="51ad5cf4d1839854" providerId="LiveId" clId="{60B7F701-9639-412D-A2FF-85A46B0E9D80}" dt="2025-08-03T21:02:49.875" v="16" actId="47"/>
        <pc:sldMkLst>
          <pc:docMk/>
          <pc:sldMk cId="3274623849" sldId="325"/>
        </pc:sldMkLst>
      </pc:sldChg>
      <pc:sldChg chg="del">
        <pc:chgData name="Güler Demir" userId="51ad5cf4d1839854" providerId="LiveId" clId="{60B7F701-9639-412D-A2FF-85A46B0E9D80}" dt="2025-08-03T21:02:50.140" v="17" actId="47"/>
        <pc:sldMkLst>
          <pc:docMk/>
          <pc:sldMk cId="833549028" sldId="326"/>
        </pc:sldMkLst>
      </pc:sldChg>
      <pc:sldChg chg="del">
        <pc:chgData name="Güler Demir" userId="51ad5cf4d1839854" providerId="LiveId" clId="{60B7F701-9639-412D-A2FF-85A46B0E9D80}" dt="2025-08-03T21:02:50.400" v="18" actId="47"/>
        <pc:sldMkLst>
          <pc:docMk/>
          <pc:sldMk cId="2006012457" sldId="327"/>
        </pc:sldMkLst>
      </pc:sldChg>
      <pc:sldChg chg="del">
        <pc:chgData name="Güler Demir" userId="51ad5cf4d1839854" providerId="LiveId" clId="{60B7F701-9639-412D-A2FF-85A46B0E9D80}" dt="2025-08-03T21:02:50.645" v="19" actId="47"/>
        <pc:sldMkLst>
          <pc:docMk/>
          <pc:sldMk cId="2225138023" sldId="328"/>
        </pc:sldMkLst>
      </pc:sldChg>
    </pc:docChg>
  </pc:docChgLst>
  <pc:docChgLst>
    <pc:chgData name="Güler Demir" userId="51ad5cf4d1839854" providerId="LiveId" clId="{4FB9DCE4-FD9E-40B7-B6D2-7B1C1B031CA9}"/>
    <pc:docChg chg="undo custSel addSld delSld modSld sldOrd">
      <pc:chgData name="Güler Demir" userId="51ad5cf4d1839854" providerId="LiveId" clId="{4FB9DCE4-FD9E-40B7-B6D2-7B1C1B031CA9}" dt="2025-08-03T18:12:49.487" v="4096" actId="14100"/>
      <pc:docMkLst>
        <pc:docMk/>
      </pc:docMkLst>
      <pc:sldChg chg="modSp mod">
        <pc:chgData name="Güler Demir" userId="51ad5cf4d1839854" providerId="LiveId" clId="{4FB9DCE4-FD9E-40B7-B6D2-7B1C1B031CA9}" dt="2025-08-03T17:47:18.011" v="3777" actId="1076"/>
        <pc:sldMkLst>
          <pc:docMk/>
          <pc:sldMk cId="951358384" sldId="256"/>
        </pc:sldMkLst>
        <pc:spChg chg="mod">
          <ac:chgData name="Güler Demir" userId="51ad5cf4d1839854" providerId="LiveId" clId="{4FB9DCE4-FD9E-40B7-B6D2-7B1C1B031CA9}" dt="2025-08-03T17:47:18.011" v="3777" actId="1076"/>
          <ac:spMkLst>
            <pc:docMk/>
            <pc:sldMk cId="951358384" sldId="256"/>
            <ac:spMk id="2" creationId="{00000000-0000-0000-0000-000000000000}"/>
          </ac:spMkLst>
        </pc:spChg>
        <pc:spChg chg="mod">
          <ac:chgData name="Güler Demir" userId="51ad5cf4d1839854" providerId="LiveId" clId="{4FB9DCE4-FD9E-40B7-B6D2-7B1C1B031CA9}" dt="2025-08-02T17:19:50.249" v="27" actId="1076"/>
          <ac:spMkLst>
            <pc:docMk/>
            <pc:sldMk cId="951358384" sldId="256"/>
            <ac:spMk id="3" creationId="{00000000-0000-0000-0000-000000000000}"/>
          </ac:spMkLst>
        </pc:spChg>
      </pc:sldChg>
      <pc:sldChg chg="del">
        <pc:chgData name="Güler Demir" userId="51ad5cf4d1839854" providerId="LiveId" clId="{4FB9DCE4-FD9E-40B7-B6D2-7B1C1B031CA9}" dt="2025-08-02T17:18:53.593" v="17" actId="47"/>
        <pc:sldMkLst>
          <pc:docMk/>
          <pc:sldMk cId="2053632720" sldId="259"/>
        </pc:sldMkLst>
      </pc:sldChg>
      <pc:sldChg chg="modSp mod">
        <pc:chgData name="Güler Demir" userId="51ad5cf4d1839854" providerId="LiveId" clId="{4FB9DCE4-FD9E-40B7-B6D2-7B1C1B031CA9}" dt="2025-08-03T17:48:29.122" v="3778" actId="115"/>
        <pc:sldMkLst>
          <pc:docMk/>
          <pc:sldMk cId="4088613481" sldId="268"/>
        </pc:sldMkLst>
        <pc:spChg chg="mod">
          <ac:chgData name="Güler Demir" userId="51ad5cf4d1839854" providerId="LiveId" clId="{4FB9DCE4-FD9E-40B7-B6D2-7B1C1B031CA9}" dt="2025-08-02T17:36:09.160" v="171" actId="20577"/>
          <ac:spMkLst>
            <pc:docMk/>
            <pc:sldMk cId="4088613481" sldId="268"/>
            <ac:spMk id="2" creationId="{A2DCC7FD-BF56-9AF1-81B5-4815C046ED76}"/>
          </ac:spMkLst>
        </pc:spChg>
        <pc:spChg chg="mod">
          <ac:chgData name="Güler Demir" userId="51ad5cf4d1839854" providerId="LiveId" clId="{4FB9DCE4-FD9E-40B7-B6D2-7B1C1B031CA9}" dt="2025-08-03T17:48:29.122" v="3778" actId="115"/>
          <ac:spMkLst>
            <pc:docMk/>
            <pc:sldMk cId="4088613481" sldId="268"/>
            <ac:spMk id="3" creationId="{6CABB9E9-7DA7-206D-2E8C-E6913BCE2D07}"/>
          </ac:spMkLst>
        </pc:spChg>
      </pc:sldChg>
      <pc:sldChg chg="del">
        <pc:chgData name="Güler Demir" userId="51ad5cf4d1839854" providerId="LiveId" clId="{4FB9DCE4-FD9E-40B7-B6D2-7B1C1B031CA9}" dt="2025-08-02T17:18:48.873" v="1" actId="47"/>
        <pc:sldMkLst>
          <pc:docMk/>
          <pc:sldMk cId="1668971876" sldId="269"/>
        </pc:sldMkLst>
      </pc:sldChg>
      <pc:sldChg chg="del">
        <pc:chgData name="Güler Demir" userId="51ad5cf4d1839854" providerId="LiveId" clId="{4FB9DCE4-FD9E-40B7-B6D2-7B1C1B031CA9}" dt="2025-08-02T17:18:48.644" v="0" actId="47"/>
        <pc:sldMkLst>
          <pc:docMk/>
          <pc:sldMk cId="3706113722" sldId="270"/>
        </pc:sldMkLst>
      </pc:sldChg>
      <pc:sldChg chg="del">
        <pc:chgData name="Güler Demir" userId="51ad5cf4d1839854" providerId="LiveId" clId="{4FB9DCE4-FD9E-40B7-B6D2-7B1C1B031CA9}" dt="2025-08-02T17:18:49.084" v="2" actId="47"/>
        <pc:sldMkLst>
          <pc:docMk/>
          <pc:sldMk cId="2016431625" sldId="271"/>
        </pc:sldMkLst>
      </pc:sldChg>
      <pc:sldChg chg="del">
        <pc:chgData name="Güler Demir" userId="51ad5cf4d1839854" providerId="LiveId" clId="{4FB9DCE4-FD9E-40B7-B6D2-7B1C1B031CA9}" dt="2025-08-02T17:18:49.278" v="3" actId="47"/>
        <pc:sldMkLst>
          <pc:docMk/>
          <pc:sldMk cId="2037192616" sldId="272"/>
        </pc:sldMkLst>
      </pc:sldChg>
      <pc:sldChg chg="del">
        <pc:chgData name="Güler Demir" userId="51ad5cf4d1839854" providerId="LiveId" clId="{4FB9DCE4-FD9E-40B7-B6D2-7B1C1B031CA9}" dt="2025-08-02T17:18:49.490" v="4" actId="47"/>
        <pc:sldMkLst>
          <pc:docMk/>
          <pc:sldMk cId="723495324" sldId="273"/>
        </pc:sldMkLst>
      </pc:sldChg>
      <pc:sldChg chg="del">
        <pc:chgData name="Güler Demir" userId="51ad5cf4d1839854" providerId="LiveId" clId="{4FB9DCE4-FD9E-40B7-B6D2-7B1C1B031CA9}" dt="2025-08-02T17:18:49.691" v="5" actId="47"/>
        <pc:sldMkLst>
          <pc:docMk/>
          <pc:sldMk cId="37604379" sldId="274"/>
        </pc:sldMkLst>
      </pc:sldChg>
      <pc:sldChg chg="del">
        <pc:chgData name="Güler Demir" userId="51ad5cf4d1839854" providerId="LiveId" clId="{4FB9DCE4-FD9E-40B7-B6D2-7B1C1B031CA9}" dt="2025-08-02T17:18:49.888" v="6" actId="47"/>
        <pc:sldMkLst>
          <pc:docMk/>
          <pc:sldMk cId="1608230474" sldId="275"/>
        </pc:sldMkLst>
      </pc:sldChg>
      <pc:sldChg chg="del">
        <pc:chgData name="Güler Demir" userId="51ad5cf4d1839854" providerId="LiveId" clId="{4FB9DCE4-FD9E-40B7-B6D2-7B1C1B031CA9}" dt="2025-08-02T17:18:50.111" v="7" actId="47"/>
        <pc:sldMkLst>
          <pc:docMk/>
          <pc:sldMk cId="4255682277" sldId="276"/>
        </pc:sldMkLst>
      </pc:sldChg>
      <pc:sldChg chg="del">
        <pc:chgData name="Güler Demir" userId="51ad5cf4d1839854" providerId="LiveId" clId="{4FB9DCE4-FD9E-40B7-B6D2-7B1C1B031CA9}" dt="2025-08-02T17:18:50.308" v="8" actId="47"/>
        <pc:sldMkLst>
          <pc:docMk/>
          <pc:sldMk cId="510645323" sldId="277"/>
        </pc:sldMkLst>
      </pc:sldChg>
      <pc:sldChg chg="del">
        <pc:chgData name="Güler Demir" userId="51ad5cf4d1839854" providerId="LiveId" clId="{4FB9DCE4-FD9E-40B7-B6D2-7B1C1B031CA9}" dt="2025-08-02T17:18:50.511" v="9" actId="47"/>
        <pc:sldMkLst>
          <pc:docMk/>
          <pc:sldMk cId="1216365519" sldId="279"/>
        </pc:sldMkLst>
      </pc:sldChg>
      <pc:sldChg chg="del">
        <pc:chgData name="Güler Demir" userId="51ad5cf4d1839854" providerId="LiveId" clId="{4FB9DCE4-FD9E-40B7-B6D2-7B1C1B031CA9}" dt="2025-08-02T17:18:50.715" v="10" actId="47"/>
        <pc:sldMkLst>
          <pc:docMk/>
          <pc:sldMk cId="476478163" sldId="280"/>
        </pc:sldMkLst>
      </pc:sldChg>
      <pc:sldChg chg="del">
        <pc:chgData name="Güler Demir" userId="51ad5cf4d1839854" providerId="LiveId" clId="{4FB9DCE4-FD9E-40B7-B6D2-7B1C1B031CA9}" dt="2025-08-02T17:18:50.927" v="11" actId="47"/>
        <pc:sldMkLst>
          <pc:docMk/>
          <pc:sldMk cId="3580318000" sldId="281"/>
        </pc:sldMkLst>
      </pc:sldChg>
      <pc:sldChg chg="del">
        <pc:chgData name="Güler Demir" userId="51ad5cf4d1839854" providerId="LiveId" clId="{4FB9DCE4-FD9E-40B7-B6D2-7B1C1B031CA9}" dt="2025-08-02T17:18:51.160" v="12" actId="47"/>
        <pc:sldMkLst>
          <pc:docMk/>
          <pc:sldMk cId="4287103550" sldId="282"/>
        </pc:sldMkLst>
      </pc:sldChg>
      <pc:sldChg chg="del">
        <pc:chgData name="Güler Demir" userId="51ad5cf4d1839854" providerId="LiveId" clId="{4FB9DCE4-FD9E-40B7-B6D2-7B1C1B031CA9}" dt="2025-08-02T17:18:51.368" v="13" actId="47"/>
        <pc:sldMkLst>
          <pc:docMk/>
          <pc:sldMk cId="916280172" sldId="283"/>
        </pc:sldMkLst>
      </pc:sldChg>
      <pc:sldChg chg="modSp mod">
        <pc:chgData name="Güler Demir" userId="51ad5cf4d1839854" providerId="LiveId" clId="{4FB9DCE4-FD9E-40B7-B6D2-7B1C1B031CA9}" dt="2025-08-03T18:11:31.767" v="4066" actId="20577"/>
        <pc:sldMkLst>
          <pc:docMk/>
          <pc:sldMk cId="1079201827" sldId="284"/>
        </pc:sldMkLst>
        <pc:spChg chg="mod">
          <ac:chgData name="Güler Demir" userId="51ad5cf4d1839854" providerId="LiveId" clId="{4FB9DCE4-FD9E-40B7-B6D2-7B1C1B031CA9}" dt="2025-08-03T18:11:31.767" v="4066" actId="20577"/>
          <ac:spMkLst>
            <pc:docMk/>
            <pc:sldMk cId="1079201827" sldId="284"/>
            <ac:spMk id="3" creationId="{A8CF00E1-E9E8-C5E7-47AA-ABA42FFFBE2B}"/>
          </ac:spMkLst>
        </pc:spChg>
      </pc:sldChg>
      <pc:sldChg chg="modSp add mod">
        <pc:chgData name="Güler Demir" userId="51ad5cf4d1839854" providerId="LiveId" clId="{4FB9DCE4-FD9E-40B7-B6D2-7B1C1B031CA9}" dt="2025-08-03T17:50:59.633" v="3798" actId="1076"/>
        <pc:sldMkLst>
          <pc:docMk/>
          <pc:sldMk cId="509448299" sldId="285"/>
        </pc:sldMkLst>
      </pc:sldChg>
      <pc:sldChg chg="del">
        <pc:chgData name="Güler Demir" userId="51ad5cf4d1839854" providerId="LiveId" clId="{4FB9DCE4-FD9E-40B7-B6D2-7B1C1B031CA9}" dt="2025-08-02T17:18:51.622" v="14" actId="47"/>
        <pc:sldMkLst>
          <pc:docMk/>
          <pc:sldMk cId="1324786316" sldId="285"/>
        </pc:sldMkLst>
      </pc:sldChg>
      <pc:sldChg chg="modSp add mod">
        <pc:chgData name="Güler Demir" userId="51ad5cf4d1839854" providerId="LiveId" clId="{4FB9DCE4-FD9E-40B7-B6D2-7B1C1B031CA9}" dt="2025-08-03T17:51:28.282" v="3804" actId="1076"/>
        <pc:sldMkLst>
          <pc:docMk/>
          <pc:sldMk cId="184108939" sldId="286"/>
        </pc:sldMkLst>
      </pc:sldChg>
      <pc:sldChg chg="del">
        <pc:chgData name="Güler Demir" userId="51ad5cf4d1839854" providerId="LiveId" clId="{4FB9DCE4-FD9E-40B7-B6D2-7B1C1B031CA9}" dt="2025-08-02T17:18:52.619" v="15" actId="47"/>
        <pc:sldMkLst>
          <pc:docMk/>
          <pc:sldMk cId="2952204374" sldId="286"/>
        </pc:sldMkLst>
      </pc:sldChg>
      <pc:sldChg chg="del">
        <pc:chgData name="Güler Demir" userId="51ad5cf4d1839854" providerId="LiveId" clId="{4FB9DCE4-FD9E-40B7-B6D2-7B1C1B031CA9}" dt="2025-08-02T17:18:53.079" v="16" actId="47"/>
        <pc:sldMkLst>
          <pc:docMk/>
          <pc:sldMk cId="1183705592" sldId="287"/>
        </pc:sldMkLst>
      </pc:sldChg>
      <pc:sldChg chg="modSp add mod">
        <pc:chgData name="Güler Demir" userId="51ad5cf4d1839854" providerId="LiveId" clId="{4FB9DCE4-FD9E-40B7-B6D2-7B1C1B031CA9}" dt="2025-08-03T17:52:03.281" v="3808" actId="1076"/>
        <pc:sldMkLst>
          <pc:docMk/>
          <pc:sldMk cId="2119877421" sldId="287"/>
        </pc:sldMkLst>
      </pc:sldChg>
      <pc:sldChg chg="modSp add mod">
        <pc:chgData name="Güler Demir" userId="51ad5cf4d1839854" providerId="LiveId" clId="{4FB9DCE4-FD9E-40B7-B6D2-7B1C1B031CA9}" dt="2025-08-03T17:52:41.312" v="3815" actId="14100"/>
        <pc:sldMkLst>
          <pc:docMk/>
          <pc:sldMk cId="638818489" sldId="288"/>
        </pc:sldMkLst>
      </pc:sldChg>
      <pc:sldChg chg="modSp add del mod">
        <pc:chgData name="Güler Demir" userId="51ad5cf4d1839854" providerId="LiveId" clId="{4FB9DCE4-FD9E-40B7-B6D2-7B1C1B031CA9}" dt="2025-08-02T19:02:45.477" v="1389" actId="2696"/>
        <pc:sldMkLst>
          <pc:docMk/>
          <pc:sldMk cId="107489406" sldId="289"/>
        </pc:sldMkLst>
      </pc:sldChg>
      <pc:sldChg chg="add del">
        <pc:chgData name="Güler Demir" userId="51ad5cf4d1839854" providerId="LiveId" clId="{4FB9DCE4-FD9E-40B7-B6D2-7B1C1B031CA9}" dt="2025-08-02T18:23:15.103" v="865"/>
        <pc:sldMkLst>
          <pc:docMk/>
          <pc:sldMk cId="1126365860" sldId="289"/>
        </pc:sldMkLst>
      </pc:sldChg>
      <pc:sldChg chg="addSp modSp add mod">
        <pc:chgData name="Güler Demir" userId="51ad5cf4d1839854" providerId="LiveId" clId="{4FB9DCE4-FD9E-40B7-B6D2-7B1C1B031CA9}" dt="2025-08-03T17:52:22.577" v="3812" actId="1076"/>
        <pc:sldMkLst>
          <pc:docMk/>
          <pc:sldMk cId="3860268725" sldId="290"/>
        </pc:sldMkLst>
      </pc:sldChg>
      <pc:sldChg chg="modSp add del mod">
        <pc:chgData name="Güler Demir" userId="51ad5cf4d1839854" providerId="LiveId" clId="{4FB9DCE4-FD9E-40B7-B6D2-7B1C1B031CA9}" dt="2025-08-02T19:03:11.632" v="1390" actId="2696"/>
        <pc:sldMkLst>
          <pc:docMk/>
          <pc:sldMk cId="3305799882" sldId="291"/>
        </pc:sldMkLst>
      </pc:sldChg>
      <pc:sldChg chg="modSp add del mod">
        <pc:chgData name="Güler Demir" userId="51ad5cf4d1839854" providerId="LiveId" clId="{4FB9DCE4-FD9E-40B7-B6D2-7B1C1B031CA9}" dt="2025-08-03T17:28:28.524" v="3656" actId="2696"/>
        <pc:sldMkLst>
          <pc:docMk/>
          <pc:sldMk cId="3715774784" sldId="292"/>
        </pc:sldMkLst>
      </pc:sldChg>
      <pc:sldChg chg="modSp add mod">
        <pc:chgData name="Güler Demir" userId="51ad5cf4d1839854" providerId="LiveId" clId="{4FB9DCE4-FD9E-40B7-B6D2-7B1C1B031CA9}" dt="2025-08-03T17:53:18.855" v="3820" actId="122"/>
        <pc:sldMkLst>
          <pc:docMk/>
          <pc:sldMk cId="138206964" sldId="293"/>
        </pc:sldMkLst>
      </pc:sldChg>
      <pc:sldChg chg="modSp add mod">
        <pc:chgData name="Güler Demir" userId="51ad5cf4d1839854" providerId="LiveId" clId="{4FB9DCE4-FD9E-40B7-B6D2-7B1C1B031CA9}" dt="2025-08-03T17:54:28.176" v="3825" actId="14100"/>
        <pc:sldMkLst>
          <pc:docMk/>
          <pc:sldMk cId="518474737" sldId="294"/>
        </pc:sldMkLst>
      </pc:sldChg>
      <pc:sldChg chg="add del">
        <pc:chgData name="Güler Demir" userId="51ad5cf4d1839854" providerId="LiveId" clId="{4FB9DCE4-FD9E-40B7-B6D2-7B1C1B031CA9}" dt="2025-08-03T14:19:49.243" v="1833"/>
        <pc:sldMkLst>
          <pc:docMk/>
          <pc:sldMk cId="1332713290" sldId="294"/>
        </pc:sldMkLst>
      </pc:sldChg>
      <pc:sldChg chg="add del">
        <pc:chgData name="Güler Demir" userId="51ad5cf4d1839854" providerId="LiveId" clId="{4FB9DCE4-FD9E-40B7-B6D2-7B1C1B031CA9}" dt="2025-08-03T14:34:26.689" v="2264" actId="2696"/>
        <pc:sldMkLst>
          <pc:docMk/>
          <pc:sldMk cId="1604040265" sldId="295"/>
        </pc:sldMkLst>
      </pc:sldChg>
      <pc:sldChg chg="addSp modSp add mod">
        <pc:chgData name="Güler Demir" userId="51ad5cf4d1839854" providerId="LiveId" clId="{4FB9DCE4-FD9E-40B7-B6D2-7B1C1B031CA9}" dt="2025-08-03T17:55:07.722" v="3829" actId="122"/>
        <pc:sldMkLst>
          <pc:docMk/>
          <pc:sldMk cId="2517540450" sldId="295"/>
        </pc:sldMkLst>
      </pc:sldChg>
      <pc:sldChg chg="modSp add mod">
        <pc:chgData name="Güler Demir" userId="51ad5cf4d1839854" providerId="LiveId" clId="{4FB9DCE4-FD9E-40B7-B6D2-7B1C1B031CA9}" dt="2025-08-03T18:08:15.808" v="4034" actId="20577"/>
        <pc:sldMkLst>
          <pc:docMk/>
          <pc:sldMk cId="118150441" sldId="296"/>
        </pc:sldMkLst>
      </pc:sldChg>
      <pc:sldChg chg="modSp add mod">
        <pc:chgData name="Güler Demir" userId="51ad5cf4d1839854" providerId="LiveId" clId="{4FB9DCE4-FD9E-40B7-B6D2-7B1C1B031CA9}" dt="2025-08-03T18:08:23.674" v="4036" actId="20577"/>
        <pc:sldMkLst>
          <pc:docMk/>
          <pc:sldMk cId="3031676972" sldId="297"/>
        </pc:sldMkLst>
      </pc:sldChg>
      <pc:sldChg chg="modSp add mod">
        <pc:chgData name="Güler Demir" userId="51ad5cf4d1839854" providerId="LiveId" clId="{4FB9DCE4-FD9E-40B7-B6D2-7B1C1B031CA9}" dt="2025-08-03T18:08:29.128" v="4037" actId="20577"/>
        <pc:sldMkLst>
          <pc:docMk/>
          <pc:sldMk cId="3393936762" sldId="298"/>
        </pc:sldMkLst>
      </pc:sldChg>
      <pc:sldChg chg="modSp add mod">
        <pc:chgData name="Güler Demir" userId="51ad5cf4d1839854" providerId="LiveId" clId="{4FB9DCE4-FD9E-40B7-B6D2-7B1C1B031CA9}" dt="2025-08-03T17:56:03.622" v="3837" actId="122"/>
        <pc:sldMkLst>
          <pc:docMk/>
          <pc:sldMk cId="4216734711" sldId="299"/>
        </pc:sldMkLst>
      </pc:sldChg>
      <pc:sldChg chg="modSp add del mod">
        <pc:chgData name="Güler Demir" userId="51ad5cf4d1839854" providerId="LiveId" clId="{4FB9DCE4-FD9E-40B7-B6D2-7B1C1B031CA9}" dt="2025-08-03T16:00:53.136" v="2904" actId="2696"/>
        <pc:sldMkLst>
          <pc:docMk/>
          <pc:sldMk cId="3873575094" sldId="300"/>
        </pc:sldMkLst>
      </pc:sldChg>
      <pc:sldChg chg="modSp add mod">
        <pc:chgData name="Güler Demir" userId="51ad5cf4d1839854" providerId="LiveId" clId="{4FB9DCE4-FD9E-40B7-B6D2-7B1C1B031CA9}" dt="2025-08-03T17:56:18.094" v="3839" actId="122"/>
        <pc:sldMkLst>
          <pc:docMk/>
          <pc:sldMk cId="3986297482" sldId="301"/>
        </pc:sldMkLst>
      </pc:sldChg>
      <pc:sldChg chg="addSp modSp add mod">
        <pc:chgData name="Güler Demir" userId="51ad5cf4d1839854" providerId="LiveId" clId="{4FB9DCE4-FD9E-40B7-B6D2-7B1C1B031CA9}" dt="2025-08-03T18:12:49.487" v="4096" actId="14100"/>
        <pc:sldMkLst>
          <pc:docMk/>
          <pc:sldMk cId="482992297" sldId="302"/>
        </pc:sldMkLst>
      </pc:sldChg>
      <pc:sldChg chg="modSp add mod">
        <pc:chgData name="Güler Demir" userId="51ad5cf4d1839854" providerId="LiveId" clId="{4FB9DCE4-FD9E-40B7-B6D2-7B1C1B031CA9}" dt="2025-08-03T17:54:40.422" v="3826" actId="122"/>
        <pc:sldMkLst>
          <pc:docMk/>
          <pc:sldMk cId="3250773514" sldId="303"/>
        </pc:sldMkLst>
      </pc:sldChg>
      <pc:sldChg chg="modSp add mod">
        <pc:chgData name="Güler Demir" userId="51ad5cf4d1839854" providerId="LiveId" clId="{4FB9DCE4-FD9E-40B7-B6D2-7B1C1B031CA9}" dt="2025-08-03T17:55:01.423" v="3828" actId="122"/>
        <pc:sldMkLst>
          <pc:docMk/>
          <pc:sldMk cId="1144325332" sldId="304"/>
        </pc:sldMkLst>
      </pc:sldChg>
      <pc:sldChg chg="modSp add mod ord">
        <pc:chgData name="Güler Demir" userId="51ad5cf4d1839854" providerId="LiveId" clId="{4FB9DCE4-FD9E-40B7-B6D2-7B1C1B031CA9}" dt="2025-08-03T17:55:39.406" v="3833" actId="122"/>
        <pc:sldMkLst>
          <pc:docMk/>
          <pc:sldMk cId="3054398439" sldId="305"/>
        </pc:sldMkLst>
      </pc:sldChg>
      <pc:sldChg chg="modSp add mod">
        <pc:chgData name="Güler Demir" userId="51ad5cf4d1839854" providerId="LiveId" clId="{4FB9DCE4-FD9E-40B7-B6D2-7B1C1B031CA9}" dt="2025-08-03T17:54:50.390" v="3827" actId="122"/>
        <pc:sldMkLst>
          <pc:docMk/>
          <pc:sldMk cId="1404371522" sldId="306"/>
        </pc:sldMkLst>
      </pc:sldChg>
      <pc:sldChg chg="modSp add del mod">
        <pc:chgData name="Güler Demir" userId="51ad5cf4d1839854" providerId="LiveId" clId="{4FB9DCE4-FD9E-40B7-B6D2-7B1C1B031CA9}" dt="2025-08-03T16:49:10.607" v="3333" actId="2696"/>
        <pc:sldMkLst>
          <pc:docMk/>
          <pc:sldMk cId="352790577" sldId="307"/>
        </pc:sldMkLst>
      </pc:sldChg>
      <pc:sldChg chg="add del">
        <pc:chgData name="Güler Demir" userId="51ad5cf4d1839854" providerId="LiveId" clId="{4FB9DCE4-FD9E-40B7-B6D2-7B1C1B031CA9}" dt="2025-08-03T17:21:49.252" v="3637" actId="2696"/>
        <pc:sldMkLst>
          <pc:docMk/>
          <pc:sldMk cId="3818522214" sldId="307"/>
        </pc:sldMkLst>
      </pc:sldChg>
      <pc:sldChg chg="modSp add del mod">
        <pc:chgData name="Güler Demir" userId="51ad5cf4d1839854" providerId="LiveId" clId="{4FB9DCE4-FD9E-40B7-B6D2-7B1C1B031CA9}" dt="2025-08-03T16:46:45.002" v="3319" actId="2696"/>
        <pc:sldMkLst>
          <pc:docMk/>
          <pc:sldMk cId="545493962" sldId="308"/>
        </pc:sldMkLst>
      </pc:sldChg>
      <pc:sldChg chg="modSp add mod">
        <pc:chgData name="Güler Demir" userId="51ad5cf4d1839854" providerId="LiveId" clId="{4FB9DCE4-FD9E-40B7-B6D2-7B1C1B031CA9}" dt="2025-08-03T17:55:47.279" v="3834" actId="122"/>
        <pc:sldMkLst>
          <pc:docMk/>
          <pc:sldMk cId="3944531076" sldId="308"/>
        </pc:sldMkLst>
      </pc:sldChg>
      <pc:sldChg chg="modSp add mod">
        <pc:chgData name="Güler Demir" userId="51ad5cf4d1839854" providerId="LiveId" clId="{4FB9DCE4-FD9E-40B7-B6D2-7B1C1B031CA9}" dt="2025-08-03T18:12:07.594" v="4090" actId="6549"/>
        <pc:sldMkLst>
          <pc:docMk/>
          <pc:sldMk cId="3874801718" sldId="309"/>
        </pc:sldMkLst>
      </pc:sldChg>
      <pc:sldChg chg="modSp add mod">
        <pc:chgData name="Güler Demir" userId="51ad5cf4d1839854" providerId="LiveId" clId="{4FB9DCE4-FD9E-40B7-B6D2-7B1C1B031CA9}" dt="2025-08-03T18:01:48.494" v="3978" actId="20577"/>
        <pc:sldMkLst>
          <pc:docMk/>
          <pc:sldMk cId="4106094388" sldId="310"/>
        </pc:sldMkLst>
      </pc:sldChg>
    </pc:docChg>
  </pc:docChgLst>
  <pc:docChgLst>
    <pc:chgData name="Güler Demir" userId="51ad5cf4d1839854" providerId="LiveId" clId="{D461E2C1-A952-4547-BF4A-CA868636AA9C}"/>
    <pc:docChg chg="undo custSel addSld delSld modSld sldOrd">
      <pc:chgData name="Güler Demir" userId="51ad5cf4d1839854" providerId="LiveId" clId="{D461E2C1-A952-4547-BF4A-CA868636AA9C}" dt="2025-08-03T20:59:56.346" v="2425" actId="1076"/>
      <pc:docMkLst>
        <pc:docMk/>
      </pc:docMkLst>
      <pc:sldChg chg="modSp mod">
        <pc:chgData name="Güler Demir" userId="51ad5cf4d1839854" providerId="LiveId" clId="{D461E2C1-A952-4547-BF4A-CA868636AA9C}" dt="2025-08-03T20:48:34.442" v="2266" actId="6549"/>
        <pc:sldMkLst>
          <pc:docMk/>
          <pc:sldMk cId="951358384" sldId="256"/>
        </pc:sldMkLst>
        <pc:spChg chg="mod">
          <ac:chgData name="Güler Demir" userId="51ad5cf4d1839854" providerId="LiveId" clId="{D461E2C1-A952-4547-BF4A-CA868636AA9C}" dt="2025-08-03T20:48:34.442" v="2266" actId="6549"/>
          <ac:spMkLst>
            <pc:docMk/>
            <pc:sldMk cId="951358384" sldId="256"/>
            <ac:spMk id="2" creationId="{00000000-0000-0000-0000-000000000000}"/>
          </ac:spMkLst>
        </pc:spChg>
      </pc:sldChg>
      <pc:sldChg chg="modSp mod">
        <pc:chgData name="Güler Demir" userId="51ad5cf4d1839854" providerId="LiveId" clId="{D461E2C1-A952-4547-BF4A-CA868636AA9C}" dt="2025-08-03T18:35:10.009" v="270" actId="115"/>
        <pc:sldMkLst>
          <pc:docMk/>
          <pc:sldMk cId="4088613481" sldId="268"/>
        </pc:sldMkLst>
        <pc:spChg chg="mod">
          <ac:chgData name="Güler Demir" userId="51ad5cf4d1839854" providerId="LiveId" clId="{D461E2C1-A952-4547-BF4A-CA868636AA9C}" dt="2025-08-03T18:33:30.667" v="208" actId="1076"/>
          <ac:spMkLst>
            <pc:docMk/>
            <pc:sldMk cId="4088613481" sldId="268"/>
            <ac:spMk id="2" creationId="{A2DCC7FD-BF56-9AF1-81B5-4815C046ED76}"/>
          </ac:spMkLst>
        </pc:spChg>
        <pc:spChg chg="mod">
          <ac:chgData name="Güler Demir" userId="51ad5cf4d1839854" providerId="LiveId" clId="{D461E2C1-A952-4547-BF4A-CA868636AA9C}" dt="2025-08-03T18:35:10.009" v="270" actId="115"/>
          <ac:spMkLst>
            <pc:docMk/>
            <pc:sldMk cId="4088613481" sldId="268"/>
            <ac:spMk id="3" creationId="{6CABB9E9-7DA7-206D-2E8C-E6913BCE2D07}"/>
          </ac:spMkLst>
        </pc:spChg>
      </pc:sldChg>
      <pc:sldChg chg="modSp mod">
        <pc:chgData name="Güler Demir" userId="51ad5cf4d1839854" providerId="LiveId" clId="{D461E2C1-A952-4547-BF4A-CA868636AA9C}" dt="2025-08-03T20:57:56.230" v="2400" actId="255"/>
        <pc:sldMkLst>
          <pc:docMk/>
          <pc:sldMk cId="1079201827" sldId="284"/>
        </pc:sldMkLst>
        <pc:spChg chg="mod">
          <ac:chgData name="Güler Demir" userId="51ad5cf4d1839854" providerId="LiveId" clId="{D461E2C1-A952-4547-BF4A-CA868636AA9C}" dt="2025-08-03T20:57:56.230" v="2400" actId="255"/>
          <ac:spMkLst>
            <pc:docMk/>
            <pc:sldMk cId="1079201827" sldId="284"/>
            <ac:spMk id="3" creationId="{A8CF00E1-E9E8-C5E7-47AA-ABA42FFFBE2B}"/>
          </ac:spMkLst>
        </pc:spChg>
      </pc:sldChg>
      <pc:sldChg chg="del">
        <pc:chgData name="Güler Demir" userId="51ad5cf4d1839854" providerId="LiveId" clId="{D461E2C1-A952-4547-BF4A-CA868636AA9C}" dt="2025-08-03T18:17:58.018" v="1" actId="47"/>
        <pc:sldMkLst>
          <pc:docMk/>
          <pc:sldMk cId="509448299" sldId="285"/>
        </pc:sldMkLst>
      </pc:sldChg>
      <pc:sldChg chg="del">
        <pc:chgData name="Güler Demir" userId="51ad5cf4d1839854" providerId="LiveId" clId="{D461E2C1-A952-4547-BF4A-CA868636AA9C}" dt="2025-08-03T18:17:58.227" v="2" actId="47"/>
        <pc:sldMkLst>
          <pc:docMk/>
          <pc:sldMk cId="184108939" sldId="286"/>
        </pc:sldMkLst>
      </pc:sldChg>
      <pc:sldChg chg="del">
        <pc:chgData name="Güler Demir" userId="51ad5cf4d1839854" providerId="LiveId" clId="{D461E2C1-A952-4547-BF4A-CA868636AA9C}" dt="2025-08-03T18:17:58.437" v="3" actId="47"/>
        <pc:sldMkLst>
          <pc:docMk/>
          <pc:sldMk cId="2119877421" sldId="287"/>
        </pc:sldMkLst>
      </pc:sldChg>
      <pc:sldChg chg="del">
        <pc:chgData name="Güler Demir" userId="51ad5cf4d1839854" providerId="LiveId" clId="{D461E2C1-A952-4547-BF4A-CA868636AA9C}" dt="2025-08-03T18:17:58.802" v="5" actId="47"/>
        <pc:sldMkLst>
          <pc:docMk/>
          <pc:sldMk cId="638818489" sldId="288"/>
        </pc:sldMkLst>
      </pc:sldChg>
      <pc:sldChg chg="del">
        <pc:chgData name="Güler Demir" userId="51ad5cf4d1839854" providerId="LiveId" clId="{D461E2C1-A952-4547-BF4A-CA868636AA9C}" dt="2025-08-03T18:17:58.625" v="4" actId="47"/>
        <pc:sldMkLst>
          <pc:docMk/>
          <pc:sldMk cId="3860268725" sldId="290"/>
        </pc:sldMkLst>
      </pc:sldChg>
      <pc:sldChg chg="del">
        <pc:chgData name="Güler Demir" userId="51ad5cf4d1839854" providerId="LiveId" clId="{D461E2C1-A952-4547-BF4A-CA868636AA9C}" dt="2025-08-03T18:17:59.018" v="6" actId="47"/>
        <pc:sldMkLst>
          <pc:docMk/>
          <pc:sldMk cId="138206964" sldId="293"/>
        </pc:sldMkLst>
      </pc:sldChg>
      <pc:sldChg chg="del">
        <pc:chgData name="Güler Demir" userId="51ad5cf4d1839854" providerId="LiveId" clId="{D461E2C1-A952-4547-BF4A-CA868636AA9C}" dt="2025-08-03T18:17:59.221" v="7" actId="47"/>
        <pc:sldMkLst>
          <pc:docMk/>
          <pc:sldMk cId="518474737" sldId="294"/>
        </pc:sldMkLst>
      </pc:sldChg>
      <pc:sldChg chg="del">
        <pc:chgData name="Güler Demir" userId="51ad5cf4d1839854" providerId="LiveId" clId="{D461E2C1-A952-4547-BF4A-CA868636AA9C}" dt="2025-08-03T18:18:00.025" v="11" actId="47"/>
        <pc:sldMkLst>
          <pc:docMk/>
          <pc:sldMk cId="2517540450" sldId="295"/>
        </pc:sldMkLst>
      </pc:sldChg>
      <pc:sldChg chg="del">
        <pc:chgData name="Güler Demir" userId="51ad5cf4d1839854" providerId="LiveId" clId="{D461E2C1-A952-4547-BF4A-CA868636AA9C}" dt="2025-08-03T18:18:00.241" v="12" actId="47"/>
        <pc:sldMkLst>
          <pc:docMk/>
          <pc:sldMk cId="118150441" sldId="296"/>
        </pc:sldMkLst>
      </pc:sldChg>
      <pc:sldChg chg="del">
        <pc:chgData name="Güler Demir" userId="51ad5cf4d1839854" providerId="LiveId" clId="{D461E2C1-A952-4547-BF4A-CA868636AA9C}" dt="2025-08-03T18:18:00.420" v="13" actId="47"/>
        <pc:sldMkLst>
          <pc:docMk/>
          <pc:sldMk cId="3031676972" sldId="297"/>
        </pc:sldMkLst>
      </pc:sldChg>
      <pc:sldChg chg="del">
        <pc:chgData name="Güler Demir" userId="51ad5cf4d1839854" providerId="LiveId" clId="{D461E2C1-A952-4547-BF4A-CA868636AA9C}" dt="2025-08-03T18:18:00.632" v="14" actId="47"/>
        <pc:sldMkLst>
          <pc:docMk/>
          <pc:sldMk cId="3393936762" sldId="298"/>
        </pc:sldMkLst>
      </pc:sldChg>
      <pc:sldChg chg="del">
        <pc:chgData name="Güler Demir" userId="51ad5cf4d1839854" providerId="LiveId" clId="{D461E2C1-A952-4547-BF4A-CA868636AA9C}" dt="2025-08-03T18:18:01.943" v="18" actId="47"/>
        <pc:sldMkLst>
          <pc:docMk/>
          <pc:sldMk cId="4216734711" sldId="299"/>
        </pc:sldMkLst>
      </pc:sldChg>
      <pc:sldChg chg="del">
        <pc:chgData name="Güler Demir" userId="51ad5cf4d1839854" providerId="LiveId" clId="{D461E2C1-A952-4547-BF4A-CA868636AA9C}" dt="2025-08-03T18:18:02.182" v="19" actId="47"/>
        <pc:sldMkLst>
          <pc:docMk/>
          <pc:sldMk cId="3986297482" sldId="301"/>
        </pc:sldMkLst>
      </pc:sldChg>
      <pc:sldChg chg="del">
        <pc:chgData name="Güler Demir" userId="51ad5cf4d1839854" providerId="LiveId" clId="{D461E2C1-A952-4547-BF4A-CA868636AA9C}" dt="2025-08-03T18:18:02.412" v="20" actId="47"/>
        <pc:sldMkLst>
          <pc:docMk/>
          <pc:sldMk cId="482992297" sldId="302"/>
        </pc:sldMkLst>
      </pc:sldChg>
      <pc:sldChg chg="del">
        <pc:chgData name="Güler Demir" userId="51ad5cf4d1839854" providerId="LiveId" clId="{D461E2C1-A952-4547-BF4A-CA868636AA9C}" dt="2025-08-03T18:17:59.411" v="8" actId="47"/>
        <pc:sldMkLst>
          <pc:docMk/>
          <pc:sldMk cId="3250773514" sldId="303"/>
        </pc:sldMkLst>
      </pc:sldChg>
      <pc:sldChg chg="del">
        <pc:chgData name="Güler Demir" userId="51ad5cf4d1839854" providerId="LiveId" clId="{D461E2C1-A952-4547-BF4A-CA868636AA9C}" dt="2025-08-03T18:17:59.820" v="10" actId="47"/>
        <pc:sldMkLst>
          <pc:docMk/>
          <pc:sldMk cId="1144325332" sldId="304"/>
        </pc:sldMkLst>
      </pc:sldChg>
      <pc:sldChg chg="del">
        <pc:chgData name="Güler Demir" userId="51ad5cf4d1839854" providerId="LiveId" clId="{D461E2C1-A952-4547-BF4A-CA868636AA9C}" dt="2025-08-03T18:18:00.874" v="15" actId="47"/>
        <pc:sldMkLst>
          <pc:docMk/>
          <pc:sldMk cId="3054398439" sldId="305"/>
        </pc:sldMkLst>
      </pc:sldChg>
      <pc:sldChg chg="del">
        <pc:chgData name="Güler Demir" userId="51ad5cf4d1839854" providerId="LiveId" clId="{D461E2C1-A952-4547-BF4A-CA868636AA9C}" dt="2025-08-03T18:17:59.644" v="9" actId="47"/>
        <pc:sldMkLst>
          <pc:docMk/>
          <pc:sldMk cId="1404371522" sldId="306"/>
        </pc:sldMkLst>
      </pc:sldChg>
      <pc:sldChg chg="del">
        <pc:chgData name="Güler Demir" userId="51ad5cf4d1839854" providerId="LiveId" clId="{D461E2C1-A952-4547-BF4A-CA868636AA9C}" dt="2025-08-03T18:18:01.069" v="16" actId="47"/>
        <pc:sldMkLst>
          <pc:docMk/>
          <pc:sldMk cId="3944531076" sldId="308"/>
        </pc:sldMkLst>
      </pc:sldChg>
      <pc:sldChg chg="del">
        <pc:chgData name="Güler Demir" userId="51ad5cf4d1839854" providerId="LiveId" clId="{D461E2C1-A952-4547-BF4A-CA868636AA9C}" dt="2025-08-03T18:18:01.457" v="17" actId="47"/>
        <pc:sldMkLst>
          <pc:docMk/>
          <pc:sldMk cId="3874801718" sldId="309"/>
        </pc:sldMkLst>
      </pc:sldChg>
      <pc:sldChg chg="modSp mod">
        <pc:chgData name="Güler Demir" userId="51ad5cf4d1839854" providerId="LiveId" clId="{D461E2C1-A952-4547-BF4A-CA868636AA9C}" dt="2025-08-03T20:51:29.786" v="2371" actId="6549"/>
        <pc:sldMkLst>
          <pc:docMk/>
          <pc:sldMk cId="4106094388" sldId="310"/>
        </pc:sldMkLst>
      </pc:sldChg>
      <pc:sldChg chg="modSp add mod">
        <pc:chgData name="Güler Demir" userId="51ad5cf4d1839854" providerId="LiveId" clId="{D461E2C1-A952-4547-BF4A-CA868636AA9C}" dt="2025-08-03T19:31:53.058" v="1089" actId="255"/>
        <pc:sldMkLst>
          <pc:docMk/>
          <pc:sldMk cId="1793144107" sldId="311"/>
        </pc:sldMkLst>
      </pc:sldChg>
      <pc:sldChg chg="modSp add del mod ord">
        <pc:chgData name="Güler Demir" userId="51ad5cf4d1839854" providerId="LiveId" clId="{D461E2C1-A952-4547-BF4A-CA868636AA9C}" dt="2025-08-03T18:29:05.801" v="200" actId="2696"/>
        <pc:sldMkLst>
          <pc:docMk/>
          <pc:sldMk cId="4294511232" sldId="311"/>
        </pc:sldMkLst>
      </pc:sldChg>
      <pc:sldChg chg="modSp add mod">
        <pc:chgData name="Güler Demir" userId="51ad5cf4d1839854" providerId="LiveId" clId="{D461E2C1-A952-4547-BF4A-CA868636AA9C}" dt="2025-08-03T19:31:42.583" v="1088" actId="255"/>
        <pc:sldMkLst>
          <pc:docMk/>
          <pc:sldMk cId="2368098368" sldId="312"/>
        </pc:sldMkLst>
      </pc:sldChg>
      <pc:sldChg chg="modSp add mod">
        <pc:chgData name="Güler Demir" userId="51ad5cf4d1839854" providerId="LiveId" clId="{D461E2C1-A952-4547-BF4A-CA868636AA9C}" dt="2025-08-03T19:06:09.742" v="908" actId="114"/>
        <pc:sldMkLst>
          <pc:docMk/>
          <pc:sldMk cId="230658129" sldId="313"/>
        </pc:sldMkLst>
      </pc:sldChg>
      <pc:sldChg chg="modSp add mod">
        <pc:chgData name="Güler Demir" userId="51ad5cf4d1839854" providerId="LiveId" clId="{D461E2C1-A952-4547-BF4A-CA868636AA9C}" dt="2025-08-03T20:04:31.859" v="1623" actId="1076"/>
        <pc:sldMkLst>
          <pc:docMk/>
          <pc:sldMk cId="2383019408" sldId="314"/>
        </pc:sldMkLst>
      </pc:sldChg>
      <pc:sldChg chg="modSp add mod">
        <pc:chgData name="Güler Demir" userId="51ad5cf4d1839854" providerId="LiveId" clId="{D461E2C1-A952-4547-BF4A-CA868636AA9C}" dt="2025-08-03T19:33:11.081" v="1091" actId="20577"/>
        <pc:sldMkLst>
          <pc:docMk/>
          <pc:sldMk cId="1139339025" sldId="315"/>
        </pc:sldMkLst>
      </pc:sldChg>
      <pc:sldChg chg="addSp delSp modSp add mod">
        <pc:chgData name="Güler Demir" userId="51ad5cf4d1839854" providerId="LiveId" clId="{D461E2C1-A952-4547-BF4A-CA868636AA9C}" dt="2025-08-03T19:10:57.088" v="944" actId="1076"/>
        <pc:sldMkLst>
          <pc:docMk/>
          <pc:sldMk cId="1407110329" sldId="316"/>
        </pc:sldMkLst>
      </pc:sldChg>
      <pc:sldChg chg="addSp delSp modSp add mod">
        <pc:chgData name="Güler Demir" userId="51ad5cf4d1839854" providerId="LiveId" clId="{D461E2C1-A952-4547-BF4A-CA868636AA9C}" dt="2025-08-03T19:12:00.283" v="950" actId="1076"/>
        <pc:sldMkLst>
          <pc:docMk/>
          <pc:sldMk cId="905608290" sldId="317"/>
        </pc:sldMkLst>
      </pc:sldChg>
      <pc:sldChg chg="addSp delSp modSp add mod">
        <pc:chgData name="Güler Demir" userId="51ad5cf4d1839854" providerId="LiveId" clId="{D461E2C1-A952-4547-BF4A-CA868636AA9C}" dt="2025-08-03T19:13:11.460" v="956" actId="1076"/>
        <pc:sldMkLst>
          <pc:docMk/>
          <pc:sldMk cId="1587305201" sldId="318"/>
        </pc:sldMkLst>
      </pc:sldChg>
      <pc:sldChg chg="addSp delSp modSp add mod">
        <pc:chgData name="Güler Demir" userId="51ad5cf4d1839854" providerId="LiveId" clId="{D461E2C1-A952-4547-BF4A-CA868636AA9C}" dt="2025-08-03T19:21:43.668" v="991" actId="22"/>
        <pc:sldMkLst>
          <pc:docMk/>
          <pc:sldMk cId="3961711349" sldId="319"/>
        </pc:sldMkLst>
      </pc:sldChg>
      <pc:sldChg chg="addSp delSp modSp add mod">
        <pc:chgData name="Güler Demir" userId="51ad5cf4d1839854" providerId="LiveId" clId="{D461E2C1-A952-4547-BF4A-CA868636AA9C}" dt="2025-08-03T19:22:40.875" v="999" actId="1076"/>
        <pc:sldMkLst>
          <pc:docMk/>
          <pc:sldMk cId="3523526703" sldId="320"/>
        </pc:sldMkLst>
      </pc:sldChg>
      <pc:sldChg chg="modSp add mod">
        <pc:chgData name="Güler Demir" userId="51ad5cf4d1839854" providerId="LiveId" clId="{D461E2C1-A952-4547-BF4A-CA868636AA9C}" dt="2025-08-03T19:53:54.784" v="1385" actId="6549"/>
        <pc:sldMkLst>
          <pc:docMk/>
          <pc:sldMk cId="1066222402" sldId="321"/>
        </pc:sldMkLst>
      </pc:sldChg>
      <pc:sldChg chg="add del">
        <pc:chgData name="Güler Demir" userId="51ad5cf4d1839854" providerId="LiveId" clId="{D461E2C1-A952-4547-BF4A-CA868636AA9C}" dt="2025-08-03T19:45:38.059" v="1214" actId="2696"/>
        <pc:sldMkLst>
          <pc:docMk/>
          <pc:sldMk cId="1817237431" sldId="321"/>
        </pc:sldMkLst>
      </pc:sldChg>
      <pc:sldChg chg="modSp add mod">
        <pc:chgData name="Güler Demir" userId="51ad5cf4d1839854" providerId="LiveId" clId="{D461E2C1-A952-4547-BF4A-CA868636AA9C}" dt="2025-08-03T20:01:20.703" v="1553" actId="6549"/>
        <pc:sldMkLst>
          <pc:docMk/>
          <pc:sldMk cId="364885712" sldId="322"/>
        </pc:sldMkLst>
      </pc:sldChg>
      <pc:sldChg chg="modSp add mod">
        <pc:chgData name="Güler Demir" userId="51ad5cf4d1839854" providerId="LiveId" clId="{D461E2C1-A952-4547-BF4A-CA868636AA9C}" dt="2025-08-03T20:15:12.720" v="1804" actId="255"/>
        <pc:sldMkLst>
          <pc:docMk/>
          <pc:sldMk cId="3775752884" sldId="323"/>
        </pc:sldMkLst>
      </pc:sldChg>
      <pc:sldChg chg="add del">
        <pc:chgData name="Güler Demir" userId="51ad5cf4d1839854" providerId="LiveId" clId="{D461E2C1-A952-4547-BF4A-CA868636AA9C}" dt="2025-08-03T20:20:54.610" v="1846" actId="2696"/>
        <pc:sldMkLst>
          <pc:docMk/>
          <pc:sldMk cId="2002604362" sldId="324"/>
        </pc:sldMkLst>
      </pc:sldChg>
      <pc:sldChg chg="addSp modSp add mod">
        <pc:chgData name="Güler Demir" userId="51ad5cf4d1839854" providerId="LiveId" clId="{D461E2C1-A952-4547-BF4A-CA868636AA9C}" dt="2025-08-03T20:59:56.346" v="2425" actId="1076"/>
        <pc:sldMkLst>
          <pc:docMk/>
          <pc:sldMk cId="3274623849" sldId="325"/>
        </pc:sldMkLst>
      </pc:sldChg>
      <pc:sldChg chg="modSp add mod">
        <pc:chgData name="Güler Demir" userId="51ad5cf4d1839854" providerId="LiveId" clId="{D461E2C1-A952-4547-BF4A-CA868636AA9C}" dt="2025-08-03T20:25:48.158" v="1964" actId="20577"/>
        <pc:sldMkLst>
          <pc:docMk/>
          <pc:sldMk cId="833549028" sldId="326"/>
        </pc:sldMkLst>
      </pc:sldChg>
      <pc:sldChg chg="modSp add mod">
        <pc:chgData name="Güler Demir" userId="51ad5cf4d1839854" providerId="LiveId" clId="{D461E2C1-A952-4547-BF4A-CA868636AA9C}" dt="2025-08-03T20:44:45.041" v="2234" actId="20577"/>
        <pc:sldMkLst>
          <pc:docMk/>
          <pc:sldMk cId="2006012457" sldId="327"/>
        </pc:sldMkLst>
      </pc:sldChg>
      <pc:sldChg chg="modSp add mod">
        <pc:chgData name="Güler Demir" userId="51ad5cf4d1839854" providerId="LiveId" clId="{D461E2C1-A952-4547-BF4A-CA868636AA9C}" dt="2025-08-03T20:37:46.748" v="2231" actId="6549"/>
        <pc:sldMkLst>
          <pc:docMk/>
          <pc:sldMk cId="2225138023" sldId="328"/>
        </pc:sldMkLst>
      </pc:sldChg>
    </pc:docChg>
  </pc:docChgLst>
  <pc:docChgLst>
    <pc:chgData name="Güler Demir" userId="51ad5cf4d1839854" providerId="LiveId" clId="{63C238F5-3A0E-458B-919B-377673C32D01}"/>
    <pc:docChg chg="undo redo custSel addSld delSld modSld sldOrd">
      <pc:chgData name="Güler Demir" userId="51ad5cf4d1839854" providerId="LiveId" clId="{63C238F5-3A0E-458B-919B-377673C32D01}" dt="2025-08-01T17:47:05.420" v="11096" actId="20577"/>
      <pc:docMkLst>
        <pc:docMk/>
      </pc:docMkLst>
      <pc:sldChg chg="modSp mod">
        <pc:chgData name="Güler Demir" userId="51ad5cf4d1839854" providerId="LiveId" clId="{63C238F5-3A0E-458B-919B-377673C32D01}" dt="2025-08-01T13:01:38.763" v="7121" actId="20577"/>
        <pc:sldMkLst>
          <pc:docMk/>
          <pc:sldMk cId="951358384" sldId="256"/>
        </pc:sldMkLst>
        <pc:spChg chg="mod">
          <ac:chgData name="Güler Demir" userId="51ad5cf4d1839854" providerId="LiveId" clId="{63C238F5-3A0E-458B-919B-377673C32D01}" dt="2025-08-01T13:01:38.763" v="7121" actId="20577"/>
          <ac:spMkLst>
            <pc:docMk/>
            <pc:sldMk cId="951358384" sldId="256"/>
            <ac:spMk id="2" creationId="{00000000-0000-0000-0000-000000000000}"/>
          </ac:spMkLst>
        </pc:spChg>
      </pc:sldChg>
      <pc:sldChg chg="del ord">
        <pc:chgData name="Güler Demir" userId="51ad5cf4d1839854" providerId="LiveId" clId="{63C238F5-3A0E-458B-919B-377673C32D01}" dt="2025-07-31T16:57:26.705" v="6" actId="47"/>
        <pc:sldMkLst>
          <pc:docMk/>
          <pc:sldMk cId="2988615369" sldId="258"/>
        </pc:sldMkLst>
      </pc:sldChg>
      <pc:sldChg chg="modSp mod">
        <pc:chgData name="Güler Demir" userId="51ad5cf4d1839854" providerId="LiveId" clId="{63C238F5-3A0E-458B-919B-377673C32D01}" dt="2025-08-01T17:28:01.993" v="10906" actId="27636"/>
        <pc:sldMkLst>
          <pc:docMk/>
          <pc:sldMk cId="2053632720" sldId="259"/>
        </pc:sldMkLst>
      </pc:sldChg>
      <pc:sldChg chg="del">
        <pc:chgData name="Güler Demir" userId="51ad5cf4d1839854" providerId="LiveId" clId="{63C238F5-3A0E-458B-919B-377673C32D01}" dt="2025-07-31T16:57:26.517" v="5" actId="47"/>
        <pc:sldMkLst>
          <pc:docMk/>
          <pc:sldMk cId="3740274549" sldId="260"/>
        </pc:sldMkLst>
      </pc:sldChg>
      <pc:sldChg chg="del">
        <pc:chgData name="Güler Demir" userId="51ad5cf4d1839854" providerId="LiveId" clId="{63C238F5-3A0E-458B-919B-377673C32D01}" dt="2025-07-31T16:57:26.893" v="7" actId="47"/>
        <pc:sldMkLst>
          <pc:docMk/>
          <pc:sldMk cId="1133085718" sldId="261"/>
        </pc:sldMkLst>
      </pc:sldChg>
      <pc:sldChg chg="del">
        <pc:chgData name="Güler Demir" userId="51ad5cf4d1839854" providerId="LiveId" clId="{63C238F5-3A0E-458B-919B-377673C32D01}" dt="2025-07-31T16:57:27.254" v="9" actId="47"/>
        <pc:sldMkLst>
          <pc:docMk/>
          <pc:sldMk cId="2673842134" sldId="262"/>
        </pc:sldMkLst>
      </pc:sldChg>
      <pc:sldChg chg="del">
        <pc:chgData name="Güler Demir" userId="51ad5cf4d1839854" providerId="LiveId" clId="{63C238F5-3A0E-458B-919B-377673C32D01}" dt="2025-07-31T16:57:27.097" v="8" actId="47"/>
        <pc:sldMkLst>
          <pc:docMk/>
          <pc:sldMk cId="4149757107" sldId="263"/>
        </pc:sldMkLst>
      </pc:sldChg>
      <pc:sldChg chg="del">
        <pc:chgData name="Güler Demir" userId="51ad5cf4d1839854" providerId="LiveId" clId="{63C238F5-3A0E-458B-919B-377673C32D01}" dt="2025-07-31T16:57:27.458" v="10" actId="47"/>
        <pc:sldMkLst>
          <pc:docMk/>
          <pc:sldMk cId="3758047188" sldId="264"/>
        </pc:sldMkLst>
      </pc:sldChg>
      <pc:sldChg chg="del">
        <pc:chgData name="Güler Demir" userId="51ad5cf4d1839854" providerId="LiveId" clId="{63C238F5-3A0E-458B-919B-377673C32D01}" dt="2025-07-31T16:57:26.377" v="4" actId="47"/>
        <pc:sldMkLst>
          <pc:docMk/>
          <pc:sldMk cId="2187342173" sldId="265"/>
        </pc:sldMkLst>
      </pc:sldChg>
      <pc:sldChg chg="del">
        <pc:chgData name="Güler Demir" userId="51ad5cf4d1839854" providerId="LiveId" clId="{63C238F5-3A0E-458B-919B-377673C32D01}" dt="2025-07-31T16:57:27.662" v="11" actId="47"/>
        <pc:sldMkLst>
          <pc:docMk/>
          <pc:sldMk cId="4062400833" sldId="266"/>
        </pc:sldMkLst>
      </pc:sldChg>
      <pc:sldChg chg="modSp del mod ord">
        <pc:chgData name="Güler Demir" userId="51ad5cf4d1839854" providerId="LiveId" clId="{63C238F5-3A0E-458B-919B-377673C32D01}" dt="2025-08-01T12:59:49.513" v="7069" actId="47"/>
        <pc:sldMkLst>
          <pc:docMk/>
          <pc:sldMk cId="1166283070" sldId="267"/>
        </pc:sldMkLst>
      </pc:sldChg>
      <pc:sldChg chg="del">
        <pc:chgData name="Güler Demir" userId="51ad5cf4d1839854" providerId="LiveId" clId="{63C238F5-3A0E-458B-919B-377673C32D01}" dt="2025-07-31T16:57:27.834" v="12" actId="47"/>
        <pc:sldMkLst>
          <pc:docMk/>
          <pc:sldMk cId="3789681931" sldId="268"/>
        </pc:sldMkLst>
      </pc:sldChg>
      <pc:sldChg chg="modSp add mod">
        <pc:chgData name="Güler Demir" userId="51ad5cf4d1839854" providerId="LiveId" clId="{63C238F5-3A0E-458B-919B-377673C32D01}" dt="2025-08-01T14:16:22.659" v="8559" actId="6549"/>
        <pc:sldMkLst>
          <pc:docMk/>
          <pc:sldMk cId="4088613481" sldId="268"/>
        </pc:sldMkLst>
        <pc:spChg chg="mod">
          <ac:chgData name="Güler Demir" userId="51ad5cf4d1839854" providerId="LiveId" clId="{63C238F5-3A0E-458B-919B-377673C32D01}" dt="2025-08-01T13:01:50.146" v="7126" actId="20577"/>
          <ac:spMkLst>
            <pc:docMk/>
            <pc:sldMk cId="4088613481" sldId="268"/>
            <ac:spMk id="2" creationId="{A2DCC7FD-BF56-9AF1-81B5-4815C046ED76}"/>
          </ac:spMkLst>
        </pc:spChg>
        <pc:spChg chg="mod">
          <ac:chgData name="Güler Demir" userId="51ad5cf4d1839854" providerId="LiveId" clId="{63C238F5-3A0E-458B-919B-377673C32D01}" dt="2025-08-01T14:16:22.659" v="8559" actId="6549"/>
          <ac:spMkLst>
            <pc:docMk/>
            <pc:sldMk cId="4088613481" sldId="268"/>
            <ac:spMk id="3" creationId="{6CABB9E9-7DA7-206D-2E8C-E6913BCE2D07}"/>
          </ac:spMkLst>
        </pc:spChg>
      </pc:sldChg>
      <pc:sldChg chg="modSp add del mod">
        <pc:chgData name="Güler Demir" userId="51ad5cf4d1839854" providerId="LiveId" clId="{63C238F5-3A0E-458B-919B-377673C32D01}" dt="2025-08-01T12:59:49.273" v="7068" actId="47"/>
        <pc:sldMkLst>
          <pc:docMk/>
          <pc:sldMk cId="643306273" sldId="269"/>
        </pc:sldMkLst>
      </pc:sldChg>
      <pc:sldChg chg="del">
        <pc:chgData name="Güler Demir" userId="51ad5cf4d1839854" providerId="LiveId" clId="{63C238F5-3A0E-458B-919B-377673C32D01}" dt="2025-07-31T16:57:28.054" v="13" actId="47"/>
        <pc:sldMkLst>
          <pc:docMk/>
          <pc:sldMk cId="730422893" sldId="269"/>
        </pc:sldMkLst>
      </pc:sldChg>
      <pc:sldChg chg="modSp add mod">
        <pc:chgData name="Güler Demir" userId="51ad5cf4d1839854" providerId="LiveId" clId="{63C238F5-3A0E-458B-919B-377673C32D01}" dt="2025-08-01T13:44:27.068" v="7925" actId="6549"/>
        <pc:sldMkLst>
          <pc:docMk/>
          <pc:sldMk cId="3703318901" sldId="269"/>
        </pc:sldMkLst>
      </pc:sldChg>
      <pc:sldChg chg="add del">
        <pc:chgData name="Güler Demir" userId="51ad5cf4d1839854" providerId="LiveId" clId="{63C238F5-3A0E-458B-919B-377673C32D01}" dt="2025-07-31T17:54:39.675" v="1354" actId="2696"/>
        <pc:sldMkLst>
          <pc:docMk/>
          <pc:sldMk cId="4217477130" sldId="269"/>
        </pc:sldMkLst>
      </pc:sldChg>
      <pc:sldChg chg="addSp modSp add mod">
        <pc:chgData name="Güler Demir" userId="51ad5cf4d1839854" providerId="LiveId" clId="{63C238F5-3A0E-458B-919B-377673C32D01}" dt="2025-08-01T13:45:03.142" v="7929" actId="20577"/>
        <pc:sldMkLst>
          <pc:docMk/>
          <pc:sldMk cId="1886565987" sldId="270"/>
        </pc:sldMkLst>
      </pc:sldChg>
      <pc:sldChg chg="add del">
        <pc:chgData name="Güler Demir" userId="51ad5cf4d1839854" providerId="LiveId" clId="{63C238F5-3A0E-458B-919B-377673C32D01}" dt="2025-07-31T18:17:06.850" v="1996" actId="2696"/>
        <pc:sldMkLst>
          <pc:docMk/>
          <pc:sldMk cId="3777846375" sldId="270"/>
        </pc:sldMkLst>
      </pc:sldChg>
      <pc:sldChg chg="del">
        <pc:chgData name="Güler Demir" userId="51ad5cf4d1839854" providerId="LiveId" clId="{63C238F5-3A0E-458B-919B-377673C32D01}" dt="2025-07-31T16:57:28.257" v="14" actId="47"/>
        <pc:sldMkLst>
          <pc:docMk/>
          <pc:sldMk cId="3937052180" sldId="270"/>
        </pc:sldMkLst>
      </pc:sldChg>
      <pc:sldChg chg="addSp delSp modSp add del mod">
        <pc:chgData name="Güler Demir" userId="51ad5cf4d1839854" providerId="LiveId" clId="{63C238F5-3A0E-458B-919B-377673C32D01}" dt="2025-08-01T13:37:30.102" v="7596" actId="2696"/>
        <pc:sldMkLst>
          <pc:docMk/>
          <pc:sldMk cId="268973421" sldId="271"/>
        </pc:sldMkLst>
      </pc:sldChg>
      <pc:sldChg chg="modSp new mod">
        <pc:chgData name="Güler Demir" userId="51ad5cf4d1839854" providerId="LiveId" clId="{63C238F5-3A0E-458B-919B-377673C32D01}" dt="2025-08-01T13:43:50.197" v="7915" actId="20577"/>
        <pc:sldMkLst>
          <pc:docMk/>
          <pc:sldMk cId="1251505519" sldId="271"/>
        </pc:sldMkLst>
      </pc:sldChg>
      <pc:sldChg chg="modSp add del mod">
        <pc:chgData name="Güler Demir" userId="51ad5cf4d1839854" providerId="LiveId" clId="{63C238F5-3A0E-458B-919B-377673C32D01}" dt="2025-08-01T12:59:49.693" v="7070" actId="47"/>
        <pc:sldMkLst>
          <pc:docMk/>
          <pc:sldMk cId="2377629101" sldId="271"/>
        </pc:sldMkLst>
      </pc:sldChg>
      <pc:sldChg chg="del">
        <pc:chgData name="Güler Demir" userId="51ad5cf4d1839854" providerId="LiveId" clId="{63C238F5-3A0E-458B-919B-377673C32D01}" dt="2025-07-31T16:57:28.649" v="15" actId="47"/>
        <pc:sldMkLst>
          <pc:docMk/>
          <pc:sldMk cId="2419834256" sldId="271"/>
        </pc:sldMkLst>
      </pc:sldChg>
      <pc:sldChg chg="modSp add del mod">
        <pc:chgData name="Güler Demir" userId="51ad5cf4d1839854" providerId="LiveId" clId="{63C238F5-3A0E-458B-919B-377673C32D01}" dt="2025-08-01T13:34:30.727" v="7587" actId="2696"/>
        <pc:sldMkLst>
          <pc:docMk/>
          <pc:sldMk cId="2471808977" sldId="271"/>
        </pc:sldMkLst>
      </pc:sldChg>
      <pc:sldChg chg="add del">
        <pc:chgData name="Güler Demir" userId="51ad5cf4d1839854" providerId="LiveId" clId="{63C238F5-3A0E-458B-919B-377673C32D01}" dt="2025-08-01T13:33:33.502" v="7569" actId="2696"/>
        <pc:sldMkLst>
          <pc:docMk/>
          <pc:sldMk cId="3190946392" sldId="271"/>
        </pc:sldMkLst>
      </pc:sldChg>
      <pc:sldChg chg="del">
        <pc:chgData name="Güler Demir" userId="51ad5cf4d1839854" providerId="LiveId" clId="{63C238F5-3A0E-458B-919B-377673C32D01}" dt="2025-07-31T16:57:28.852" v="16" actId="47"/>
        <pc:sldMkLst>
          <pc:docMk/>
          <pc:sldMk cId="1696983698" sldId="272"/>
        </pc:sldMkLst>
      </pc:sldChg>
      <pc:sldChg chg="add del">
        <pc:chgData name="Güler Demir" userId="51ad5cf4d1839854" providerId="LiveId" clId="{63C238F5-3A0E-458B-919B-377673C32D01}" dt="2025-08-01T13:33:47.211" v="7573"/>
        <pc:sldMkLst>
          <pc:docMk/>
          <pc:sldMk cId="1773945709" sldId="272"/>
        </pc:sldMkLst>
      </pc:sldChg>
      <pc:sldChg chg="modSp add del mod">
        <pc:chgData name="Güler Demir" userId="51ad5cf4d1839854" providerId="LiveId" clId="{63C238F5-3A0E-458B-919B-377673C32D01}" dt="2025-08-01T12:59:49.893" v="7071" actId="47"/>
        <pc:sldMkLst>
          <pc:docMk/>
          <pc:sldMk cId="1783309417" sldId="272"/>
        </pc:sldMkLst>
      </pc:sldChg>
      <pc:sldChg chg="add del">
        <pc:chgData name="Güler Demir" userId="51ad5cf4d1839854" providerId="LiveId" clId="{63C238F5-3A0E-458B-919B-377673C32D01}" dt="2025-08-01T13:34:51.687" v="7591"/>
        <pc:sldMkLst>
          <pc:docMk/>
          <pc:sldMk cId="2992243397" sldId="272"/>
        </pc:sldMkLst>
      </pc:sldChg>
      <pc:sldChg chg="modSp add mod">
        <pc:chgData name="Güler Demir" userId="51ad5cf4d1839854" providerId="LiveId" clId="{63C238F5-3A0E-458B-919B-377673C32D01}" dt="2025-08-01T17:37:46.291" v="11017" actId="123"/>
        <pc:sldMkLst>
          <pc:docMk/>
          <pc:sldMk cId="3213974429" sldId="272"/>
        </pc:sldMkLst>
      </pc:sldChg>
      <pc:sldChg chg="del">
        <pc:chgData name="Güler Demir" userId="51ad5cf4d1839854" providerId="LiveId" clId="{63C238F5-3A0E-458B-919B-377673C32D01}" dt="2025-07-31T16:57:29.072" v="17" actId="47"/>
        <pc:sldMkLst>
          <pc:docMk/>
          <pc:sldMk cId="1567964758" sldId="273"/>
        </pc:sldMkLst>
      </pc:sldChg>
      <pc:sldChg chg="addSp modSp add mod ord">
        <pc:chgData name="Güler Demir" userId="51ad5cf4d1839854" providerId="LiveId" clId="{63C238F5-3A0E-458B-919B-377673C32D01}" dt="2025-08-01T17:43:32.604" v="11035" actId="6549"/>
        <pc:sldMkLst>
          <pc:docMk/>
          <pc:sldMk cId="1729104201" sldId="273"/>
        </pc:sldMkLst>
      </pc:sldChg>
      <pc:sldChg chg="modSp add del mod">
        <pc:chgData name="Güler Demir" userId="51ad5cf4d1839854" providerId="LiveId" clId="{63C238F5-3A0E-458B-919B-377673C32D01}" dt="2025-07-31T19:38:28.279" v="3230" actId="2696"/>
        <pc:sldMkLst>
          <pc:docMk/>
          <pc:sldMk cId="3702239037" sldId="273"/>
        </pc:sldMkLst>
      </pc:sldChg>
      <pc:sldChg chg="del">
        <pc:chgData name="Güler Demir" userId="51ad5cf4d1839854" providerId="LiveId" clId="{63C238F5-3A0E-458B-919B-377673C32D01}" dt="2025-07-31T16:57:29.323" v="18" actId="47"/>
        <pc:sldMkLst>
          <pc:docMk/>
          <pc:sldMk cId="2219951129" sldId="274"/>
        </pc:sldMkLst>
      </pc:sldChg>
      <pc:sldChg chg="addSp delSp modSp add mod">
        <pc:chgData name="Güler Demir" userId="51ad5cf4d1839854" providerId="LiveId" clId="{63C238F5-3A0E-458B-919B-377673C32D01}" dt="2025-08-01T15:07:49.421" v="9562" actId="6549"/>
        <pc:sldMkLst>
          <pc:docMk/>
          <pc:sldMk cId="2466074895" sldId="274"/>
        </pc:sldMkLst>
      </pc:sldChg>
      <pc:sldChg chg="addSp modSp add del mod">
        <pc:chgData name="Güler Demir" userId="51ad5cf4d1839854" providerId="LiveId" clId="{63C238F5-3A0E-458B-919B-377673C32D01}" dt="2025-08-01T12:59:50.063" v="7072" actId="47"/>
        <pc:sldMkLst>
          <pc:docMk/>
          <pc:sldMk cId="3803174682" sldId="274"/>
        </pc:sldMkLst>
      </pc:sldChg>
      <pc:sldChg chg="modSp add mod">
        <pc:chgData name="Güler Demir" userId="51ad5cf4d1839854" providerId="LiveId" clId="{63C238F5-3A0E-458B-919B-377673C32D01}" dt="2025-08-01T14:34:23.313" v="8892" actId="20577"/>
        <pc:sldMkLst>
          <pc:docMk/>
          <pc:sldMk cId="1151062005" sldId="275"/>
        </pc:sldMkLst>
      </pc:sldChg>
      <pc:sldChg chg="modSp add del mod">
        <pc:chgData name="Güler Demir" userId="51ad5cf4d1839854" providerId="LiveId" clId="{63C238F5-3A0E-458B-919B-377673C32D01}" dt="2025-08-01T12:59:50.263" v="7073" actId="47"/>
        <pc:sldMkLst>
          <pc:docMk/>
          <pc:sldMk cId="1203259900" sldId="275"/>
        </pc:sldMkLst>
      </pc:sldChg>
      <pc:sldChg chg="del">
        <pc:chgData name="Güler Demir" userId="51ad5cf4d1839854" providerId="LiveId" clId="{63C238F5-3A0E-458B-919B-377673C32D01}" dt="2025-07-31T16:57:29.526" v="19" actId="47"/>
        <pc:sldMkLst>
          <pc:docMk/>
          <pc:sldMk cId="1886383686" sldId="275"/>
        </pc:sldMkLst>
      </pc:sldChg>
      <pc:sldChg chg="add del">
        <pc:chgData name="Güler Demir" userId="51ad5cf4d1839854" providerId="LiveId" clId="{63C238F5-3A0E-458B-919B-377673C32D01}" dt="2025-07-31T19:37:56.084" v="3227" actId="2696"/>
        <pc:sldMkLst>
          <pc:docMk/>
          <pc:sldMk cId="192488011" sldId="276"/>
        </pc:sldMkLst>
      </pc:sldChg>
      <pc:sldChg chg="addSp modSp add del mod">
        <pc:chgData name="Güler Demir" userId="51ad5cf4d1839854" providerId="LiveId" clId="{63C238F5-3A0E-458B-919B-377673C32D01}" dt="2025-08-01T12:59:50.469" v="7074" actId="47"/>
        <pc:sldMkLst>
          <pc:docMk/>
          <pc:sldMk cId="849038398" sldId="276"/>
        </pc:sldMkLst>
      </pc:sldChg>
      <pc:sldChg chg="modSp add mod">
        <pc:chgData name="Güler Demir" userId="51ad5cf4d1839854" providerId="LiveId" clId="{63C238F5-3A0E-458B-919B-377673C32D01}" dt="2025-08-01T17:43:51.837" v="11036" actId="20577"/>
        <pc:sldMkLst>
          <pc:docMk/>
          <pc:sldMk cId="2620158529" sldId="276"/>
        </pc:sldMkLst>
      </pc:sldChg>
      <pc:sldChg chg="del">
        <pc:chgData name="Güler Demir" userId="51ad5cf4d1839854" providerId="LiveId" clId="{63C238F5-3A0E-458B-919B-377673C32D01}" dt="2025-07-31T16:57:30.278" v="20" actId="47"/>
        <pc:sldMkLst>
          <pc:docMk/>
          <pc:sldMk cId="4224082616" sldId="276"/>
        </pc:sldMkLst>
      </pc:sldChg>
      <pc:sldChg chg="add del">
        <pc:chgData name="Güler Demir" userId="51ad5cf4d1839854" providerId="LiveId" clId="{63C238F5-3A0E-458B-919B-377673C32D01}" dt="2025-08-01T14:35:01.364" v="8893" actId="2696"/>
        <pc:sldMkLst>
          <pc:docMk/>
          <pc:sldMk cId="1200721607" sldId="277"/>
        </pc:sldMkLst>
      </pc:sldChg>
      <pc:sldChg chg="addSp delSp modSp add del mod">
        <pc:chgData name="Güler Demir" userId="51ad5cf4d1839854" providerId="LiveId" clId="{63C238F5-3A0E-458B-919B-377673C32D01}" dt="2025-08-01T12:59:50.853" v="7076" actId="47"/>
        <pc:sldMkLst>
          <pc:docMk/>
          <pc:sldMk cId="2360146027" sldId="277"/>
        </pc:sldMkLst>
      </pc:sldChg>
      <pc:sldChg chg="modSp add del mod">
        <pc:chgData name="Güler Demir" userId="51ad5cf4d1839854" providerId="LiveId" clId="{63C238F5-3A0E-458B-919B-377673C32D01}" dt="2025-08-01T17:43:58.710" v="11037" actId="2696"/>
        <pc:sldMkLst>
          <pc:docMk/>
          <pc:sldMk cId="868589298" sldId="278"/>
        </pc:sldMkLst>
      </pc:sldChg>
      <pc:sldChg chg="modSp add del mod">
        <pc:chgData name="Güler Demir" userId="51ad5cf4d1839854" providerId="LiveId" clId="{63C238F5-3A0E-458B-919B-377673C32D01}" dt="2025-08-01T12:59:51.053" v="7077" actId="47"/>
        <pc:sldMkLst>
          <pc:docMk/>
          <pc:sldMk cId="1493730271" sldId="278"/>
        </pc:sldMkLst>
      </pc:sldChg>
      <pc:sldChg chg="addSp modSp add mod">
        <pc:chgData name="Güler Demir" userId="51ad5cf4d1839854" providerId="LiveId" clId="{63C238F5-3A0E-458B-919B-377673C32D01}" dt="2025-08-01T15:52:49.051" v="9936" actId="20577"/>
        <pc:sldMkLst>
          <pc:docMk/>
          <pc:sldMk cId="1655293231" sldId="279"/>
        </pc:sldMkLst>
      </pc:sldChg>
      <pc:sldChg chg="modSp add del mod">
        <pc:chgData name="Güler Demir" userId="51ad5cf4d1839854" providerId="LiveId" clId="{63C238F5-3A0E-458B-919B-377673C32D01}" dt="2025-08-01T12:59:51.263" v="7078" actId="47"/>
        <pc:sldMkLst>
          <pc:docMk/>
          <pc:sldMk cId="3802109054" sldId="279"/>
        </pc:sldMkLst>
      </pc:sldChg>
      <pc:sldChg chg="modSp add del mod">
        <pc:chgData name="Güler Demir" userId="51ad5cf4d1839854" providerId="LiveId" clId="{63C238F5-3A0E-458B-919B-377673C32D01}" dt="2025-08-01T10:02:09.171" v="4162" actId="2696"/>
        <pc:sldMkLst>
          <pc:docMk/>
          <pc:sldMk cId="3986648629" sldId="279"/>
        </pc:sldMkLst>
      </pc:sldChg>
      <pc:sldChg chg="modSp add mod">
        <pc:chgData name="Güler Demir" userId="51ad5cf4d1839854" providerId="LiveId" clId="{63C238F5-3A0E-458B-919B-377673C32D01}" dt="2025-08-01T15:16:25.286" v="9869" actId="6549"/>
        <pc:sldMkLst>
          <pc:docMk/>
          <pc:sldMk cId="2243830934" sldId="280"/>
        </pc:sldMkLst>
      </pc:sldChg>
      <pc:sldChg chg="add del">
        <pc:chgData name="Güler Demir" userId="51ad5cf4d1839854" providerId="LiveId" clId="{63C238F5-3A0E-458B-919B-377673C32D01}" dt="2025-08-01T10:01:49.877" v="4161" actId="2696"/>
        <pc:sldMkLst>
          <pc:docMk/>
          <pc:sldMk cId="2324833614" sldId="280"/>
        </pc:sldMkLst>
      </pc:sldChg>
      <pc:sldChg chg="modSp add del mod ord">
        <pc:chgData name="Güler Demir" userId="51ad5cf4d1839854" providerId="LiveId" clId="{63C238F5-3A0E-458B-919B-377673C32D01}" dt="2025-08-01T12:59:51.448" v="7079" actId="47"/>
        <pc:sldMkLst>
          <pc:docMk/>
          <pc:sldMk cId="3391898785" sldId="280"/>
        </pc:sldMkLst>
      </pc:sldChg>
      <pc:sldChg chg="modSp add del mod">
        <pc:chgData name="Güler Demir" userId="51ad5cf4d1839854" providerId="LiveId" clId="{63C238F5-3A0E-458B-919B-377673C32D01}" dt="2025-08-01T12:59:50.673" v="7075" actId="47"/>
        <pc:sldMkLst>
          <pc:docMk/>
          <pc:sldMk cId="1609877234" sldId="281"/>
        </pc:sldMkLst>
      </pc:sldChg>
      <pc:sldChg chg="addSp modSp add mod">
        <pc:chgData name="Güler Demir" userId="51ad5cf4d1839854" providerId="LiveId" clId="{63C238F5-3A0E-458B-919B-377673C32D01}" dt="2025-08-01T16:31:08.052" v="10138" actId="12"/>
        <pc:sldMkLst>
          <pc:docMk/>
          <pc:sldMk cId="2149296582" sldId="281"/>
        </pc:sldMkLst>
      </pc:sldChg>
      <pc:sldChg chg="modSp add del mod">
        <pc:chgData name="Güler Demir" userId="51ad5cf4d1839854" providerId="LiveId" clId="{63C238F5-3A0E-458B-919B-377673C32D01}" dt="2025-08-01T11:52:27.624" v="6409" actId="2696"/>
        <pc:sldMkLst>
          <pc:docMk/>
          <pc:sldMk cId="339441433" sldId="282"/>
        </pc:sldMkLst>
      </pc:sldChg>
      <pc:sldChg chg="modSp add mod">
        <pc:chgData name="Güler Demir" userId="51ad5cf4d1839854" providerId="LiveId" clId="{63C238F5-3A0E-458B-919B-377673C32D01}" dt="2025-08-01T16:42:21.725" v="10234" actId="20577"/>
        <pc:sldMkLst>
          <pc:docMk/>
          <pc:sldMk cId="3452674712" sldId="282"/>
        </pc:sldMkLst>
      </pc:sldChg>
      <pc:sldChg chg="modSp add del mod ord">
        <pc:chgData name="Güler Demir" userId="51ad5cf4d1839854" providerId="LiveId" clId="{63C238F5-3A0E-458B-919B-377673C32D01}" dt="2025-08-01T12:59:51.643" v="7080" actId="47"/>
        <pc:sldMkLst>
          <pc:docMk/>
          <pc:sldMk cId="325407961" sldId="283"/>
        </pc:sldMkLst>
      </pc:sldChg>
      <pc:sldChg chg="modSp add mod">
        <pc:chgData name="Güler Demir" userId="51ad5cf4d1839854" providerId="LiveId" clId="{63C238F5-3A0E-458B-919B-377673C32D01}" dt="2025-08-01T17:21:38.149" v="10827" actId="20577"/>
        <pc:sldMkLst>
          <pc:docMk/>
          <pc:sldMk cId="2603755572" sldId="283"/>
        </pc:sldMkLst>
      </pc:sldChg>
      <pc:sldChg chg="modSp add mod">
        <pc:chgData name="Güler Demir" userId="51ad5cf4d1839854" providerId="LiveId" clId="{63C238F5-3A0E-458B-919B-377673C32D01}" dt="2025-08-01T17:21:05.114" v="10811" actId="20577"/>
        <pc:sldMkLst>
          <pc:docMk/>
          <pc:sldMk cId="1300798952" sldId="284"/>
        </pc:sldMkLst>
      </pc:sldChg>
      <pc:sldChg chg="add del">
        <pc:chgData name="Güler Demir" userId="51ad5cf4d1839854" providerId="LiveId" clId="{63C238F5-3A0E-458B-919B-377673C32D01}" dt="2025-08-01T16:56:21.023" v="10420" actId="2696"/>
        <pc:sldMkLst>
          <pc:docMk/>
          <pc:sldMk cId="3447916670" sldId="284"/>
        </pc:sldMkLst>
      </pc:sldChg>
      <pc:sldChg chg="addSp modSp add del mod">
        <pc:chgData name="Güler Demir" userId="51ad5cf4d1839854" providerId="LiveId" clId="{63C238F5-3A0E-458B-919B-377673C32D01}" dt="2025-08-01T12:59:51.853" v="7081" actId="47"/>
        <pc:sldMkLst>
          <pc:docMk/>
          <pc:sldMk cId="3987924021" sldId="284"/>
        </pc:sldMkLst>
      </pc:sldChg>
      <pc:sldChg chg="modSp add del mod">
        <pc:chgData name="Güler Demir" userId="51ad5cf4d1839854" providerId="LiveId" clId="{63C238F5-3A0E-458B-919B-377673C32D01}" dt="2025-08-01T12:59:52.043" v="7082" actId="47"/>
        <pc:sldMkLst>
          <pc:docMk/>
          <pc:sldMk cId="1350134314" sldId="285"/>
        </pc:sldMkLst>
      </pc:sldChg>
      <pc:sldChg chg="modSp add mod">
        <pc:chgData name="Güler Demir" userId="51ad5cf4d1839854" providerId="LiveId" clId="{63C238F5-3A0E-458B-919B-377673C32D01}" dt="2025-08-01T17:31:00.232" v="10945" actId="14100"/>
        <pc:sldMkLst>
          <pc:docMk/>
          <pc:sldMk cId="3125581921" sldId="285"/>
        </pc:sldMkLst>
      </pc:sldChg>
      <pc:sldChg chg="modSp add del mod">
        <pc:chgData name="Güler Demir" userId="51ad5cf4d1839854" providerId="LiveId" clId="{63C238F5-3A0E-458B-919B-377673C32D01}" dt="2025-08-01T12:59:52.723" v="7083" actId="47"/>
        <pc:sldMkLst>
          <pc:docMk/>
          <pc:sldMk cId="90709521" sldId="286"/>
        </pc:sldMkLst>
      </pc:sldChg>
      <pc:sldChg chg="modSp add mod">
        <pc:chgData name="Güler Demir" userId="51ad5cf4d1839854" providerId="LiveId" clId="{63C238F5-3A0E-458B-919B-377673C32D01}" dt="2025-08-01T17:34:21.340" v="11015" actId="6549"/>
        <pc:sldMkLst>
          <pc:docMk/>
          <pc:sldMk cId="289566771" sldId="286"/>
        </pc:sldMkLst>
      </pc:sldChg>
      <pc:sldChg chg="add del">
        <pc:chgData name="Güler Demir" userId="51ad5cf4d1839854" providerId="LiveId" clId="{63C238F5-3A0E-458B-919B-377673C32D01}" dt="2025-08-01T17:30:15.854" v="10938" actId="2696"/>
        <pc:sldMkLst>
          <pc:docMk/>
          <pc:sldMk cId="3277759999" sldId="286"/>
        </pc:sldMkLst>
      </pc:sldChg>
      <pc:sldChg chg="modSp add mod">
        <pc:chgData name="Güler Demir" userId="51ad5cf4d1839854" providerId="LiveId" clId="{63C238F5-3A0E-458B-919B-377673C32D01}" dt="2025-08-01T17:47:05.420" v="11096" actId="20577"/>
        <pc:sldMkLst>
          <pc:docMk/>
          <pc:sldMk cId="2993312993" sldId="287"/>
        </pc:sldMkLst>
      </pc:sldChg>
      <pc:sldChg chg="addSp modSp add del mod">
        <pc:chgData name="Güler Demir" userId="51ad5cf4d1839854" providerId="LiveId" clId="{63C238F5-3A0E-458B-919B-377673C32D01}" dt="2025-08-01T12:59:53.143" v="7084" actId="47"/>
        <pc:sldMkLst>
          <pc:docMk/>
          <pc:sldMk cId="4056335354"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8/12/2025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8/12/2025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odlis.abc-clio.com/odlis_o.html" TargetMode="External"/><Relationship Id="rId3" Type="http://schemas.openxmlformats.org/officeDocument/2006/relationships/hyperlink" Target="https://www.lisedunetwork.com/what-is-a-library-outreach-program/" TargetMode="External"/><Relationship Id="rId7" Type="http://schemas.openxmlformats.org/officeDocument/2006/relationships/hyperlink" Target="https://odlis.abc-clio.com/odlis_l.html#libraryextension" TargetMode="External"/><Relationship Id="rId2" Type="http://schemas.openxmlformats.org/officeDocument/2006/relationships/hyperlink" Target="https://preprint.press.jhu.edu/portal/sites/default/files/03_23.2adetayo_preprint.pdf" TargetMode="External"/><Relationship Id="rId1" Type="http://schemas.openxmlformats.org/officeDocument/2006/relationships/slideLayout" Target="../slideLayouts/slideLayout2.xml"/><Relationship Id="rId6" Type="http://schemas.openxmlformats.org/officeDocument/2006/relationships/hyperlink" Target="https://mothertongues.ie/2019/04/03/mother-tongues-storytelling-projects/" TargetMode="External"/><Relationship Id="rId11" Type="http://schemas.openxmlformats.org/officeDocument/2006/relationships/hyperlink" Target="https://www.investopedia.com/the-digital-divide-5116352" TargetMode="External"/><Relationship Id="rId5" Type="http://schemas.openxmlformats.org/officeDocument/2006/relationships/hyperlink" Target="https://www.researchgate.net/publication/281104558_Outreach_Programs_in_Libraries" TargetMode="External"/><Relationship Id="rId10" Type="http://schemas.openxmlformats.org/officeDocument/2006/relationships/hyperlink" Target="https://journals.indexcopernicus.com/api/file/viewByFileId/793400" TargetMode="External"/><Relationship Id="rId4" Type="http://schemas.openxmlformats.org/officeDocument/2006/relationships/hyperlink" Target="https://www.lisedunetwork.com/what-services-do-libraries-typically-offer/" TargetMode="External"/><Relationship Id="rId9" Type="http://schemas.openxmlformats.org/officeDocument/2006/relationships/hyperlink" Target="https://pls.sl.nsw.gov.au/managing-my-library/buildings-and-spaces/mobile-librari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04671" y="1128410"/>
            <a:ext cx="8891081" cy="3185808"/>
          </a:xfrm>
        </p:spPr>
        <p:txBody>
          <a:bodyPr/>
          <a:lstStyle/>
          <a:p>
            <a:pPr algn="ctr"/>
            <a:br>
              <a:rPr lang="tr-TR" sz="3200" b="1" dirty="0"/>
            </a:br>
            <a:r>
              <a:rPr lang="tr-TR" sz="3200" b="1" dirty="0">
                <a:solidFill>
                  <a:schemeClr val="tx1"/>
                </a:solidFill>
              </a:rPr>
              <a:t>BİLGİ HİZMETLERİ</a:t>
            </a:r>
            <a:br>
              <a:rPr lang="tr-TR" sz="3200" b="1" dirty="0">
                <a:solidFill>
                  <a:schemeClr val="tx1"/>
                </a:solidFill>
              </a:rPr>
            </a:br>
            <a:r>
              <a:rPr lang="tr-TR" sz="3200" b="1" dirty="0">
                <a:solidFill>
                  <a:schemeClr val="tx1"/>
                </a:solidFill>
              </a:rPr>
              <a:t>9. HAFTA </a:t>
            </a:r>
            <a:br>
              <a:rPr lang="tr-TR" sz="3200" b="1" dirty="0">
                <a:solidFill>
                  <a:schemeClr val="tx1"/>
                </a:solidFill>
              </a:rPr>
            </a:br>
            <a:r>
              <a:rPr lang="tr-TR" sz="3200" b="1" dirty="0">
                <a:solidFill>
                  <a:schemeClr val="tx1"/>
                </a:solidFill>
              </a:rPr>
              <a:t>Kütüphanelerde Topluma Yönelik Sosyal Hizmetler ve Erişim Programları</a:t>
            </a:r>
            <a:br>
              <a:rPr lang="tr-TR" sz="3200" b="1" dirty="0">
                <a:solidFill>
                  <a:schemeClr val="tx1"/>
                </a:solidFill>
              </a:rPr>
            </a:br>
            <a:r>
              <a:rPr lang="tr-TR" sz="3200" b="1" dirty="0">
                <a:solidFill>
                  <a:schemeClr val="tx1"/>
                </a:solidFill>
              </a:rPr>
              <a:t>(</a:t>
            </a:r>
            <a:r>
              <a:rPr lang="tr-TR" sz="3200" b="1" dirty="0" err="1">
                <a:solidFill>
                  <a:schemeClr val="tx1"/>
                </a:solidFill>
              </a:rPr>
              <a:t>Community</a:t>
            </a:r>
            <a:r>
              <a:rPr lang="tr-TR" sz="3200" b="1" dirty="0">
                <a:solidFill>
                  <a:schemeClr val="tx1"/>
                </a:solidFill>
              </a:rPr>
              <a:t> </a:t>
            </a:r>
            <a:r>
              <a:rPr lang="tr-TR" sz="3200" b="1" dirty="0" err="1">
                <a:solidFill>
                  <a:schemeClr val="tx1"/>
                </a:solidFill>
              </a:rPr>
              <a:t>Outreach</a:t>
            </a:r>
            <a:r>
              <a:rPr lang="tr-TR" sz="3200" b="1" dirty="0">
                <a:solidFill>
                  <a:schemeClr val="tx1"/>
                </a:solidFill>
              </a:rPr>
              <a:t> Services)</a:t>
            </a:r>
            <a:br>
              <a:rPr lang="tr-TR" sz="3200" b="1" dirty="0"/>
            </a:br>
            <a:endParaRPr lang="en-US" sz="3600" b="1" dirty="0"/>
          </a:p>
        </p:txBody>
      </p:sp>
      <p:sp>
        <p:nvSpPr>
          <p:cNvPr id="3" name="Alt Başlık 2"/>
          <p:cNvSpPr>
            <a:spLocks noGrp="1"/>
          </p:cNvSpPr>
          <p:nvPr>
            <p:ph type="subTitle" idx="1"/>
          </p:nvPr>
        </p:nvSpPr>
        <p:spPr>
          <a:xfrm>
            <a:off x="1546396" y="4787518"/>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BF06B-1BCC-FCCA-C6B7-9286520F761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5D3B6E8-004E-0E05-00BD-D61D9FD84B8F}"/>
              </a:ext>
            </a:extLst>
          </p:cNvPr>
          <p:cNvSpPr>
            <a:spLocks noGrp="1"/>
          </p:cNvSpPr>
          <p:nvPr>
            <p:ph type="title"/>
          </p:nvPr>
        </p:nvSpPr>
        <p:spPr>
          <a:xfrm>
            <a:off x="899585" y="195570"/>
            <a:ext cx="8947421" cy="499889"/>
          </a:xfrm>
        </p:spPr>
        <p:txBody>
          <a:bodyPr>
            <a:normAutofit fontScale="90000"/>
          </a:bodyPr>
          <a:lstStyle/>
          <a:p>
            <a:pPr algn="ctr"/>
            <a:r>
              <a:rPr lang="tr-TR" sz="2400" b="1" dirty="0">
                <a:solidFill>
                  <a:schemeClr val="tx1"/>
                </a:solidFill>
              </a:rPr>
              <a:t>Kitap Ödünç Verme (</a:t>
            </a:r>
            <a:r>
              <a:rPr lang="tr-TR" sz="2400" b="1" dirty="0" err="1">
                <a:solidFill>
                  <a:schemeClr val="tx1"/>
                </a:solidFill>
              </a:rPr>
              <a:t>Book</a:t>
            </a:r>
            <a:r>
              <a:rPr lang="tr-TR" sz="2400" b="1" dirty="0">
                <a:solidFill>
                  <a:schemeClr val="tx1"/>
                </a:solidFill>
              </a:rPr>
              <a:t> </a:t>
            </a:r>
            <a:r>
              <a:rPr lang="tr-TR" sz="2400" b="1" dirty="0" err="1">
                <a:solidFill>
                  <a:schemeClr val="tx1"/>
                </a:solidFill>
              </a:rPr>
              <a:t>Lending</a:t>
            </a:r>
            <a:r>
              <a:rPr lang="tr-TR" sz="2400" b="1" dirty="0">
                <a:solidFill>
                  <a:schemeClr val="tx1"/>
                </a:solidFill>
              </a:rPr>
              <a:t>)</a:t>
            </a:r>
            <a:br>
              <a:rPr lang="tr-TR" sz="2400" b="1" dirty="0">
                <a:solidFill>
                  <a:schemeClr val="tx1"/>
                </a:solidFill>
              </a:rPr>
            </a:br>
            <a:br>
              <a:rPr lang="tr-TR" sz="2400" b="1" dirty="0">
                <a:solidFill>
                  <a:schemeClr val="tx1"/>
                </a:solidFill>
              </a:rPr>
            </a:br>
            <a:endParaRPr lang="en-US" sz="2400" b="1" dirty="0"/>
          </a:p>
        </p:txBody>
      </p:sp>
      <p:sp>
        <p:nvSpPr>
          <p:cNvPr id="3" name="İçerik Yer Tutucusu 2">
            <a:extLst>
              <a:ext uri="{FF2B5EF4-FFF2-40B4-BE49-F238E27FC236}">
                <a16:creationId xmlns:a16="http://schemas.microsoft.com/office/drawing/2014/main" id="{EA78CD2E-8AA5-FE37-D1BA-1FE782FA10CC}"/>
              </a:ext>
            </a:extLst>
          </p:cNvPr>
          <p:cNvSpPr>
            <a:spLocks noGrp="1"/>
          </p:cNvSpPr>
          <p:nvPr>
            <p:ph idx="1"/>
          </p:nvPr>
        </p:nvSpPr>
        <p:spPr>
          <a:xfrm>
            <a:off x="334852" y="794677"/>
            <a:ext cx="10336392" cy="4964097"/>
          </a:xfrm>
        </p:spPr>
        <p:txBody>
          <a:bodyPr>
            <a:noAutofit/>
          </a:bodyPr>
          <a:lstStyle/>
          <a:p>
            <a:pPr marL="0" algn="l" rtl="0" eaLnBrk="1" fontAlgn="t" latinLnBrk="0" hangingPunct="1">
              <a:buNone/>
            </a:pPr>
            <a:r>
              <a:rPr lang="tr-TR" sz="1500" b="1" i="0" u="none" strike="noStrike" kern="1200" dirty="0">
                <a:solidFill>
                  <a:srgbClr val="000000"/>
                </a:solidFill>
                <a:effectLst/>
                <a:latin typeface="Trebuchet MS" panose="020B0603020202020204" pitchFamily="34" charset="0"/>
              </a:rPr>
              <a:t>Topluma yönelik programlar genellikle toplumun gereksinimlerine göre uyarlanmış kitap ödünç verme hizmetlerini içerir. Kütüphaneye gidemeyenler için kitaplar evlere, toplum merkezlerine veya diğer erişilebilir yerlere teslim edilir. Önemli detaylar aşağıda verilmektedir:</a:t>
            </a:r>
          </a:p>
          <a:p>
            <a:pPr marL="0" indent="0" fontAlgn="t"/>
            <a:r>
              <a:rPr lang="tr-TR" sz="1500" b="1" i="0" u="sng" strike="noStrike" kern="1200" dirty="0">
                <a:solidFill>
                  <a:srgbClr val="000000"/>
                </a:solidFill>
                <a:effectLst/>
                <a:latin typeface="Trebuchet MS" panose="020B0603020202020204" pitchFamily="34" charset="0"/>
              </a:rPr>
              <a:t>Eve Teslimat (Home Delivery):</a:t>
            </a:r>
            <a:r>
              <a:rPr lang="tr-TR" sz="1500" b="1" i="0" strike="noStrike" kern="1200" dirty="0">
                <a:solidFill>
                  <a:srgbClr val="000000"/>
                </a:solidFill>
                <a:effectLst/>
                <a:latin typeface="Trebuchet MS" panose="020B0603020202020204" pitchFamily="34" charset="0"/>
              </a:rPr>
              <a:t> </a:t>
            </a:r>
            <a:r>
              <a:rPr lang="tr-TR" sz="1500" b="1" i="0" u="none" strike="noStrike" kern="1200" dirty="0">
                <a:solidFill>
                  <a:srgbClr val="000000"/>
                </a:solidFill>
                <a:effectLst/>
                <a:latin typeface="Trebuchet MS" panose="020B0603020202020204" pitchFamily="34" charset="0"/>
              </a:rPr>
              <a:t>Hareket kısıtlılığı, hastalık veya diğer engeller nedeniyle kütüphaneyi ziyaret edemeyen kişiler için, kitap ve diğer materyallerin evlere teslimidir. Toplumdaki herkesin, koşulları ne olursa olsun okuma materyallerine erişebilmesini sağlar.</a:t>
            </a:r>
          </a:p>
          <a:p>
            <a:pPr marL="0" indent="0" fontAlgn="t"/>
            <a:r>
              <a:rPr lang="tr-TR" sz="1500" b="1" i="0" u="sng" strike="noStrike" kern="1200" dirty="0">
                <a:solidFill>
                  <a:srgbClr val="000000"/>
                </a:solidFill>
                <a:effectLst/>
                <a:latin typeface="Trebuchet MS" panose="020B0603020202020204" pitchFamily="34" charset="0"/>
              </a:rPr>
              <a:t>Mobil Kütüphaneler (Mobile Libraries</a:t>
            </a:r>
            <a:r>
              <a:rPr lang="tr-TR" sz="1500" b="1" i="0" u="none" strike="noStrike" kern="1200" dirty="0">
                <a:solidFill>
                  <a:srgbClr val="000000"/>
                </a:solidFill>
                <a:effectLst/>
                <a:latin typeface="Trebuchet MS" panose="020B0603020202020204" pitchFamily="34" charset="0"/>
              </a:rPr>
              <a:t>): Özellikle kırsal veya hizmet yetersizliği olan bölgelerdeki farklı mahallelere seyahat eden, kitap ve diğer kaynaklarla donatılmış araçlardır. Fiziksel kütüphaneye kolayca ulaşamayan kişilere kütüphane hizmetlerini doğrudan ulaştırmak için pratik bir çözümdür (</a:t>
            </a:r>
            <a:r>
              <a:rPr lang="en-US" sz="1500" b="1" dirty="0" err="1"/>
              <a:t>Ashikuzzaman</a:t>
            </a:r>
            <a:r>
              <a:rPr lang="tr-TR" sz="1500" b="1" dirty="0"/>
              <a:t>,  2024)</a:t>
            </a:r>
            <a:r>
              <a:rPr lang="tr-TR" sz="1500" b="1" i="0" u="none" strike="noStrike" kern="1200" dirty="0">
                <a:solidFill>
                  <a:srgbClr val="000000"/>
                </a:solidFill>
                <a:effectLst/>
                <a:latin typeface="Trebuchet MS" panose="020B0603020202020204" pitchFamily="34" charset="0"/>
              </a:rPr>
              <a:t>.</a:t>
            </a:r>
          </a:p>
          <a:p>
            <a:pPr marL="0" indent="0" fontAlgn="t"/>
            <a:r>
              <a:rPr lang="tr-TR" sz="1500" b="1" u="sng" dirty="0"/>
              <a:t>Boyut ve tasarım bakımından,</a:t>
            </a:r>
            <a:r>
              <a:rPr lang="tr-TR" sz="1500" b="1" dirty="0"/>
              <a:t> farklı gereksinimler ve alanlara uyacak şekilde çeşitlilik gösterir. Birden fazla duraklama esnekliği ve sabit yerlerden topluma ulaşma, çevre bölgelere hizmet verme olanağı</a:t>
            </a:r>
          </a:p>
          <a:p>
            <a:pPr marL="0" indent="0" fontAlgn="t"/>
            <a:r>
              <a:rPr lang="tr-TR" sz="1500" b="1" u="sng" dirty="0"/>
              <a:t>Modern mobil kütüphane araçları</a:t>
            </a:r>
            <a:r>
              <a:rPr lang="tr-TR" sz="1500" b="1" dirty="0"/>
              <a:t> genellikle geniş dermeler, teknoloji, </a:t>
            </a:r>
            <a:r>
              <a:rPr lang="tr-TR" sz="1500" b="1" dirty="0" err="1"/>
              <a:t>Wi</a:t>
            </a:r>
            <a:r>
              <a:rPr lang="tr-TR" sz="1500" b="1" dirty="0"/>
              <a:t>-Fi ve klima denetimi ile iyi donanımlıdır. Birçoğunda engelli bireyler için erişim ve araç hareketsizken iç mekan alanını artıran hareketli bölmeler bulunur.</a:t>
            </a:r>
          </a:p>
          <a:p>
            <a:pPr marL="0" indent="0" fontAlgn="t"/>
            <a:r>
              <a:rPr lang="tr-TR" sz="1500" b="1" u="sng" dirty="0"/>
              <a:t>Dermeler</a:t>
            </a:r>
            <a:r>
              <a:rPr lang="tr-TR" sz="1500" b="1" dirty="0"/>
              <a:t>, iyi bir tarama kapasitesi sunar ve rezervler aracılığıyla tüm kütüphane dermelerine erişimle desteklenir (</a:t>
            </a:r>
            <a:r>
              <a:rPr lang="tr-TR" sz="1500" b="1" dirty="0" err="1"/>
              <a:t>State</a:t>
            </a:r>
            <a:r>
              <a:rPr lang="tr-TR" sz="1500" b="1" dirty="0"/>
              <a:t> Library NSW, 2025). </a:t>
            </a:r>
          </a:p>
        </p:txBody>
      </p:sp>
    </p:spTree>
    <p:extLst>
      <p:ext uri="{BB962C8B-B14F-4D97-AF65-F5344CB8AC3E}">
        <p14:creationId xmlns:p14="http://schemas.microsoft.com/office/powerpoint/2010/main" val="3933895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A4FEF-D726-D0C1-FF97-889E0F73E26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8C9D4C6-29A4-9C23-5C6F-F858025F024D}"/>
              </a:ext>
            </a:extLst>
          </p:cNvPr>
          <p:cNvSpPr>
            <a:spLocks noGrp="1"/>
          </p:cNvSpPr>
          <p:nvPr>
            <p:ph type="title"/>
          </p:nvPr>
        </p:nvSpPr>
        <p:spPr>
          <a:xfrm>
            <a:off x="899585" y="195570"/>
            <a:ext cx="8947421" cy="499889"/>
          </a:xfrm>
        </p:spPr>
        <p:txBody>
          <a:bodyPr>
            <a:normAutofit fontScale="90000"/>
          </a:bodyPr>
          <a:lstStyle/>
          <a:p>
            <a:pPr algn="ctr"/>
            <a:r>
              <a:rPr lang="tr-TR" sz="2400" b="1" dirty="0">
                <a:solidFill>
                  <a:schemeClr val="tx1"/>
                </a:solidFill>
              </a:rPr>
              <a:t>Eğitim Programları (</a:t>
            </a:r>
            <a:r>
              <a:rPr lang="tr-TR" sz="2400" b="1" dirty="0" err="1">
                <a:solidFill>
                  <a:schemeClr val="tx1"/>
                </a:solidFill>
              </a:rPr>
              <a:t>Educational</a:t>
            </a:r>
            <a:r>
              <a:rPr lang="tr-TR" sz="2400" b="1" dirty="0">
                <a:solidFill>
                  <a:schemeClr val="tx1"/>
                </a:solidFill>
              </a:rPr>
              <a:t> Programs)</a:t>
            </a:r>
            <a:br>
              <a:rPr lang="tr-TR" sz="2400" b="1" dirty="0">
                <a:solidFill>
                  <a:schemeClr val="tx1"/>
                </a:solidFill>
              </a:rPr>
            </a:br>
            <a:br>
              <a:rPr lang="tr-TR" sz="2400" b="1" dirty="0">
                <a:solidFill>
                  <a:schemeClr val="tx1"/>
                </a:solidFill>
              </a:rPr>
            </a:br>
            <a:endParaRPr lang="en-US" sz="2400" b="1" dirty="0"/>
          </a:p>
        </p:txBody>
      </p:sp>
      <p:sp>
        <p:nvSpPr>
          <p:cNvPr id="3" name="İçerik Yer Tutucusu 2">
            <a:extLst>
              <a:ext uri="{FF2B5EF4-FFF2-40B4-BE49-F238E27FC236}">
                <a16:creationId xmlns:a16="http://schemas.microsoft.com/office/drawing/2014/main" id="{209E0C43-6833-494A-0B36-B3CA17B29BDE}"/>
              </a:ext>
            </a:extLst>
          </p:cNvPr>
          <p:cNvSpPr>
            <a:spLocks noGrp="1"/>
          </p:cNvSpPr>
          <p:nvPr>
            <p:ph idx="1"/>
          </p:nvPr>
        </p:nvSpPr>
        <p:spPr>
          <a:xfrm>
            <a:off x="334851" y="794677"/>
            <a:ext cx="10404485" cy="4769544"/>
          </a:xfrm>
        </p:spPr>
        <p:txBody>
          <a:bodyPr>
            <a:noAutofit/>
          </a:bodyPr>
          <a:lstStyle/>
          <a:p>
            <a:pPr marL="0" algn="l" rtl="0" eaLnBrk="1" fontAlgn="t" latinLnBrk="0" hangingPunct="1">
              <a:buNone/>
            </a:pPr>
            <a:r>
              <a:rPr lang="tr-TR" sz="1500" b="1" i="0" u="sng" strike="noStrike" kern="1200" dirty="0">
                <a:solidFill>
                  <a:srgbClr val="000000"/>
                </a:solidFill>
                <a:effectLst/>
                <a:latin typeface="Trebuchet MS" panose="020B0603020202020204" pitchFamily="34" charset="0"/>
              </a:rPr>
              <a:t>Eğitim programları</a:t>
            </a:r>
            <a:r>
              <a:rPr lang="tr-TR" sz="1500" b="1" i="0" u="none" strike="noStrike" kern="1200" dirty="0">
                <a:solidFill>
                  <a:srgbClr val="000000"/>
                </a:solidFill>
                <a:effectLst/>
                <a:latin typeface="Trebuchet MS" panose="020B0603020202020204" pitchFamily="34" charset="0"/>
              </a:rPr>
              <a:t>, kullanıcılara bilgiye etkili bir şekilde erişmeleri, değerlendirmeleri ve kullanmaları için gerekli beceri ve bilgileri kazandırmayı amaçlar; eleştirel düşünmeyi ve yaşam boyu öğrenmeyi teşvik eder. </a:t>
            </a:r>
          </a:p>
          <a:p>
            <a:pPr marL="0" algn="l" rtl="0" eaLnBrk="1" fontAlgn="t" latinLnBrk="0" hangingPunct="1">
              <a:buNone/>
            </a:pPr>
            <a:r>
              <a:rPr lang="tr-TR" sz="1500" b="1" i="0" u="none" strike="noStrike" kern="1200" dirty="0">
                <a:solidFill>
                  <a:srgbClr val="000000"/>
                </a:solidFill>
                <a:effectLst/>
                <a:latin typeface="Trebuchet MS" panose="020B0603020202020204" pitchFamily="34" charset="0"/>
              </a:rPr>
              <a:t>Toplulukların karmaşık bilgi ortamında </a:t>
            </a:r>
            <a:r>
              <a:rPr lang="tr-TR" sz="1500" b="1" i="0" u="sng" strike="noStrike" kern="1200" dirty="0">
                <a:solidFill>
                  <a:srgbClr val="000000"/>
                </a:solidFill>
                <a:effectLst/>
                <a:latin typeface="Trebuchet MS" panose="020B0603020202020204" pitchFamily="34" charset="0"/>
              </a:rPr>
              <a:t>etik ve sorumlu</a:t>
            </a:r>
            <a:r>
              <a:rPr lang="tr-TR" sz="1500" b="1" i="0" strike="noStrike" kern="1200" dirty="0">
                <a:solidFill>
                  <a:srgbClr val="000000"/>
                </a:solidFill>
                <a:effectLst/>
                <a:latin typeface="Trebuchet MS" panose="020B0603020202020204" pitchFamily="34" charset="0"/>
              </a:rPr>
              <a:t> </a:t>
            </a:r>
            <a:r>
              <a:rPr lang="tr-TR" sz="1500" b="1" i="0" u="none" strike="noStrike" kern="1200" dirty="0">
                <a:solidFill>
                  <a:srgbClr val="000000"/>
                </a:solidFill>
                <a:effectLst/>
                <a:latin typeface="Trebuchet MS" panose="020B0603020202020204" pitchFamily="34" charset="0"/>
              </a:rPr>
              <a:t>bir şekilde hareket etmelerini sağlar; bilgi okuryazarlığını geliştirir (</a:t>
            </a:r>
            <a:r>
              <a:rPr lang="tr-TR" sz="1500" b="1" i="0" u="none" strike="noStrike" kern="1200" dirty="0" err="1">
                <a:solidFill>
                  <a:srgbClr val="000000"/>
                </a:solidFill>
                <a:effectLst/>
                <a:latin typeface="Trebuchet MS" panose="020B0603020202020204" pitchFamily="34" charset="0"/>
              </a:rPr>
              <a:t>Manhique</a:t>
            </a:r>
            <a:r>
              <a:rPr lang="tr-TR" sz="1500" b="1" i="0" u="none" strike="noStrike" kern="1200" dirty="0">
                <a:solidFill>
                  <a:srgbClr val="000000"/>
                </a:solidFill>
                <a:effectLst/>
                <a:latin typeface="Trebuchet MS" panose="020B0603020202020204" pitchFamily="34" charset="0"/>
              </a:rPr>
              <a:t> ve </a:t>
            </a:r>
            <a:r>
              <a:rPr lang="tr-TR" sz="1500" b="1" i="0" u="none" strike="noStrike" kern="1200" dirty="0" err="1">
                <a:solidFill>
                  <a:srgbClr val="000000"/>
                </a:solidFill>
                <a:effectLst/>
                <a:latin typeface="Trebuchet MS" panose="020B0603020202020204" pitchFamily="34" charset="0"/>
              </a:rPr>
              <a:t>Casarin</a:t>
            </a:r>
            <a:r>
              <a:rPr lang="tr-TR" sz="1500" b="1" i="0" u="none" strike="noStrike" kern="1200" dirty="0">
                <a:solidFill>
                  <a:srgbClr val="000000"/>
                </a:solidFill>
                <a:effectLst/>
                <a:latin typeface="Trebuchet MS" panose="020B0603020202020204" pitchFamily="34" charset="0"/>
              </a:rPr>
              <a:t>, 2025, s. 9). </a:t>
            </a:r>
          </a:p>
          <a:p>
            <a:pPr marL="0" algn="l" rtl="0" eaLnBrk="1" fontAlgn="t" latinLnBrk="0" hangingPunct="1">
              <a:buNone/>
            </a:pPr>
            <a:endParaRPr lang="tr-TR" sz="1500" b="1" i="0" u="none" strike="noStrike" kern="1200" dirty="0">
              <a:solidFill>
                <a:srgbClr val="000000"/>
              </a:solidFill>
              <a:effectLst/>
              <a:latin typeface="Trebuchet MS" panose="020B0603020202020204" pitchFamily="34" charset="0"/>
            </a:endParaRPr>
          </a:p>
          <a:p>
            <a:pPr marL="0" algn="ctr" fontAlgn="t">
              <a:buNone/>
            </a:pPr>
            <a:r>
              <a:rPr lang="tr-TR" sz="1500" b="1" i="0" u="sng" strike="noStrike" kern="1200" dirty="0">
                <a:solidFill>
                  <a:srgbClr val="000000"/>
                </a:solidFill>
                <a:effectLst/>
                <a:latin typeface="Trebuchet MS" panose="020B0603020202020204" pitchFamily="34" charset="0"/>
              </a:rPr>
              <a:t>Belli </a:t>
            </a:r>
            <a:r>
              <a:rPr lang="tr-TR" sz="1500" b="1" u="sng" dirty="0">
                <a:solidFill>
                  <a:srgbClr val="000000"/>
                </a:solidFill>
                <a:latin typeface="Trebuchet MS" panose="020B0603020202020204" pitchFamily="34" charset="0"/>
              </a:rPr>
              <a:t>başlı örnekleri </a:t>
            </a:r>
            <a:r>
              <a:rPr lang="tr-TR" sz="1500" b="1" dirty="0">
                <a:solidFill>
                  <a:srgbClr val="000000"/>
                </a:solidFill>
                <a:latin typeface="Trebuchet MS" panose="020B0603020202020204" pitchFamily="34" charset="0"/>
              </a:rPr>
              <a:t>(</a:t>
            </a:r>
            <a:r>
              <a:rPr lang="en-US" sz="1500" b="1" dirty="0" err="1"/>
              <a:t>Ashikuzzaman</a:t>
            </a:r>
            <a:r>
              <a:rPr lang="tr-TR" sz="1500" b="1" dirty="0"/>
              <a:t>,  2024)</a:t>
            </a:r>
            <a:r>
              <a:rPr lang="tr-TR" sz="1500" b="1" dirty="0">
                <a:solidFill>
                  <a:srgbClr val="000000"/>
                </a:solidFill>
                <a:latin typeface="Trebuchet MS" panose="020B0603020202020204" pitchFamily="34" charset="0"/>
              </a:rPr>
              <a:t>:</a:t>
            </a:r>
          </a:p>
          <a:p>
            <a:pPr marL="0" indent="0" fontAlgn="t"/>
            <a:r>
              <a:rPr lang="tr-TR" sz="1500" b="1" u="sng" dirty="0">
                <a:solidFill>
                  <a:srgbClr val="000000"/>
                </a:solidFill>
                <a:latin typeface="Trebuchet MS" panose="020B0603020202020204" pitchFamily="34" charset="0"/>
              </a:rPr>
              <a:t>Atölyeler ve Dersler (</a:t>
            </a:r>
            <a:r>
              <a:rPr lang="tr-TR" sz="1500" b="1" u="sng" dirty="0" err="1">
                <a:solidFill>
                  <a:srgbClr val="000000"/>
                </a:solidFill>
                <a:latin typeface="Trebuchet MS" panose="020B0603020202020204" pitchFamily="34" charset="0"/>
              </a:rPr>
              <a:t>Workshops</a:t>
            </a:r>
            <a:r>
              <a:rPr lang="tr-TR" sz="1500" b="1" u="sng" dirty="0">
                <a:solidFill>
                  <a:srgbClr val="000000"/>
                </a:solidFill>
                <a:latin typeface="Trebuchet MS" panose="020B0603020202020204" pitchFamily="34" charset="0"/>
              </a:rPr>
              <a:t> </a:t>
            </a:r>
            <a:r>
              <a:rPr lang="tr-TR" sz="1500" b="1" u="sng" dirty="0" err="1">
                <a:solidFill>
                  <a:srgbClr val="000000"/>
                </a:solidFill>
                <a:latin typeface="Trebuchet MS" panose="020B0603020202020204" pitchFamily="34" charset="0"/>
              </a:rPr>
              <a:t>and</a:t>
            </a:r>
            <a:r>
              <a:rPr lang="tr-TR" sz="1500" b="1" u="sng" dirty="0">
                <a:solidFill>
                  <a:srgbClr val="000000"/>
                </a:solidFill>
                <a:latin typeface="Trebuchet MS" panose="020B0603020202020204" pitchFamily="34" charset="0"/>
              </a:rPr>
              <a:t> </a:t>
            </a:r>
            <a:r>
              <a:rPr lang="tr-TR" sz="1500" b="1" u="sng" dirty="0" err="1">
                <a:solidFill>
                  <a:srgbClr val="000000"/>
                </a:solidFill>
                <a:latin typeface="Trebuchet MS" panose="020B0603020202020204" pitchFamily="34" charset="0"/>
              </a:rPr>
              <a:t>Classes</a:t>
            </a:r>
            <a:r>
              <a:rPr lang="tr-TR" sz="1500" b="1" u="sng" dirty="0">
                <a:solidFill>
                  <a:srgbClr val="000000"/>
                </a:solidFill>
                <a:latin typeface="Trebuchet MS" panose="020B0603020202020204" pitchFamily="34" charset="0"/>
              </a:rPr>
              <a:t>)</a:t>
            </a:r>
            <a:r>
              <a:rPr lang="tr-TR" sz="1500" b="1" dirty="0">
                <a:solidFill>
                  <a:srgbClr val="000000"/>
                </a:solidFill>
                <a:latin typeface="Trebuchet MS" panose="020B0603020202020204" pitchFamily="34" charset="0"/>
              </a:rPr>
              <a:t>: Kütüphaneler, dijital okuryazarlık, finansal okuryazarlık, sağlık bilgileri ve dil öğrenimi gibi çeşitli konularda eğitim atölyeleri sunar. Bu programlar, toplum üyelerine yaşam kalitelerini artırabilecek değerli beceri ve bilgiler kazandırmak için tasarlanmıştır.</a:t>
            </a:r>
          </a:p>
          <a:p>
            <a:pPr marL="0" indent="0" fontAlgn="t"/>
            <a:r>
              <a:rPr lang="tr-TR" sz="1500" b="1" u="sng" dirty="0">
                <a:solidFill>
                  <a:srgbClr val="000000"/>
                </a:solidFill>
                <a:latin typeface="Trebuchet MS" panose="020B0603020202020204" pitchFamily="34" charset="0"/>
              </a:rPr>
              <a:t>Okuryazarlık Programları (</a:t>
            </a:r>
            <a:r>
              <a:rPr lang="tr-TR" sz="1500" b="1" u="sng" dirty="0" err="1">
                <a:solidFill>
                  <a:srgbClr val="000000"/>
                </a:solidFill>
                <a:latin typeface="Trebuchet MS" panose="020B0603020202020204" pitchFamily="34" charset="0"/>
              </a:rPr>
              <a:t>Literacy</a:t>
            </a:r>
            <a:r>
              <a:rPr lang="tr-TR" sz="1500" b="1" u="sng" dirty="0">
                <a:solidFill>
                  <a:srgbClr val="000000"/>
                </a:solidFill>
                <a:latin typeface="Trebuchet MS" panose="020B0603020202020204" pitchFamily="34" charset="0"/>
              </a:rPr>
              <a:t> Programs</a:t>
            </a:r>
            <a:r>
              <a:rPr lang="tr-TR" sz="1500" b="1" dirty="0">
                <a:solidFill>
                  <a:srgbClr val="000000"/>
                </a:solidFill>
                <a:latin typeface="Trebuchet MS" panose="020B0603020202020204" pitchFamily="34" charset="0"/>
              </a:rPr>
              <a:t>): Genellikle farklı yaş gruplarında okuryazarlığı teşvik etmeye odaklanır. Çocuklar için erken okuryazarlık programları, gençler için okuma kulüpleri veya okuma ve yazma becerilerini geliştirmeyi amaçlayan yetişkin okuryazarlık derslerini içerebilir.</a:t>
            </a:r>
          </a:p>
          <a:p>
            <a:pPr marL="0" indent="0" fontAlgn="t"/>
            <a:r>
              <a:rPr lang="tr-TR" sz="1500" b="1" u="sng" dirty="0">
                <a:solidFill>
                  <a:srgbClr val="000000"/>
                </a:solidFill>
                <a:latin typeface="Trebuchet MS" panose="020B0603020202020204" pitchFamily="34" charset="0"/>
              </a:rPr>
              <a:t>Ödev Yardımı (</a:t>
            </a:r>
            <a:r>
              <a:rPr lang="tr-TR" sz="1500" b="1" u="sng" dirty="0" err="1">
                <a:solidFill>
                  <a:srgbClr val="000000"/>
                </a:solidFill>
                <a:latin typeface="Trebuchet MS" panose="020B0603020202020204" pitchFamily="34" charset="0"/>
              </a:rPr>
              <a:t>Homework</a:t>
            </a:r>
            <a:r>
              <a:rPr lang="tr-TR" sz="1500" b="1" u="sng" dirty="0">
                <a:solidFill>
                  <a:srgbClr val="000000"/>
                </a:solidFill>
                <a:latin typeface="Trebuchet MS" panose="020B0603020202020204" pitchFamily="34" charset="0"/>
              </a:rPr>
              <a:t> Assistance):</a:t>
            </a:r>
            <a:r>
              <a:rPr lang="tr-TR" sz="1500" b="1" dirty="0">
                <a:solidFill>
                  <a:srgbClr val="000000"/>
                </a:solidFill>
                <a:latin typeface="Trebuchet MS" panose="020B0603020202020204" pitchFamily="34" charset="0"/>
              </a:rPr>
              <a:t> Öğrenciler için kütüphaneler, yüz yüze veya çevrimiçi olarak okul sonrası programları veya ödev yardım oturumları sağlayabilir. Bu hizmetler, öğrencilere okul saatleri dışında gereksinim duydukları kaynakları ve yardımı sağlayarak akademik başarıyı destekler.</a:t>
            </a:r>
            <a:endParaRPr lang="tr-TR" sz="1500" b="1" i="0" u="none" strike="noStrike" kern="1200" dirty="0">
              <a:solidFill>
                <a:srgbClr val="000000"/>
              </a:solidFill>
              <a:effectLst/>
              <a:latin typeface="Trebuchet MS" panose="020B0603020202020204" pitchFamily="34" charset="0"/>
            </a:endParaRPr>
          </a:p>
        </p:txBody>
      </p:sp>
    </p:spTree>
    <p:extLst>
      <p:ext uri="{BB962C8B-B14F-4D97-AF65-F5344CB8AC3E}">
        <p14:creationId xmlns:p14="http://schemas.microsoft.com/office/powerpoint/2010/main" val="3294612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1CCE0-5501-98C9-BA7D-02B8D59B13A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57B7267-8576-DB9B-A7DC-69C4A22F04F2}"/>
              </a:ext>
            </a:extLst>
          </p:cNvPr>
          <p:cNvSpPr>
            <a:spLocks noGrp="1"/>
          </p:cNvSpPr>
          <p:nvPr>
            <p:ph type="title"/>
          </p:nvPr>
        </p:nvSpPr>
        <p:spPr>
          <a:xfrm>
            <a:off x="924129" y="294788"/>
            <a:ext cx="9550312" cy="499889"/>
          </a:xfrm>
        </p:spPr>
        <p:txBody>
          <a:bodyPr>
            <a:normAutofit fontScale="90000"/>
          </a:bodyPr>
          <a:lstStyle/>
          <a:p>
            <a:pPr algn="ctr"/>
            <a:r>
              <a:rPr lang="tr-TR" sz="2400" b="1" dirty="0">
                <a:solidFill>
                  <a:schemeClr val="tx1"/>
                </a:solidFill>
              </a:rPr>
              <a:t>Kültürel ve Eğlence Etkinlikleri (</a:t>
            </a:r>
            <a:r>
              <a:rPr lang="tr-TR" sz="2400" b="1" dirty="0" err="1">
                <a:solidFill>
                  <a:schemeClr val="tx1"/>
                </a:solidFill>
              </a:rPr>
              <a:t>Cultural</a:t>
            </a:r>
            <a:r>
              <a:rPr lang="tr-TR" sz="2400" b="1" dirty="0">
                <a:solidFill>
                  <a:schemeClr val="tx1"/>
                </a:solidFill>
              </a:rPr>
              <a:t> </a:t>
            </a:r>
            <a:r>
              <a:rPr lang="tr-TR" sz="2400" b="1" dirty="0" err="1">
                <a:solidFill>
                  <a:schemeClr val="tx1"/>
                </a:solidFill>
              </a:rPr>
              <a:t>and</a:t>
            </a:r>
            <a:r>
              <a:rPr lang="tr-TR" sz="2400" b="1" dirty="0">
                <a:solidFill>
                  <a:schemeClr val="tx1"/>
                </a:solidFill>
              </a:rPr>
              <a:t> </a:t>
            </a:r>
            <a:r>
              <a:rPr lang="tr-TR" sz="2400" b="1" dirty="0" err="1">
                <a:solidFill>
                  <a:schemeClr val="tx1"/>
                </a:solidFill>
              </a:rPr>
              <a:t>Recreational</a:t>
            </a:r>
            <a:r>
              <a:rPr lang="tr-TR" sz="2400" b="1" dirty="0">
                <a:solidFill>
                  <a:schemeClr val="tx1"/>
                </a:solidFill>
              </a:rPr>
              <a:t> </a:t>
            </a:r>
            <a:r>
              <a:rPr lang="tr-TR" sz="2400" b="1" dirty="0" err="1">
                <a:solidFill>
                  <a:schemeClr val="tx1"/>
                </a:solidFill>
              </a:rPr>
              <a:t>Activities</a:t>
            </a:r>
            <a:r>
              <a:rPr lang="tr-TR" sz="2400" b="1" dirty="0">
                <a:solidFill>
                  <a:schemeClr val="tx1"/>
                </a:solidFill>
              </a:rPr>
              <a:t>)</a:t>
            </a:r>
            <a:br>
              <a:rPr lang="tr-TR" sz="2400" b="1" dirty="0">
                <a:solidFill>
                  <a:schemeClr val="tx1"/>
                </a:solidFill>
              </a:rPr>
            </a:br>
            <a:br>
              <a:rPr lang="tr-TR" sz="2400" b="1" dirty="0">
                <a:solidFill>
                  <a:schemeClr val="tx1"/>
                </a:solidFill>
              </a:rPr>
            </a:br>
            <a:endParaRPr lang="en-US" sz="2400" b="1" dirty="0"/>
          </a:p>
        </p:txBody>
      </p:sp>
      <p:sp>
        <p:nvSpPr>
          <p:cNvPr id="3" name="İçerik Yer Tutucusu 2">
            <a:extLst>
              <a:ext uri="{FF2B5EF4-FFF2-40B4-BE49-F238E27FC236}">
                <a16:creationId xmlns:a16="http://schemas.microsoft.com/office/drawing/2014/main" id="{946943F2-DBDB-A88D-4117-D20DEFBA673D}"/>
              </a:ext>
            </a:extLst>
          </p:cNvPr>
          <p:cNvSpPr>
            <a:spLocks noGrp="1"/>
          </p:cNvSpPr>
          <p:nvPr>
            <p:ph idx="1"/>
          </p:nvPr>
        </p:nvSpPr>
        <p:spPr>
          <a:xfrm>
            <a:off x="924129" y="877362"/>
            <a:ext cx="9626272" cy="4492306"/>
          </a:xfrm>
        </p:spPr>
        <p:txBody>
          <a:bodyPr>
            <a:noAutofit/>
          </a:bodyPr>
          <a:lstStyle/>
          <a:p>
            <a:pPr marL="0" indent="0" fontAlgn="t"/>
            <a:r>
              <a:rPr lang="tr-TR" sz="1600" b="1" i="0" u="none" strike="noStrike" kern="1200" dirty="0">
                <a:solidFill>
                  <a:srgbClr val="000000"/>
                </a:solidFill>
                <a:effectLst/>
                <a:latin typeface="Trebuchet MS" panose="020B0603020202020204" pitchFamily="34" charset="0"/>
              </a:rPr>
              <a:t>Kütüphaneler, </a:t>
            </a:r>
            <a:r>
              <a:rPr lang="tr-TR" sz="1600" b="1" i="0" u="sng" strike="noStrike" kern="1200" dirty="0">
                <a:solidFill>
                  <a:srgbClr val="000000"/>
                </a:solidFill>
                <a:effectLst/>
                <a:latin typeface="Trebuchet MS" panose="020B0603020202020204" pitchFamily="34" charset="0"/>
              </a:rPr>
              <a:t>film günleri/geceleri</a:t>
            </a:r>
            <a:r>
              <a:rPr lang="tr-TR" sz="1600" b="1" i="0" u="none" strike="noStrike" kern="1200" dirty="0">
                <a:solidFill>
                  <a:srgbClr val="000000"/>
                </a:solidFill>
                <a:effectLst/>
                <a:latin typeface="Trebuchet MS" panose="020B0603020202020204" pitchFamily="34" charset="0"/>
              </a:rPr>
              <a:t>, </a:t>
            </a:r>
            <a:r>
              <a:rPr lang="tr-TR" sz="1600" b="1" i="0" u="sng" strike="noStrike" kern="1200" dirty="0">
                <a:solidFill>
                  <a:srgbClr val="000000"/>
                </a:solidFill>
                <a:effectLst/>
                <a:latin typeface="Trebuchet MS" panose="020B0603020202020204" pitchFamily="34" charset="0"/>
              </a:rPr>
              <a:t>yazar söyleşileri</a:t>
            </a:r>
            <a:r>
              <a:rPr lang="tr-TR" sz="1600" b="1" i="0" u="none" strike="noStrike" kern="1200" dirty="0">
                <a:solidFill>
                  <a:srgbClr val="000000"/>
                </a:solidFill>
                <a:effectLst/>
                <a:latin typeface="Trebuchet MS" panose="020B0603020202020204" pitchFamily="34" charset="0"/>
              </a:rPr>
              <a:t> ve </a:t>
            </a:r>
            <a:r>
              <a:rPr lang="tr-TR" sz="1600" b="1" i="0" u="sng" strike="noStrike" kern="1200" dirty="0">
                <a:solidFill>
                  <a:srgbClr val="000000"/>
                </a:solidFill>
                <a:effectLst/>
                <a:latin typeface="Trebuchet MS" panose="020B0603020202020204" pitchFamily="34" charset="0"/>
              </a:rPr>
              <a:t>sanat programları</a:t>
            </a:r>
            <a:r>
              <a:rPr lang="tr-TR" sz="1600" b="1" i="0" u="none" strike="noStrike" kern="1200" dirty="0">
                <a:solidFill>
                  <a:srgbClr val="000000"/>
                </a:solidFill>
                <a:effectLst/>
                <a:latin typeface="Trebuchet MS" panose="020B0603020202020204" pitchFamily="34" charset="0"/>
              </a:rPr>
              <a:t> gibi etkinlikler sunarak kültürel zenginleşmede de rol oynar. Bu etkinlikler, eğitici ve eğlenceli vakit geçirme olanağı sağlar ve bir topluluk duygusu geliştirir (</a:t>
            </a:r>
            <a:r>
              <a:rPr lang="en-US" sz="1600" b="1" dirty="0" err="1"/>
              <a:t>Ashikuzzaman</a:t>
            </a:r>
            <a:r>
              <a:rPr lang="tr-TR" sz="1600" b="1" dirty="0"/>
              <a:t>,  2024).</a:t>
            </a:r>
            <a:endParaRPr lang="tr-TR" sz="1600" b="1" i="0" u="none" strike="noStrike" kern="1200" dirty="0">
              <a:solidFill>
                <a:srgbClr val="000000"/>
              </a:solidFill>
              <a:effectLst/>
              <a:latin typeface="Trebuchet MS" panose="020B0603020202020204" pitchFamily="34" charset="0"/>
            </a:endParaRPr>
          </a:p>
          <a:p>
            <a:pPr marL="0" indent="0" fontAlgn="t"/>
            <a:r>
              <a:rPr lang="tr-TR" sz="1600" b="1" i="0" u="none" strike="noStrike" kern="1200" dirty="0">
                <a:solidFill>
                  <a:srgbClr val="000000"/>
                </a:solidFill>
                <a:effectLst/>
                <a:latin typeface="Trebuchet MS" panose="020B0603020202020204" pitchFamily="34" charset="0"/>
              </a:rPr>
              <a:t>Kültürel çeşitliliği temsil eden kültürel etkinlikler de (</a:t>
            </a:r>
            <a:r>
              <a:rPr lang="tr-TR" sz="1600" b="1" dirty="0" err="1">
                <a:solidFill>
                  <a:srgbClr val="000000"/>
                </a:solidFill>
                <a:latin typeface="Trebuchet MS" panose="020B0603020202020204" pitchFamily="34" charset="0"/>
              </a:rPr>
              <a:t>Moharil</a:t>
            </a:r>
            <a:r>
              <a:rPr lang="tr-TR" sz="1600" b="1" dirty="0">
                <a:solidFill>
                  <a:srgbClr val="000000"/>
                </a:solidFill>
                <a:latin typeface="Trebuchet MS" panose="020B0603020202020204" pitchFamily="34" charset="0"/>
              </a:rPr>
              <a:t>, 2010, s. 201), </a:t>
            </a:r>
            <a:r>
              <a:rPr lang="tr-TR" sz="1600" b="1" u="sng" dirty="0">
                <a:solidFill>
                  <a:srgbClr val="000000"/>
                </a:solidFill>
                <a:latin typeface="Trebuchet MS" panose="020B0603020202020204" pitchFamily="34" charset="0"/>
              </a:rPr>
              <a:t>kültürel k</a:t>
            </a:r>
            <a:r>
              <a:rPr lang="tr-TR" sz="1600" b="1" i="0" u="sng" strike="noStrike" kern="1200" dirty="0">
                <a:solidFill>
                  <a:srgbClr val="000000"/>
                </a:solidFill>
                <a:effectLst/>
                <a:latin typeface="Trebuchet MS" panose="020B0603020202020204" pitchFamily="34" charset="0"/>
              </a:rPr>
              <a:t>apsayıcılık</a:t>
            </a:r>
            <a:r>
              <a:rPr lang="tr-TR" sz="1600" b="1" i="0" u="none" strike="noStrike" kern="1200" dirty="0">
                <a:solidFill>
                  <a:srgbClr val="000000"/>
                </a:solidFill>
                <a:effectLst/>
                <a:latin typeface="Trebuchet MS" panose="020B0603020202020204" pitchFamily="34" charset="0"/>
              </a:rPr>
              <a:t> anlamında önemlidir.</a:t>
            </a:r>
          </a:p>
          <a:p>
            <a:pPr marL="0" indent="0" fontAlgn="t"/>
            <a:r>
              <a:rPr lang="tr-TR" sz="1600" b="1" i="0" u="none" strike="noStrike" kern="1200" dirty="0">
                <a:solidFill>
                  <a:srgbClr val="000000"/>
                </a:solidFill>
                <a:effectLst/>
                <a:latin typeface="Trebuchet MS" panose="020B0603020202020204" pitchFamily="34" charset="0"/>
              </a:rPr>
              <a:t>Kütüphaneler, farklı topluluklara hitap eden anlamlı programlar geliştirmek için finansal kısıtlamaları, personel sayısını, altyapıyı, kültürel farklılıkları ve iletişim tarzlarını göz önünde bulundurmalı</a:t>
            </a:r>
          </a:p>
          <a:p>
            <a:pPr marL="0" indent="0" fontAlgn="t"/>
            <a:r>
              <a:rPr lang="tr-TR" sz="1600" b="1" i="0" u="none" strike="noStrike" kern="1200" dirty="0">
                <a:solidFill>
                  <a:srgbClr val="000000"/>
                </a:solidFill>
                <a:effectLst/>
                <a:latin typeface="Trebuchet MS" panose="020B0603020202020204" pitchFamily="34" charset="0"/>
              </a:rPr>
              <a:t>Ayrıca, iletişim için en iyi kanalları belirlemeli, dil engellerini aşmalı ve programlarının bireyler ve toplum üzerindeki </a:t>
            </a:r>
            <a:r>
              <a:rPr lang="tr-TR" sz="1600" b="1" dirty="0">
                <a:solidFill>
                  <a:srgbClr val="000000"/>
                </a:solidFill>
                <a:latin typeface="Trebuchet MS" panose="020B0603020202020204" pitchFamily="34" charset="0"/>
              </a:rPr>
              <a:t>etkisini ölçmeli (</a:t>
            </a:r>
            <a:r>
              <a:rPr lang="tr-TR" sz="1600" b="1" dirty="0" err="1">
                <a:solidFill>
                  <a:srgbClr val="000000"/>
                </a:solidFill>
                <a:latin typeface="Trebuchet MS" panose="020B0603020202020204" pitchFamily="34" charset="0"/>
              </a:rPr>
              <a:t>Moharil</a:t>
            </a:r>
            <a:r>
              <a:rPr lang="tr-TR" sz="1600" b="1" dirty="0">
                <a:solidFill>
                  <a:srgbClr val="000000"/>
                </a:solidFill>
                <a:latin typeface="Trebuchet MS" panose="020B0603020202020204" pitchFamily="34" charset="0"/>
              </a:rPr>
              <a:t>, 2010, s. 202).</a:t>
            </a:r>
          </a:p>
          <a:p>
            <a:pPr marL="0" indent="0" fontAlgn="t"/>
            <a:r>
              <a:rPr lang="tr-TR" sz="1600" b="1" dirty="0">
                <a:solidFill>
                  <a:srgbClr val="000000"/>
                </a:solidFill>
                <a:latin typeface="Trebuchet MS" panose="020B0603020202020204" pitchFamily="34" charset="0"/>
              </a:rPr>
              <a:t>Örneğin bir üniversite kütüphanesi, isteksiz ve/ya da yetersiz hizmet alan kişilere ulaşmak için kampüsün sınırlarının ötesine geçer. Kampüste bu açıdan dikkat edilmesi gereken belirli gruplar vardır; bunlar "nakil öğrenciler, çok kültürlü gruplar ve diğer kampüs sakinleridir« (</a:t>
            </a:r>
            <a:r>
              <a:rPr lang="en-US" sz="1600" b="1" dirty="0"/>
              <a:t>Sukula</a:t>
            </a:r>
            <a:r>
              <a:rPr lang="tr-TR" sz="1600" b="1" dirty="0"/>
              <a:t> &amp; </a:t>
            </a:r>
            <a:r>
              <a:rPr lang="tr-TR" sz="1600" b="1" dirty="0" err="1"/>
              <a:t>Awasthi</a:t>
            </a:r>
            <a:r>
              <a:rPr lang="tr-TR" sz="1600" b="1" dirty="0"/>
              <a:t>, 2019, s.</a:t>
            </a:r>
            <a:r>
              <a:rPr lang="tr-TR" sz="1600" b="1" dirty="0">
                <a:solidFill>
                  <a:srgbClr val="000000"/>
                </a:solidFill>
                <a:latin typeface="Trebuchet MS" panose="020B0603020202020204" pitchFamily="34" charset="0"/>
              </a:rPr>
              <a:t> 181).</a:t>
            </a:r>
            <a:endParaRPr lang="tr-TR" sz="1600" b="1" i="0" u="none" strike="noStrike" kern="1200" dirty="0">
              <a:solidFill>
                <a:srgbClr val="000000"/>
              </a:solidFill>
              <a:effectLst/>
              <a:latin typeface="Trebuchet MS" panose="020B0603020202020204" pitchFamily="34" charset="0"/>
            </a:endParaRPr>
          </a:p>
        </p:txBody>
      </p:sp>
    </p:spTree>
    <p:extLst>
      <p:ext uri="{BB962C8B-B14F-4D97-AF65-F5344CB8AC3E}">
        <p14:creationId xmlns:p14="http://schemas.microsoft.com/office/powerpoint/2010/main" val="172465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35B08-51A4-3970-7631-50674A342B9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F158BAE-F95D-5B18-3B9D-EE8B5D055D27}"/>
              </a:ext>
            </a:extLst>
          </p:cNvPr>
          <p:cNvSpPr>
            <a:spLocks noGrp="1"/>
          </p:cNvSpPr>
          <p:nvPr>
            <p:ph type="title"/>
          </p:nvPr>
        </p:nvSpPr>
        <p:spPr>
          <a:xfrm>
            <a:off x="296695" y="195570"/>
            <a:ext cx="9550312" cy="499889"/>
          </a:xfrm>
        </p:spPr>
        <p:txBody>
          <a:bodyPr>
            <a:normAutofit fontScale="90000"/>
          </a:bodyPr>
          <a:lstStyle/>
          <a:p>
            <a:pPr algn="ctr"/>
            <a:r>
              <a:rPr lang="tr-TR" sz="2400" b="1" dirty="0">
                <a:solidFill>
                  <a:schemeClr val="tx1"/>
                </a:solidFill>
              </a:rPr>
              <a:t>Kültürel ve Eğlence Etkinlikleri (</a:t>
            </a:r>
            <a:r>
              <a:rPr lang="tr-TR" sz="2400" b="1" dirty="0" err="1">
                <a:solidFill>
                  <a:schemeClr val="tx1"/>
                </a:solidFill>
              </a:rPr>
              <a:t>Cultural</a:t>
            </a:r>
            <a:r>
              <a:rPr lang="tr-TR" sz="2400" b="1" dirty="0">
                <a:solidFill>
                  <a:schemeClr val="tx1"/>
                </a:solidFill>
              </a:rPr>
              <a:t> </a:t>
            </a:r>
            <a:r>
              <a:rPr lang="tr-TR" sz="2400" b="1" dirty="0" err="1">
                <a:solidFill>
                  <a:schemeClr val="tx1"/>
                </a:solidFill>
              </a:rPr>
              <a:t>and</a:t>
            </a:r>
            <a:r>
              <a:rPr lang="tr-TR" sz="2400" b="1" dirty="0">
                <a:solidFill>
                  <a:schemeClr val="tx1"/>
                </a:solidFill>
              </a:rPr>
              <a:t> </a:t>
            </a:r>
            <a:r>
              <a:rPr lang="tr-TR" sz="2400" b="1" dirty="0" err="1">
                <a:solidFill>
                  <a:schemeClr val="tx1"/>
                </a:solidFill>
              </a:rPr>
              <a:t>Recreational</a:t>
            </a:r>
            <a:r>
              <a:rPr lang="tr-TR" sz="2400" b="1" dirty="0">
                <a:solidFill>
                  <a:schemeClr val="tx1"/>
                </a:solidFill>
              </a:rPr>
              <a:t> </a:t>
            </a:r>
            <a:r>
              <a:rPr lang="tr-TR" sz="2400" b="1" dirty="0" err="1">
                <a:solidFill>
                  <a:schemeClr val="tx1"/>
                </a:solidFill>
              </a:rPr>
              <a:t>Activities</a:t>
            </a:r>
            <a:r>
              <a:rPr lang="tr-TR" sz="2400" b="1" dirty="0">
                <a:solidFill>
                  <a:schemeClr val="tx1"/>
                </a:solidFill>
              </a:rPr>
              <a:t>)</a:t>
            </a:r>
            <a:br>
              <a:rPr lang="tr-TR" sz="2400" b="1" dirty="0">
                <a:solidFill>
                  <a:schemeClr val="tx1"/>
                </a:solidFill>
              </a:rPr>
            </a:br>
            <a:br>
              <a:rPr lang="tr-TR" sz="2400" b="1" dirty="0">
                <a:solidFill>
                  <a:schemeClr val="tx1"/>
                </a:solidFill>
              </a:rPr>
            </a:br>
            <a:endParaRPr lang="en-US" sz="2400" b="1" dirty="0"/>
          </a:p>
        </p:txBody>
      </p:sp>
      <p:sp>
        <p:nvSpPr>
          <p:cNvPr id="3" name="İçerik Yer Tutucusu 2">
            <a:extLst>
              <a:ext uri="{FF2B5EF4-FFF2-40B4-BE49-F238E27FC236}">
                <a16:creationId xmlns:a16="http://schemas.microsoft.com/office/drawing/2014/main" id="{1692B58D-8ACA-E12E-62D9-570CDD0D93B7}"/>
              </a:ext>
            </a:extLst>
          </p:cNvPr>
          <p:cNvSpPr>
            <a:spLocks noGrp="1"/>
          </p:cNvSpPr>
          <p:nvPr>
            <p:ph idx="1"/>
          </p:nvPr>
        </p:nvSpPr>
        <p:spPr>
          <a:xfrm>
            <a:off x="334851" y="794677"/>
            <a:ext cx="10457987" cy="2099302"/>
          </a:xfrm>
        </p:spPr>
        <p:txBody>
          <a:bodyPr>
            <a:noAutofit/>
          </a:bodyPr>
          <a:lstStyle/>
          <a:p>
            <a:pPr marL="0" algn="ctr" fontAlgn="t">
              <a:buNone/>
            </a:pPr>
            <a:r>
              <a:rPr lang="tr-TR" sz="1600" b="1" i="0" u="sng" strike="noStrike" kern="1200" dirty="0">
                <a:solidFill>
                  <a:srgbClr val="000000"/>
                </a:solidFill>
                <a:effectLst/>
                <a:latin typeface="Trebuchet MS" panose="020B0603020202020204" pitchFamily="34" charset="0"/>
              </a:rPr>
              <a:t>Belli </a:t>
            </a:r>
            <a:r>
              <a:rPr lang="tr-TR" sz="1600" b="1" u="sng" dirty="0">
                <a:solidFill>
                  <a:srgbClr val="000000"/>
                </a:solidFill>
                <a:latin typeface="Trebuchet MS" panose="020B0603020202020204" pitchFamily="34" charset="0"/>
              </a:rPr>
              <a:t>başlı örnekleri</a:t>
            </a:r>
            <a:endParaRPr lang="tr-TR" sz="1600" b="1" dirty="0">
              <a:solidFill>
                <a:srgbClr val="000000"/>
              </a:solidFill>
              <a:latin typeface="Trebuchet MS" panose="020B0603020202020204" pitchFamily="34" charset="0"/>
            </a:endParaRPr>
          </a:p>
          <a:p>
            <a:pPr marL="0" indent="0" algn="just" fontAlgn="t"/>
            <a:r>
              <a:rPr lang="tr-TR" sz="1600" b="1" u="sng" dirty="0">
                <a:solidFill>
                  <a:srgbClr val="000000"/>
                </a:solidFill>
                <a:latin typeface="Trebuchet MS" panose="020B0603020202020204" pitchFamily="34" charset="0"/>
              </a:rPr>
              <a:t>Hikaye Anlatımı Oturumları (</a:t>
            </a:r>
            <a:r>
              <a:rPr lang="tr-TR" sz="1600" b="1" u="sng" dirty="0" err="1">
                <a:solidFill>
                  <a:srgbClr val="000000"/>
                </a:solidFill>
                <a:latin typeface="Trebuchet MS" panose="020B0603020202020204" pitchFamily="34" charset="0"/>
              </a:rPr>
              <a:t>Storytelling</a:t>
            </a:r>
            <a:r>
              <a:rPr lang="tr-TR" sz="1600" b="1" u="sng" dirty="0">
                <a:solidFill>
                  <a:srgbClr val="000000"/>
                </a:solidFill>
                <a:latin typeface="Trebuchet MS" panose="020B0603020202020204" pitchFamily="34" charset="0"/>
              </a:rPr>
              <a:t> </a:t>
            </a:r>
            <a:r>
              <a:rPr lang="tr-TR" sz="1600" b="1" u="sng" dirty="0" err="1">
                <a:solidFill>
                  <a:srgbClr val="000000"/>
                </a:solidFill>
                <a:latin typeface="Trebuchet MS" panose="020B0603020202020204" pitchFamily="34" charset="0"/>
              </a:rPr>
              <a:t>Sessions</a:t>
            </a:r>
            <a:r>
              <a:rPr lang="tr-TR" sz="1600" b="1" u="sng" dirty="0">
                <a:solidFill>
                  <a:srgbClr val="000000"/>
                </a:solidFill>
                <a:latin typeface="Trebuchet MS" panose="020B0603020202020204" pitchFamily="34" charset="0"/>
              </a:rPr>
              <a:t>):</a:t>
            </a:r>
            <a:r>
              <a:rPr lang="tr-TR" sz="1600" b="1" dirty="0">
                <a:solidFill>
                  <a:srgbClr val="000000"/>
                </a:solidFill>
                <a:latin typeface="Trebuchet MS" panose="020B0603020202020204" pitchFamily="34" charset="0"/>
              </a:rPr>
              <a:t> Hikaye anlatımı, genç zihinleri meşgul etmek ve okuryazarlığı teşvik etmek için güçlü bir araçtır. Kütüphaneler, okullarda, toplum merkezlerinde ve hatta parklarda hikaye anlatımı oturumları düzenleyerek, geleneksel kütüphane ortamının dışında çocuklara hikayelerin büyüsünü yaşatabilir (</a:t>
            </a:r>
            <a:r>
              <a:rPr lang="en-US" sz="1600" b="1" dirty="0" err="1"/>
              <a:t>Ashikuzzaman</a:t>
            </a:r>
            <a:r>
              <a:rPr lang="tr-TR" sz="1600" b="1" dirty="0"/>
              <a:t>,  2024). </a:t>
            </a:r>
          </a:p>
          <a:p>
            <a:pPr marL="0" indent="0" algn="just" fontAlgn="t"/>
            <a:r>
              <a:rPr lang="tr-TR" sz="1600" b="1" dirty="0">
                <a:solidFill>
                  <a:srgbClr val="000000"/>
                </a:solidFill>
                <a:latin typeface="Trebuchet MS" panose="020B0603020202020204" pitchFamily="34" charset="0"/>
              </a:rPr>
              <a:t>Farklı dilleri konuşan çocuk ve ebeveynlerinin katıldığı </a:t>
            </a:r>
            <a:r>
              <a:rPr lang="tr-TR" sz="1600" b="1" u="sng" dirty="0">
                <a:solidFill>
                  <a:srgbClr val="000000"/>
                </a:solidFill>
                <a:latin typeface="Trebuchet MS" panose="020B0603020202020204" pitchFamily="34" charset="0"/>
              </a:rPr>
              <a:t>çok dilli hikaye anlatımları</a:t>
            </a:r>
            <a:r>
              <a:rPr lang="tr-TR" sz="1600" b="1" dirty="0">
                <a:solidFill>
                  <a:srgbClr val="000000"/>
                </a:solidFill>
                <a:latin typeface="Trebuchet MS" panose="020B0603020202020204" pitchFamily="34" charset="0"/>
              </a:rPr>
              <a:t>, kültürel kaynaşmayı sağlayan örnekler arasındadır (</a:t>
            </a:r>
            <a:r>
              <a:rPr lang="tr-TR" sz="1600" b="1" dirty="0" err="1"/>
              <a:t>Mother</a:t>
            </a:r>
            <a:r>
              <a:rPr lang="tr-TR" sz="1600" b="1" dirty="0"/>
              <a:t> </a:t>
            </a:r>
            <a:r>
              <a:rPr lang="tr-TR" sz="1600" b="1" dirty="0" err="1"/>
              <a:t>Tongues</a:t>
            </a:r>
            <a:r>
              <a:rPr lang="tr-TR" sz="1600" b="1" dirty="0"/>
              <a:t>, 2023). </a:t>
            </a:r>
            <a:endParaRPr lang="tr-TR" sz="1600" b="1" i="0" u="none" strike="noStrike" kern="1200" dirty="0">
              <a:solidFill>
                <a:srgbClr val="000000"/>
              </a:solidFill>
              <a:effectLst/>
              <a:latin typeface="Trebuchet MS" panose="020B0603020202020204" pitchFamily="34" charset="0"/>
            </a:endParaRPr>
          </a:p>
        </p:txBody>
      </p:sp>
      <p:pic>
        <p:nvPicPr>
          <p:cNvPr id="6" name="Resim 5">
            <a:extLst>
              <a:ext uri="{FF2B5EF4-FFF2-40B4-BE49-F238E27FC236}">
                <a16:creationId xmlns:a16="http://schemas.microsoft.com/office/drawing/2014/main" id="{63EB73DD-E5A5-0A4F-DEBA-E9E2387D1003}"/>
              </a:ext>
            </a:extLst>
          </p:cNvPr>
          <p:cNvPicPr>
            <a:picLocks noChangeAspect="1"/>
          </p:cNvPicPr>
          <p:nvPr/>
        </p:nvPicPr>
        <p:blipFill>
          <a:blip r:embed="rId2"/>
          <a:stretch>
            <a:fillRect/>
          </a:stretch>
        </p:blipFill>
        <p:spPr>
          <a:xfrm>
            <a:off x="2957208" y="3073939"/>
            <a:ext cx="5214026" cy="2786977"/>
          </a:xfrm>
          <a:prstGeom prst="rect">
            <a:avLst/>
          </a:prstGeom>
        </p:spPr>
      </p:pic>
      <p:sp>
        <p:nvSpPr>
          <p:cNvPr id="8" name="Metin kutusu 7">
            <a:extLst>
              <a:ext uri="{FF2B5EF4-FFF2-40B4-BE49-F238E27FC236}">
                <a16:creationId xmlns:a16="http://schemas.microsoft.com/office/drawing/2014/main" id="{20B3BC50-0DB6-C37B-E0DB-4D5D00229B8C}"/>
              </a:ext>
            </a:extLst>
          </p:cNvPr>
          <p:cNvSpPr txBox="1"/>
          <p:nvPr/>
        </p:nvSpPr>
        <p:spPr>
          <a:xfrm>
            <a:off x="2957208" y="5953331"/>
            <a:ext cx="5350213" cy="307777"/>
          </a:xfrm>
          <a:prstGeom prst="rect">
            <a:avLst/>
          </a:prstGeom>
          <a:noFill/>
        </p:spPr>
        <p:txBody>
          <a:bodyPr wrap="square">
            <a:spAutoFit/>
          </a:bodyPr>
          <a:lstStyle/>
          <a:p>
            <a:r>
              <a:rPr lang="en-US" sz="1400" b="1"/>
              <a:t>Mother Tongues Storytelling projects (Mother Tongues, 2023).</a:t>
            </a:r>
            <a:endParaRPr lang="tr-TR" sz="1400" b="1" dirty="0"/>
          </a:p>
        </p:txBody>
      </p:sp>
    </p:spTree>
    <p:extLst>
      <p:ext uri="{BB962C8B-B14F-4D97-AF65-F5344CB8AC3E}">
        <p14:creationId xmlns:p14="http://schemas.microsoft.com/office/powerpoint/2010/main" val="419307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BA959-3F52-609D-B56B-A4B87775513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0F1BD7A-F9AD-6DD1-8CD2-8E73B2698B27}"/>
              </a:ext>
            </a:extLst>
          </p:cNvPr>
          <p:cNvSpPr>
            <a:spLocks noGrp="1"/>
          </p:cNvSpPr>
          <p:nvPr>
            <p:ph type="title"/>
          </p:nvPr>
        </p:nvSpPr>
        <p:spPr>
          <a:xfrm>
            <a:off x="296695" y="195570"/>
            <a:ext cx="9550312" cy="499889"/>
          </a:xfrm>
        </p:spPr>
        <p:txBody>
          <a:bodyPr>
            <a:normAutofit fontScale="90000"/>
          </a:bodyPr>
          <a:lstStyle/>
          <a:p>
            <a:pPr algn="ctr"/>
            <a:r>
              <a:rPr lang="tr-TR" sz="2400" b="1" dirty="0">
                <a:solidFill>
                  <a:schemeClr val="tx1"/>
                </a:solidFill>
              </a:rPr>
              <a:t>Kültürel ve Eğlence Etkinlikleri (</a:t>
            </a:r>
            <a:r>
              <a:rPr lang="tr-TR" sz="2400" b="1" dirty="0" err="1">
                <a:solidFill>
                  <a:schemeClr val="tx1"/>
                </a:solidFill>
              </a:rPr>
              <a:t>Cultural</a:t>
            </a:r>
            <a:r>
              <a:rPr lang="tr-TR" sz="2400" b="1" dirty="0">
                <a:solidFill>
                  <a:schemeClr val="tx1"/>
                </a:solidFill>
              </a:rPr>
              <a:t> </a:t>
            </a:r>
            <a:r>
              <a:rPr lang="tr-TR" sz="2400" b="1" dirty="0" err="1">
                <a:solidFill>
                  <a:schemeClr val="tx1"/>
                </a:solidFill>
              </a:rPr>
              <a:t>and</a:t>
            </a:r>
            <a:r>
              <a:rPr lang="tr-TR" sz="2400" b="1" dirty="0">
                <a:solidFill>
                  <a:schemeClr val="tx1"/>
                </a:solidFill>
              </a:rPr>
              <a:t> </a:t>
            </a:r>
            <a:r>
              <a:rPr lang="tr-TR" sz="2400" b="1" dirty="0" err="1">
                <a:solidFill>
                  <a:schemeClr val="tx1"/>
                </a:solidFill>
              </a:rPr>
              <a:t>Recreational</a:t>
            </a:r>
            <a:r>
              <a:rPr lang="tr-TR" sz="2400" b="1" dirty="0">
                <a:solidFill>
                  <a:schemeClr val="tx1"/>
                </a:solidFill>
              </a:rPr>
              <a:t> </a:t>
            </a:r>
            <a:r>
              <a:rPr lang="tr-TR" sz="2400" b="1" dirty="0" err="1">
                <a:solidFill>
                  <a:schemeClr val="tx1"/>
                </a:solidFill>
              </a:rPr>
              <a:t>Activities</a:t>
            </a:r>
            <a:r>
              <a:rPr lang="tr-TR" sz="2400" b="1" dirty="0">
                <a:solidFill>
                  <a:schemeClr val="tx1"/>
                </a:solidFill>
              </a:rPr>
              <a:t>)</a:t>
            </a:r>
            <a:br>
              <a:rPr lang="tr-TR" sz="2400" b="1" dirty="0">
                <a:solidFill>
                  <a:schemeClr val="tx1"/>
                </a:solidFill>
              </a:rPr>
            </a:br>
            <a:br>
              <a:rPr lang="tr-TR" sz="2400" b="1" dirty="0">
                <a:solidFill>
                  <a:schemeClr val="tx1"/>
                </a:solidFill>
              </a:rPr>
            </a:br>
            <a:endParaRPr lang="en-US" sz="2400" b="1" dirty="0"/>
          </a:p>
        </p:txBody>
      </p:sp>
      <p:sp>
        <p:nvSpPr>
          <p:cNvPr id="3" name="İçerik Yer Tutucusu 2">
            <a:extLst>
              <a:ext uri="{FF2B5EF4-FFF2-40B4-BE49-F238E27FC236}">
                <a16:creationId xmlns:a16="http://schemas.microsoft.com/office/drawing/2014/main" id="{32B76CA6-5EBF-0F70-B8C0-9062EE1871F7}"/>
              </a:ext>
            </a:extLst>
          </p:cNvPr>
          <p:cNvSpPr>
            <a:spLocks noGrp="1"/>
          </p:cNvSpPr>
          <p:nvPr>
            <p:ph idx="1"/>
          </p:nvPr>
        </p:nvSpPr>
        <p:spPr>
          <a:xfrm>
            <a:off x="334851" y="794677"/>
            <a:ext cx="10594175" cy="5554608"/>
          </a:xfrm>
        </p:spPr>
        <p:txBody>
          <a:bodyPr>
            <a:noAutofit/>
          </a:bodyPr>
          <a:lstStyle/>
          <a:p>
            <a:pPr marL="0" algn="ctr" fontAlgn="t">
              <a:buNone/>
            </a:pPr>
            <a:r>
              <a:rPr lang="tr-TR" b="1" i="0" u="sng" strike="noStrike" kern="1200" dirty="0">
                <a:solidFill>
                  <a:srgbClr val="000000"/>
                </a:solidFill>
                <a:effectLst/>
                <a:latin typeface="Trebuchet MS" panose="020B0603020202020204" pitchFamily="34" charset="0"/>
              </a:rPr>
              <a:t>Belli </a:t>
            </a:r>
            <a:r>
              <a:rPr lang="tr-TR" b="1" u="sng" dirty="0">
                <a:solidFill>
                  <a:srgbClr val="000000"/>
                </a:solidFill>
                <a:latin typeface="Trebuchet MS" panose="020B0603020202020204" pitchFamily="34" charset="0"/>
              </a:rPr>
              <a:t>başlı örnekleri</a:t>
            </a:r>
            <a:endParaRPr lang="tr-TR" b="1" dirty="0">
              <a:solidFill>
                <a:srgbClr val="000000"/>
              </a:solidFill>
              <a:latin typeface="Trebuchet MS" panose="020B0603020202020204" pitchFamily="34" charset="0"/>
            </a:endParaRPr>
          </a:p>
          <a:p>
            <a:pPr marL="0" indent="0" fontAlgn="t"/>
            <a:r>
              <a:rPr lang="tr-TR" sz="1600" b="1" u="sng" dirty="0">
                <a:solidFill>
                  <a:srgbClr val="000000"/>
                </a:solidFill>
                <a:latin typeface="Trebuchet MS" panose="020B0603020202020204" pitchFamily="34" charset="0"/>
              </a:rPr>
              <a:t>Kültürel Etkinlikler (</a:t>
            </a:r>
            <a:r>
              <a:rPr lang="tr-TR" sz="1600" b="1" u="sng" dirty="0" err="1">
                <a:solidFill>
                  <a:srgbClr val="000000"/>
                </a:solidFill>
                <a:latin typeface="Trebuchet MS" panose="020B0603020202020204" pitchFamily="34" charset="0"/>
              </a:rPr>
              <a:t>Cultural</a:t>
            </a:r>
            <a:r>
              <a:rPr lang="tr-TR" sz="1600" b="1" u="sng" dirty="0">
                <a:solidFill>
                  <a:srgbClr val="000000"/>
                </a:solidFill>
                <a:latin typeface="Trebuchet MS" panose="020B0603020202020204" pitchFamily="34" charset="0"/>
              </a:rPr>
              <a:t> </a:t>
            </a:r>
            <a:r>
              <a:rPr lang="tr-TR" sz="1600" b="1" u="sng" dirty="0" err="1">
                <a:solidFill>
                  <a:srgbClr val="000000"/>
                </a:solidFill>
                <a:latin typeface="Trebuchet MS" panose="020B0603020202020204" pitchFamily="34" charset="0"/>
              </a:rPr>
              <a:t>Events</a:t>
            </a:r>
            <a:r>
              <a:rPr lang="tr-TR" sz="1600" b="1" u="sng" dirty="0">
                <a:solidFill>
                  <a:srgbClr val="000000"/>
                </a:solidFill>
                <a:latin typeface="Trebuchet MS" panose="020B0603020202020204" pitchFamily="34" charset="0"/>
              </a:rPr>
              <a:t>): </a:t>
            </a:r>
            <a:r>
              <a:rPr lang="tr-TR" sz="1600" b="1" dirty="0">
                <a:solidFill>
                  <a:srgbClr val="000000"/>
                </a:solidFill>
                <a:latin typeface="Trebuchet MS" panose="020B0603020202020204" pitchFamily="34" charset="0"/>
              </a:rPr>
              <a:t> Kütüphaneler, kültürel farkındalığı ve çeşitliliği teşvik etmede önemli bir rol oynar. Tanıtım programları, farklı kültürleri kutlayan ve topluluk uyumunu destekleyen film gösterimleri, sanat sergileri veya müzik performansları gibi kültürel etkinlikleri içerebilir (</a:t>
            </a:r>
            <a:r>
              <a:rPr lang="en-US" sz="1600" b="1" dirty="0" err="1"/>
              <a:t>Ashikuzzaman</a:t>
            </a:r>
            <a:r>
              <a:rPr lang="tr-TR" sz="1600" b="1" dirty="0"/>
              <a:t>,  2024). </a:t>
            </a:r>
          </a:p>
          <a:p>
            <a:pPr marL="0" indent="0" fontAlgn="t"/>
            <a:r>
              <a:rPr lang="tr-TR" sz="1600" b="1" u="sng" dirty="0">
                <a:solidFill>
                  <a:srgbClr val="000000"/>
                </a:solidFill>
                <a:latin typeface="Trebuchet MS" panose="020B0603020202020204" pitchFamily="34" charset="0"/>
              </a:rPr>
              <a:t>Yazar Söyleşileri ve Kitap İmza Günleri (</a:t>
            </a:r>
            <a:r>
              <a:rPr lang="en-US" sz="1600" b="1" u="sng" dirty="0">
                <a:solidFill>
                  <a:srgbClr val="000000"/>
                </a:solidFill>
                <a:latin typeface="Trebuchet MS" panose="020B0603020202020204" pitchFamily="34" charset="0"/>
              </a:rPr>
              <a:t>Author Talks and Book Signings</a:t>
            </a:r>
            <a:r>
              <a:rPr lang="tr-TR" sz="1600" b="1" u="sng" dirty="0">
                <a:solidFill>
                  <a:srgbClr val="000000"/>
                </a:solidFill>
                <a:latin typeface="Trebuchet MS" panose="020B0603020202020204" pitchFamily="34" charset="0"/>
              </a:rPr>
              <a:t>):</a:t>
            </a:r>
            <a:r>
              <a:rPr lang="tr-TR" sz="1600" b="1" dirty="0">
                <a:solidFill>
                  <a:srgbClr val="000000"/>
                </a:solidFill>
                <a:latin typeface="Trebuchet MS" panose="020B0603020202020204" pitchFamily="34" charset="0"/>
              </a:rPr>
              <a:t> Yazarları topluluk etkinliklerinde konuşmaya davet ederek, kullanıcılarına yazarlarla etkileşim kurma ve sevdikleri kitaplar hakkında daha fazla bilgi edinme fırsatı sunabilir. Bu etkinlikler, okumaya esin verebilir ve yazma sürecine ilişkin değerli bilgiler sağlayabilir (</a:t>
            </a:r>
            <a:r>
              <a:rPr lang="en-US" sz="1600" b="1" dirty="0" err="1"/>
              <a:t>Ashikuzzaman</a:t>
            </a:r>
            <a:r>
              <a:rPr lang="tr-TR" sz="1600" b="1" dirty="0"/>
              <a:t>,  2024). </a:t>
            </a:r>
          </a:p>
          <a:p>
            <a:pPr marL="0" indent="0" fontAlgn="t"/>
            <a:r>
              <a:rPr lang="tr-TR" sz="1600" b="1" dirty="0">
                <a:solidFill>
                  <a:srgbClr val="000000"/>
                </a:solidFill>
                <a:latin typeface="Trebuchet MS" panose="020B0603020202020204" pitchFamily="34" charset="0"/>
              </a:rPr>
              <a:t>Yazar söyleşileri ve kitap imza günleri, yazarlar ve okuyucular/kullanıcılar arasında kişisel bağları güçlendirir, izleyici katılımını artırır ve okuryazarlık ile toplum katılımını teşvik eder. Özellikle yazar imza günleri, okuyucunun deneyimini derinleştiren, doğrudan etkileşimi, kitap satın alımlarını ve imza olanaklarını sunan etkinliklerdir. </a:t>
            </a:r>
            <a:r>
              <a:rPr lang="tr-TR" sz="1600" b="1" dirty="0" err="1">
                <a:solidFill>
                  <a:srgbClr val="000000"/>
                </a:solidFill>
                <a:latin typeface="Trebuchet MS" panose="020B0603020202020204" pitchFamily="34" charset="0"/>
              </a:rPr>
              <a:t>Spontanelik</a:t>
            </a:r>
            <a:r>
              <a:rPr lang="tr-TR" sz="1600" b="1" dirty="0">
                <a:solidFill>
                  <a:srgbClr val="000000"/>
                </a:solidFill>
                <a:latin typeface="Trebuchet MS" panose="020B0603020202020204" pitchFamily="34" charset="0"/>
              </a:rPr>
              <a:t> ve kişisel dokunuş duygusu yaratır, yazarları daha erişilebilir ve ilişkilendirilebilir duruma getirir, bunun da nihayetinde etkilerini artırarak izleyici katılımını teşvik eder. Bu tür programlar, kütüphanelerin topluluk oluşturması, kitapları tanıtması ve hem yazarların hem de kurumun profilini yükseltmesi için olmazsa olmaz araçlar olarak sunulmaktadır (</a:t>
            </a:r>
            <a:r>
              <a:rPr lang="tr-TR" sz="1600" b="1" dirty="0" err="1"/>
              <a:t>Hooper</a:t>
            </a:r>
            <a:r>
              <a:rPr lang="tr-TR" sz="1600" b="1" dirty="0"/>
              <a:t>, 2016).</a:t>
            </a:r>
            <a:endParaRPr lang="tr-TR" sz="1600" b="1" i="0" u="none" strike="noStrike" kern="1200" dirty="0">
              <a:solidFill>
                <a:srgbClr val="000000"/>
              </a:solidFill>
              <a:effectLst/>
              <a:latin typeface="Trebuchet MS" panose="020B0603020202020204" pitchFamily="34" charset="0"/>
            </a:endParaRPr>
          </a:p>
        </p:txBody>
      </p:sp>
    </p:spTree>
    <p:extLst>
      <p:ext uri="{BB962C8B-B14F-4D97-AF65-F5344CB8AC3E}">
        <p14:creationId xmlns:p14="http://schemas.microsoft.com/office/powerpoint/2010/main" val="209156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C3A74-B711-B44E-20AD-5E73A5C5B68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53A30D5-4A9F-F4E6-6AAB-0222105E0FF5}"/>
              </a:ext>
            </a:extLst>
          </p:cNvPr>
          <p:cNvSpPr>
            <a:spLocks noGrp="1"/>
          </p:cNvSpPr>
          <p:nvPr>
            <p:ph type="title"/>
          </p:nvPr>
        </p:nvSpPr>
        <p:spPr>
          <a:xfrm>
            <a:off x="967901" y="66116"/>
            <a:ext cx="8003615" cy="389963"/>
          </a:xfrm>
        </p:spPr>
        <p:txBody>
          <a:bodyPr>
            <a:noAutofit/>
          </a:bodyPr>
          <a:lstStyle/>
          <a:p>
            <a:pPr algn="ctr"/>
            <a:r>
              <a:rPr lang="tr-TR" sz="1800" b="1" dirty="0">
                <a:solidFill>
                  <a:schemeClr val="tx1"/>
                </a:solidFill>
              </a:rPr>
              <a:t>Teknoloji Erişimi (</a:t>
            </a:r>
            <a:r>
              <a:rPr lang="tr-TR" sz="1800" b="1" dirty="0" err="1">
                <a:solidFill>
                  <a:schemeClr val="tx1"/>
                </a:solidFill>
              </a:rPr>
              <a:t>Technology</a:t>
            </a:r>
            <a:r>
              <a:rPr lang="tr-TR" sz="1800" b="1" dirty="0">
                <a:solidFill>
                  <a:schemeClr val="tx1"/>
                </a:solidFill>
              </a:rPr>
              <a:t> Access)</a:t>
            </a:r>
            <a:br>
              <a:rPr lang="tr-TR" sz="1800" b="1" dirty="0">
                <a:solidFill>
                  <a:schemeClr val="tx1"/>
                </a:solidFill>
              </a:rPr>
            </a:br>
            <a:br>
              <a:rPr lang="tr-TR" sz="1800" b="1" dirty="0">
                <a:solidFill>
                  <a:schemeClr val="tx1"/>
                </a:solidFill>
              </a:rPr>
            </a:br>
            <a:endParaRPr lang="en-US" sz="1800" b="1" dirty="0"/>
          </a:p>
        </p:txBody>
      </p:sp>
      <p:sp>
        <p:nvSpPr>
          <p:cNvPr id="3" name="İçerik Yer Tutucusu 2">
            <a:extLst>
              <a:ext uri="{FF2B5EF4-FFF2-40B4-BE49-F238E27FC236}">
                <a16:creationId xmlns:a16="http://schemas.microsoft.com/office/drawing/2014/main" id="{CDA174BC-4EFF-435A-6A63-9A978D4FEF61}"/>
              </a:ext>
            </a:extLst>
          </p:cNvPr>
          <p:cNvSpPr>
            <a:spLocks noGrp="1"/>
          </p:cNvSpPr>
          <p:nvPr>
            <p:ph idx="1"/>
          </p:nvPr>
        </p:nvSpPr>
        <p:spPr>
          <a:xfrm>
            <a:off x="374241" y="512573"/>
            <a:ext cx="9416649" cy="3735422"/>
          </a:xfrm>
        </p:spPr>
        <p:txBody>
          <a:bodyPr>
            <a:noAutofit/>
          </a:bodyPr>
          <a:lstStyle/>
          <a:p>
            <a:pPr marL="0" algn="just" fontAlgn="t">
              <a:buNone/>
            </a:pPr>
            <a:r>
              <a:rPr lang="tr-TR" sz="1500" b="1" i="0" strike="noStrike" kern="1200" dirty="0">
                <a:solidFill>
                  <a:srgbClr val="000000"/>
                </a:solidFill>
                <a:effectLst/>
                <a:latin typeface="Trebuchet MS" panose="020B0603020202020204" pitchFamily="34" charset="0"/>
              </a:rPr>
              <a:t>Dijital/sayısal uçurumu </a:t>
            </a:r>
            <a:r>
              <a:rPr lang="tr-TR" sz="1500" b="1" dirty="0"/>
              <a:t>(</a:t>
            </a:r>
            <a:r>
              <a:rPr lang="tr-TR" sz="1500" b="1" dirty="0" err="1"/>
              <a:t>digital</a:t>
            </a:r>
            <a:r>
              <a:rPr lang="tr-TR" sz="1500" b="1" dirty="0"/>
              <a:t> </a:t>
            </a:r>
            <a:r>
              <a:rPr lang="tr-TR" sz="1500" b="1" dirty="0" err="1"/>
              <a:t>gap</a:t>
            </a:r>
            <a:r>
              <a:rPr lang="tr-TR" sz="1500" b="1" dirty="0"/>
              <a:t>) </a:t>
            </a:r>
            <a:r>
              <a:rPr lang="tr-TR" sz="1500" b="1" i="0" strike="noStrike" kern="1200" dirty="0">
                <a:solidFill>
                  <a:srgbClr val="000000"/>
                </a:solidFill>
                <a:effectLst/>
                <a:latin typeface="Trebuchet MS" panose="020B0603020202020204" pitchFamily="34" charset="0"/>
              </a:rPr>
              <a:t>kapatmak, eşit toplumsal erişim için önemlidir; bilgisayarlara, internete ve diğer teknoloji kaynaklarına erişim sağlamak, tüm toplum üyelerinin dijital araçlardan ve bilgilerden yararlanabilmesini sağlar </a:t>
            </a:r>
            <a:r>
              <a:rPr lang="tr-TR" sz="1500" b="1" dirty="0">
                <a:solidFill>
                  <a:srgbClr val="000000"/>
                </a:solidFill>
                <a:latin typeface="Trebuchet MS" panose="020B0603020202020204" pitchFamily="34" charset="0"/>
              </a:rPr>
              <a:t>(</a:t>
            </a:r>
            <a:r>
              <a:rPr lang="en-US" sz="1500" b="1" dirty="0" err="1"/>
              <a:t>Ashikuzzaman</a:t>
            </a:r>
            <a:r>
              <a:rPr lang="tr-TR" sz="1500" b="1" dirty="0"/>
              <a:t>,  2024). </a:t>
            </a:r>
          </a:p>
          <a:p>
            <a:pPr marL="0" algn="just" fontAlgn="t">
              <a:buNone/>
            </a:pPr>
            <a:r>
              <a:rPr lang="tr-TR" sz="1500" b="1" dirty="0"/>
              <a:t>Teknolojinin toplum katılımındaki rolü, kütüphanelerin erişim ve etkinliğini büyük ölçüde artırmıştır. Dijital platformlar, çevrimiçi öğrenmeyi, web seminerlerini ve sanal etkinlikleri mümkün kılarak topluluk üyelerinin her yerden katılımını sağlar. E-kitaplar ve dijital koleksiyonlar, okuma materyallerine erişimi artırarak okuryazarlığı destekler. Sanal kitap kulüpleri ve tartışmalar, konumdan bağımsız olarak edebi etkileşimi teşvik ederken, sosyal medya kütüphanelerin daha geniş kitlelerle bağlantı kurmasına, güncellemeleri paylaşmasına ve etkinlikleri etkileşimli bir şekilde tanıtmasına yardımcı olur. Genel olarak, teknolojinin entegrasyonu toplum katılımını artırır ve kütüphanelerin canlı bir dijital topluluk oluşturmasına yardımcı olur (</a:t>
            </a:r>
            <a:r>
              <a:rPr lang="tr-TR" sz="1500" b="1" dirty="0" err="1"/>
              <a:t>Moharil</a:t>
            </a:r>
            <a:r>
              <a:rPr lang="tr-TR" sz="1500" b="1" dirty="0"/>
              <a:t>, 2010, s. 203). </a:t>
            </a:r>
          </a:p>
          <a:p>
            <a:pPr marL="0" algn="just" fontAlgn="t">
              <a:buNone/>
            </a:pPr>
            <a:r>
              <a:rPr lang="tr-TR" sz="1500" b="1" dirty="0"/>
              <a:t>Dijital uçurum farklı gruplar ve bölgeler arasında bilgisayar, akıllı telefon ve internet gibi modern teknolojilere eşitsiz erişim anlamına gelir. Başlangıçta (20. yy. sonları) cep telefonu erişimindeki eşitsizlikleri vurgulayan bu terim, artık teknolojiyi kullanma becerisi ve kaynaklarındaki farklılıkları da kapsamaktadır (</a:t>
            </a:r>
            <a:r>
              <a:rPr lang="sv-SE" sz="1500" b="1" dirty="0">
                <a:solidFill>
                  <a:srgbClr val="000000"/>
                </a:solidFill>
                <a:latin typeface="Trebuchet MS" panose="020B0603020202020204" pitchFamily="34" charset="0"/>
              </a:rPr>
              <a:t>Taylor, 2025</a:t>
            </a:r>
            <a:r>
              <a:rPr lang="tr-TR" sz="1500" b="1" dirty="0">
                <a:solidFill>
                  <a:srgbClr val="000000"/>
                </a:solidFill>
                <a:latin typeface="Trebuchet MS" panose="020B0603020202020204" pitchFamily="34" charset="0"/>
              </a:rPr>
              <a:t>).</a:t>
            </a:r>
            <a:endParaRPr lang="tr-TR" sz="1600" b="1" i="0" u="none" strike="noStrike" kern="1200" dirty="0">
              <a:solidFill>
                <a:srgbClr val="000000"/>
              </a:solidFill>
              <a:effectLst/>
              <a:latin typeface="Trebuchet MS" panose="020B0603020202020204" pitchFamily="34" charset="0"/>
            </a:endParaRPr>
          </a:p>
        </p:txBody>
      </p:sp>
      <p:pic>
        <p:nvPicPr>
          <p:cNvPr id="4" name="Resim 3">
            <a:extLst>
              <a:ext uri="{FF2B5EF4-FFF2-40B4-BE49-F238E27FC236}">
                <a16:creationId xmlns:a16="http://schemas.microsoft.com/office/drawing/2014/main" id="{FD044C34-946C-E6F7-70B3-F8D7474F525B}"/>
              </a:ext>
            </a:extLst>
          </p:cNvPr>
          <p:cNvPicPr>
            <a:picLocks noChangeAspect="1"/>
          </p:cNvPicPr>
          <p:nvPr/>
        </p:nvPicPr>
        <p:blipFill>
          <a:blip r:embed="rId2"/>
          <a:stretch>
            <a:fillRect/>
          </a:stretch>
        </p:blipFill>
        <p:spPr>
          <a:xfrm>
            <a:off x="2397867" y="4304489"/>
            <a:ext cx="6395937" cy="1972844"/>
          </a:xfrm>
          <a:prstGeom prst="rect">
            <a:avLst/>
          </a:prstGeom>
        </p:spPr>
      </p:pic>
      <p:sp>
        <p:nvSpPr>
          <p:cNvPr id="6" name="Metin kutusu 5">
            <a:extLst>
              <a:ext uri="{FF2B5EF4-FFF2-40B4-BE49-F238E27FC236}">
                <a16:creationId xmlns:a16="http://schemas.microsoft.com/office/drawing/2014/main" id="{A080C750-8A16-5DF7-0F2B-CFBECEFD1F24}"/>
              </a:ext>
            </a:extLst>
          </p:cNvPr>
          <p:cNvSpPr txBox="1"/>
          <p:nvPr/>
        </p:nvSpPr>
        <p:spPr>
          <a:xfrm>
            <a:off x="2743199" y="6277333"/>
            <a:ext cx="5802547" cy="276999"/>
          </a:xfrm>
          <a:prstGeom prst="rect">
            <a:avLst/>
          </a:prstGeom>
          <a:noFill/>
        </p:spPr>
        <p:txBody>
          <a:bodyPr wrap="square">
            <a:spAutoFit/>
          </a:bodyPr>
          <a:lstStyle/>
          <a:p>
            <a:r>
              <a:rPr lang="en-US" sz="1200" b="1" dirty="0"/>
              <a:t>The Digital Divide: What It Is, and What's Being Done to Close It</a:t>
            </a:r>
            <a:r>
              <a:rPr lang="tr-TR" sz="1200" b="1" dirty="0"/>
              <a:t> (Taylor, 2025). </a:t>
            </a:r>
          </a:p>
        </p:txBody>
      </p:sp>
    </p:spTree>
    <p:extLst>
      <p:ext uri="{BB962C8B-B14F-4D97-AF65-F5344CB8AC3E}">
        <p14:creationId xmlns:p14="http://schemas.microsoft.com/office/powerpoint/2010/main" val="3866315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67D75-1EF1-11B1-471B-83F0C65ABF4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B64BED4-16B6-C271-90EC-BE78D380BD9C}"/>
              </a:ext>
            </a:extLst>
          </p:cNvPr>
          <p:cNvSpPr>
            <a:spLocks noGrp="1"/>
          </p:cNvSpPr>
          <p:nvPr>
            <p:ph type="title"/>
          </p:nvPr>
        </p:nvSpPr>
        <p:spPr>
          <a:xfrm>
            <a:off x="296695" y="195570"/>
            <a:ext cx="9550312" cy="499889"/>
          </a:xfrm>
        </p:spPr>
        <p:txBody>
          <a:bodyPr>
            <a:normAutofit fontScale="90000"/>
          </a:bodyPr>
          <a:lstStyle/>
          <a:p>
            <a:pPr algn="ctr"/>
            <a:r>
              <a:rPr lang="tr-TR" sz="2400" b="1" dirty="0">
                <a:solidFill>
                  <a:schemeClr val="tx1"/>
                </a:solidFill>
              </a:rPr>
              <a:t>Teknoloji Erişimi (</a:t>
            </a:r>
            <a:r>
              <a:rPr lang="tr-TR" sz="2400" b="1" dirty="0" err="1">
                <a:solidFill>
                  <a:schemeClr val="tx1"/>
                </a:solidFill>
              </a:rPr>
              <a:t>Technology</a:t>
            </a:r>
            <a:r>
              <a:rPr lang="tr-TR" sz="2400" b="1" dirty="0">
                <a:solidFill>
                  <a:schemeClr val="tx1"/>
                </a:solidFill>
              </a:rPr>
              <a:t> Access)</a:t>
            </a:r>
            <a:br>
              <a:rPr lang="tr-TR" sz="2400" b="1" dirty="0">
                <a:solidFill>
                  <a:schemeClr val="tx1"/>
                </a:solidFill>
              </a:rPr>
            </a:br>
            <a:br>
              <a:rPr lang="tr-TR" sz="2400" b="1" dirty="0">
                <a:solidFill>
                  <a:schemeClr val="tx1"/>
                </a:solidFill>
              </a:rPr>
            </a:br>
            <a:endParaRPr lang="en-US" sz="2400" b="1" dirty="0"/>
          </a:p>
        </p:txBody>
      </p:sp>
      <p:sp>
        <p:nvSpPr>
          <p:cNvPr id="3" name="İçerik Yer Tutucusu 2">
            <a:extLst>
              <a:ext uri="{FF2B5EF4-FFF2-40B4-BE49-F238E27FC236}">
                <a16:creationId xmlns:a16="http://schemas.microsoft.com/office/drawing/2014/main" id="{4A45FBC6-E575-4794-39FE-753463943E17}"/>
              </a:ext>
            </a:extLst>
          </p:cNvPr>
          <p:cNvSpPr>
            <a:spLocks noGrp="1"/>
          </p:cNvSpPr>
          <p:nvPr>
            <p:ph idx="1"/>
          </p:nvPr>
        </p:nvSpPr>
        <p:spPr>
          <a:xfrm>
            <a:off x="334851" y="794677"/>
            <a:ext cx="10205068" cy="4803591"/>
          </a:xfrm>
        </p:spPr>
        <p:txBody>
          <a:bodyPr>
            <a:noAutofit/>
          </a:bodyPr>
          <a:lstStyle/>
          <a:p>
            <a:pPr marL="0" algn="ctr" fontAlgn="t">
              <a:buNone/>
            </a:pPr>
            <a:r>
              <a:rPr lang="tr-TR" b="1" i="0" u="sng" strike="noStrike" kern="1200" dirty="0">
                <a:solidFill>
                  <a:srgbClr val="000000"/>
                </a:solidFill>
                <a:effectLst/>
                <a:latin typeface="Trebuchet MS" panose="020B0603020202020204" pitchFamily="34" charset="0"/>
              </a:rPr>
              <a:t>Belli </a:t>
            </a:r>
            <a:r>
              <a:rPr lang="tr-TR" b="1" u="sng" dirty="0">
                <a:solidFill>
                  <a:srgbClr val="000000"/>
                </a:solidFill>
                <a:latin typeface="Trebuchet MS" panose="020B0603020202020204" pitchFamily="34" charset="0"/>
              </a:rPr>
              <a:t>başlı örnekleri (</a:t>
            </a:r>
            <a:r>
              <a:rPr lang="en-US" b="1" u="sng" dirty="0" err="1"/>
              <a:t>Ashikuzzaman</a:t>
            </a:r>
            <a:r>
              <a:rPr lang="tr-TR" b="1" u="sng" dirty="0"/>
              <a:t>,  2024):</a:t>
            </a:r>
          </a:p>
          <a:p>
            <a:pPr marL="0" indent="0" fontAlgn="t">
              <a:spcBef>
                <a:spcPts val="1200"/>
              </a:spcBef>
            </a:pPr>
            <a:r>
              <a:rPr lang="tr-TR" sz="1700" b="1" u="sng" dirty="0">
                <a:solidFill>
                  <a:srgbClr val="000000"/>
                </a:solidFill>
                <a:latin typeface="Trebuchet MS" panose="020B0603020202020204" pitchFamily="34" charset="0"/>
              </a:rPr>
              <a:t>Dijital Okuryazarlık Eğitimi (</a:t>
            </a:r>
            <a:r>
              <a:rPr lang="tr-TR" sz="1700" b="1" u="sng" dirty="0" err="1">
                <a:solidFill>
                  <a:srgbClr val="000000"/>
                </a:solidFill>
                <a:latin typeface="Trebuchet MS" panose="020B0603020202020204" pitchFamily="34" charset="0"/>
              </a:rPr>
              <a:t>Digital</a:t>
            </a:r>
            <a:r>
              <a:rPr lang="tr-TR" sz="1700" b="1" u="sng" dirty="0">
                <a:solidFill>
                  <a:srgbClr val="000000"/>
                </a:solidFill>
                <a:latin typeface="Trebuchet MS" panose="020B0603020202020204" pitchFamily="34" charset="0"/>
              </a:rPr>
              <a:t> </a:t>
            </a:r>
            <a:r>
              <a:rPr lang="tr-TR" sz="1700" b="1" u="sng" dirty="0" err="1">
                <a:solidFill>
                  <a:srgbClr val="000000"/>
                </a:solidFill>
                <a:latin typeface="Trebuchet MS" panose="020B0603020202020204" pitchFamily="34" charset="0"/>
              </a:rPr>
              <a:t>Literacy</a:t>
            </a:r>
            <a:r>
              <a:rPr lang="tr-TR" sz="1700" b="1" u="sng" dirty="0">
                <a:solidFill>
                  <a:srgbClr val="000000"/>
                </a:solidFill>
                <a:latin typeface="Trebuchet MS" panose="020B0603020202020204" pitchFamily="34" charset="0"/>
              </a:rPr>
              <a:t> Training):</a:t>
            </a:r>
            <a:r>
              <a:rPr lang="tr-TR" sz="1700" b="1" dirty="0">
                <a:solidFill>
                  <a:srgbClr val="000000"/>
                </a:solidFill>
                <a:latin typeface="Trebuchet MS" panose="020B0603020202020204" pitchFamily="34" charset="0"/>
              </a:rPr>
              <a:t> Günümüzün dijital dünyasında, çevrimiçi platformlarda gezinmek ve dijital araçları kullanabilmek olmazsa olmazdır. Kütüphaneler, erişim çalışmalarının bir parçası olarak dijital okuryazarlık eğitimi sunarak, bireylerin bilgisayarları, akıllı telefonları ve interneti etkili ve güvenli bir şekilde nasıl kullanacaklarını öğrenmelerine yardımcı olur.</a:t>
            </a:r>
          </a:p>
          <a:p>
            <a:pPr marL="0" indent="0" fontAlgn="t">
              <a:spcBef>
                <a:spcPts val="1200"/>
              </a:spcBef>
            </a:pPr>
            <a:r>
              <a:rPr lang="tr-TR" sz="1700" b="1" u="sng" dirty="0">
                <a:solidFill>
                  <a:srgbClr val="000000"/>
                </a:solidFill>
                <a:latin typeface="Trebuchet MS" panose="020B0603020202020204" pitchFamily="34" charset="0"/>
              </a:rPr>
              <a:t>Bilgisayarlara ve İnternete Erişim (</a:t>
            </a:r>
            <a:r>
              <a:rPr lang="en-US" sz="1700" b="1" u="sng" dirty="0">
                <a:solidFill>
                  <a:srgbClr val="000000"/>
                </a:solidFill>
                <a:latin typeface="Trebuchet MS" panose="020B0603020202020204" pitchFamily="34" charset="0"/>
              </a:rPr>
              <a:t>Access to Computers and the Internet</a:t>
            </a:r>
            <a:r>
              <a:rPr lang="tr-TR" sz="1700" b="1" u="sng" dirty="0">
                <a:solidFill>
                  <a:srgbClr val="000000"/>
                </a:solidFill>
                <a:latin typeface="Trebuchet MS" panose="020B0603020202020204" pitchFamily="34" charset="0"/>
              </a:rPr>
              <a:t>):</a:t>
            </a:r>
            <a:r>
              <a:rPr lang="tr-TR" sz="1700" b="1" dirty="0">
                <a:solidFill>
                  <a:srgbClr val="000000"/>
                </a:solidFill>
                <a:latin typeface="Trebuchet MS" panose="020B0603020202020204" pitchFamily="34" charset="0"/>
              </a:rPr>
              <a:t> Birçok kişi için kütüphane, bilgisayara veya internete erişebilecekleri tek yer olabilir. Erişim programları genellikle bu kaynakları toplum merkezlerine, huzurevlerine veya diğer yerlere taşıyarak herkese dijital dünyaya bağlanma olanağı sağlar.</a:t>
            </a:r>
          </a:p>
          <a:p>
            <a:pPr marL="0" indent="0" fontAlgn="t">
              <a:spcBef>
                <a:spcPts val="1200"/>
              </a:spcBef>
            </a:pPr>
            <a:r>
              <a:rPr lang="tr-TR" sz="1700" b="1" u="sng" dirty="0">
                <a:solidFill>
                  <a:srgbClr val="000000"/>
                </a:solidFill>
                <a:latin typeface="Trebuchet MS" panose="020B0603020202020204" pitchFamily="34" charset="0"/>
              </a:rPr>
              <a:t>Teknoloji Ödünç Verme (</a:t>
            </a:r>
            <a:r>
              <a:rPr lang="tr-TR" sz="1700" b="1" u="sng" dirty="0" err="1">
                <a:solidFill>
                  <a:srgbClr val="000000"/>
                </a:solidFill>
                <a:latin typeface="Trebuchet MS" panose="020B0603020202020204" pitchFamily="34" charset="0"/>
              </a:rPr>
              <a:t>Technology</a:t>
            </a:r>
            <a:r>
              <a:rPr lang="tr-TR" sz="1700" b="1" u="sng" dirty="0">
                <a:solidFill>
                  <a:srgbClr val="000000"/>
                </a:solidFill>
                <a:latin typeface="Trebuchet MS" panose="020B0603020202020204" pitchFamily="34" charset="0"/>
              </a:rPr>
              <a:t> </a:t>
            </a:r>
            <a:r>
              <a:rPr lang="tr-TR" sz="1700" b="1" u="sng" dirty="0" err="1">
                <a:solidFill>
                  <a:srgbClr val="000000"/>
                </a:solidFill>
                <a:latin typeface="Trebuchet MS" panose="020B0603020202020204" pitchFamily="34" charset="0"/>
              </a:rPr>
              <a:t>Lending</a:t>
            </a:r>
            <a:r>
              <a:rPr lang="tr-TR" sz="1700" b="1" u="sng" dirty="0">
                <a:solidFill>
                  <a:srgbClr val="000000"/>
                </a:solidFill>
                <a:latin typeface="Trebuchet MS" panose="020B0603020202020204" pitchFamily="34" charset="0"/>
              </a:rPr>
              <a:t>):</a:t>
            </a:r>
            <a:r>
              <a:rPr lang="tr-TR" sz="1700" b="1" dirty="0">
                <a:solidFill>
                  <a:srgbClr val="000000"/>
                </a:solidFill>
                <a:latin typeface="Trebuchet MS" panose="020B0603020202020204" pitchFamily="34" charset="0"/>
              </a:rPr>
              <a:t> Bazı kütüphaneler, tabletler, dizüstü bilgisayarlar veya </a:t>
            </a:r>
            <a:r>
              <a:rPr lang="tr-TR" sz="1700" b="1" dirty="0" err="1">
                <a:solidFill>
                  <a:srgbClr val="000000"/>
                </a:solidFill>
                <a:latin typeface="Trebuchet MS" panose="020B0603020202020204" pitchFamily="34" charset="0"/>
              </a:rPr>
              <a:t>Wi</a:t>
            </a:r>
            <a:r>
              <a:rPr lang="tr-TR" sz="1700" b="1" dirty="0">
                <a:solidFill>
                  <a:srgbClr val="000000"/>
                </a:solidFill>
                <a:latin typeface="Trebuchet MS" panose="020B0603020202020204" pitchFamily="34" charset="0"/>
              </a:rPr>
              <a:t>-Fi erişim noktaları gibi teknoloji cihazları için ödünç verme programları sunar. Bu hizmet, eğitim, iş arama ve bağlantıda kalma için gerekli araçları sağlayarak dijital uçurumu kapatmaya yardımcı olur.</a:t>
            </a:r>
            <a:endParaRPr lang="tr-TR" sz="1600" b="1" i="0" u="none" strike="noStrike" kern="1200" dirty="0">
              <a:solidFill>
                <a:srgbClr val="000000"/>
              </a:solidFill>
              <a:effectLst/>
              <a:latin typeface="Trebuchet MS" panose="020B0603020202020204" pitchFamily="34" charset="0"/>
            </a:endParaRPr>
          </a:p>
        </p:txBody>
      </p:sp>
    </p:spTree>
    <p:extLst>
      <p:ext uri="{BB962C8B-B14F-4D97-AF65-F5344CB8AC3E}">
        <p14:creationId xmlns:p14="http://schemas.microsoft.com/office/powerpoint/2010/main" val="2253574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510B3-E0D4-1435-B561-EEBFA7737B4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A00400C-A74E-77A4-7B93-651A4487388B}"/>
              </a:ext>
            </a:extLst>
          </p:cNvPr>
          <p:cNvSpPr>
            <a:spLocks noGrp="1"/>
          </p:cNvSpPr>
          <p:nvPr>
            <p:ph type="title"/>
          </p:nvPr>
        </p:nvSpPr>
        <p:spPr>
          <a:xfrm>
            <a:off x="296695" y="195570"/>
            <a:ext cx="9550312" cy="499889"/>
          </a:xfrm>
        </p:spPr>
        <p:txBody>
          <a:bodyPr>
            <a:normAutofit fontScale="90000"/>
          </a:bodyPr>
          <a:lstStyle/>
          <a:p>
            <a:pPr algn="ctr"/>
            <a:r>
              <a:rPr lang="tr-TR" sz="2400" b="1" dirty="0">
                <a:solidFill>
                  <a:schemeClr val="tx1"/>
                </a:solidFill>
              </a:rPr>
              <a:t>Sağlık ve Zindelik Programları (</a:t>
            </a:r>
            <a:r>
              <a:rPr lang="tr-TR" sz="2400" b="1" dirty="0" err="1">
                <a:solidFill>
                  <a:schemeClr val="tx1"/>
                </a:solidFill>
              </a:rPr>
              <a:t>Health</a:t>
            </a:r>
            <a:r>
              <a:rPr lang="tr-TR" sz="2400" b="1" dirty="0">
                <a:solidFill>
                  <a:schemeClr val="tx1"/>
                </a:solidFill>
              </a:rPr>
              <a:t> </a:t>
            </a:r>
            <a:r>
              <a:rPr lang="tr-TR" sz="2400" b="1" dirty="0" err="1">
                <a:solidFill>
                  <a:schemeClr val="tx1"/>
                </a:solidFill>
              </a:rPr>
              <a:t>and</a:t>
            </a:r>
            <a:r>
              <a:rPr lang="tr-TR" sz="2400" b="1" dirty="0">
                <a:solidFill>
                  <a:schemeClr val="tx1"/>
                </a:solidFill>
              </a:rPr>
              <a:t> </a:t>
            </a:r>
            <a:r>
              <a:rPr lang="tr-TR" sz="2400" b="1" dirty="0" err="1">
                <a:solidFill>
                  <a:schemeClr val="tx1"/>
                </a:solidFill>
              </a:rPr>
              <a:t>Wellness</a:t>
            </a:r>
            <a:r>
              <a:rPr lang="tr-TR" sz="2400" b="1" dirty="0">
                <a:solidFill>
                  <a:schemeClr val="tx1"/>
                </a:solidFill>
              </a:rPr>
              <a:t> Programs)</a:t>
            </a:r>
            <a:br>
              <a:rPr lang="tr-TR" sz="2400" b="1" dirty="0">
                <a:solidFill>
                  <a:schemeClr val="tx1"/>
                </a:solidFill>
              </a:rPr>
            </a:br>
            <a:br>
              <a:rPr lang="tr-TR" sz="2400" b="1" dirty="0">
                <a:solidFill>
                  <a:schemeClr val="tx1"/>
                </a:solidFill>
              </a:rPr>
            </a:br>
            <a:endParaRPr lang="en-US" sz="2400" b="1" dirty="0"/>
          </a:p>
        </p:txBody>
      </p:sp>
      <p:sp>
        <p:nvSpPr>
          <p:cNvPr id="3" name="İçerik Yer Tutucusu 2">
            <a:extLst>
              <a:ext uri="{FF2B5EF4-FFF2-40B4-BE49-F238E27FC236}">
                <a16:creationId xmlns:a16="http://schemas.microsoft.com/office/drawing/2014/main" id="{F47F227D-8946-5152-5E69-280B69A8C6AF}"/>
              </a:ext>
            </a:extLst>
          </p:cNvPr>
          <p:cNvSpPr>
            <a:spLocks noGrp="1"/>
          </p:cNvSpPr>
          <p:nvPr>
            <p:ph idx="1"/>
          </p:nvPr>
        </p:nvSpPr>
        <p:spPr>
          <a:xfrm>
            <a:off x="334851" y="794677"/>
            <a:ext cx="10102928" cy="5075966"/>
          </a:xfrm>
        </p:spPr>
        <p:txBody>
          <a:bodyPr>
            <a:noAutofit/>
          </a:bodyPr>
          <a:lstStyle/>
          <a:p>
            <a:pPr marL="0" algn="just" fontAlgn="t">
              <a:buNone/>
            </a:pPr>
            <a:r>
              <a:rPr lang="tr-TR" sz="1600" b="1" dirty="0">
                <a:solidFill>
                  <a:srgbClr val="000000"/>
                </a:solidFill>
                <a:latin typeface="Trebuchet MS" panose="020B0603020202020204" pitchFamily="34" charset="0"/>
              </a:rPr>
              <a:t>Farklı kesimler için erişilebilir ve güvenilir sağlık bilgisi kaynakları olarak kütüphanelerin rolü önemlidir. Halk kütüphaneleri, özellikle sınırlı sağlık hizmeti erişimi ve dijital eşitsizlikler ortamında, kişiye özel eğitim, çevrimiçi kaynaklar ve toplum sağlığı etkinlikleri sunan tanıtım programları uygulayarak sağlık bilgileri için köprü işlevi görebilir. ABD Maryland, Virginia ve Arizona’da uygulanan bu tür hizmetler, kütüphanelerin toplum gereksinimlerine nasıl uyum sağladığını, sağlık okuryazarlığını nasıl teşvik ettiğini ve güveni nasıl sağladığını göstermektedir. Erişilebilir sağlık bilgileri, bireylerin bilinçli sağlık kararları almalarını sağlamakta, bu da genel halk sağlığı sonuçlarını iyileştirmektedir</a:t>
            </a:r>
            <a:r>
              <a:rPr lang="en-US" sz="1600" b="1" dirty="0">
                <a:solidFill>
                  <a:srgbClr val="000000"/>
                </a:solidFill>
                <a:latin typeface="Trebuchet MS" panose="020B0603020202020204" pitchFamily="34" charset="0"/>
              </a:rPr>
              <a:t> </a:t>
            </a:r>
            <a:r>
              <a:rPr lang="tr-TR" sz="1600" b="1" dirty="0">
                <a:solidFill>
                  <a:srgbClr val="000000"/>
                </a:solidFill>
                <a:latin typeface="Trebuchet MS" panose="020B0603020202020204" pitchFamily="34" charset="0"/>
              </a:rPr>
              <a:t>(</a:t>
            </a:r>
            <a:r>
              <a:rPr lang="en-US" sz="1600" b="1" dirty="0">
                <a:solidFill>
                  <a:srgbClr val="000000"/>
                </a:solidFill>
                <a:latin typeface="Trebuchet MS" panose="020B0603020202020204" pitchFamily="34" charset="0"/>
              </a:rPr>
              <a:t>McDaniel</a:t>
            </a:r>
            <a:r>
              <a:rPr lang="tr-TR" sz="1600" b="1" dirty="0">
                <a:solidFill>
                  <a:srgbClr val="000000"/>
                </a:solidFill>
                <a:latin typeface="Trebuchet MS" panose="020B0603020202020204" pitchFamily="34" charset="0"/>
              </a:rPr>
              <a:t> vd., </a:t>
            </a:r>
            <a:r>
              <a:rPr lang="en-US" sz="1600" b="1" dirty="0">
                <a:solidFill>
                  <a:srgbClr val="000000"/>
                </a:solidFill>
                <a:latin typeface="Trebuchet MS" panose="020B0603020202020204" pitchFamily="34" charset="0"/>
              </a:rPr>
              <a:t>2011</a:t>
            </a:r>
            <a:r>
              <a:rPr lang="tr-TR" sz="1600" b="1" dirty="0">
                <a:solidFill>
                  <a:srgbClr val="000000"/>
                </a:solidFill>
                <a:latin typeface="Trebuchet MS" panose="020B0603020202020204" pitchFamily="34" charset="0"/>
              </a:rPr>
              <a:t>, ss.1-2, 4-10</a:t>
            </a:r>
            <a:r>
              <a:rPr lang="en-US" sz="1600" b="1" dirty="0">
                <a:solidFill>
                  <a:srgbClr val="000000"/>
                </a:solidFill>
                <a:latin typeface="Trebuchet MS" panose="020B0603020202020204" pitchFamily="34" charset="0"/>
              </a:rPr>
              <a:t>).  </a:t>
            </a:r>
            <a:endParaRPr lang="tr-TR" sz="1600" b="1" dirty="0">
              <a:solidFill>
                <a:srgbClr val="000000"/>
              </a:solidFill>
              <a:latin typeface="Trebuchet MS" panose="020B0603020202020204" pitchFamily="34" charset="0"/>
            </a:endParaRPr>
          </a:p>
          <a:p>
            <a:pPr marL="0" algn="ctr" fontAlgn="t">
              <a:buNone/>
            </a:pPr>
            <a:r>
              <a:rPr lang="tr-TR" b="1" u="sng" dirty="0">
                <a:solidFill>
                  <a:srgbClr val="000000"/>
                </a:solidFill>
                <a:latin typeface="Trebuchet MS" panose="020B0603020202020204" pitchFamily="34" charset="0"/>
              </a:rPr>
              <a:t>Belli başlı örnekleri (</a:t>
            </a:r>
            <a:r>
              <a:rPr lang="en-US" b="1" u="sng" dirty="0" err="1"/>
              <a:t>Ashikuzzaman</a:t>
            </a:r>
            <a:r>
              <a:rPr lang="tr-TR" b="1" u="sng" dirty="0"/>
              <a:t>,  2024):</a:t>
            </a:r>
          </a:p>
          <a:p>
            <a:pPr marL="0" indent="0" fontAlgn="t"/>
            <a:r>
              <a:rPr lang="tr-TR" sz="1600" b="1" u="sng" dirty="0">
                <a:solidFill>
                  <a:srgbClr val="000000"/>
                </a:solidFill>
                <a:latin typeface="Trebuchet MS" panose="020B0603020202020204" pitchFamily="34" charset="0"/>
              </a:rPr>
              <a:t>Sağlık Bilgileri (</a:t>
            </a:r>
            <a:r>
              <a:rPr lang="tr-TR" sz="1600" b="1" u="sng" dirty="0" err="1">
                <a:solidFill>
                  <a:srgbClr val="000000"/>
                </a:solidFill>
                <a:latin typeface="Trebuchet MS" panose="020B0603020202020204" pitchFamily="34" charset="0"/>
              </a:rPr>
              <a:t>Health</a:t>
            </a:r>
            <a:r>
              <a:rPr lang="tr-TR" sz="1600" b="1" u="sng" dirty="0">
                <a:solidFill>
                  <a:srgbClr val="000000"/>
                </a:solidFill>
                <a:latin typeface="Trebuchet MS" panose="020B0603020202020204" pitchFamily="34" charset="0"/>
              </a:rPr>
              <a:t> Information):</a:t>
            </a:r>
            <a:r>
              <a:rPr lang="tr-TR" sz="1600" b="1" dirty="0">
                <a:solidFill>
                  <a:srgbClr val="000000"/>
                </a:solidFill>
                <a:latin typeface="Trebuchet MS" panose="020B0603020202020204" pitchFamily="34" charset="0"/>
              </a:rPr>
              <a:t> Kütüphaneler, toplumu sağlık ve esenlik konusunda eğiten programlar sunmak için sağlık hizmeti sağlayıcılarıyla iş birliği yapabilir. Bu programlar, kronik rahatsızlıkların yönetimi, ruh sağlığı farkındalığı veya beslenme ve egzersiz üzerine atölyeler içerebilir.</a:t>
            </a:r>
          </a:p>
          <a:p>
            <a:pPr marL="0" indent="0" fontAlgn="t"/>
            <a:r>
              <a:rPr lang="tr-TR" sz="1600" b="1" u="sng" dirty="0" err="1">
                <a:solidFill>
                  <a:srgbClr val="000000"/>
                </a:solidFill>
                <a:latin typeface="Trebuchet MS" panose="020B0603020202020204" pitchFamily="34" charset="0"/>
              </a:rPr>
              <a:t>Fitness</a:t>
            </a:r>
            <a:r>
              <a:rPr lang="tr-TR" sz="1600" b="1" u="sng" dirty="0">
                <a:solidFill>
                  <a:srgbClr val="000000"/>
                </a:solidFill>
                <a:latin typeface="Trebuchet MS" panose="020B0603020202020204" pitchFamily="34" charset="0"/>
              </a:rPr>
              <a:t> ve Sağlıklı Yaşam Etkinlikleri (</a:t>
            </a:r>
            <a:r>
              <a:rPr lang="tr-TR" sz="1600" b="1" u="sng" dirty="0" err="1">
                <a:solidFill>
                  <a:srgbClr val="000000"/>
                </a:solidFill>
                <a:latin typeface="Trebuchet MS" panose="020B0603020202020204" pitchFamily="34" charset="0"/>
              </a:rPr>
              <a:t>Fitness</a:t>
            </a:r>
            <a:r>
              <a:rPr lang="tr-TR" sz="1600" b="1" u="sng" dirty="0">
                <a:solidFill>
                  <a:srgbClr val="000000"/>
                </a:solidFill>
                <a:latin typeface="Trebuchet MS" panose="020B0603020202020204" pitchFamily="34" charset="0"/>
              </a:rPr>
              <a:t> </a:t>
            </a:r>
            <a:r>
              <a:rPr lang="tr-TR" sz="1600" b="1" u="sng" dirty="0" err="1">
                <a:solidFill>
                  <a:srgbClr val="000000"/>
                </a:solidFill>
                <a:latin typeface="Trebuchet MS" panose="020B0603020202020204" pitchFamily="34" charset="0"/>
              </a:rPr>
              <a:t>and</a:t>
            </a:r>
            <a:r>
              <a:rPr lang="tr-TR" sz="1600" b="1" u="sng" dirty="0">
                <a:solidFill>
                  <a:srgbClr val="000000"/>
                </a:solidFill>
                <a:latin typeface="Trebuchet MS" panose="020B0603020202020204" pitchFamily="34" charset="0"/>
              </a:rPr>
              <a:t> </a:t>
            </a:r>
            <a:r>
              <a:rPr lang="tr-TR" sz="1600" b="1" u="sng" dirty="0" err="1">
                <a:solidFill>
                  <a:srgbClr val="000000"/>
                </a:solidFill>
                <a:latin typeface="Trebuchet MS" panose="020B0603020202020204" pitchFamily="34" charset="0"/>
              </a:rPr>
              <a:t>Wellness</a:t>
            </a:r>
            <a:r>
              <a:rPr lang="tr-TR" sz="1600" b="1" u="sng" dirty="0">
                <a:solidFill>
                  <a:srgbClr val="000000"/>
                </a:solidFill>
                <a:latin typeface="Trebuchet MS" panose="020B0603020202020204" pitchFamily="34" charset="0"/>
              </a:rPr>
              <a:t> </a:t>
            </a:r>
            <a:r>
              <a:rPr lang="tr-TR" sz="1600" b="1" u="sng" dirty="0" err="1">
                <a:solidFill>
                  <a:srgbClr val="000000"/>
                </a:solidFill>
                <a:latin typeface="Trebuchet MS" panose="020B0603020202020204" pitchFamily="34" charset="0"/>
              </a:rPr>
              <a:t>Activities</a:t>
            </a:r>
            <a:r>
              <a:rPr lang="tr-TR" sz="1600" b="1" u="sng" dirty="0">
                <a:solidFill>
                  <a:srgbClr val="000000"/>
                </a:solidFill>
                <a:latin typeface="Trebuchet MS" panose="020B0603020202020204" pitchFamily="34" charset="0"/>
              </a:rPr>
              <a:t>):</a:t>
            </a:r>
            <a:r>
              <a:rPr lang="tr-TR" sz="1600" b="1" dirty="0">
                <a:solidFill>
                  <a:srgbClr val="000000"/>
                </a:solidFill>
                <a:latin typeface="Trebuchet MS" panose="020B0603020202020204" pitchFamily="34" charset="0"/>
              </a:rPr>
              <a:t> Bazı sosyal yardım programları, yoga dersleri, yürüyüş grupları veya </a:t>
            </a:r>
            <a:r>
              <a:rPr lang="tr-TR" sz="1600" b="1" dirty="0" err="1">
                <a:solidFill>
                  <a:srgbClr val="000000"/>
                </a:solidFill>
                <a:latin typeface="Trebuchet MS" panose="020B0603020202020204" pitchFamily="34" charset="0"/>
              </a:rPr>
              <a:t>fitness</a:t>
            </a:r>
            <a:r>
              <a:rPr lang="tr-TR" sz="1600" b="1" dirty="0">
                <a:solidFill>
                  <a:srgbClr val="000000"/>
                </a:solidFill>
                <a:latin typeface="Trebuchet MS" panose="020B0603020202020204" pitchFamily="34" charset="0"/>
              </a:rPr>
              <a:t> etkinlikleri gibi fiziksel aktiviteleri içerir. Bu programlar fiziksel sağlığı destekler ve toplum üyelerinin birlikte aktif kalmaları için fırsatlar sunar.</a:t>
            </a:r>
            <a:endParaRPr lang="tr-TR" sz="1600" b="1" i="0" u="none" strike="noStrike" kern="1200" dirty="0">
              <a:solidFill>
                <a:srgbClr val="000000"/>
              </a:solidFill>
              <a:effectLst/>
              <a:latin typeface="Trebuchet MS" panose="020B0603020202020204" pitchFamily="34" charset="0"/>
            </a:endParaRPr>
          </a:p>
        </p:txBody>
      </p:sp>
    </p:spTree>
    <p:extLst>
      <p:ext uri="{BB962C8B-B14F-4D97-AF65-F5344CB8AC3E}">
        <p14:creationId xmlns:p14="http://schemas.microsoft.com/office/powerpoint/2010/main" val="2362665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56D8C-667B-7A5E-BA27-77EA2B2549C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E724187-8D49-DDD2-B3F9-5A6DFEBAEDD7}"/>
              </a:ext>
            </a:extLst>
          </p:cNvPr>
          <p:cNvSpPr>
            <a:spLocks noGrp="1"/>
          </p:cNvSpPr>
          <p:nvPr>
            <p:ph type="title"/>
          </p:nvPr>
        </p:nvSpPr>
        <p:spPr>
          <a:xfrm>
            <a:off x="296695" y="195570"/>
            <a:ext cx="9550312" cy="499889"/>
          </a:xfrm>
        </p:spPr>
        <p:txBody>
          <a:bodyPr>
            <a:normAutofit fontScale="90000"/>
          </a:bodyPr>
          <a:lstStyle/>
          <a:p>
            <a:pPr algn="ctr"/>
            <a:r>
              <a:rPr lang="tr-TR" sz="2400" b="1" dirty="0">
                <a:solidFill>
                  <a:schemeClr val="tx1"/>
                </a:solidFill>
              </a:rPr>
              <a:t>Uzmanlaşmış Hizmetler (</a:t>
            </a:r>
            <a:r>
              <a:rPr lang="tr-TR" sz="2400" b="1" dirty="0" err="1">
                <a:solidFill>
                  <a:schemeClr val="tx1"/>
                </a:solidFill>
              </a:rPr>
              <a:t>Specialized</a:t>
            </a:r>
            <a:r>
              <a:rPr lang="tr-TR" sz="2400" b="1" dirty="0">
                <a:solidFill>
                  <a:schemeClr val="tx1"/>
                </a:solidFill>
              </a:rPr>
              <a:t> Services)</a:t>
            </a:r>
            <a:br>
              <a:rPr lang="tr-TR" sz="2400" b="1" dirty="0">
                <a:solidFill>
                  <a:schemeClr val="tx1"/>
                </a:solidFill>
              </a:rPr>
            </a:br>
            <a:br>
              <a:rPr lang="tr-TR" sz="2400" b="1" dirty="0">
                <a:solidFill>
                  <a:schemeClr val="tx1"/>
                </a:solidFill>
              </a:rPr>
            </a:br>
            <a:endParaRPr lang="en-US" sz="2400" b="1" dirty="0"/>
          </a:p>
        </p:txBody>
      </p:sp>
      <p:sp>
        <p:nvSpPr>
          <p:cNvPr id="3" name="İçerik Yer Tutucusu 2">
            <a:extLst>
              <a:ext uri="{FF2B5EF4-FFF2-40B4-BE49-F238E27FC236}">
                <a16:creationId xmlns:a16="http://schemas.microsoft.com/office/drawing/2014/main" id="{8E674608-94F8-7B06-9B43-CBCB18DB8FF1}"/>
              </a:ext>
            </a:extLst>
          </p:cNvPr>
          <p:cNvSpPr>
            <a:spLocks noGrp="1"/>
          </p:cNvSpPr>
          <p:nvPr>
            <p:ph idx="1"/>
          </p:nvPr>
        </p:nvSpPr>
        <p:spPr>
          <a:xfrm>
            <a:off x="334851" y="794677"/>
            <a:ext cx="10229387" cy="5450480"/>
          </a:xfrm>
        </p:spPr>
        <p:txBody>
          <a:bodyPr>
            <a:noAutofit/>
          </a:bodyPr>
          <a:lstStyle/>
          <a:p>
            <a:pPr marL="0" algn="just" fontAlgn="t">
              <a:buNone/>
            </a:pPr>
            <a:r>
              <a:rPr lang="tr-TR" sz="1600" b="1" dirty="0">
                <a:solidFill>
                  <a:srgbClr val="000000"/>
                </a:solidFill>
                <a:latin typeface="Trebuchet MS" panose="020B0603020202020204" pitchFamily="34" charset="0"/>
              </a:rPr>
              <a:t>Kütüphaneler, toplumun tüm üyelerinin kaynaklarına erişimini sağlamayı taahhüt eder. Birçok kütüphane, çocuklar, yaşlılar, engelliler ve ana dili İngilizce [o ülkenin dilinde] olmayanlar da dahil farklı kullanıcı gruplarının özel gereksinimlerini karşılayan özel hizmetler sunar. Örneğin, görme engelliler için Braille alfabesi kitapları, büyük puntolu kitaplar ve sesli kitaplar gibi erişilebilir materyaller sağlar. Ayrıca, işitme veya gelişimsel engelli kullanıcılar için işaret dili tercümanları veya duyusal dostu alanlar da sunabilir. Bunun dışında, ana dili farklı olan kullanıcıların dil becerilerini geliştirmelerine yardımcı olmak için dil öğrenme kaynakları ve programları sunar (</a:t>
            </a:r>
            <a:r>
              <a:rPr lang="en-US" sz="1600" b="1" dirty="0" err="1"/>
              <a:t>Ashikuzzaman</a:t>
            </a:r>
            <a:r>
              <a:rPr lang="tr-TR" sz="1600" b="1" dirty="0"/>
              <a:t>, 2025). </a:t>
            </a:r>
            <a:endParaRPr lang="tr-TR" sz="1600" b="1" dirty="0">
              <a:solidFill>
                <a:srgbClr val="000000"/>
              </a:solidFill>
              <a:latin typeface="Trebuchet MS" panose="020B0603020202020204" pitchFamily="34" charset="0"/>
            </a:endParaRPr>
          </a:p>
          <a:p>
            <a:pPr marL="0" algn="ctr" fontAlgn="t">
              <a:buNone/>
            </a:pPr>
            <a:r>
              <a:rPr lang="tr-TR" sz="1600" b="1" u="sng" dirty="0">
                <a:solidFill>
                  <a:srgbClr val="000000"/>
                </a:solidFill>
                <a:latin typeface="Trebuchet MS" panose="020B0603020202020204" pitchFamily="34" charset="0"/>
              </a:rPr>
              <a:t>Belli başlı örnekleri (</a:t>
            </a:r>
            <a:r>
              <a:rPr lang="en-US" sz="1600" b="1" u="sng" dirty="0" err="1"/>
              <a:t>Ashikuzzaman</a:t>
            </a:r>
            <a:r>
              <a:rPr lang="tr-TR" sz="1600" b="1" u="sng" dirty="0"/>
              <a:t>,  2024):</a:t>
            </a:r>
          </a:p>
          <a:p>
            <a:pPr marL="0" indent="0" fontAlgn="t"/>
            <a:r>
              <a:rPr lang="tr-TR" sz="1600" b="1" i="0" u="sng" strike="noStrike" kern="1200" dirty="0">
                <a:solidFill>
                  <a:srgbClr val="000000"/>
                </a:solidFill>
                <a:effectLst/>
                <a:latin typeface="Trebuchet MS" panose="020B0603020202020204" pitchFamily="34" charset="0"/>
              </a:rPr>
              <a:t>Yaşlılara </a:t>
            </a:r>
            <a:r>
              <a:rPr lang="tr-TR" sz="1600" b="1" u="sng" dirty="0">
                <a:solidFill>
                  <a:srgbClr val="000000"/>
                </a:solidFill>
                <a:latin typeface="Trebuchet MS" panose="020B0603020202020204" pitchFamily="34" charset="0"/>
              </a:rPr>
              <a:t>Yönelik Hizmetler (Services </a:t>
            </a:r>
            <a:r>
              <a:rPr lang="tr-TR" sz="1600" b="1" u="sng" dirty="0" err="1">
                <a:solidFill>
                  <a:srgbClr val="000000"/>
                </a:solidFill>
                <a:latin typeface="Trebuchet MS" panose="020B0603020202020204" pitchFamily="34" charset="0"/>
              </a:rPr>
              <a:t>for</a:t>
            </a:r>
            <a:r>
              <a:rPr lang="tr-TR" sz="1600" b="1" u="sng" dirty="0">
                <a:solidFill>
                  <a:srgbClr val="000000"/>
                </a:solidFill>
                <a:latin typeface="Trebuchet MS" panose="020B0603020202020204" pitchFamily="34" charset="0"/>
              </a:rPr>
              <a:t> </a:t>
            </a:r>
            <a:r>
              <a:rPr lang="tr-TR" sz="1600" b="1" u="sng" dirty="0" err="1">
                <a:solidFill>
                  <a:srgbClr val="000000"/>
                </a:solidFill>
                <a:latin typeface="Trebuchet MS" panose="020B0603020202020204" pitchFamily="34" charset="0"/>
              </a:rPr>
              <a:t>the</a:t>
            </a:r>
            <a:r>
              <a:rPr lang="tr-TR" sz="1600" b="1" u="sng" dirty="0">
                <a:solidFill>
                  <a:srgbClr val="000000"/>
                </a:solidFill>
                <a:latin typeface="Trebuchet MS" panose="020B0603020202020204" pitchFamily="34" charset="0"/>
              </a:rPr>
              <a:t> </a:t>
            </a:r>
            <a:r>
              <a:rPr lang="tr-TR" sz="1600" b="1" u="sng" dirty="0" err="1">
                <a:solidFill>
                  <a:srgbClr val="000000"/>
                </a:solidFill>
                <a:latin typeface="Trebuchet MS" panose="020B0603020202020204" pitchFamily="34" charset="0"/>
              </a:rPr>
              <a:t>Elderly</a:t>
            </a:r>
            <a:r>
              <a:rPr lang="tr-TR" sz="1600" b="1" u="sng" dirty="0">
                <a:solidFill>
                  <a:srgbClr val="000000"/>
                </a:solidFill>
                <a:latin typeface="Trebuchet MS" panose="020B0603020202020204" pitchFamily="34" charset="0"/>
              </a:rPr>
              <a:t>):</a:t>
            </a:r>
            <a:r>
              <a:rPr lang="tr-TR" sz="1600" b="1" dirty="0">
                <a:solidFill>
                  <a:srgbClr val="000000"/>
                </a:solidFill>
                <a:latin typeface="Trebuchet MS" panose="020B0603020202020204" pitchFamily="34" charset="0"/>
              </a:rPr>
              <a:t> </a:t>
            </a:r>
            <a:r>
              <a:rPr lang="tr-TR" sz="1600" b="1" i="0" u="none" strike="noStrike" kern="1200" dirty="0">
                <a:solidFill>
                  <a:srgbClr val="000000"/>
                </a:solidFill>
                <a:effectLst/>
                <a:latin typeface="Trebuchet MS" panose="020B0603020202020204" pitchFamily="34" charset="0"/>
              </a:rPr>
              <a:t>Erişim programları genellikle büyük puntolu kitap koleksiyonları, sesli kitaplar ve yardımcı teknolojiler gibi yaşlı yetişkinler için özel olarak tasarlanmış hizmetleri içerir. Bu hizmetler, görme engelli veya başka engelleri olsa dahi yaşlıların okuma ve öğrenmeye devam etmelerine yardımcı olur.</a:t>
            </a:r>
          </a:p>
          <a:p>
            <a:pPr marL="0" indent="0" fontAlgn="t"/>
            <a:r>
              <a:rPr lang="tr-TR" sz="1600" b="1" i="0" u="sng" strike="noStrike" kern="1200" dirty="0">
                <a:solidFill>
                  <a:srgbClr val="000000"/>
                </a:solidFill>
                <a:effectLst/>
                <a:latin typeface="Trebuchet MS" panose="020B0603020202020204" pitchFamily="34" charset="0"/>
              </a:rPr>
              <a:t>Engelli Bireylere Yönelik Hizmetler (</a:t>
            </a:r>
            <a:r>
              <a:rPr lang="en-US" sz="1600" b="1" u="sng" dirty="0">
                <a:solidFill>
                  <a:srgbClr val="000000"/>
                </a:solidFill>
                <a:latin typeface="Trebuchet MS" panose="020B0603020202020204" pitchFamily="34" charset="0"/>
              </a:rPr>
              <a:t>Services for People with Disabilities</a:t>
            </a:r>
            <a:r>
              <a:rPr lang="tr-TR" sz="1600" b="1" u="sng" dirty="0">
                <a:solidFill>
                  <a:srgbClr val="000000"/>
                </a:solidFill>
                <a:latin typeface="Trebuchet MS" panose="020B0603020202020204" pitchFamily="34" charset="0"/>
              </a:rPr>
              <a:t>)</a:t>
            </a:r>
            <a:r>
              <a:rPr lang="tr-TR" sz="1600" b="1" i="0" u="sng" strike="noStrike" kern="1200" dirty="0">
                <a:solidFill>
                  <a:srgbClr val="000000"/>
                </a:solidFill>
                <a:effectLst/>
                <a:latin typeface="Trebuchet MS" panose="020B0603020202020204" pitchFamily="34" charset="0"/>
              </a:rPr>
              <a:t>:</a:t>
            </a:r>
            <a:r>
              <a:rPr lang="tr-TR" sz="1600" b="1" i="0" u="none" strike="noStrike" kern="1200" dirty="0">
                <a:solidFill>
                  <a:srgbClr val="000000"/>
                </a:solidFill>
                <a:effectLst/>
                <a:latin typeface="Trebuchet MS" panose="020B0603020202020204" pitchFamily="34" charset="0"/>
              </a:rPr>
              <a:t> Kütüphaneler, hizmetlerinin herkes için erişilebilir olmasını sağlamak için çalışır. Erişim programları, engelli bireylerin bilgiye erişimini ve kütüphane programlarına katılımını kolaylaştıran Braille alfabesi kitapları, işaret dili tercümanları veya uyarlanabilir teknolojilerin sağlanmasını içerebilir.</a:t>
            </a:r>
          </a:p>
          <a:p>
            <a:pPr marL="0" indent="0" fontAlgn="t"/>
            <a:r>
              <a:rPr lang="tr-TR" sz="1600" b="1" u="sng" dirty="0">
                <a:solidFill>
                  <a:srgbClr val="000000"/>
                </a:solidFill>
                <a:latin typeface="Trebuchet MS" panose="020B0603020202020204" pitchFamily="34" charset="0"/>
              </a:rPr>
              <a:t>İş Arayanlara Destek (</a:t>
            </a:r>
            <a:r>
              <a:rPr lang="tr-TR" sz="1600" b="1" u="sng" dirty="0" err="1">
                <a:solidFill>
                  <a:srgbClr val="000000"/>
                </a:solidFill>
                <a:latin typeface="Trebuchet MS" panose="020B0603020202020204" pitchFamily="34" charset="0"/>
              </a:rPr>
              <a:t>Support</a:t>
            </a:r>
            <a:r>
              <a:rPr lang="tr-TR" sz="1600" b="1" u="sng" dirty="0">
                <a:solidFill>
                  <a:srgbClr val="000000"/>
                </a:solidFill>
                <a:latin typeface="Trebuchet MS" panose="020B0603020202020204" pitchFamily="34" charset="0"/>
              </a:rPr>
              <a:t> </a:t>
            </a:r>
            <a:r>
              <a:rPr lang="tr-TR" sz="1600" b="1" u="sng" dirty="0" err="1">
                <a:solidFill>
                  <a:srgbClr val="000000"/>
                </a:solidFill>
                <a:latin typeface="Trebuchet MS" panose="020B0603020202020204" pitchFamily="34" charset="0"/>
              </a:rPr>
              <a:t>for</a:t>
            </a:r>
            <a:r>
              <a:rPr lang="tr-TR" sz="1600" b="1" u="sng" dirty="0">
                <a:solidFill>
                  <a:srgbClr val="000000"/>
                </a:solidFill>
                <a:latin typeface="Trebuchet MS" panose="020B0603020202020204" pitchFamily="34" charset="0"/>
              </a:rPr>
              <a:t> </a:t>
            </a:r>
            <a:r>
              <a:rPr lang="tr-TR" sz="1600" b="1" u="sng" dirty="0" err="1">
                <a:solidFill>
                  <a:srgbClr val="000000"/>
                </a:solidFill>
                <a:latin typeface="Trebuchet MS" panose="020B0603020202020204" pitchFamily="34" charset="0"/>
              </a:rPr>
              <a:t>Job</a:t>
            </a:r>
            <a:r>
              <a:rPr lang="tr-TR" sz="1600" b="1" u="sng" dirty="0">
                <a:solidFill>
                  <a:srgbClr val="000000"/>
                </a:solidFill>
                <a:latin typeface="Trebuchet MS" panose="020B0603020202020204" pitchFamily="34" charset="0"/>
              </a:rPr>
              <a:t> </a:t>
            </a:r>
            <a:r>
              <a:rPr lang="tr-TR" sz="1600" b="1" u="sng" dirty="0" err="1">
                <a:solidFill>
                  <a:srgbClr val="000000"/>
                </a:solidFill>
                <a:latin typeface="Trebuchet MS" panose="020B0603020202020204" pitchFamily="34" charset="0"/>
              </a:rPr>
              <a:t>Seekers</a:t>
            </a:r>
            <a:r>
              <a:rPr lang="tr-TR" sz="1600" b="1" u="sng" dirty="0">
                <a:solidFill>
                  <a:srgbClr val="000000"/>
                </a:solidFill>
                <a:latin typeface="Trebuchet MS" panose="020B0603020202020204" pitchFamily="34" charset="0"/>
              </a:rPr>
              <a:t>):</a:t>
            </a:r>
            <a:r>
              <a:rPr lang="tr-TR" sz="1600" b="1" dirty="0">
                <a:solidFill>
                  <a:srgbClr val="000000"/>
                </a:solidFill>
                <a:latin typeface="Trebuchet MS" panose="020B0603020202020204" pitchFamily="34" charset="0"/>
              </a:rPr>
              <a:t> </a:t>
            </a:r>
            <a:r>
              <a:rPr lang="tr-TR" sz="1600" b="1" i="0" u="none" strike="noStrike" kern="1200" dirty="0">
                <a:solidFill>
                  <a:srgbClr val="000000"/>
                </a:solidFill>
                <a:effectLst/>
                <a:latin typeface="Trebuchet MS" panose="020B0603020202020204" pitchFamily="34" charset="0"/>
              </a:rPr>
              <a:t>Birçok kütüphane, erişim çalışmalarının bir parçası olarak iş arama yardımı sunar. Bu, özgeçmiş yazma atölyeleri, mülakat hazırlık oturumları ve iş ilanlarına ve kariyer kaynaklarına erişimi içerebilir.</a:t>
            </a:r>
          </a:p>
        </p:txBody>
      </p:sp>
    </p:spTree>
    <p:extLst>
      <p:ext uri="{BB962C8B-B14F-4D97-AF65-F5344CB8AC3E}">
        <p14:creationId xmlns:p14="http://schemas.microsoft.com/office/powerpoint/2010/main" val="3206697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F835B-EA6A-B7FE-89D6-4BE01A9E559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BD34C75-BDE3-03EE-A3CC-D478AF51E2C2}"/>
              </a:ext>
            </a:extLst>
          </p:cNvPr>
          <p:cNvSpPr>
            <a:spLocks noGrp="1"/>
          </p:cNvSpPr>
          <p:nvPr>
            <p:ph type="title"/>
          </p:nvPr>
        </p:nvSpPr>
        <p:spPr>
          <a:xfrm>
            <a:off x="899585" y="195571"/>
            <a:ext cx="8947421" cy="427000"/>
          </a:xfrm>
        </p:spPr>
        <p:txBody>
          <a:bodyPr>
            <a:normAutofit fontScale="90000"/>
          </a:bodyPr>
          <a:lstStyle/>
          <a:p>
            <a:pPr algn="ctr"/>
            <a:r>
              <a:rPr lang="tr-TR" sz="2400" b="1" dirty="0">
                <a:solidFill>
                  <a:schemeClr val="tx1"/>
                </a:solidFill>
              </a:rPr>
              <a:t>SOSYAL YARDIM/HİZMET TÜRLERİ: HALK KÜTÜPHANELERİ</a:t>
            </a:r>
            <a:endParaRPr lang="en-US" sz="2400" b="1" dirty="0"/>
          </a:p>
        </p:txBody>
      </p:sp>
      <p:sp>
        <p:nvSpPr>
          <p:cNvPr id="3" name="İçerik Yer Tutucusu 2">
            <a:extLst>
              <a:ext uri="{FF2B5EF4-FFF2-40B4-BE49-F238E27FC236}">
                <a16:creationId xmlns:a16="http://schemas.microsoft.com/office/drawing/2014/main" id="{6A4BE503-962E-8099-3E8C-4E6FA5E36400}"/>
              </a:ext>
            </a:extLst>
          </p:cNvPr>
          <p:cNvSpPr>
            <a:spLocks noGrp="1"/>
          </p:cNvSpPr>
          <p:nvPr>
            <p:ph idx="1"/>
          </p:nvPr>
        </p:nvSpPr>
        <p:spPr>
          <a:xfrm>
            <a:off x="1002823" y="722403"/>
            <a:ext cx="9438005" cy="5120155"/>
          </a:xfrm>
        </p:spPr>
        <p:txBody>
          <a:bodyPr>
            <a:noAutofit/>
          </a:bodyPr>
          <a:lstStyle/>
          <a:p>
            <a:pPr marL="0" indent="0" algn="just">
              <a:buNone/>
            </a:pPr>
            <a:r>
              <a:rPr lang="tr-TR" sz="1600" b="1" dirty="0"/>
              <a:t>Halk kütüphaneleri bağlamında bir sınıflama yaklaşımına göre (</a:t>
            </a:r>
            <a:r>
              <a:rPr lang="tr-TR" sz="1600" b="1" dirty="0" err="1"/>
              <a:t>Adetayo</a:t>
            </a:r>
            <a:r>
              <a:rPr lang="tr-TR" sz="1600" b="1" dirty="0"/>
              <a:t> ve </a:t>
            </a:r>
            <a:r>
              <a:rPr lang="tr-TR" sz="1600" b="1" dirty="0" err="1"/>
              <a:t>Gbotoso</a:t>
            </a:r>
            <a:r>
              <a:rPr lang="tr-TR" sz="1600" b="1" dirty="0"/>
              <a:t>, 2023, </a:t>
            </a:r>
            <a:r>
              <a:rPr lang="tr-TR" sz="1600" b="1" dirty="0" err="1"/>
              <a:t>ss</a:t>
            </a:r>
            <a:r>
              <a:rPr lang="tr-TR" sz="1600" b="1" dirty="0"/>
              <a:t>. 231-244):  </a:t>
            </a:r>
          </a:p>
          <a:p>
            <a:pPr algn="just"/>
            <a:r>
              <a:rPr lang="tr-TR" sz="1600" b="1" u="sng" dirty="0"/>
              <a:t>Mobil (</a:t>
            </a:r>
            <a:r>
              <a:rPr lang="en-US" sz="1600" b="1" u="sng" dirty="0"/>
              <a:t>Mobile</a:t>
            </a:r>
            <a:r>
              <a:rPr lang="tr-TR" sz="1600" b="1" u="sng" dirty="0"/>
              <a:t>)</a:t>
            </a:r>
            <a:r>
              <a:rPr lang="en-US" sz="1600" b="1" u="sng" dirty="0"/>
              <a:t> </a:t>
            </a:r>
            <a:r>
              <a:rPr lang="tr-TR" sz="1600" b="1" u="sng" dirty="0"/>
              <a:t>ve Dijital Tanıtım (</a:t>
            </a:r>
            <a:r>
              <a:rPr lang="en-US" sz="1600" b="1" u="sng" dirty="0"/>
              <a:t>Digital Outreach</a:t>
            </a:r>
            <a:r>
              <a:rPr lang="tr-TR" sz="1600" b="1" u="sng" dirty="0"/>
              <a:t>)</a:t>
            </a:r>
            <a:r>
              <a:rPr lang="en-US" sz="1600" b="1" u="sng" dirty="0"/>
              <a:t> </a:t>
            </a:r>
            <a:r>
              <a:rPr lang="tr-TR" sz="1600" b="1" u="sng" dirty="0"/>
              <a:t>Programları:</a:t>
            </a:r>
            <a:r>
              <a:rPr lang="tr-TR" sz="1600" b="1" dirty="0"/>
              <a:t> Erişimi iyileştirmek için kütüphane mobil uygulamalarının geliştirilmesi ve tanıtımı (mobil </a:t>
            </a:r>
            <a:r>
              <a:rPr lang="tr-TR" sz="1600" b="1" dirty="0" err="1"/>
              <a:t>app</a:t>
            </a:r>
            <a:r>
              <a:rPr lang="tr-TR" sz="1600" b="1" dirty="0"/>
              <a:t> uygulamaları gibi) ve/ya da dijital okuryazarlığı ve kaynak kullanımını kolaylaştırmak için kütüphanelerde ücretsiz internet erişimi sağlanması</a:t>
            </a:r>
          </a:p>
          <a:p>
            <a:pPr algn="just"/>
            <a:r>
              <a:rPr lang="tr-TR" sz="1600" b="1" u="sng" dirty="0"/>
              <a:t>Sanal Gerçeklik (VR, Virtual </a:t>
            </a:r>
            <a:r>
              <a:rPr lang="tr-TR" sz="1600" b="1" u="sng" dirty="0" err="1"/>
              <a:t>Reality</a:t>
            </a:r>
            <a:r>
              <a:rPr lang="tr-TR" sz="1600" b="1" u="sng" dirty="0"/>
              <a:t>) Uygulamaları:</a:t>
            </a:r>
            <a:r>
              <a:rPr lang="tr-TR" sz="1600" b="1" dirty="0"/>
              <a:t> Diğer/çeşitli yerleri keşfetmek ve öğrenme deneyimlerini geliştirmek; kütüphane hizmetlerini tanıtmak için sanal turlar, çevrimiçi köşe yazıları ve yerel medya ile iş birlikleri</a:t>
            </a:r>
          </a:p>
          <a:p>
            <a:pPr algn="just"/>
            <a:r>
              <a:rPr lang="tr-TR" sz="1600" b="1" u="sng" dirty="0"/>
              <a:t>Topluluk (</a:t>
            </a:r>
            <a:r>
              <a:rPr lang="tr-TR" sz="1600" b="1" u="sng" dirty="0" err="1"/>
              <a:t>Community</a:t>
            </a:r>
            <a:r>
              <a:rPr lang="tr-TR" sz="1600" b="1" u="sng" dirty="0"/>
              <a:t>) ve Yerinde Katılım (On-site </a:t>
            </a:r>
            <a:r>
              <a:rPr lang="tr-TR" sz="1600" b="1" u="sng" dirty="0" err="1"/>
              <a:t>Engagement</a:t>
            </a:r>
            <a:r>
              <a:rPr lang="tr-TR" sz="1600" b="1" u="sng" dirty="0"/>
              <a:t>) Etkinlikleri:</a:t>
            </a:r>
            <a:r>
              <a:rPr lang="tr-TR" sz="1600" b="1" dirty="0"/>
              <a:t> Çeşitli kullanıcı gruplarını çekmek için sohbetler, kariyer ve meslek becerileri dersleri ve eğitim seminerleri düzenlenmesi; İlgi alanlarına göre çeşitli meslekler hakkında sağlık farkındalığı programları ve bilgilendirici oturumlar düzenlenmesi</a:t>
            </a:r>
          </a:p>
          <a:p>
            <a:pPr algn="just"/>
            <a:r>
              <a:rPr lang="tr-TR" sz="1600" b="1" u="sng" dirty="0"/>
              <a:t>Eğlence ve Dinlenme (</a:t>
            </a:r>
            <a:r>
              <a:rPr lang="tr-TR" sz="1600" b="1" u="sng" dirty="0" err="1"/>
              <a:t>Recreational</a:t>
            </a:r>
            <a:r>
              <a:rPr lang="tr-TR" sz="1600" b="1" u="sng" dirty="0"/>
              <a:t> </a:t>
            </a:r>
            <a:r>
              <a:rPr lang="tr-TR" sz="1600" b="1" u="sng" dirty="0" err="1"/>
              <a:t>and</a:t>
            </a:r>
            <a:r>
              <a:rPr lang="tr-TR" sz="1600" b="1" u="sng" dirty="0"/>
              <a:t> Entertainment) Hizmetleri</a:t>
            </a:r>
            <a:r>
              <a:rPr lang="tr-TR" sz="1600" b="1" dirty="0"/>
              <a:t>: Kullanıcıları eğlendirmek ve daha fazla kullanıcıyı çekmek için yayın hizmetleri (örneğin Netflix) sunmak; Kullanıcıların kütüphanedeyken telefonlarını şarj etmelerini sağlayan kinetik bisikletlerin (</a:t>
            </a:r>
            <a:r>
              <a:rPr lang="tr-TR" sz="1600" b="1" dirty="0" err="1"/>
              <a:t>kinetic</a:t>
            </a:r>
            <a:r>
              <a:rPr lang="tr-TR" sz="1600" b="1" dirty="0"/>
              <a:t> bikes) tanıtılması vb.</a:t>
            </a:r>
          </a:p>
        </p:txBody>
      </p:sp>
    </p:spTree>
    <p:extLst>
      <p:ext uri="{BB962C8B-B14F-4D97-AF65-F5344CB8AC3E}">
        <p14:creationId xmlns:p14="http://schemas.microsoft.com/office/powerpoint/2010/main" val="273633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CC6DF-6069-206E-B338-4DF2EF07552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312977B-93BC-3A51-2EA2-8DEB63CE9B9A}"/>
              </a:ext>
            </a:extLst>
          </p:cNvPr>
          <p:cNvSpPr>
            <a:spLocks noGrp="1"/>
          </p:cNvSpPr>
          <p:nvPr>
            <p:ph type="title"/>
          </p:nvPr>
        </p:nvSpPr>
        <p:spPr>
          <a:xfrm>
            <a:off x="928768" y="151797"/>
            <a:ext cx="8947421" cy="427000"/>
          </a:xfrm>
        </p:spPr>
        <p:txBody>
          <a:bodyPr>
            <a:normAutofit fontScale="90000"/>
          </a:bodyPr>
          <a:lstStyle/>
          <a:p>
            <a:pPr algn="ctr"/>
            <a:r>
              <a:rPr lang="tr-TR" sz="2400" b="1" dirty="0">
                <a:solidFill>
                  <a:schemeClr val="tx1"/>
                </a:solidFill>
              </a:rPr>
              <a:t>KAPSAM</a:t>
            </a:r>
            <a:endParaRPr lang="en-US" sz="2400" b="1" dirty="0"/>
          </a:p>
        </p:txBody>
      </p:sp>
      <p:sp>
        <p:nvSpPr>
          <p:cNvPr id="3" name="İçerik Yer Tutucusu 2">
            <a:extLst>
              <a:ext uri="{FF2B5EF4-FFF2-40B4-BE49-F238E27FC236}">
                <a16:creationId xmlns:a16="http://schemas.microsoft.com/office/drawing/2014/main" id="{72A75769-9821-97CE-685A-0C55FD3C6024}"/>
              </a:ext>
            </a:extLst>
          </p:cNvPr>
          <p:cNvSpPr>
            <a:spLocks noGrp="1"/>
          </p:cNvSpPr>
          <p:nvPr>
            <p:ph idx="1"/>
          </p:nvPr>
        </p:nvSpPr>
        <p:spPr>
          <a:xfrm>
            <a:off x="1844266" y="668901"/>
            <a:ext cx="8947422" cy="5658941"/>
          </a:xfrm>
        </p:spPr>
        <p:txBody>
          <a:bodyPr>
            <a:noAutofit/>
          </a:bodyPr>
          <a:lstStyle/>
          <a:p>
            <a:pPr algn="just"/>
            <a:r>
              <a:rPr lang="tr-TR" sz="1500" b="1" dirty="0"/>
              <a:t>Giriş</a:t>
            </a:r>
          </a:p>
          <a:p>
            <a:pPr algn="just"/>
            <a:r>
              <a:rPr lang="tr-TR" sz="1500" b="1" dirty="0"/>
              <a:t>Kavramlar: Sosyal Yardım/Hizmetler (</a:t>
            </a:r>
            <a:r>
              <a:rPr lang="tr-TR" sz="1500" b="1" dirty="0" err="1"/>
              <a:t>Outreach</a:t>
            </a:r>
            <a:r>
              <a:rPr lang="tr-TR" sz="1500" b="1" dirty="0"/>
              <a:t>) ve Dış Destekler (</a:t>
            </a:r>
            <a:r>
              <a:rPr lang="tr-TR" sz="1500" b="1" dirty="0" err="1"/>
              <a:t>Outsourcing</a:t>
            </a:r>
            <a:r>
              <a:rPr lang="tr-TR" sz="1500" b="1" dirty="0"/>
              <a:t>)  </a:t>
            </a:r>
          </a:p>
          <a:p>
            <a:pPr algn="just"/>
            <a:r>
              <a:rPr lang="tr-TR" sz="1500" b="1" dirty="0"/>
              <a:t>Kütüphanelerde Sosyal Yardım/Hizmet Programlarının Diğer Kütüphane Hizmetlerinden Farkı  </a:t>
            </a:r>
          </a:p>
          <a:p>
            <a:pPr algn="just"/>
            <a:r>
              <a:rPr lang="tr-TR" sz="1500" b="1" dirty="0"/>
              <a:t>Kütüphanelerde Sosyal Yardım/Hizmet Türleri  </a:t>
            </a:r>
          </a:p>
          <a:p>
            <a:pPr lvl="1" algn="just">
              <a:buFont typeface="Wingdings" panose="05000000000000000000" pitchFamily="2" charset="2"/>
              <a:buChar char="v"/>
            </a:pPr>
            <a:r>
              <a:rPr lang="tr-TR" sz="1500" b="1" dirty="0"/>
              <a:t>Kitap Ödünç Verme (</a:t>
            </a:r>
            <a:r>
              <a:rPr lang="tr-TR" sz="1500" b="1" dirty="0" err="1"/>
              <a:t>Book</a:t>
            </a:r>
            <a:r>
              <a:rPr lang="tr-TR" sz="1500" b="1" dirty="0"/>
              <a:t> </a:t>
            </a:r>
            <a:r>
              <a:rPr lang="tr-TR" sz="1500" b="1" dirty="0" err="1"/>
              <a:t>Lending</a:t>
            </a:r>
            <a:r>
              <a:rPr lang="tr-TR" sz="1500" b="1" dirty="0"/>
              <a:t>)  </a:t>
            </a:r>
          </a:p>
          <a:p>
            <a:pPr lvl="1" algn="just">
              <a:buFont typeface="Wingdings" panose="05000000000000000000" pitchFamily="2" charset="2"/>
              <a:buChar char="v"/>
            </a:pPr>
            <a:r>
              <a:rPr lang="tr-TR" sz="1500" b="1" dirty="0"/>
              <a:t>Eğitim Programları (</a:t>
            </a:r>
            <a:r>
              <a:rPr lang="tr-TR" sz="1500" b="1" dirty="0" err="1"/>
              <a:t>Educational</a:t>
            </a:r>
            <a:r>
              <a:rPr lang="tr-TR" sz="1500" b="1" dirty="0"/>
              <a:t> Programs)  </a:t>
            </a:r>
          </a:p>
          <a:p>
            <a:pPr lvl="1" algn="just">
              <a:buFont typeface="Wingdings" panose="05000000000000000000" pitchFamily="2" charset="2"/>
              <a:buChar char="v"/>
            </a:pPr>
            <a:r>
              <a:rPr lang="tr-TR" sz="1500" b="1" dirty="0"/>
              <a:t>Kültürel ve Eğlence Etkinlikleri (</a:t>
            </a:r>
            <a:r>
              <a:rPr lang="tr-TR" sz="1500" b="1" dirty="0" err="1"/>
              <a:t>Cultural</a:t>
            </a:r>
            <a:r>
              <a:rPr lang="tr-TR" sz="1500" b="1" dirty="0"/>
              <a:t> </a:t>
            </a:r>
            <a:r>
              <a:rPr lang="tr-TR" sz="1500" b="1" dirty="0" err="1"/>
              <a:t>and</a:t>
            </a:r>
            <a:r>
              <a:rPr lang="tr-TR" sz="1500" b="1" dirty="0"/>
              <a:t> </a:t>
            </a:r>
            <a:r>
              <a:rPr lang="tr-TR" sz="1500" b="1" dirty="0" err="1"/>
              <a:t>Recreational</a:t>
            </a:r>
            <a:r>
              <a:rPr lang="tr-TR" sz="1500" b="1" dirty="0"/>
              <a:t> </a:t>
            </a:r>
            <a:r>
              <a:rPr lang="tr-TR" sz="1500" b="1" dirty="0" err="1"/>
              <a:t>Activities</a:t>
            </a:r>
            <a:r>
              <a:rPr lang="tr-TR" sz="1500" b="1" dirty="0"/>
              <a:t>)  </a:t>
            </a:r>
          </a:p>
          <a:p>
            <a:pPr lvl="1" algn="just">
              <a:buFont typeface="Wingdings" panose="05000000000000000000" pitchFamily="2" charset="2"/>
              <a:buChar char="v"/>
            </a:pPr>
            <a:r>
              <a:rPr lang="tr-TR" sz="1500" b="1" dirty="0"/>
              <a:t>Teknoloji Erişimi (</a:t>
            </a:r>
            <a:r>
              <a:rPr lang="tr-TR" sz="1500" b="1" dirty="0" err="1"/>
              <a:t>Technology</a:t>
            </a:r>
            <a:r>
              <a:rPr lang="tr-TR" sz="1500" b="1" dirty="0"/>
              <a:t> Access)  </a:t>
            </a:r>
          </a:p>
          <a:p>
            <a:pPr lvl="1" algn="just">
              <a:buFont typeface="Wingdings" panose="05000000000000000000" pitchFamily="2" charset="2"/>
              <a:buChar char="v"/>
            </a:pPr>
            <a:r>
              <a:rPr lang="tr-TR" sz="1500" b="1" dirty="0"/>
              <a:t>Sağlık ve Zindelik Programları (</a:t>
            </a:r>
            <a:r>
              <a:rPr lang="tr-TR" sz="1500" b="1" dirty="0" err="1"/>
              <a:t>Health</a:t>
            </a:r>
            <a:r>
              <a:rPr lang="tr-TR" sz="1500" b="1" dirty="0"/>
              <a:t> </a:t>
            </a:r>
            <a:r>
              <a:rPr lang="tr-TR" sz="1500" b="1" dirty="0" err="1"/>
              <a:t>and</a:t>
            </a:r>
            <a:r>
              <a:rPr lang="tr-TR" sz="1500" b="1" dirty="0"/>
              <a:t> </a:t>
            </a:r>
            <a:r>
              <a:rPr lang="tr-TR" sz="1500" b="1" dirty="0" err="1"/>
              <a:t>Wellness</a:t>
            </a:r>
            <a:r>
              <a:rPr lang="tr-TR" sz="1500" b="1" dirty="0"/>
              <a:t> Programs)  </a:t>
            </a:r>
          </a:p>
          <a:p>
            <a:pPr lvl="1" algn="just">
              <a:buFont typeface="Wingdings" panose="05000000000000000000" pitchFamily="2" charset="2"/>
              <a:buChar char="v"/>
            </a:pPr>
            <a:r>
              <a:rPr lang="tr-TR" sz="1500" b="1" dirty="0"/>
              <a:t>Uzmanlaşmış Hizmetler (</a:t>
            </a:r>
            <a:r>
              <a:rPr lang="tr-TR" sz="1500" b="1" dirty="0" err="1"/>
              <a:t>Specialized</a:t>
            </a:r>
            <a:r>
              <a:rPr lang="tr-TR" sz="1500" b="1" dirty="0"/>
              <a:t> Services)  </a:t>
            </a:r>
          </a:p>
          <a:p>
            <a:pPr algn="just"/>
            <a:r>
              <a:rPr lang="tr-TR" sz="1500" b="1" dirty="0"/>
              <a:t>Halk Kütüphanelerinde Sosyal Yardım/Hizmet Türleri</a:t>
            </a:r>
          </a:p>
          <a:p>
            <a:pPr algn="just"/>
            <a:r>
              <a:rPr lang="tr-TR" sz="1500" b="1" dirty="0"/>
              <a:t>Sonuç ve Değerlendirme</a:t>
            </a:r>
          </a:p>
          <a:p>
            <a:pPr algn="just"/>
            <a:r>
              <a:rPr lang="tr-TR" sz="1500" b="1" dirty="0"/>
              <a:t>Kaynakça</a:t>
            </a:r>
          </a:p>
        </p:txBody>
      </p:sp>
    </p:spTree>
    <p:extLst>
      <p:ext uri="{BB962C8B-B14F-4D97-AF65-F5344CB8AC3E}">
        <p14:creationId xmlns:p14="http://schemas.microsoft.com/office/powerpoint/2010/main" val="1629748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965F0-417D-4368-FF58-0BE3F9B57DD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1F29BCF-C421-13A6-367C-8F6EDC3442D0}"/>
              </a:ext>
            </a:extLst>
          </p:cNvPr>
          <p:cNvSpPr>
            <a:spLocks noGrp="1"/>
          </p:cNvSpPr>
          <p:nvPr>
            <p:ph type="title"/>
          </p:nvPr>
        </p:nvSpPr>
        <p:spPr>
          <a:xfrm>
            <a:off x="899585" y="195571"/>
            <a:ext cx="8947421" cy="427000"/>
          </a:xfrm>
        </p:spPr>
        <p:txBody>
          <a:bodyPr>
            <a:normAutofit fontScale="90000"/>
          </a:bodyPr>
          <a:lstStyle/>
          <a:p>
            <a:pPr algn="ctr"/>
            <a:r>
              <a:rPr lang="tr-TR" sz="2400" b="1" dirty="0">
                <a:solidFill>
                  <a:schemeClr val="tx1"/>
                </a:solidFill>
              </a:rPr>
              <a:t>SOSYAL YARDIM/HİZMET TÜRLERİ: HALK KÜTÜPHANELERİ</a:t>
            </a:r>
            <a:endParaRPr lang="en-US" sz="2400" b="1" dirty="0"/>
          </a:p>
        </p:txBody>
      </p:sp>
      <p:sp>
        <p:nvSpPr>
          <p:cNvPr id="3" name="İçerik Yer Tutucusu 2">
            <a:extLst>
              <a:ext uri="{FF2B5EF4-FFF2-40B4-BE49-F238E27FC236}">
                <a16:creationId xmlns:a16="http://schemas.microsoft.com/office/drawing/2014/main" id="{09B41B2F-8721-B651-AEF7-D34B6DA1948E}"/>
              </a:ext>
            </a:extLst>
          </p:cNvPr>
          <p:cNvSpPr>
            <a:spLocks noGrp="1"/>
          </p:cNvSpPr>
          <p:nvPr>
            <p:ph idx="1"/>
          </p:nvPr>
        </p:nvSpPr>
        <p:spPr>
          <a:xfrm>
            <a:off x="1002823" y="722403"/>
            <a:ext cx="9438005" cy="4530533"/>
          </a:xfrm>
        </p:spPr>
        <p:txBody>
          <a:bodyPr>
            <a:noAutofit/>
          </a:bodyPr>
          <a:lstStyle/>
          <a:p>
            <a:pPr marL="0" indent="0" algn="just">
              <a:buNone/>
            </a:pPr>
            <a:endParaRPr lang="tr-TR" sz="1600" b="1" u="sng" dirty="0"/>
          </a:p>
          <a:p>
            <a:pPr algn="just"/>
            <a:r>
              <a:rPr lang="tr-TR" sz="1600" b="1" u="sng" dirty="0" err="1"/>
              <a:t>İnovativ</a:t>
            </a:r>
            <a:r>
              <a:rPr lang="tr-TR" sz="1600" b="1" u="sng" dirty="0"/>
              <a:t> ve Teknolojik Girişimler:</a:t>
            </a:r>
            <a:r>
              <a:rPr lang="tr-TR" sz="1600" b="1" dirty="0"/>
              <a:t> Sürükleyici öğrenme ve keşif için sanal gerçeklik kurulumlarının kullanılması; Güncel dijital gereksinimleri karşılamak üzere eski teknoloji ve altyapının güncellenmesi; Erişim ve etkileşim için sosyal medya platformlarının kullanılması (Facebook, Twitter gibi)</a:t>
            </a:r>
          </a:p>
          <a:p>
            <a:pPr algn="just"/>
            <a:r>
              <a:rPr lang="tr-TR" sz="1600" b="1" u="sng" dirty="0"/>
              <a:t>Fiziksel Erişim (P</a:t>
            </a:r>
            <a:r>
              <a:rPr lang="en-US" sz="1600" b="1" u="sng" dirty="0" err="1"/>
              <a:t>hysical</a:t>
            </a:r>
            <a:r>
              <a:rPr lang="en-US" sz="1600" b="1" u="sng" dirty="0"/>
              <a:t> Outreach</a:t>
            </a:r>
            <a:r>
              <a:rPr lang="tr-TR" sz="1600" b="1" u="sng" dirty="0"/>
              <a:t>) ve Erişilebilirlik (</a:t>
            </a:r>
            <a:r>
              <a:rPr lang="en-US" sz="1600" b="1" u="sng" dirty="0"/>
              <a:t>Accessibility</a:t>
            </a:r>
            <a:r>
              <a:rPr lang="tr-TR" sz="1600" b="1" u="sng" dirty="0"/>
              <a:t>) Çalışmaları:</a:t>
            </a:r>
            <a:r>
              <a:rPr lang="tr-TR" sz="1600" b="1" dirty="0"/>
              <a:t> Altyapı sorunlarıyla boğuşan uzak veya yetersiz hizmet alan topluluklara ulaşmak için gezici (</a:t>
            </a:r>
            <a:r>
              <a:rPr lang="tr-TR" sz="1600" b="1" dirty="0" err="1"/>
              <a:t>bookmobile</a:t>
            </a:r>
            <a:r>
              <a:rPr lang="tr-TR" sz="1600" b="1" dirty="0"/>
              <a:t>) kütüphane hizmetleri; Daha iyi yol ağları aracılığıyla fiziksel erişimi iyileştirmek ve topluluklardaki halk kütüphanelerinin sayısını artırmak</a:t>
            </a:r>
          </a:p>
          <a:p>
            <a:pPr algn="just"/>
            <a:r>
              <a:rPr lang="tr-TR" sz="1600" b="1" u="sng" dirty="0"/>
              <a:t>Sağlık (</a:t>
            </a:r>
            <a:r>
              <a:rPr lang="tr-TR" sz="1600" b="1" u="sng" dirty="0" err="1"/>
              <a:t>Health</a:t>
            </a:r>
            <a:r>
              <a:rPr lang="tr-TR" sz="1600" b="1" u="sng" dirty="0"/>
              <a:t>) ve Refah (</a:t>
            </a:r>
            <a:r>
              <a:rPr lang="tr-TR" sz="1600" b="1" u="sng" dirty="0" err="1"/>
              <a:t>Well-being</a:t>
            </a:r>
            <a:r>
              <a:rPr lang="tr-TR" sz="1600" b="1" u="sng" dirty="0"/>
              <a:t> </a:t>
            </a:r>
            <a:r>
              <a:rPr lang="tr-TR" sz="1600" b="1" u="sng" dirty="0" err="1"/>
              <a:t>Outreach</a:t>
            </a:r>
            <a:r>
              <a:rPr lang="tr-TR" sz="1600" b="1" u="sng" dirty="0"/>
              <a:t>) Çalışmaları:</a:t>
            </a:r>
            <a:r>
              <a:rPr lang="tr-TR" sz="1600" b="1" dirty="0"/>
              <a:t> Sağlık okuryazarlığını ve toplum refahını teşvik etmek için sağlık konuşmaları düzenlemek</a:t>
            </a:r>
          </a:p>
          <a:p>
            <a:pPr marL="0" indent="0" algn="just">
              <a:buNone/>
            </a:pPr>
            <a:r>
              <a:rPr lang="tr-TR" sz="1600" b="1" dirty="0"/>
              <a:t>Bu çerçeve, kütüphanelerin, özellikle genç nüfus arasında katılımı canlandırmak için teknoloji, toplum katılımı, sağlık teşviki ve yenilikçi/inovatif hizmetler aracılığıyla çalışma alanlarını nasıl genişlettiklerini vurgulamaktadır.</a:t>
            </a:r>
          </a:p>
        </p:txBody>
      </p:sp>
    </p:spTree>
    <p:extLst>
      <p:ext uri="{BB962C8B-B14F-4D97-AF65-F5344CB8AC3E}">
        <p14:creationId xmlns:p14="http://schemas.microsoft.com/office/powerpoint/2010/main" val="410374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1D744-0D29-A061-3C7E-9B4ED2D375B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4E7B9A5-7991-5C36-958C-5D97C901F323}"/>
              </a:ext>
            </a:extLst>
          </p:cNvPr>
          <p:cNvSpPr>
            <a:spLocks noGrp="1"/>
          </p:cNvSpPr>
          <p:nvPr>
            <p:ph type="title"/>
          </p:nvPr>
        </p:nvSpPr>
        <p:spPr>
          <a:xfrm>
            <a:off x="899585" y="195571"/>
            <a:ext cx="8947421" cy="427000"/>
          </a:xfrm>
        </p:spPr>
        <p:txBody>
          <a:bodyPr>
            <a:normAutofit fontScale="90000"/>
          </a:bodyPr>
          <a:lstStyle/>
          <a:p>
            <a:pPr algn="ctr"/>
            <a:r>
              <a:rPr lang="tr-TR" sz="2400" b="1" dirty="0">
                <a:solidFill>
                  <a:schemeClr val="tx1"/>
                </a:solidFill>
              </a:rPr>
              <a:t>SONUÇ VE DEĞERLENDİRME</a:t>
            </a:r>
            <a:endParaRPr lang="en-US" sz="2400" b="1" dirty="0"/>
          </a:p>
        </p:txBody>
      </p:sp>
      <p:sp>
        <p:nvSpPr>
          <p:cNvPr id="3" name="İçerik Yer Tutucusu 2">
            <a:extLst>
              <a:ext uri="{FF2B5EF4-FFF2-40B4-BE49-F238E27FC236}">
                <a16:creationId xmlns:a16="http://schemas.microsoft.com/office/drawing/2014/main" id="{9BFB1700-3B6E-CFED-A5BE-F10ED21F010D}"/>
              </a:ext>
            </a:extLst>
          </p:cNvPr>
          <p:cNvSpPr>
            <a:spLocks noGrp="1"/>
          </p:cNvSpPr>
          <p:nvPr>
            <p:ph idx="1"/>
          </p:nvPr>
        </p:nvSpPr>
        <p:spPr>
          <a:xfrm>
            <a:off x="1002823" y="722403"/>
            <a:ext cx="9438005" cy="5120155"/>
          </a:xfrm>
        </p:spPr>
        <p:txBody>
          <a:bodyPr>
            <a:noAutofit/>
          </a:bodyPr>
          <a:lstStyle/>
          <a:p>
            <a:pPr marL="0" indent="0" algn="just">
              <a:buNone/>
            </a:pPr>
            <a:r>
              <a:rPr lang="tr-TR" sz="2000" b="1" dirty="0"/>
              <a:t>Kütüphaneler sosyal yardım, toplumsal erişim ve tanıtım hizmetleri aracılığıyla geleneksel bilgi merkezlerinin ötesine geçerek, çeşitli toplum kesimlerine aktif katılımı teşvik eden dinamik ve kapsayıcı bir rol üstlenmektedir. </a:t>
            </a:r>
          </a:p>
          <a:p>
            <a:pPr marL="0" indent="0" algn="just">
              <a:buNone/>
            </a:pPr>
            <a:r>
              <a:rPr lang="tr-TR" sz="2000" b="1" dirty="0"/>
              <a:t>Bu programlar, erişim engellerini aşmak, yaşam boyu öğrenmeyi desteklemek ve topluluk bağlarını güçlendirmek amacıyla tasarlanmış olup, farklı gereksinimlere uygun çeşitli </a:t>
            </a:r>
            <a:r>
              <a:rPr lang="tr-TR" sz="2000" b="1"/>
              <a:t>formatlarda hizmetler sunulmaktadır</a:t>
            </a:r>
            <a:r>
              <a:rPr lang="tr-TR" sz="2000" b="1" dirty="0"/>
              <a:t>. </a:t>
            </a:r>
          </a:p>
          <a:p>
            <a:pPr marL="0" indent="0" algn="just">
              <a:buNone/>
            </a:pPr>
            <a:r>
              <a:rPr lang="tr-TR" sz="2000" b="1" dirty="0"/>
              <a:t>Dijital teknolojilerin entegrasyonu ve inovatif girişimler, kütüphanelerin toplumla etkileşimini artırmakta ve kapsayıcılığı sağlamaktadır. Dolayısıyla, kütüphaneler, sadece bilgi erişim noktaları değil, aynı zamanda toplumsal gelişimi ve katılımı sağlayan, sayısal uçurumu azaltan aktif merkezler durumuna gelmiştir. </a:t>
            </a:r>
          </a:p>
          <a:p>
            <a:pPr marL="0" indent="0" algn="just">
              <a:buNone/>
            </a:pPr>
            <a:r>
              <a:rPr lang="tr-TR" sz="2000" b="1" dirty="0"/>
              <a:t>Bu bağlamda, sürdürülebilir ve etkili hizmet programlarının geliştirilmesi, kütüphanelerin toplumsal/sosyal dönüşümdeki rolünü daha da güçlendirecektir.</a:t>
            </a:r>
            <a:endParaRPr lang="tr-TR" b="1" dirty="0"/>
          </a:p>
        </p:txBody>
      </p:sp>
    </p:spTree>
    <p:extLst>
      <p:ext uri="{BB962C8B-B14F-4D97-AF65-F5344CB8AC3E}">
        <p14:creationId xmlns:p14="http://schemas.microsoft.com/office/powerpoint/2010/main" val="1486180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72E86-841D-7A93-202D-74C66C2A671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F1E47FC-B33D-8191-618F-58D9B839B55E}"/>
              </a:ext>
            </a:extLst>
          </p:cNvPr>
          <p:cNvSpPr>
            <a:spLocks noGrp="1"/>
          </p:cNvSpPr>
          <p:nvPr>
            <p:ph type="title"/>
          </p:nvPr>
        </p:nvSpPr>
        <p:spPr>
          <a:xfrm>
            <a:off x="1434417" y="132735"/>
            <a:ext cx="8596668" cy="565355"/>
          </a:xfrm>
        </p:spPr>
        <p:txBody>
          <a:bodyPr>
            <a:normAutofit fontScale="90000"/>
          </a:bodyPr>
          <a:lstStyle/>
          <a:p>
            <a:pPr algn="ctr"/>
            <a:r>
              <a:rPr lang="tr-TR" b="1" dirty="0"/>
              <a:t>Kaynakça</a:t>
            </a:r>
            <a:endParaRPr lang="en-US" b="1" dirty="0"/>
          </a:p>
        </p:txBody>
      </p:sp>
      <p:sp>
        <p:nvSpPr>
          <p:cNvPr id="3" name="İçerik Yer Tutucusu 2">
            <a:extLst>
              <a:ext uri="{FF2B5EF4-FFF2-40B4-BE49-F238E27FC236}">
                <a16:creationId xmlns:a16="http://schemas.microsoft.com/office/drawing/2014/main" id="{A8CF00E1-E9E8-C5E7-47AA-ABA42FFFBE2B}"/>
              </a:ext>
            </a:extLst>
          </p:cNvPr>
          <p:cNvSpPr>
            <a:spLocks noGrp="1"/>
          </p:cNvSpPr>
          <p:nvPr>
            <p:ph idx="1"/>
          </p:nvPr>
        </p:nvSpPr>
        <p:spPr>
          <a:xfrm>
            <a:off x="711747" y="737417"/>
            <a:ext cx="10221724" cy="5853071"/>
          </a:xfrm>
        </p:spPr>
        <p:txBody>
          <a:bodyPr>
            <a:normAutofit fontScale="92500"/>
          </a:bodyPr>
          <a:lstStyle/>
          <a:p>
            <a:endParaRPr lang="tr-TR" sz="1100" b="1" dirty="0"/>
          </a:p>
          <a:p>
            <a:r>
              <a:rPr lang="tr-TR" sz="1100" b="1" dirty="0" err="1"/>
              <a:t>Adetayo</a:t>
            </a:r>
            <a:r>
              <a:rPr lang="tr-TR" sz="1100" b="1" dirty="0"/>
              <a:t>, A. J. ve </a:t>
            </a:r>
            <a:r>
              <a:rPr lang="tr-TR" sz="1100" b="1" dirty="0" err="1"/>
              <a:t>Gbotoso</a:t>
            </a:r>
            <a:r>
              <a:rPr lang="tr-TR" sz="1100" b="1" dirty="0"/>
              <a:t>, A. O. (2023). </a:t>
            </a:r>
            <a:r>
              <a:rPr lang="en-US" sz="1100" b="1" dirty="0"/>
              <a:t>Outreach programs revitalizing the</a:t>
            </a:r>
            <a:r>
              <a:rPr lang="tr-TR" sz="1100" b="1" dirty="0"/>
              <a:t> </a:t>
            </a:r>
            <a:r>
              <a:rPr lang="en-US" sz="1100" b="1" dirty="0"/>
              <a:t>patronage of public libraries in Nigeria</a:t>
            </a:r>
            <a:r>
              <a:rPr lang="tr-TR" sz="1100" b="1" dirty="0"/>
              <a:t>. </a:t>
            </a:r>
            <a:r>
              <a:rPr lang="en-US" sz="1100" b="1" i="1" dirty="0"/>
              <a:t>Libraries and the Academy</a:t>
            </a:r>
            <a:r>
              <a:rPr lang="en-US" sz="1100" b="1" dirty="0"/>
              <a:t>, 23</a:t>
            </a:r>
            <a:r>
              <a:rPr lang="tr-TR" sz="1100" b="1" dirty="0"/>
              <a:t>(2), </a:t>
            </a:r>
            <a:r>
              <a:rPr lang="en-US" sz="1100" b="1" dirty="0"/>
              <a:t>231–247</a:t>
            </a:r>
            <a:r>
              <a:rPr lang="tr-TR" sz="1100" b="1" dirty="0"/>
              <a:t>. </a:t>
            </a:r>
            <a:r>
              <a:rPr lang="tr-TR" sz="1100" b="1" dirty="0">
                <a:hlinkClick r:id="rId2"/>
              </a:rPr>
              <a:t>https://preprint.press.jhu.edu/portal/sites/default/files/03_23.2adetayo_preprint.pdf</a:t>
            </a:r>
            <a:endParaRPr lang="tr-TR" sz="1100" b="1" dirty="0"/>
          </a:p>
          <a:p>
            <a:r>
              <a:rPr lang="en-US" sz="1100" b="1" dirty="0" err="1"/>
              <a:t>Ashikuzzaman</a:t>
            </a:r>
            <a:r>
              <a:rPr lang="tr-TR" sz="1100" b="1" dirty="0"/>
              <a:t>, M. (2024, 24 Ağustos). </a:t>
            </a:r>
            <a:r>
              <a:rPr lang="en-US" sz="1100" b="1" i="1" dirty="0"/>
              <a:t>Library </a:t>
            </a:r>
            <a:r>
              <a:rPr lang="tr-TR" sz="1100" b="1" i="1" dirty="0"/>
              <a:t>s</a:t>
            </a:r>
            <a:r>
              <a:rPr lang="en-US" sz="1100" b="1" i="1" dirty="0" err="1"/>
              <a:t>ervices</a:t>
            </a:r>
            <a:r>
              <a:rPr lang="tr-TR" sz="1100" b="1" i="1" dirty="0"/>
              <a:t>: </a:t>
            </a:r>
            <a:r>
              <a:rPr lang="en-US" sz="1100" b="1" i="1" dirty="0"/>
              <a:t>What Is a library outreach program?</a:t>
            </a:r>
            <a:r>
              <a:rPr lang="tr-TR" sz="1100" b="1" dirty="0"/>
              <a:t> </a:t>
            </a:r>
            <a:r>
              <a:rPr lang="tr-TR" sz="1100" b="1" dirty="0">
                <a:hlinkClick r:id="rId3"/>
              </a:rPr>
              <a:t>https://www.lisedunetwork.com/what-is-a-library-outreach-program/</a:t>
            </a:r>
            <a:endParaRPr lang="tr-TR" sz="1100" b="1" dirty="0"/>
          </a:p>
          <a:p>
            <a:r>
              <a:rPr lang="en-US" sz="1100" b="1" dirty="0" err="1"/>
              <a:t>Ashikuzzaman</a:t>
            </a:r>
            <a:r>
              <a:rPr lang="tr-TR" sz="1100" b="1" dirty="0"/>
              <a:t>, M. (2025, 29 Ağustos). </a:t>
            </a:r>
            <a:r>
              <a:rPr lang="tr-TR" sz="1100" b="1" i="1" dirty="0" err="1"/>
              <a:t>What</a:t>
            </a:r>
            <a:r>
              <a:rPr lang="tr-TR" sz="1100" b="1" i="1" dirty="0"/>
              <a:t> </a:t>
            </a:r>
            <a:r>
              <a:rPr lang="tr-TR" sz="1100" b="1" i="1" dirty="0" err="1"/>
              <a:t>services</a:t>
            </a:r>
            <a:r>
              <a:rPr lang="tr-TR" sz="1100" b="1" i="1" dirty="0"/>
              <a:t> do </a:t>
            </a:r>
            <a:r>
              <a:rPr lang="tr-TR" sz="1100" b="1" i="1" dirty="0" err="1"/>
              <a:t>libraries</a:t>
            </a:r>
            <a:r>
              <a:rPr lang="tr-TR" sz="1100" b="1" i="1" dirty="0"/>
              <a:t> </a:t>
            </a:r>
            <a:r>
              <a:rPr lang="tr-TR" sz="1100" b="1" i="1" dirty="0" err="1"/>
              <a:t>typically</a:t>
            </a:r>
            <a:r>
              <a:rPr lang="tr-TR" sz="1100" b="1" i="1" dirty="0"/>
              <a:t> </a:t>
            </a:r>
            <a:r>
              <a:rPr lang="tr-TR" sz="1100" b="1" i="1" dirty="0" err="1"/>
              <a:t>offer</a:t>
            </a:r>
            <a:r>
              <a:rPr lang="tr-TR" sz="1100" b="1" i="1" dirty="0"/>
              <a:t>? </a:t>
            </a:r>
            <a:r>
              <a:rPr lang="tr-TR" sz="1100" b="1" dirty="0">
                <a:hlinkClick r:id="rId4"/>
              </a:rPr>
              <a:t>https://www.lisedunetwork.com/what-services-do-libraries-typically-offer/</a:t>
            </a:r>
            <a:endParaRPr lang="tr-TR" sz="1100" b="1" dirty="0"/>
          </a:p>
          <a:p>
            <a:r>
              <a:rPr lang="tr-TR" sz="1100" b="1" dirty="0" err="1"/>
              <a:t>Hooper</a:t>
            </a:r>
            <a:r>
              <a:rPr lang="tr-TR" sz="1100" b="1" dirty="0"/>
              <a:t>, B. (2016). </a:t>
            </a:r>
            <a:r>
              <a:rPr lang="en-US" sz="1100" b="1" i="1" dirty="0"/>
              <a:t>The Librarian’s Guide to</a:t>
            </a:r>
            <a:r>
              <a:rPr lang="tr-TR" sz="1100" b="1" i="1" dirty="0"/>
              <a:t> </a:t>
            </a:r>
            <a:r>
              <a:rPr lang="en-US" sz="1100" b="1" i="1" dirty="0"/>
              <a:t>Book Programs</a:t>
            </a:r>
            <a:r>
              <a:rPr lang="tr-TR" sz="1100" b="1" dirty="0"/>
              <a:t>. Chicago: </a:t>
            </a:r>
            <a:r>
              <a:rPr lang="en-US" sz="1100" b="1" dirty="0"/>
              <a:t>American Library Association</a:t>
            </a:r>
            <a:r>
              <a:rPr lang="tr-TR" sz="1100" b="1" dirty="0"/>
              <a:t>.</a:t>
            </a:r>
          </a:p>
          <a:p>
            <a:r>
              <a:rPr lang="tr-TR" sz="1100" b="1" dirty="0" err="1"/>
              <a:t>Manhique</a:t>
            </a:r>
            <a:r>
              <a:rPr lang="tr-TR" sz="1100" b="1" dirty="0"/>
              <a:t>, I. &amp; </a:t>
            </a:r>
            <a:r>
              <a:rPr lang="tr-TR" sz="1100" b="1" dirty="0" err="1"/>
              <a:t>Casarin</a:t>
            </a:r>
            <a:r>
              <a:rPr lang="tr-TR" sz="1100" b="1" dirty="0"/>
              <a:t>, H. (2025). Integration of </a:t>
            </a:r>
            <a:r>
              <a:rPr lang="tr-TR" sz="1100" b="1" dirty="0" err="1"/>
              <a:t>information</a:t>
            </a:r>
            <a:r>
              <a:rPr lang="tr-TR" sz="1100" b="1" dirty="0"/>
              <a:t> </a:t>
            </a:r>
            <a:r>
              <a:rPr lang="tr-TR" sz="1100" b="1" dirty="0" err="1"/>
              <a:t>literacy</a:t>
            </a:r>
            <a:r>
              <a:rPr lang="tr-TR" sz="1100" b="1" dirty="0"/>
              <a:t> in </a:t>
            </a:r>
            <a:r>
              <a:rPr lang="tr-TR" sz="1100" b="1" dirty="0" err="1"/>
              <a:t>the</a:t>
            </a:r>
            <a:r>
              <a:rPr lang="tr-TR" sz="1100" b="1" dirty="0"/>
              <a:t> Library </a:t>
            </a:r>
            <a:r>
              <a:rPr lang="tr-TR" sz="1100" b="1" dirty="0" err="1"/>
              <a:t>and</a:t>
            </a:r>
            <a:r>
              <a:rPr lang="tr-TR" sz="1100" b="1" dirty="0"/>
              <a:t> Information </a:t>
            </a:r>
            <a:r>
              <a:rPr lang="tr-TR" sz="1100" b="1" dirty="0" err="1"/>
              <a:t>Science</a:t>
            </a:r>
            <a:r>
              <a:rPr lang="tr-TR" sz="1100" b="1" dirty="0"/>
              <a:t> </a:t>
            </a:r>
            <a:r>
              <a:rPr lang="tr-TR" sz="1100" b="1" dirty="0" err="1"/>
              <a:t>curriculum</a:t>
            </a:r>
            <a:r>
              <a:rPr lang="tr-TR" sz="1100" b="1" dirty="0"/>
              <a:t> in </a:t>
            </a:r>
            <a:r>
              <a:rPr lang="tr-TR" sz="1100" b="1" dirty="0" err="1"/>
              <a:t>Mozambique</a:t>
            </a:r>
            <a:r>
              <a:rPr lang="tr-TR" sz="1100" b="1" dirty="0"/>
              <a:t>.</a:t>
            </a:r>
            <a:r>
              <a:rPr lang="pt-BR" sz="1100" b="1" dirty="0"/>
              <a:t> </a:t>
            </a:r>
            <a:r>
              <a:rPr lang="pt-BR" sz="1100" b="1" i="1" dirty="0"/>
              <a:t>RDBCI| Campinas</a:t>
            </a:r>
            <a:r>
              <a:rPr lang="pt-BR" sz="1100" b="1" dirty="0"/>
              <a:t>, SP</a:t>
            </a:r>
            <a:r>
              <a:rPr lang="tr-TR" sz="1100" b="1" dirty="0"/>
              <a:t>, 2</a:t>
            </a:r>
            <a:r>
              <a:rPr lang="pt-BR" sz="1100" b="1" dirty="0"/>
              <a:t>3</a:t>
            </a:r>
            <a:r>
              <a:rPr lang="tr-TR" sz="1100" b="1" dirty="0"/>
              <a:t>, 1-14. DOI 10.20396/rdbci.v23i00.8677089/en. </a:t>
            </a:r>
          </a:p>
          <a:p>
            <a:r>
              <a:rPr lang="en-US" sz="1100" b="1" dirty="0"/>
              <a:t>Maua, M</a:t>
            </a:r>
            <a:r>
              <a:rPr lang="tr-TR" sz="1100" b="1" dirty="0"/>
              <a:t>. </a:t>
            </a:r>
            <a:r>
              <a:rPr lang="en-US" sz="1100" b="1" dirty="0"/>
              <a:t>(2015). </a:t>
            </a:r>
            <a:r>
              <a:rPr lang="en-US" sz="1100" b="1" i="1" dirty="0"/>
              <a:t>Outreach programs in libraries</a:t>
            </a:r>
            <a:r>
              <a:rPr lang="en-US" sz="1100" b="1" dirty="0"/>
              <a:t>.</a:t>
            </a:r>
            <a:r>
              <a:rPr lang="tr-TR" sz="1100" b="1" dirty="0"/>
              <a:t> DOI:10.13140/RG.2.1.3026.6082 </a:t>
            </a:r>
            <a:r>
              <a:rPr lang="en-US" sz="1100" b="1" dirty="0">
                <a:hlinkClick r:id="rId5"/>
              </a:rPr>
              <a:t>https://www.researchgate.net/publication/281104558_Outreach_Programs_in_Libraries</a:t>
            </a:r>
            <a:endParaRPr lang="tr-TR" sz="1100" b="1" dirty="0"/>
          </a:p>
          <a:p>
            <a:r>
              <a:rPr lang="tr-TR" sz="1100" b="1" dirty="0" err="1"/>
              <a:t>McDaniel</a:t>
            </a:r>
            <a:r>
              <a:rPr lang="tr-TR" sz="1100" b="1" dirty="0"/>
              <a:t>, J., </a:t>
            </a:r>
            <a:r>
              <a:rPr lang="tr-TR" sz="1100" b="1" dirty="0" err="1"/>
              <a:t>Babcock-Ellis</a:t>
            </a:r>
            <a:r>
              <a:rPr lang="tr-TR" sz="1100" b="1" dirty="0"/>
              <a:t>, A. &amp;  </a:t>
            </a:r>
            <a:r>
              <a:rPr lang="tr-TR" sz="1100" b="1" dirty="0" err="1"/>
              <a:t>Hernandez</a:t>
            </a:r>
            <a:r>
              <a:rPr lang="tr-TR" sz="1100" b="1" dirty="0"/>
              <a:t>, J. (2011).  </a:t>
            </a:r>
            <a:r>
              <a:rPr lang="en-US" sz="1100" b="1" dirty="0"/>
              <a:t>Bridging health information services gaps through</a:t>
            </a:r>
            <a:r>
              <a:rPr lang="tr-TR" sz="1100" b="1" dirty="0"/>
              <a:t> </a:t>
            </a:r>
            <a:r>
              <a:rPr lang="en-US" sz="1100" b="1" dirty="0"/>
              <a:t>community outreach programs at the public library</a:t>
            </a:r>
            <a:r>
              <a:rPr lang="tr-TR" sz="1100" b="1" dirty="0"/>
              <a:t>. </a:t>
            </a:r>
            <a:r>
              <a:rPr lang="en-US" sz="1100" b="1" i="1" dirty="0"/>
              <a:t>World Library and Information Congress: 77th IFLA General Conference and Assembly</a:t>
            </a:r>
            <a:r>
              <a:rPr lang="tr-TR" sz="1100" b="1" i="1" dirty="0"/>
              <a:t> </a:t>
            </a:r>
            <a:r>
              <a:rPr lang="tr-TR" sz="1100" b="1" dirty="0"/>
              <a:t>içinde  (</a:t>
            </a:r>
            <a:r>
              <a:rPr lang="tr-TR" sz="1100" b="1" dirty="0" err="1"/>
              <a:t>ss</a:t>
            </a:r>
            <a:r>
              <a:rPr lang="tr-TR" sz="1100" b="1" dirty="0"/>
              <a:t>. 1-11). </a:t>
            </a:r>
            <a:r>
              <a:rPr lang="es-ES" sz="1100" b="1" dirty="0"/>
              <a:t>13-18 August 2011, San Juan, Puerto Rico</a:t>
            </a:r>
            <a:r>
              <a:rPr lang="tr-TR" sz="1100" b="1" dirty="0"/>
              <a:t>. </a:t>
            </a:r>
            <a:endParaRPr lang="en-US" sz="1100" b="1" dirty="0"/>
          </a:p>
          <a:p>
            <a:r>
              <a:rPr lang="en-US" sz="1100" b="1" dirty="0" err="1"/>
              <a:t>Moharil</a:t>
            </a:r>
            <a:r>
              <a:rPr lang="en-US" sz="1100" b="1" dirty="0"/>
              <a:t>, S. R. (2010). Community engagement and outreach programs in libraries. </a:t>
            </a:r>
            <a:r>
              <a:rPr lang="en-US" sz="1100" b="1" i="1" dirty="0"/>
              <a:t>Asia </a:t>
            </a:r>
            <a:r>
              <a:rPr lang="en-US" sz="1100" b="1" i="1" dirty="0" err="1"/>
              <a:t>Pasific</a:t>
            </a:r>
            <a:r>
              <a:rPr lang="en-US" sz="1100" b="1" i="1" dirty="0"/>
              <a:t> Journal  of Research in Business Management</a:t>
            </a:r>
            <a:r>
              <a:rPr lang="en-US" sz="1100" b="1" dirty="0"/>
              <a:t>, 1(2), 199-204. </a:t>
            </a:r>
          </a:p>
          <a:p>
            <a:r>
              <a:rPr lang="tr-TR" sz="1100" b="1" dirty="0" err="1"/>
              <a:t>Mother</a:t>
            </a:r>
            <a:r>
              <a:rPr lang="tr-TR" sz="1100" b="1" dirty="0"/>
              <a:t> </a:t>
            </a:r>
            <a:r>
              <a:rPr lang="tr-TR" sz="1100" b="1" dirty="0" err="1"/>
              <a:t>Tongues</a:t>
            </a:r>
            <a:r>
              <a:rPr lang="tr-TR" sz="1100" b="1" dirty="0"/>
              <a:t> (2023). </a:t>
            </a:r>
            <a:r>
              <a:rPr lang="tr-TR" sz="1100" b="1" i="1" dirty="0" err="1"/>
              <a:t>Mother</a:t>
            </a:r>
            <a:r>
              <a:rPr lang="tr-TR" sz="1100" b="1" i="1" dirty="0"/>
              <a:t> </a:t>
            </a:r>
            <a:r>
              <a:rPr lang="tr-TR" sz="1100" b="1" i="1" dirty="0" err="1"/>
              <a:t>Tongues</a:t>
            </a:r>
            <a:r>
              <a:rPr lang="tr-TR" sz="1100" b="1" i="1" dirty="0"/>
              <a:t> </a:t>
            </a:r>
            <a:r>
              <a:rPr lang="tr-TR" sz="1100" b="1" i="1" dirty="0" err="1"/>
              <a:t>Storytelling</a:t>
            </a:r>
            <a:r>
              <a:rPr lang="tr-TR" sz="1100" b="1" i="1" dirty="0"/>
              <a:t> </a:t>
            </a:r>
            <a:r>
              <a:rPr lang="tr-TR" sz="1100" b="1" i="1" dirty="0" err="1"/>
              <a:t>projects</a:t>
            </a:r>
            <a:r>
              <a:rPr lang="tr-TR" sz="1100" b="1" dirty="0"/>
              <a:t>. </a:t>
            </a:r>
            <a:r>
              <a:rPr lang="tr-TR" sz="1100" b="1" dirty="0">
                <a:hlinkClick r:id="rId6"/>
              </a:rPr>
              <a:t>https://mothertongues.ie/2019/04/03/mother-tongues-storytelling-projects/</a:t>
            </a:r>
            <a:endParaRPr lang="tr-TR" sz="1100" b="1" dirty="0"/>
          </a:p>
          <a:p>
            <a:r>
              <a:rPr lang="en-US" sz="1100" b="1" dirty="0"/>
              <a:t>Reitz, J. M. (2014a). Library extension. </a:t>
            </a:r>
            <a:r>
              <a:rPr lang="en-US" sz="1100" b="1" i="1" dirty="0"/>
              <a:t>ODLIS: Online Dictionary for Library and Information Science </a:t>
            </a:r>
            <a:r>
              <a:rPr lang="en-US" sz="1100" b="1" dirty="0" err="1"/>
              <a:t>içinde</a:t>
            </a:r>
            <a:r>
              <a:rPr lang="en-US" sz="1100" b="1" dirty="0"/>
              <a:t>. </a:t>
            </a:r>
            <a:r>
              <a:rPr lang="tr-TR" sz="1100" b="1" dirty="0"/>
              <a:t>                                           </a:t>
            </a:r>
            <a:r>
              <a:rPr lang="en-US" sz="1100" b="1" dirty="0">
                <a:hlinkClick r:id="rId7"/>
              </a:rPr>
              <a:t>https://odlis.abc-clio.com/odlis_l.html#libraryextension</a:t>
            </a:r>
            <a:endParaRPr lang="tr-TR" sz="1100" b="1" dirty="0"/>
          </a:p>
          <a:p>
            <a:r>
              <a:rPr lang="en-US" sz="1100" b="1" dirty="0"/>
              <a:t>Reitz</a:t>
            </a:r>
            <a:r>
              <a:rPr lang="tr-TR" sz="1100" b="1" dirty="0"/>
              <a:t>, J. M. (2014b). </a:t>
            </a:r>
            <a:r>
              <a:rPr lang="tr-TR" sz="1100" b="1" dirty="0" err="1"/>
              <a:t>Outreach</a:t>
            </a:r>
            <a:r>
              <a:rPr lang="tr-TR" sz="1100" b="1" dirty="0"/>
              <a:t>. </a:t>
            </a:r>
            <a:r>
              <a:rPr lang="tr-TR" sz="1100" b="1" i="1" dirty="0"/>
              <a:t>O</a:t>
            </a:r>
            <a:r>
              <a:rPr lang="en-US" sz="1100" b="1" i="1" dirty="0"/>
              <a:t>DLIS</a:t>
            </a:r>
            <a:r>
              <a:rPr lang="tr-TR" sz="1100" b="1" i="1" dirty="0"/>
              <a:t>: </a:t>
            </a:r>
            <a:r>
              <a:rPr lang="en-US" sz="1100" b="1" i="1" dirty="0"/>
              <a:t>Online Dictionary for Library and Information Science</a:t>
            </a:r>
            <a:r>
              <a:rPr lang="tr-TR" sz="1100" b="1" i="1" dirty="0"/>
              <a:t> </a:t>
            </a:r>
            <a:r>
              <a:rPr lang="tr-TR" sz="1100" b="1" dirty="0"/>
              <a:t>içinde. </a:t>
            </a:r>
            <a:r>
              <a:rPr lang="tr-TR" sz="1100" b="1" dirty="0">
                <a:hlinkClick r:id="rId8"/>
              </a:rPr>
              <a:t>https://odlis.abc-clio.com/odlis_o.html</a:t>
            </a:r>
            <a:endParaRPr lang="tr-TR" sz="1100" b="1" dirty="0"/>
          </a:p>
          <a:p>
            <a:r>
              <a:rPr lang="en-US" sz="1100" b="1" dirty="0"/>
              <a:t>Reitz, J. M. (2014</a:t>
            </a:r>
            <a:r>
              <a:rPr lang="tr-TR" sz="1100" b="1" dirty="0"/>
              <a:t>c</a:t>
            </a:r>
            <a:r>
              <a:rPr lang="en-US" sz="1100" b="1" dirty="0"/>
              <a:t>). Out</a:t>
            </a:r>
            <a:r>
              <a:rPr lang="tr-TR" sz="1100" b="1" dirty="0" err="1"/>
              <a:t>sourcing</a:t>
            </a:r>
            <a:r>
              <a:rPr lang="en-US" sz="1100" b="1" dirty="0"/>
              <a:t>. </a:t>
            </a:r>
            <a:r>
              <a:rPr lang="en-US" sz="1100" b="1" i="1" dirty="0"/>
              <a:t>ODLIS: Online Dictionary for Library and Information Science </a:t>
            </a:r>
            <a:r>
              <a:rPr lang="en-US" sz="1100" b="1" dirty="0" err="1"/>
              <a:t>içinde</a:t>
            </a:r>
            <a:r>
              <a:rPr lang="tr-TR" sz="1100" b="1" dirty="0"/>
              <a:t>. </a:t>
            </a:r>
            <a:r>
              <a:rPr lang="tr-TR" sz="1100" b="1" dirty="0">
                <a:hlinkClick r:id="rId8"/>
              </a:rPr>
              <a:t>https://odlis.abc-clio.com/odlis_o.html</a:t>
            </a:r>
            <a:endParaRPr lang="tr-TR" sz="1100" b="1" dirty="0"/>
          </a:p>
          <a:p>
            <a:r>
              <a:rPr lang="tr-TR" sz="1100" b="1" dirty="0" err="1"/>
              <a:t>State</a:t>
            </a:r>
            <a:r>
              <a:rPr lang="tr-TR" sz="1100" b="1" dirty="0"/>
              <a:t> Library NSW (2025, 3 Nisan). </a:t>
            </a:r>
            <a:r>
              <a:rPr lang="tr-TR" sz="1100" b="1" i="1" dirty="0"/>
              <a:t>Mobile </a:t>
            </a:r>
            <a:r>
              <a:rPr lang="tr-TR" sz="1100" b="1" i="1" dirty="0" err="1"/>
              <a:t>libraries</a:t>
            </a:r>
            <a:r>
              <a:rPr lang="tr-TR" sz="1100" b="1" dirty="0"/>
              <a:t>. </a:t>
            </a:r>
            <a:r>
              <a:rPr lang="tr-TR" sz="1100" b="1" dirty="0">
                <a:hlinkClick r:id="rId9"/>
              </a:rPr>
              <a:t>https://pls.sl.nsw.gov.au/managing-my-library/buildings-and-spaces/mobile-libraries</a:t>
            </a:r>
            <a:endParaRPr lang="tr-TR" sz="1100" b="1" dirty="0"/>
          </a:p>
          <a:p>
            <a:r>
              <a:rPr lang="en-US" sz="1100" b="1" dirty="0"/>
              <a:t>Sukula</a:t>
            </a:r>
            <a:r>
              <a:rPr lang="tr-TR" sz="1100" b="1" dirty="0"/>
              <a:t>, S. K. &amp; </a:t>
            </a:r>
            <a:r>
              <a:rPr lang="tr-TR" sz="1100" b="1" dirty="0" err="1"/>
              <a:t>Awasthi</a:t>
            </a:r>
            <a:r>
              <a:rPr lang="tr-TR" sz="1100" b="1" dirty="0"/>
              <a:t>, S. (2019). </a:t>
            </a:r>
            <a:r>
              <a:rPr lang="en-US" sz="1100" b="1" dirty="0"/>
              <a:t>Outreach in library! Serving beyond the Walls</a:t>
            </a:r>
            <a:r>
              <a:rPr lang="tr-TR" sz="1100" b="1" dirty="0"/>
              <a:t>. </a:t>
            </a:r>
            <a:r>
              <a:rPr lang="en-US" sz="1100" b="1" i="1" dirty="0"/>
              <a:t>Indian Journal of Library and Information Science</a:t>
            </a:r>
            <a:r>
              <a:rPr lang="tr-TR" sz="1100" b="1" dirty="0"/>
              <a:t>, 13(2), 179-183. </a:t>
            </a:r>
            <a:r>
              <a:rPr lang="tr-TR" sz="1100" b="1" dirty="0">
                <a:hlinkClick r:id="rId10"/>
              </a:rPr>
              <a:t>https://journals.indexcopernicus.com/api/file/viewByFileId/793400</a:t>
            </a:r>
            <a:endParaRPr lang="tr-TR" sz="1100" b="1" dirty="0"/>
          </a:p>
          <a:p>
            <a:r>
              <a:rPr lang="tr-TR" sz="1100" b="1" dirty="0"/>
              <a:t>Taylor, K. (2025, 29 Ocak). </a:t>
            </a:r>
            <a:r>
              <a:rPr lang="en-US" sz="1100" b="1" i="1" dirty="0"/>
              <a:t>The Digital Divide: What It Is, and What's Being Done to Close It</a:t>
            </a:r>
            <a:r>
              <a:rPr lang="tr-TR" sz="1100" b="1" dirty="0"/>
              <a:t>. </a:t>
            </a:r>
            <a:r>
              <a:rPr lang="tr-TR" sz="1100" b="1" dirty="0">
                <a:hlinkClick r:id="rId11"/>
              </a:rPr>
              <a:t>https://www.investopedia.com/the-digital-divide-5116352</a:t>
            </a:r>
            <a:endParaRPr lang="tr-TR" sz="1100" b="1" dirty="0"/>
          </a:p>
        </p:txBody>
      </p:sp>
    </p:spTree>
    <p:extLst>
      <p:ext uri="{BB962C8B-B14F-4D97-AF65-F5344CB8AC3E}">
        <p14:creationId xmlns:p14="http://schemas.microsoft.com/office/powerpoint/2010/main" val="107920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E146-863D-5534-1287-B9DE5ADBB61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2DCC7FD-BF56-9AF1-81B5-4815C046ED76}"/>
              </a:ext>
            </a:extLst>
          </p:cNvPr>
          <p:cNvSpPr>
            <a:spLocks noGrp="1"/>
          </p:cNvSpPr>
          <p:nvPr>
            <p:ph type="title"/>
          </p:nvPr>
        </p:nvSpPr>
        <p:spPr>
          <a:xfrm>
            <a:off x="899585" y="195571"/>
            <a:ext cx="8947421" cy="427000"/>
          </a:xfrm>
        </p:spPr>
        <p:txBody>
          <a:bodyPr>
            <a:normAutofit fontScale="90000"/>
          </a:bodyPr>
          <a:lstStyle/>
          <a:p>
            <a:pPr algn="ctr"/>
            <a:r>
              <a:rPr lang="tr-TR" sz="2400" b="1" dirty="0">
                <a:solidFill>
                  <a:schemeClr val="tx1"/>
                </a:solidFill>
              </a:rPr>
              <a:t>GİRİŞ</a:t>
            </a:r>
            <a:endParaRPr lang="en-US" sz="2400" b="1" dirty="0"/>
          </a:p>
        </p:txBody>
      </p:sp>
      <p:sp>
        <p:nvSpPr>
          <p:cNvPr id="3" name="İçerik Yer Tutucusu 2">
            <a:extLst>
              <a:ext uri="{FF2B5EF4-FFF2-40B4-BE49-F238E27FC236}">
                <a16:creationId xmlns:a16="http://schemas.microsoft.com/office/drawing/2014/main" id="{6CABB9E9-7DA7-206D-2E8C-E6913BCE2D07}"/>
              </a:ext>
            </a:extLst>
          </p:cNvPr>
          <p:cNvSpPr>
            <a:spLocks noGrp="1"/>
          </p:cNvSpPr>
          <p:nvPr>
            <p:ph idx="1"/>
          </p:nvPr>
        </p:nvSpPr>
        <p:spPr>
          <a:xfrm>
            <a:off x="1002823" y="722404"/>
            <a:ext cx="9438005" cy="5012052"/>
          </a:xfrm>
        </p:spPr>
        <p:txBody>
          <a:bodyPr>
            <a:noAutofit/>
          </a:bodyPr>
          <a:lstStyle/>
          <a:p>
            <a:pPr marL="0" indent="0" algn="just">
              <a:buNone/>
            </a:pPr>
            <a:r>
              <a:rPr lang="tr-TR" b="1" dirty="0"/>
              <a:t>Kütüphanelerdeki topluma yönelik/sosyal hizmetler, geleneksel kütüphane alanının ötesinde çeşitli topluluk üyelerine aktif olarak katılım sağlamayı, hizmet etmeyi ve desteklemeyi amaçlayan programlar ve girişimlerdir. Toplumsal erişim hizmetleri, kütüphaneleri hizmet verdiği çeşitli topluluklarla buluşturmada önemli bir rol oynar. </a:t>
            </a:r>
          </a:p>
          <a:p>
            <a:pPr marL="0" indent="0" algn="just">
              <a:buNone/>
            </a:pPr>
            <a:r>
              <a:rPr lang="tr-TR" b="1" dirty="0"/>
              <a:t>Bu hizmetler, yalnızca kitap ve sessiz çalışma alanları sağlamanın ötesine geçer; her yaştan, her kesimden ve her türden gereksinimi olan bireylerle aktif olarak etkileşim kurarak, bilgiye, eğitime ve kültürel etkinliklere erişimi teşvik etmeyi içerir. </a:t>
            </a:r>
          </a:p>
          <a:p>
            <a:pPr marL="0" indent="0" algn="just">
              <a:buNone/>
            </a:pPr>
            <a:r>
              <a:rPr lang="tr-TR" b="1" dirty="0"/>
              <a:t>Çeşitli programlar ve girişimler aracılığıyla kütüphaneler, hizmet alamayan kesimlere ulaşır, yaşam boyu öğrenmeyi teşvik eder ve topluluk bağlarını güçlendirir. Toplumsal erişimin önemini anlamak, kütüphanelerin yalnızca bilgi depoları olmaktan öteye geçebileceğini görmemize yardımcı olur; böylece kütüphaneler dinamik destek, katılım ve topluluk gelişimi merkezleri durumuna gelir. </a:t>
            </a:r>
          </a:p>
          <a:p>
            <a:pPr marL="0" indent="0" algn="just">
              <a:buNone/>
            </a:pPr>
            <a:r>
              <a:rPr lang="tr-TR" b="1" dirty="0"/>
              <a:t>Bu derste, kütüphanelerdeki topluma yönelik/sosyal hizmetler ve toplumsal erişim programlarının önemi, işlevleri ve uygulama alanları detaylı bir şekilde incelenecek ve değerlendirilerek, kütüphanelerin toplumsal gelişimdeki rolü ve katkıları analiz edilecektir.</a:t>
            </a:r>
          </a:p>
        </p:txBody>
      </p:sp>
    </p:spTree>
    <p:extLst>
      <p:ext uri="{BB962C8B-B14F-4D97-AF65-F5344CB8AC3E}">
        <p14:creationId xmlns:p14="http://schemas.microsoft.com/office/powerpoint/2010/main" val="408861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4A4C2-0768-EAB0-3D5C-3E808FFAAA6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C00258A-FB5B-45DF-5E2D-C60EB207CFDC}"/>
              </a:ext>
            </a:extLst>
          </p:cNvPr>
          <p:cNvSpPr>
            <a:spLocks noGrp="1"/>
          </p:cNvSpPr>
          <p:nvPr>
            <p:ph type="title"/>
          </p:nvPr>
        </p:nvSpPr>
        <p:spPr>
          <a:xfrm>
            <a:off x="899585" y="195570"/>
            <a:ext cx="8947421" cy="819871"/>
          </a:xfrm>
        </p:spPr>
        <p:txBody>
          <a:bodyPr>
            <a:normAutofit fontScale="90000"/>
          </a:bodyPr>
          <a:lstStyle/>
          <a:p>
            <a:pPr algn="ctr"/>
            <a:r>
              <a:rPr lang="tr-TR" sz="2400" b="1" dirty="0">
                <a:solidFill>
                  <a:schemeClr val="tx1"/>
                </a:solidFill>
              </a:rPr>
              <a:t>KAVRAMLAR: SOSYAL YARDIM/HİZMETLER (OUTREACH) ve </a:t>
            </a:r>
            <a:br>
              <a:rPr lang="tr-TR" sz="2400" b="1" dirty="0">
                <a:solidFill>
                  <a:schemeClr val="tx1"/>
                </a:solidFill>
              </a:rPr>
            </a:br>
            <a:r>
              <a:rPr lang="tr-TR" sz="2400" b="1" dirty="0">
                <a:solidFill>
                  <a:schemeClr val="tx1"/>
                </a:solidFill>
              </a:rPr>
              <a:t>DIŞ DESTEKLER (OUTSOURCING)</a:t>
            </a:r>
            <a:endParaRPr lang="en-US" sz="2400" b="1" dirty="0"/>
          </a:p>
        </p:txBody>
      </p:sp>
      <p:sp>
        <p:nvSpPr>
          <p:cNvPr id="3" name="İçerik Yer Tutucusu 2">
            <a:extLst>
              <a:ext uri="{FF2B5EF4-FFF2-40B4-BE49-F238E27FC236}">
                <a16:creationId xmlns:a16="http://schemas.microsoft.com/office/drawing/2014/main" id="{953E23D6-F8B6-7B21-4154-CDF6B2018AC0}"/>
              </a:ext>
            </a:extLst>
          </p:cNvPr>
          <p:cNvSpPr>
            <a:spLocks noGrp="1"/>
          </p:cNvSpPr>
          <p:nvPr>
            <p:ph idx="1"/>
          </p:nvPr>
        </p:nvSpPr>
        <p:spPr>
          <a:xfrm>
            <a:off x="1036869" y="1015442"/>
            <a:ext cx="9438005" cy="1878538"/>
          </a:xfrm>
        </p:spPr>
        <p:txBody>
          <a:bodyPr>
            <a:noAutofit/>
          </a:bodyPr>
          <a:lstStyle/>
          <a:p>
            <a:pPr marL="0" indent="0" algn="just">
              <a:buNone/>
            </a:pPr>
            <a:r>
              <a:rPr lang="tr-TR" sz="1500" b="1" dirty="0"/>
              <a:t>İngilizce «</a:t>
            </a:r>
            <a:r>
              <a:rPr lang="tr-TR" sz="1500" b="1" u="sng" dirty="0" err="1"/>
              <a:t>outreach</a:t>
            </a:r>
            <a:r>
              <a:rPr lang="tr-TR" sz="1500" b="1" dirty="0"/>
              <a:t>» karşılığı: «hizmetleri veya faaliyetleri mevcut veya geleneksel sınırların ötesine genişletme»; «daha ileri gitmek» ve en yaygın kullanımı ile «sosyal yardım»</a:t>
            </a:r>
          </a:p>
          <a:p>
            <a:pPr marL="0" indent="0" algn="just">
              <a:buNone/>
            </a:pPr>
            <a:r>
              <a:rPr lang="tr-TR" sz="1500" b="1" u="sng" dirty="0"/>
              <a:t>Konumuz bağlamında:</a:t>
            </a:r>
            <a:r>
              <a:rPr lang="tr-TR" sz="1500" b="1" dirty="0"/>
              <a:t> «normalde erişimi olmayanlara yardım hizmetleri sunmak»; «toplum hizmetlerini artırmakla ilgili» ve «dış erişim»</a:t>
            </a:r>
          </a:p>
          <a:p>
            <a:pPr marL="0" indent="0" algn="just">
              <a:buNone/>
            </a:pPr>
            <a:r>
              <a:rPr lang="tr-TR" sz="1500" b="1" dirty="0"/>
              <a:t>«</a:t>
            </a:r>
            <a:r>
              <a:rPr lang="tr-TR" sz="1500" b="1" u="sng" dirty="0" err="1"/>
              <a:t>Outsourcing</a:t>
            </a:r>
            <a:r>
              <a:rPr lang="tr-TR" sz="1500" b="1" dirty="0"/>
              <a:t>»: «dışarıdan destek alma»; «dış kaynak kullanımı»; «dış kaynaklardan yararlanma»; «dışarıdan destek alma»; «dışarıdan kaynak temini»; 	«dış kaynaklardan sağlama»; «dış kaynak kullanımı»</a:t>
            </a:r>
          </a:p>
        </p:txBody>
      </p:sp>
      <p:pic>
        <p:nvPicPr>
          <p:cNvPr id="4" name="Resim 3">
            <a:extLst>
              <a:ext uri="{FF2B5EF4-FFF2-40B4-BE49-F238E27FC236}">
                <a16:creationId xmlns:a16="http://schemas.microsoft.com/office/drawing/2014/main" id="{2842D28C-3A0F-58BD-918F-D2B70F2E31D3}"/>
              </a:ext>
            </a:extLst>
          </p:cNvPr>
          <p:cNvPicPr>
            <a:picLocks noChangeAspect="1"/>
          </p:cNvPicPr>
          <p:nvPr/>
        </p:nvPicPr>
        <p:blipFill>
          <a:blip r:embed="rId2"/>
          <a:stretch>
            <a:fillRect/>
          </a:stretch>
        </p:blipFill>
        <p:spPr>
          <a:xfrm>
            <a:off x="3042324" y="3093395"/>
            <a:ext cx="4907605" cy="3005848"/>
          </a:xfrm>
          <a:prstGeom prst="rect">
            <a:avLst/>
          </a:prstGeom>
        </p:spPr>
      </p:pic>
      <p:sp>
        <p:nvSpPr>
          <p:cNvPr id="6" name="Metin kutusu 5">
            <a:extLst>
              <a:ext uri="{FF2B5EF4-FFF2-40B4-BE49-F238E27FC236}">
                <a16:creationId xmlns:a16="http://schemas.microsoft.com/office/drawing/2014/main" id="{3292F6C8-831F-6DFC-F7A9-509B758970F2}"/>
              </a:ext>
            </a:extLst>
          </p:cNvPr>
          <p:cNvSpPr txBox="1"/>
          <p:nvPr/>
        </p:nvSpPr>
        <p:spPr>
          <a:xfrm>
            <a:off x="2602149" y="6045900"/>
            <a:ext cx="5787957" cy="307777"/>
          </a:xfrm>
          <a:prstGeom prst="rect">
            <a:avLst/>
          </a:prstGeom>
          <a:noFill/>
        </p:spPr>
        <p:txBody>
          <a:bodyPr wrap="square">
            <a:spAutoFit/>
          </a:bodyPr>
          <a:lstStyle/>
          <a:p>
            <a:r>
              <a:rPr lang="tr-TR" sz="1400" b="1" dirty="0"/>
              <a:t>   </a:t>
            </a:r>
            <a:r>
              <a:rPr lang="en-US" sz="1400" b="1" dirty="0"/>
              <a:t>What Is a Library Outreach Program?</a:t>
            </a:r>
            <a:r>
              <a:rPr lang="tr-TR" sz="1400" b="1" dirty="0"/>
              <a:t> (</a:t>
            </a:r>
            <a:r>
              <a:rPr lang="fi-FI" sz="1400" b="1" dirty="0"/>
              <a:t>Ashikuzzaman, 2024). </a:t>
            </a:r>
            <a:endParaRPr lang="tr-TR" sz="1400" b="1" dirty="0"/>
          </a:p>
        </p:txBody>
      </p:sp>
    </p:spTree>
    <p:extLst>
      <p:ext uri="{BB962C8B-B14F-4D97-AF65-F5344CB8AC3E}">
        <p14:creationId xmlns:p14="http://schemas.microsoft.com/office/powerpoint/2010/main" val="125981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965D7-140D-EF6D-EC90-E25E597D70D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01E3F15-2D83-B314-DFCE-A10B4C9CD3F9}"/>
              </a:ext>
            </a:extLst>
          </p:cNvPr>
          <p:cNvSpPr>
            <a:spLocks noGrp="1"/>
          </p:cNvSpPr>
          <p:nvPr>
            <p:ph type="title"/>
          </p:nvPr>
        </p:nvSpPr>
        <p:spPr>
          <a:xfrm>
            <a:off x="899585" y="195571"/>
            <a:ext cx="8947421" cy="427000"/>
          </a:xfrm>
        </p:spPr>
        <p:txBody>
          <a:bodyPr>
            <a:normAutofit fontScale="90000"/>
          </a:bodyPr>
          <a:lstStyle/>
          <a:p>
            <a:pPr algn="ctr"/>
            <a:r>
              <a:rPr lang="tr-TR" sz="2400" b="1" dirty="0">
                <a:solidFill>
                  <a:schemeClr val="tx1"/>
                </a:solidFill>
              </a:rPr>
              <a:t>KÜTÜPHANELERDE SOSYAL YARDIM/HİZMETLER (OUTREACH)</a:t>
            </a:r>
            <a:endParaRPr lang="en-US" sz="2400" b="1" dirty="0"/>
          </a:p>
        </p:txBody>
      </p:sp>
      <p:sp>
        <p:nvSpPr>
          <p:cNvPr id="3" name="İçerik Yer Tutucusu 2">
            <a:extLst>
              <a:ext uri="{FF2B5EF4-FFF2-40B4-BE49-F238E27FC236}">
                <a16:creationId xmlns:a16="http://schemas.microsoft.com/office/drawing/2014/main" id="{387B70BF-2590-AEA9-3E1F-B64E7674E069}"/>
              </a:ext>
            </a:extLst>
          </p:cNvPr>
          <p:cNvSpPr>
            <a:spLocks noGrp="1"/>
          </p:cNvSpPr>
          <p:nvPr>
            <p:ph idx="1"/>
          </p:nvPr>
        </p:nvSpPr>
        <p:spPr>
          <a:xfrm>
            <a:off x="1002823" y="722403"/>
            <a:ext cx="9438005" cy="5120155"/>
          </a:xfrm>
        </p:spPr>
        <p:txBody>
          <a:bodyPr>
            <a:noAutofit/>
          </a:bodyPr>
          <a:lstStyle/>
          <a:p>
            <a:pPr marL="0" indent="0" algn="just">
              <a:buNone/>
            </a:pPr>
            <a:r>
              <a:rPr lang="tr-TR" sz="1600" b="1" dirty="0"/>
              <a:t>Kütüphane hizmetlerini fiziksel mekanların ötesine, özellikle kırsal alanlara, yaşlılar, engelli bireyler vb. erişimi kısıtlı kesimlere/topluluklara yönelerek genişleten yenilikçi bir yaklaşımdır. Mobil kütüphaneler, topluluk etkinlikleri, okullarla iş birlikleri ve diğer girişimler aracılığıyla bu programlar, okuryazarlığı, yaşam boyu öğrenmeyi ve sosyal katılımı teşvik etmeyi amaçlar. Herkesin kütüphane kaynaklarından yararlanabilmesini sağlayarak kapsayıcı ve bağlantılı topluluk ortamı yaratır (</a:t>
            </a:r>
            <a:r>
              <a:rPr lang="en-US" sz="1600" b="1" dirty="0" err="1"/>
              <a:t>Ashikuzzaman</a:t>
            </a:r>
            <a:r>
              <a:rPr lang="tr-TR" sz="1600" b="1" dirty="0"/>
              <a:t>, 2024). </a:t>
            </a:r>
          </a:p>
          <a:p>
            <a:pPr marL="0" indent="0" algn="just">
              <a:buNone/>
            </a:pPr>
            <a:r>
              <a:rPr lang="tr-TR" sz="1600" b="1" dirty="0"/>
              <a:t>Toplumun gereksinimleri değiştikçe, bu programlar da güncellenir/uyarlanır. Kütüphane hizmetlerini geleneksel mekânların ötesine taşıyarak, coğrafi, ekonomik veya sosyal engellerle karşılaşan kişilere ulaşmayı amaçlayan bir girişimdir.  </a:t>
            </a:r>
          </a:p>
          <a:p>
            <a:pPr marL="0" indent="0" algn="just">
              <a:buNone/>
            </a:pPr>
            <a:r>
              <a:rPr lang="tr-TR" sz="1600" b="1" dirty="0"/>
              <a:t>Gezici kütüphaneler, okuryazarlık programları, atölyeler ve yerel kuruluşlarla ortaklıklar aracılığıyla bu programlar, bilgiye erişimi iyileştirir, okuryazarlığı teşvik eder ve yaşam boyu öğrenmeyi destekleyerek kütüphane kaynaklarını herkes için erişilebilir duruma getirir.</a:t>
            </a:r>
          </a:p>
          <a:p>
            <a:pPr marL="0" indent="0" algn="just">
              <a:buNone/>
            </a:pPr>
            <a:r>
              <a:rPr lang="tr-TR" sz="1600" b="1" dirty="0"/>
              <a:t>Geleneksel kütüphane hizmetlerinin erişimini daha geniş bir kitleye, özellikle de kütüphaneye kolay erişimi olmayanlara ulaştırmak için tasarlanmıştır. </a:t>
            </a:r>
          </a:p>
          <a:p>
            <a:pPr marL="0" indent="0" algn="just">
              <a:buNone/>
            </a:pPr>
            <a:r>
              <a:rPr lang="tr-TR" sz="1600" b="1" dirty="0"/>
              <a:t>Bu programlar aracılığıyla sunulan hizmetler çeşitlilik gösterir ve farklı toplum kesimlerinin kendine özgü gereksinim ve ilgi alanlarına hitap eder (</a:t>
            </a:r>
            <a:r>
              <a:rPr lang="en-US" sz="1600" b="1" dirty="0" err="1"/>
              <a:t>Ashikuzzaman</a:t>
            </a:r>
            <a:r>
              <a:rPr lang="tr-TR" sz="1600" b="1" dirty="0"/>
              <a:t>, 2024).</a:t>
            </a:r>
          </a:p>
        </p:txBody>
      </p:sp>
    </p:spTree>
    <p:extLst>
      <p:ext uri="{BB962C8B-B14F-4D97-AF65-F5344CB8AC3E}">
        <p14:creationId xmlns:p14="http://schemas.microsoft.com/office/powerpoint/2010/main" val="26224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E7C35-F74B-8891-4099-13C0CB7A060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FCB8DF1-9317-6B90-12CD-C4FC0E5C9177}"/>
              </a:ext>
            </a:extLst>
          </p:cNvPr>
          <p:cNvSpPr>
            <a:spLocks noGrp="1"/>
          </p:cNvSpPr>
          <p:nvPr>
            <p:ph type="title"/>
          </p:nvPr>
        </p:nvSpPr>
        <p:spPr>
          <a:xfrm>
            <a:off x="899585" y="195571"/>
            <a:ext cx="8947421" cy="427000"/>
          </a:xfrm>
        </p:spPr>
        <p:txBody>
          <a:bodyPr>
            <a:normAutofit fontScale="90000"/>
          </a:bodyPr>
          <a:lstStyle/>
          <a:p>
            <a:pPr algn="ctr"/>
            <a:r>
              <a:rPr lang="tr-TR" sz="2400" b="1" dirty="0">
                <a:solidFill>
                  <a:schemeClr val="tx1"/>
                </a:solidFill>
              </a:rPr>
              <a:t>KAVRAMLAR: SOSYAL YARDIM/HİZMETLER (OUTREACH)</a:t>
            </a:r>
            <a:endParaRPr lang="en-US" sz="2400" b="1" dirty="0"/>
          </a:p>
        </p:txBody>
      </p:sp>
      <p:sp>
        <p:nvSpPr>
          <p:cNvPr id="3" name="İçerik Yer Tutucusu 2">
            <a:extLst>
              <a:ext uri="{FF2B5EF4-FFF2-40B4-BE49-F238E27FC236}">
                <a16:creationId xmlns:a16="http://schemas.microsoft.com/office/drawing/2014/main" id="{8A53A461-946D-76D8-DEAA-BC00AF6F5137}"/>
              </a:ext>
            </a:extLst>
          </p:cNvPr>
          <p:cNvSpPr>
            <a:spLocks noGrp="1"/>
          </p:cNvSpPr>
          <p:nvPr>
            <p:ph idx="1"/>
          </p:nvPr>
        </p:nvSpPr>
        <p:spPr>
          <a:xfrm>
            <a:off x="1002823" y="722403"/>
            <a:ext cx="9438005" cy="5352520"/>
          </a:xfrm>
        </p:spPr>
        <p:txBody>
          <a:bodyPr>
            <a:noAutofit/>
          </a:bodyPr>
          <a:lstStyle/>
          <a:p>
            <a:pPr algn="just"/>
            <a:r>
              <a:rPr lang="tr-TR" sz="1500" b="1" u="sng" dirty="0"/>
              <a:t>Kütüphanelerde sosyal yardım (</a:t>
            </a:r>
            <a:r>
              <a:rPr lang="tr-TR" sz="1500" b="1" u="sng" dirty="0" err="1"/>
              <a:t>outreach</a:t>
            </a:r>
            <a:r>
              <a:rPr lang="tr-TR" sz="1500" b="1" u="sng" dirty="0"/>
              <a:t>)</a:t>
            </a:r>
            <a:r>
              <a:rPr lang="tr-TR" sz="1500" b="1" dirty="0"/>
              <a:t>, kütüphaneyi [çeşitli nedenlerle] kendi başlarına kolayca kullanamayan kişilere yardımcı olmak için hizmet ve programlar sunmak</a:t>
            </a:r>
          </a:p>
          <a:p>
            <a:pPr algn="just"/>
            <a:r>
              <a:rPr lang="tr-TR" sz="1500" b="1" u="sng" dirty="0"/>
              <a:t>Bu kişilere örnekler,</a:t>
            </a:r>
            <a:r>
              <a:rPr lang="tr-TR" sz="1500" b="1" dirty="0"/>
              <a:t> görme engelli veya görme güçlüğü çeken kişiler, eve bağımlı olup kütüphaneye gelemeyenler, hastanelerde veya cezaevlerinde bulunanlar, ana dili iyi konuşamayanlar veya okuma güçlüğü çekenler</a:t>
            </a:r>
          </a:p>
          <a:p>
            <a:pPr algn="just"/>
            <a:r>
              <a:rPr lang="tr-TR" sz="1500" b="1" dirty="0"/>
              <a:t>Bazı büyük kütüphanelerde, bu gruplara kütüphane hizmetleri ulaştırmaya yardımcı olan </a:t>
            </a:r>
            <a:r>
              <a:rPr lang="tr-TR" sz="1500" b="1" u="sng" dirty="0"/>
              <a:t>sosyal yardım kütüphanecisi </a:t>
            </a:r>
            <a:r>
              <a:rPr lang="tr-TR" sz="1500" b="1" dirty="0"/>
              <a:t>(</a:t>
            </a:r>
            <a:r>
              <a:rPr lang="tr-TR" sz="1500" b="1" dirty="0" err="1"/>
              <a:t>outreach</a:t>
            </a:r>
            <a:r>
              <a:rPr lang="tr-TR" sz="1500" b="1" dirty="0"/>
              <a:t> </a:t>
            </a:r>
            <a:r>
              <a:rPr lang="tr-TR" sz="1500" b="1" dirty="0" err="1"/>
              <a:t>librarian</a:t>
            </a:r>
            <a:r>
              <a:rPr lang="tr-TR" sz="1500" b="1" dirty="0"/>
              <a:t>) bulunur. </a:t>
            </a:r>
          </a:p>
          <a:p>
            <a:pPr algn="just"/>
            <a:r>
              <a:rPr lang="tr-TR" sz="1500" b="1" u="sng" dirty="0"/>
              <a:t>Sosyal yardım</a:t>
            </a:r>
            <a:r>
              <a:rPr lang="tr-TR" sz="1500" b="1" dirty="0"/>
              <a:t>, kütüphane hizmetlerini topluma yaymakla ilgili olan "kütüphane hizmetlerinin </a:t>
            </a:r>
            <a:r>
              <a:rPr lang="tr-TR" sz="1500" b="1" dirty="0" err="1"/>
              <a:t>genişletilmesi"nden</a:t>
            </a:r>
            <a:r>
              <a:rPr lang="tr-TR" sz="1500" b="1" dirty="0"/>
              <a:t> farklıdır. Engelli Amerikalılar Yasası gibi yasalar, herkesin kütüphane hizmetlerine erişebilmesini sağlar (</a:t>
            </a:r>
            <a:r>
              <a:rPr lang="en-US" sz="1500" b="1" dirty="0"/>
              <a:t>Reitz</a:t>
            </a:r>
            <a:r>
              <a:rPr lang="tr-TR" sz="1500" b="1" dirty="0"/>
              <a:t>, 2014b).</a:t>
            </a:r>
          </a:p>
          <a:p>
            <a:pPr algn="just"/>
            <a:r>
              <a:rPr lang="tr-TR" sz="1500" b="1" u="sng" dirty="0"/>
              <a:t>Kütüphane hizmetlerinin genişletilmesi</a:t>
            </a:r>
            <a:r>
              <a:rPr lang="tr-TR" sz="1500" b="1" dirty="0"/>
              <a:t> (</a:t>
            </a:r>
            <a:r>
              <a:rPr lang="tr-TR" sz="1500" b="1" dirty="0" err="1"/>
              <a:t>library</a:t>
            </a:r>
            <a:r>
              <a:rPr lang="tr-TR" sz="1500" b="1" dirty="0"/>
              <a:t> </a:t>
            </a:r>
            <a:r>
              <a:rPr lang="tr-TR" sz="1500" b="1" dirty="0" err="1"/>
              <a:t>extension</a:t>
            </a:r>
            <a:r>
              <a:rPr lang="tr-TR" sz="1500" b="1" dirty="0"/>
              <a:t>), Bir kütüphanenin veya kütüphane sisteminin, gezici kütüphaneler, posta yoluyla kitap gönderimi ve kütüphane materyallerinin kullanıcılara doğrudan teslimi gibi geleneksel hizmetleri tesislerinin fiziksel duvarları dışında sunmasını sağlayan programlar ve etkinliklerdir. Sosyal hizmetlerden (</a:t>
            </a:r>
            <a:r>
              <a:rPr lang="tr-TR" sz="1500" b="1" dirty="0" err="1"/>
              <a:t>outreach</a:t>
            </a:r>
            <a:r>
              <a:rPr lang="tr-TR" sz="1500" b="1" dirty="0"/>
              <a:t>) farkı, sosyal yardım/hizmetlerin daha kapsamlı olması (</a:t>
            </a:r>
            <a:r>
              <a:rPr lang="en-US" sz="1500" b="1" dirty="0"/>
              <a:t>Reitz, 2014a). </a:t>
            </a:r>
            <a:endParaRPr lang="tr-TR" sz="1500" b="1" dirty="0"/>
          </a:p>
          <a:p>
            <a:pPr algn="just"/>
            <a:r>
              <a:rPr lang="tr-TR" sz="1500" b="1" dirty="0"/>
              <a:t>Bir başka boyut, </a:t>
            </a:r>
            <a:r>
              <a:rPr lang="tr-TR" sz="1500" b="1" u="sng" dirty="0"/>
              <a:t>tanıtım ve farkındalık yaratmadır</a:t>
            </a:r>
            <a:r>
              <a:rPr lang="tr-TR" sz="1500" b="1" dirty="0"/>
              <a:t>. Kütüphanenin sunduğu hizmetleri ve kaynakları daha geniş kitlelere anlatmak, onları kütüphane hizmetlerine teşvik etmek amacıyla çeşitli etkinlikler ve iletişim süreçleri de «</a:t>
            </a:r>
            <a:r>
              <a:rPr lang="tr-TR" sz="1500" b="1" dirty="0" err="1"/>
              <a:t>outreach</a:t>
            </a:r>
            <a:r>
              <a:rPr lang="tr-TR" sz="1500" b="1" dirty="0"/>
              <a:t>» kapsamında yer alır. </a:t>
            </a:r>
            <a:r>
              <a:rPr lang="tr-TR" sz="1500" b="1" dirty="0" err="1"/>
              <a:t>Maua’ya</a:t>
            </a:r>
            <a:r>
              <a:rPr lang="tr-TR" sz="1500" b="1" dirty="0"/>
              <a:t> (2015) göre «Kütüphanede herkese göre bir şeyler var! Tanıtım, normalde kütüphaneyi kullanmayacak kişilere kütüphanenin onlara da hizmet verdiğini göstermek için özel bir fırsat sunmalı».</a:t>
            </a:r>
          </a:p>
        </p:txBody>
      </p:sp>
    </p:spTree>
    <p:extLst>
      <p:ext uri="{BB962C8B-B14F-4D97-AF65-F5344CB8AC3E}">
        <p14:creationId xmlns:p14="http://schemas.microsoft.com/office/powerpoint/2010/main" val="498241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12B2C-F709-845C-B44F-A26088F2079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A03CCE6-74D2-0BA6-2436-BF21F7762B27}"/>
              </a:ext>
            </a:extLst>
          </p:cNvPr>
          <p:cNvSpPr>
            <a:spLocks noGrp="1"/>
          </p:cNvSpPr>
          <p:nvPr>
            <p:ph type="title"/>
          </p:nvPr>
        </p:nvSpPr>
        <p:spPr>
          <a:xfrm>
            <a:off x="899585" y="195571"/>
            <a:ext cx="8947421" cy="388090"/>
          </a:xfrm>
        </p:spPr>
        <p:txBody>
          <a:bodyPr>
            <a:normAutofit fontScale="90000"/>
          </a:bodyPr>
          <a:lstStyle/>
          <a:p>
            <a:pPr algn="ctr"/>
            <a:r>
              <a:rPr lang="tr-TR" sz="2200" b="1" dirty="0">
                <a:solidFill>
                  <a:schemeClr val="tx1"/>
                </a:solidFill>
              </a:rPr>
              <a:t>KÜTÜPHANELERDE SOSYAL YARDIM/HİZMET TÜRLERİ: GENEL ÇERÇEVE</a:t>
            </a:r>
            <a:br>
              <a:rPr lang="tr-TR" sz="2400" b="1" dirty="0">
                <a:solidFill>
                  <a:schemeClr val="tx1"/>
                </a:solidFill>
              </a:rPr>
            </a:br>
            <a:endParaRPr lang="en-US" sz="2400" b="1" dirty="0"/>
          </a:p>
        </p:txBody>
      </p:sp>
      <p:sp>
        <p:nvSpPr>
          <p:cNvPr id="3" name="İçerik Yer Tutucusu 2">
            <a:extLst>
              <a:ext uri="{FF2B5EF4-FFF2-40B4-BE49-F238E27FC236}">
                <a16:creationId xmlns:a16="http://schemas.microsoft.com/office/drawing/2014/main" id="{FB88E974-F7F1-6967-5CD4-7BE7DB924F95}"/>
              </a:ext>
            </a:extLst>
          </p:cNvPr>
          <p:cNvSpPr>
            <a:spLocks noGrp="1"/>
          </p:cNvSpPr>
          <p:nvPr>
            <p:ph idx="1"/>
          </p:nvPr>
        </p:nvSpPr>
        <p:spPr>
          <a:xfrm>
            <a:off x="354169" y="625127"/>
            <a:ext cx="11545910" cy="6037302"/>
          </a:xfrm>
        </p:spPr>
        <p:txBody>
          <a:bodyPr>
            <a:noAutofit/>
          </a:bodyPr>
          <a:lstStyle/>
          <a:p>
            <a:pPr marL="0" indent="0" algn="just">
              <a:buNone/>
            </a:pPr>
            <a:r>
              <a:rPr lang="tr-TR" sz="1500" b="1" dirty="0"/>
              <a:t>Kütüphane tanıtım ve sosyal hizmet programlarının temel hizmetlerinden belli başlıları (</a:t>
            </a:r>
            <a:r>
              <a:rPr lang="en-US" sz="1500" b="1" dirty="0" err="1"/>
              <a:t>Ashikuzzaman</a:t>
            </a:r>
            <a:r>
              <a:rPr lang="tr-TR" sz="1500" b="1" dirty="0"/>
              <a:t>,  2024)</a:t>
            </a:r>
          </a:p>
          <a:p>
            <a:pPr marL="0" indent="0" algn="just">
              <a:buNone/>
            </a:pPr>
            <a:endParaRPr lang="tr-TR" sz="1600" b="1" dirty="0"/>
          </a:p>
        </p:txBody>
      </p:sp>
      <p:graphicFrame>
        <p:nvGraphicFramePr>
          <p:cNvPr id="5" name="Tablo 4">
            <a:extLst>
              <a:ext uri="{FF2B5EF4-FFF2-40B4-BE49-F238E27FC236}">
                <a16:creationId xmlns:a16="http://schemas.microsoft.com/office/drawing/2014/main" id="{DA97E1DF-E8EC-E937-273F-01019F5CDCE3}"/>
              </a:ext>
            </a:extLst>
          </p:cNvPr>
          <p:cNvGraphicFramePr>
            <a:graphicFrameLocks noGrp="1"/>
          </p:cNvGraphicFramePr>
          <p:nvPr>
            <p:extLst>
              <p:ext uri="{D42A27DB-BD31-4B8C-83A1-F6EECF244321}">
                <p14:modId xmlns:p14="http://schemas.microsoft.com/office/powerpoint/2010/main" val="1659070629"/>
              </p:ext>
            </p:extLst>
          </p:nvPr>
        </p:nvGraphicFramePr>
        <p:xfrm>
          <a:off x="481296" y="1071031"/>
          <a:ext cx="10238583" cy="5145493"/>
        </p:xfrm>
        <a:graphic>
          <a:graphicData uri="http://schemas.openxmlformats.org/drawingml/2006/table">
            <a:tbl>
              <a:tblPr firstRow="1" bandRow="1">
                <a:tableStyleId>{5C22544A-7EE6-4342-B048-85BDC9FD1C3A}</a:tableStyleId>
              </a:tblPr>
              <a:tblGrid>
                <a:gridCol w="1725676">
                  <a:extLst>
                    <a:ext uri="{9D8B030D-6E8A-4147-A177-3AD203B41FA5}">
                      <a16:colId xmlns:a16="http://schemas.microsoft.com/office/drawing/2014/main" val="4073722125"/>
                    </a:ext>
                  </a:extLst>
                </a:gridCol>
                <a:gridCol w="1948835">
                  <a:extLst>
                    <a:ext uri="{9D8B030D-6E8A-4147-A177-3AD203B41FA5}">
                      <a16:colId xmlns:a16="http://schemas.microsoft.com/office/drawing/2014/main" val="631802905"/>
                    </a:ext>
                  </a:extLst>
                </a:gridCol>
                <a:gridCol w="1456329">
                  <a:extLst>
                    <a:ext uri="{9D8B030D-6E8A-4147-A177-3AD203B41FA5}">
                      <a16:colId xmlns:a16="http://schemas.microsoft.com/office/drawing/2014/main" val="41884675"/>
                    </a:ext>
                  </a:extLst>
                </a:gridCol>
                <a:gridCol w="1702581">
                  <a:extLst>
                    <a:ext uri="{9D8B030D-6E8A-4147-A177-3AD203B41FA5}">
                      <a16:colId xmlns:a16="http://schemas.microsoft.com/office/drawing/2014/main" val="741281407"/>
                    </a:ext>
                  </a:extLst>
                </a:gridCol>
                <a:gridCol w="1702581">
                  <a:extLst>
                    <a:ext uri="{9D8B030D-6E8A-4147-A177-3AD203B41FA5}">
                      <a16:colId xmlns:a16="http://schemas.microsoft.com/office/drawing/2014/main" val="4111034228"/>
                    </a:ext>
                  </a:extLst>
                </a:gridCol>
                <a:gridCol w="1702581">
                  <a:extLst>
                    <a:ext uri="{9D8B030D-6E8A-4147-A177-3AD203B41FA5}">
                      <a16:colId xmlns:a16="http://schemas.microsoft.com/office/drawing/2014/main" val="1663957387"/>
                    </a:ext>
                  </a:extLst>
                </a:gridCol>
              </a:tblGrid>
              <a:tr h="375048">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sz="1400" b="1" dirty="0"/>
                    </a:p>
                  </a:txBody>
                  <a:tcPr/>
                </a:tc>
                <a:tc>
                  <a:txBody>
                    <a:bodyPr/>
                    <a:lstStyle/>
                    <a:p>
                      <a:endParaRPr lang="tr-TR"/>
                    </a:p>
                  </a:txBody>
                  <a:tcPr/>
                </a:tc>
                <a:extLst>
                  <a:ext uri="{0D108BD9-81ED-4DB2-BD59-A6C34878D82A}">
                    <a16:rowId xmlns:a16="http://schemas.microsoft.com/office/drawing/2014/main" val="479226040"/>
                  </a:ext>
                </a:extLst>
              </a:tr>
              <a:tr h="1387165">
                <a:tc>
                  <a:txBody>
                    <a:bodyPr/>
                    <a:lstStyle/>
                    <a:p>
                      <a:r>
                        <a:rPr lang="tr-TR" sz="1200" b="1" dirty="0"/>
                        <a:t>Kitap Ödünç Verme </a:t>
                      </a:r>
                    </a:p>
                    <a:p>
                      <a:r>
                        <a:rPr lang="tr-TR" sz="1200" b="1" dirty="0"/>
                        <a:t>(</a:t>
                      </a:r>
                      <a:r>
                        <a:rPr lang="tr-TR" sz="1200" b="1" dirty="0" err="1"/>
                        <a:t>Book</a:t>
                      </a:r>
                      <a:r>
                        <a:rPr lang="tr-TR" sz="1200" b="1" dirty="0"/>
                        <a:t> </a:t>
                      </a:r>
                      <a:r>
                        <a:rPr lang="tr-TR" sz="1200" b="1" dirty="0" err="1"/>
                        <a:t>Lending</a:t>
                      </a:r>
                      <a:r>
                        <a:rPr lang="tr-TR" sz="1200" b="1" dirty="0"/>
                        <a:t>)</a:t>
                      </a:r>
                    </a:p>
                  </a:txBody>
                  <a:tcPr>
                    <a:solidFill>
                      <a:srgbClr val="00B050"/>
                    </a:solidFill>
                  </a:tcPr>
                </a:tc>
                <a:tc>
                  <a:txBody>
                    <a:bodyPr/>
                    <a:lstStyle/>
                    <a:p>
                      <a:r>
                        <a:rPr lang="tr-TR" sz="1200" b="1" dirty="0"/>
                        <a:t>Eğitim Programları (</a:t>
                      </a:r>
                      <a:r>
                        <a:rPr lang="tr-TR" sz="1200" b="1" dirty="0" err="1"/>
                        <a:t>Educational</a:t>
                      </a:r>
                      <a:r>
                        <a:rPr lang="tr-TR" sz="1200" b="1" dirty="0"/>
                        <a:t> Programs)</a:t>
                      </a:r>
                    </a:p>
                  </a:txBody>
                  <a:tcPr>
                    <a:solidFill>
                      <a:srgbClr val="00B050"/>
                    </a:solidFill>
                  </a:tcPr>
                </a:tc>
                <a:tc>
                  <a:txBody>
                    <a:bodyPr/>
                    <a:lstStyle/>
                    <a:p>
                      <a:r>
                        <a:rPr lang="tr-TR" sz="1200" b="1" dirty="0"/>
                        <a:t>Kültürel ve Eğlence Etkinlikleri (</a:t>
                      </a:r>
                      <a:r>
                        <a:rPr lang="tr-TR" sz="1200" b="1" dirty="0" err="1"/>
                        <a:t>Cultural</a:t>
                      </a:r>
                      <a:r>
                        <a:rPr lang="tr-TR" sz="1200" b="1" dirty="0"/>
                        <a:t> </a:t>
                      </a:r>
                      <a:r>
                        <a:rPr lang="tr-TR" sz="1200" b="1" dirty="0" err="1"/>
                        <a:t>and</a:t>
                      </a:r>
                      <a:r>
                        <a:rPr lang="tr-TR" sz="1200" b="1" dirty="0"/>
                        <a:t> </a:t>
                      </a:r>
                      <a:r>
                        <a:rPr lang="tr-TR" sz="1200" b="1" dirty="0" err="1"/>
                        <a:t>Recreational</a:t>
                      </a:r>
                      <a:r>
                        <a:rPr lang="tr-TR" sz="1200" b="1" dirty="0"/>
                        <a:t> </a:t>
                      </a:r>
                      <a:r>
                        <a:rPr lang="tr-TR" sz="1200" b="1" dirty="0" err="1"/>
                        <a:t>Activities</a:t>
                      </a:r>
                      <a:r>
                        <a:rPr lang="tr-TR" sz="1200" b="1" dirty="0"/>
                        <a:t>)</a:t>
                      </a:r>
                    </a:p>
                  </a:txBody>
                  <a:tcPr>
                    <a:solidFill>
                      <a:srgbClr val="00B050"/>
                    </a:solidFill>
                  </a:tcPr>
                </a:tc>
                <a:tc>
                  <a:txBody>
                    <a:bodyPr/>
                    <a:lstStyle/>
                    <a:p>
                      <a:r>
                        <a:rPr lang="tr-TR" sz="1200" b="1" dirty="0"/>
                        <a:t>Teknoloji Erişimi</a:t>
                      </a:r>
                    </a:p>
                    <a:p>
                      <a:r>
                        <a:rPr lang="tr-TR" sz="1200" b="1" dirty="0"/>
                        <a:t>(</a:t>
                      </a:r>
                      <a:r>
                        <a:rPr lang="tr-TR" sz="1200" b="1" dirty="0" err="1"/>
                        <a:t>Technology</a:t>
                      </a:r>
                      <a:r>
                        <a:rPr lang="tr-TR" sz="1200" b="1" dirty="0"/>
                        <a:t> Access)</a:t>
                      </a:r>
                    </a:p>
                  </a:txBody>
                  <a:tcPr>
                    <a:solidFill>
                      <a:srgbClr val="00B050"/>
                    </a:solidFill>
                  </a:tcPr>
                </a:tc>
                <a:tc>
                  <a:txBody>
                    <a:bodyPr/>
                    <a:lstStyle/>
                    <a:p>
                      <a:r>
                        <a:rPr lang="tr-TR" sz="1200" b="1" dirty="0"/>
                        <a:t>Sağlık ve Zindelik Programları </a:t>
                      </a:r>
                    </a:p>
                    <a:p>
                      <a:r>
                        <a:rPr lang="tr-TR" sz="1200" b="1" dirty="0"/>
                        <a:t>(</a:t>
                      </a:r>
                      <a:r>
                        <a:rPr lang="tr-TR" sz="1200" b="1" dirty="0" err="1"/>
                        <a:t>Health</a:t>
                      </a:r>
                      <a:r>
                        <a:rPr lang="tr-TR" sz="1200" b="1" dirty="0"/>
                        <a:t> </a:t>
                      </a:r>
                      <a:r>
                        <a:rPr lang="tr-TR" sz="1200" b="1" dirty="0" err="1"/>
                        <a:t>and</a:t>
                      </a:r>
                      <a:r>
                        <a:rPr lang="tr-TR" sz="1200" b="1" dirty="0"/>
                        <a:t> </a:t>
                      </a:r>
                      <a:r>
                        <a:rPr lang="tr-TR" sz="1200" b="1" dirty="0" err="1"/>
                        <a:t>Wellness</a:t>
                      </a:r>
                      <a:r>
                        <a:rPr lang="tr-TR" sz="1200" b="1" dirty="0"/>
                        <a:t> Programs)</a:t>
                      </a:r>
                    </a:p>
                  </a:txBody>
                  <a:tcPr>
                    <a:solidFill>
                      <a:srgbClr val="00B050"/>
                    </a:solidFill>
                  </a:tcPr>
                </a:tc>
                <a:tc>
                  <a:txBody>
                    <a:bodyPr/>
                    <a:lstStyle/>
                    <a:p>
                      <a:r>
                        <a:rPr lang="tr-TR" sz="1200" b="1" dirty="0"/>
                        <a:t>Uzmanlaşmış Hizmetler (</a:t>
                      </a:r>
                      <a:r>
                        <a:rPr lang="tr-TR" sz="1200" b="1" dirty="0" err="1"/>
                        <a:t>Specialized</a:t>
                      </a:r>
                      <a:r>
                        <a:rPr lang="tr-TR" sz="1200" b="1" dirty="0"/>
                        <a:t> Services)</a:t>
                      </a:r>
                    </a:p>
                    <a:p>
                      <a:endParaRPr lang="tr-TR" sz="1200" dirty="0"/>
                    </a:p>
                  </a:txBody>
                  <a:tcPr>
                    <a:solidFill>
                      <a:srgbClr val="00B050"/>
                    </a:solidFill>
                  </a:tcPr>
                </a:tc>
                <a:extLst>
                  <a:ext uri="{0D108BD9-81ED-4DB2-BD59-A6C34878D82A}">
                    <a16:rowId xmlns:a16="http://schemas.microsoft.com/office/drawing/2014/main" val="223422509"/>
                  </a:ext>
                </a:extLst>
              </a:tr>
              <a:tr h="935117">
                <a:tc>
                  <a:txBody>
                    <a:bodyPr/>
                    <a:lstStyle/>
                    <a:p>
                      <a:pPr marL="285750" indent="-285750">
                        <a:buFont typeface="Wingdings" panose="05000000000000000000" pitchFamily="2" charset="2"/>
                        <a:buChar char="ü"/>
                      </a:pPr>
                      <a:r>
                        <a:rPr lang="tr-TR" sz="1200" b="1" dirty="0">
                          <a:solidFill>
                            <a:schemeClr val="tx1"/>
                          </a:solidFill>
                        </a:rPr>
                        <a:t>Eve Teslimat (Home Delivery)</a:t>
                      </a:r>
                    </a:p>
                  </a:txBody>
                  <a:tcPr/>
                </a:tc>
                <a:tc>
                  <a:txBody>
                    <a:bodyPr/>
                    <a:lstStyle/>
                    <a:p>
                      <a:pPr marL="285750" indent="-285750">
                        <a:buFont typeface="Wingdings" panose="05000000000000000000" pitchFamily="2" charset="2"/>
                        <a:buChar char="ü"/>
                      </a:pPr>
                      <a:r>
                        <a:rPr lang="tr-TR" sz="1200" b="1" dirty="0">
                          <a:solidFill>
                            <a:schemeClr val="tx1"/>
                          </a:solidFill>
                        </a:rPr>
                        <a:t>Atölyeler ve Dersler (</a:t>
                      </a:r>
                      <a:r>
                        <a:rPr lang="tr-TR" sz="1200" b="1" dirty="0" err="1">
                          <a:solidFill>
                            <a:schemeClr val="tx1"/>
                          </a:solidFill>
                        </a:rPr>
                        <a:t>Workshops</a:t>
                      </a:r>
                      <a:r>
                        <a:rPr lang="tr-TR" sz="1200" b="1" dirty="0">
                          <a:solidFill>
                            <a:schemeClr val="tx1"/>
                          </a:solidFill>
                        </a:rPr>
                        <a:t> </a:t>
                      </a:r>
                      <a:r>
                        <a:rPr lang="tr-TR" sz="1200" b="1" dirty="0" err="1">
                          <a:solidFill>
                            <a:schemeClr val="tx1"/>
                          </a:solidFill>
                        </a:rPr>
                        <a:t>and</a:t>
                      </a:r>
                      <a:r>
                        <a:rPr lang="tr-TR" sz="1200" b="1" dirty="0">
                          <a:solidFill>
                            <a:schemeClr val="tx1"/>
                          </a:solidFill>
                        </a:rPr>
                        <a:t> </a:t>
                      </a:r>
                      <a:r>
                        <a:rPr lang="tr-TR" sz="1200" b="1" dirty="0" err="1">
                          <a:solidFill>
                            <a:schemeClr val="tx1"/>
                          </a:solidFill>
                        </a:rPr>
                        <a:t>Classes</a:t>
                      </a:r>
                      <a:r>
                        <a:rPr lang="tr-TR" sz="1200" b="1" dirty="0">
                          <a:solidFill>
                            <a:schemeClr val="tx1"/>
                          </a:solidFill>
                        </a:rPr>
                        <a:t>)</a:t>
                      </a:r>
                    </a:p>
                  </a:txBody>
                  <a:tcPr/>
                </a:tc>
                <a:tc>
                  <a:txBody>
                    <a:bodyPr/>
                    <a:lstStyle/>
                    <a:p>
                      <a:pPr marL="171450" indent="-171450">
                        <a:buFont typeface="Wingdings" panose="05000000000000000000" pitchFamily="2" charset="2"/>
                        <a:buChar char="ü"/>
                      </a:pPr>
                      <a:r>
                        <a:rPr lang="tr-TR" sz="1200" b="1" dirty="0">
                          <a:solidFill>
                            <a:schemeClr val="tx1"/>
                          </a:solidFill>
                        </a:rPr>
                        <a:t>Hikaye Anlatma Oturumları (</a:t>
                      </a:r>
                      <a:r>
                        <a:rPr lang="tr-TR" sz="1200" b="1" dirty="0" err="1">
                          <a:solidFill>
                            <a:schemeClr val="tx1"/>
                          </a:solidFill>
                        </a:rPr>
                        <a:t>Storytelling</a:t>
                      </a:r>
                      <a:r>
                        <a:rPr lang="tr-TR" sz="1200" b="1" dirty="0">
                          <a:solidFill>
                            <a:schemeClr val="tx1"/>
                          </a:solidFill>
                        </a:rPr>
                        <a:t> </a:t>
                      </a:r>
                      <a:r>
                        <a:rPr lang="tr-TR" sz="1200" b="1" dirty="0" err="1">
                          <a:solidFill>
                            <a:schemeClr val="tx1"/>
                          </a:solidFill>
                        </a:rPr>
                        <a:t>Sessions</a:t>
                      </a:r>
                      <a:r>
                        <a:rPr lang="tr-TR" sz="1200" b="1" dirty="0">
                          <a:solidFill>
                            <a:schemeClr val="tx1"/>
                          </a:solidFill>
                        </a:rPr>
                        <a:t>)</a:t>
                      </a:r>
                    </a:p>
                  </a:txBody>
                  <a:tcPr/>
                </a:tc>
                <a:tc>
                  <a:txBody>
                    <a:bodyPr/>
                    <a:lstStyle/>
                    <a:p>
                      <a:pPr marL="171450" indent="-171450">
                        <a:buFont typeface="Wingdings" panose="05000000000000000000" pitchFamily="2" charset="2"/>
                        <a:buChar char="ü"/>
                      </a:pPr>
                      <a:r>
                        <a:rPr lang="tr-TR" sz="1200" b="1" dirty="0">
                          <a:solidFill>
                            <a:schemeClr val="tx1"/>
                          </a:solidFill>
                        </a:rPr>
                        <a:t>Dijital Okuryazarlık Eğitimi</a:t>
                      </a:r>
                    </a:p>
                    <a:p>
                      <a:pPr marL="171450" indent="-171450">
                        <a:buFont typeface="Wingdings" panose="05000000000000000000" pitchFamily="2" charset="2"/>
                        <a:buChar char="ü"/>
                      </a:pPr>
                      <a:r>
                        <a:rPr lang="tr-TR" sz="1200" b="1" dirty="0">
                          <a:solidFill>
                            <a:schemeClr val="tx1"/>
                          </a:solidFill>
                        </a:rPr>
                        <a:t>(</a:t>
                      </a:r>
                      <a:r>
                        <a:rPr lang="tr-TR" sz="1200" b="1" dirty="0" err="1">
                          <a:solidFill>
                            <a:schemeClr val="tx1"/>
                          </a:solidFill>
                        </a:rPr>
                        <a:t>Digital</a:t>
                      </a:r>
                      <a:r>
                        <a:rPr lang="tr-TR" sz="1200" b="1" dirty="0">
                          <a:solidFill>
                            <a:schemeClr val="tx1"/>
                          </a:solidFill>
                        </a:rPr>
                        <a:t> </a:t>
                      </a:r>
                      <a:r>
                        <a:rPr lang="tr-TR" sz="1200" b="1" dirty="0" err="1">
                          <a:solidFill>
                            <a:schemeClr val="tx1"/>
                          </a:solidFill>
                        </a:rPr>
                        <a:t>Literacy</a:t>
                      </a:r>
                      <a:r>
                        <a:rPr lang="tr-TR" sz="1200" b="1" dirty="0">
                          <a:solidFill>
                            <a:schemeClr val="tx1"/>
                          </a:solidFill>
                        </a:rPr>
                        <a:t> Training)</a:t>
                      </a:r>
                    </a:p>
                  </a:txBody>
                  <a:tcPr/>
                </a:tc>
                <a:tc>
                  <a:txBody>
                    <a:bodyPr/>
                    <a:lstStyle/>
                    <a:p>
                      <a:pPr marL="171450" indent="-171450">
                        <a:buFont typeface="Wingdings" panose="05000000000000000000" pitchFamily="2" charset="2"/>
                        <a:buChar char="ü"/>
                      </a:pPr>
                      <a:r>
                        <a:rPr lang="tr-TR" sz="1200" b="1" dirty="0">
                          <a:solidFill>
                            <a:schemeClr val="tx1"/>
                          </a:solidFill>
                        </a:rPr>
                        <a:t>Sağlık Bilgileri (</a:t>
                      </a:r>
                      <a:r>
                        <a:rPr lang="tr-TR" sz="1200" b="1" dirty="0" err="1">
                          <a:solidFill>
                            <a:schemeClr val="tx1"/>
                          </a:solidFill>
                        </a:rPr>
                        <a:t>Health</a:t>
                      </a:r>
                      <a:r>
                        <a:rPr lang="tr-TR" sz="1200" b="1" dirty="0">
                          <a:solidFill>
                            <a:schemeClr val="tx1"/>
                          </a:solidFill>
                        </a:rPr>
                        <a:t> Information)</a:t>
                      </a:r>
                    </a:p>
                  </a:txBody>
                  <a:tcPr/>
                </a:tc>
                <a:tc>
                  <a:txBody>
                    <a:bodyPr/>
                    <a:lstStyle/>
                    <a:p>
                      <a:pPr marL="171450" indent="-171450">
                        <a:buFont typeface="Wingdings" panose="05000000000000000000" pitchFamily="2" charset="2"/>
                        <a:buChar char="ü"/>
                      </a:pPr>
                      <a:r>
                        <a:rPr lang="tr-TR" sz="1200" b="1" dirty="0">
                          <a:solidFill>
                            <a:schemeClr val="tx1"/>
                          </a:solidFill>
                        </a:rPr>
                        <a:t>Yaşlılara Yönelik Hizmetler (Services </a:t>
                      </a:r>
                      <a:r>
                        <a:rPr lang="tr-TR" sz="1200" b="1" dirty="0" err="1">
                          <a:solidFill>
                            <a:schemeClr val="tx1"/>
                          </a:solidFill>
                        </a:rPr>
                        <a:t>for</a:t>
                      </a:r>
                      <a:r>
                        <a:rPr lang="tr-TR" sz="1200" b="1" dirty="0">
                          <a:solidFill>
                            <a:schemeClr val="tx1"/>
                          </a:solidFill>
                        </a:rPr>
                        <a:t> </a:t>
                      </a:r>
                      <a:r>
                        <a:rPr lang="tr-TR" sz="1200" b="1" dirty="0" err="1">
                          <a:solidFill>
                            <a:schemeClr val="tx1"/>
                          </a:solidFill>
                        </a:rPr>
                        <a:t>the</a:t>
                      </a:r>
                      <a:r>
                        <a:rPr lang="tr-TR" sz="1200" b="1" dirty="0">
                          <a:solidFill>
                            <a:schemeClr val="tx1"/>
                          </a:solidFill>
                        </a:rPr>
                        <a:t> </a:t>
                      </a:r>
                      <a:r>
                        <a:rPr lang="tr-TR" sz="1200" b="1" dirty="0" err="1">
                          <a:solidFill>
                            <a:schemeClr val="tx1"/>
                          </a:solidFill>
                        </a:rPr>
                        <a:t>Elderly</a:t>
                      </a:r>
                      <a:r>
                        <a:rPr lang="tr-TR" sz="1200" b="1" dirty="0">
                          <a:solidFill>
                            <a:schemeClr val="tx1"/>
                          </a:solidFill>
                        </a:rPr>
                        <a:t>)</a:t>
                      </a:r>
                    </a:p>
                  </a:txBody>
                  <a:tcPr/>
                </a:tc>
                <a:extLst>
                  <a:ext uri="{0D108BD9-81ED-4DB2-BD59-A6C34878D82A}">
                    <a16:rowId xmlns:a16="http://schemas.microsoft.com/office/drawing/2014/main" val="3767405185"/>
                  </a:ext>
                </a:extLst>
              </a:tr>
              <a:tr h="935117">
                <a:tc>
                  <a:txBody>
                    <a:bodyPr/>
                    <a:lstStyle/>
                    <a:p>
                      <a:pPr marL="285750" indent="-285750">
                        <a:buFont typeface="Wingdings" panose="05000000000000000000" pitchFamily="2" charset="2"/>
                        <a:buChar char="ü"/>
                      </a:pPr>
                      <a:r>
                        <a:rPr lang="tr-TR" sz="1200" b="1" dirty="0">
                          <a:solidFill>
                            <a:schemeClr val="tx1"/>
                          </a:solidFill>
                        </a:rPr>
                        <a:t>Mobil Kütüphaneler (Mobile Libraries)</a:t>
                      </a:r>
                    </a:p>
                  </a:txBody>
                  <a:tcPr/>
                </a:tc>
                <a:tc>
                  <a:txBody>
                    <a:bodyPr/>
                    <a:lstStyle/>
                    <a:p>
                      <a:pPr marL="285750" indent="-285750">
                        <a:buFont typeface="Wingdings" panose="05000000000000000000" pitchFamily="2" charset="2"/>
                        <a:buChar char="ü"/>
                      </a:pPr>
                      <a:r>
                        <a:rPr lang="tr-TR" sz="1200" b="1" dirty="0">
                          <a:solidFill>
                            <a:schemeClr val="tx1"/>
                          </a:solidFill>
                        </a:rPr>
                        <a:t>Okuryazarlık Programları (</a:t>
                      </a:r>
                      <a:r>
                        <a:rPr lang="tr-TR" sz="1200" b="1" dirty="0" err="1">
                          <a:solidFill>
                            <a:schemeClr val="tx1"/>
                          </a:solidFill>
                        </a:rPr>
                        <a:t>Literacy</a:t>
                      </a:r>
                      <a:r>
                        <a:rPr lang="tr-TR" sz="1200" b="1" dirty="0">
                          <a:solidFill>
                            <a:schemeClr val="tx1"/>
                          </a:solidFill>
                        </a:rPr>
                        <a:t> Programs)</a:t>
                      </a:r>
                    </a:p>
                  </a:txBody>
                  <a:tcPr/>
                </a:tc>
                <a:tc>
                  <a:txBody>
                    <a:bodyPr/>
                    <a:lstStyle/>
                    <a:p>
                      <a:pPr marL="171450" indent="-171450">
                        <a:buFont typeface="Wingdings" panose="05000000000000000000" pitchFamily="2" charset="2"/>
                        <a:buChar char="ü"/>
                      </a:pPr>
                      <a:r>
                        <a:rPr lang="tr-TR" sz="1200" b="1" dirty="0">
                          <a:solidFill>
                            <a:schemeClr val="tx1"/>
                          </a:solidFill>
                        </a:rPr>
                        <a:t>Kültürel Etkinlikler (</a:t>
                      </a:r>
                      <a:r>
                        <a:rPr lang="tr-TR" sz="1200" b="1" dirty="0" err="1">
                          <a:solidFill>
                            <a:schemeClr val="tx1"/>
                          </a:solidFill>
                        </a:rPr>
                        <a:t>Cultural</a:t>
                      </a:r>
                      <a:r>
                        <a:rPr lang="tr-TR" sz="1200" b="1" dirty="0">
                          <a:solidFill>
                            <a:schemeClr val="tx1"/>
                          </a:solidFill>
                        </a:rPr>
                        <a:t> </a:t>
                      </a:r>
                      <a:r>
                        <a:rPr lang="tr-TR" sz="1200" b="1" dirty="0" err="1">
                          <a:solidFill>
                            <a:schemeClr val="tx1"/>
                          </a:solidFill>
                        </a:rPr>
                        <a:t>Events</a:t>
                      </a:r>
                      <a:r>
                        <a:rPr lang="tr-TR" sz="1200" b="1" dirty="0">
                          <a:solidFill>
                            <a:schemeClr val="tx1"/>
                          </a:solidFill>
                        </a:rPr>
                        <a:t>)</a:t>
                      </a:r>
                    </a:p>
                  </a:txBody>
                  <a:tcPr/>
                </a:tc>
                <a:tc>
                  <a:txBody>
                    <a:bodyPr/>
                    <a:lstStyle/>
                    <a:p>
                      <a:pPr marL="171450" indent="-171450">
                        <a:buFont typeface="Wingdings" panose="05000000000000000000" pitchFamily="2" charset="2"/>
                        <a:buChar char="ü"/>
                      </a:pPr>
                      <a:r>
                        <a:rPr lang="tr-TR" sz="1200" b="1" dirty="0">
                          <a:solidFill>
                            <a:schemeClr val="tx1"/>
                          </a:solidFill>
                        </a:rPr>
                        <a:t>Bilgisayarlara ve İnternete Erişim (</a:t>
                      </a:r>
                      <a:r>
                        <a:rPr lang="en-US" sz="1200" b="1" dirty="0">
                          <a:solidFill>
                            <a:schemeClr val="tx1"/>
                          </a:solidFill>
                        </a:rPr>
                        <a:t>Access to Computers and the Internet</a:t>
                      </a:r>
                      <a:r>
                        <a:rPr lang="tr-TR" sz="1200" b="1" dirty="0">
                          <a:solidFill>
                            <a:schemeClr val="tx1"/>
                          </a:solidFill>
                        </a:rPr>
                        <a:t>)</a:t>
                      </a:r>
                    </a:p>
                  </a:txBody>
                  <a:tcPr/>
                </a:tc>
                <a:tc>
                  <a:txBody>
                    <a:bodyPr/>
                    <a:lstStyle/>
                    <a:p>
                      <a:pPr marL="171450" indent="-171450">
                        <a:buFont typeface="Wingdings" panose="05000000000000000000" pitchFamily="2" charset="2"/>
                        <a:buChar char="ü"/>
                      </a:pPr>
                      <a:r>
                        <a:rPr lang="tr-TR" sz="1200" b="1" dirty="0" err="1">
                          <a:solidFill>
                            <a:schemeClr val="tx1"/>
                          </a:solidFill>
                        </a:rPr>
                        <a:t>Fitness</a:t>
                      </a:r>
                      <a:r>
                        <a:rPr lang="tr-TR" sz="1200" b="1" dirty="0">
                          <a:solidFill>
                            <a:schemeClr val="tx1"/>
                          </a:solidFill>
                        </a:rPr>
                        <a:t> ve Sağlıklı Yaşam Etkinlikleri (</a:t>
                      </a:r>
                      <a:r>
                        <a:rPr lang="tr-TR" sz="1200" b="1" dirty="0" err="1">
                          <a:solidFill>
                            <a:schemeClr val="tx1"/>
                          </a:solidFill>
                        </a:rPr>
                        <a:t>Fitness</a:t>
                      </a:r>
                      <a:r>
                        <a:rPr lang="tr-TR" sz="1200" b="1" dirty="0">
                          <a:solidFill>
                            <a:schemeClr val="tx1"/>
                          </a:solidFill>
                        </a:rPr>
                        <a:t> </a:t>
                      </a:r>
                      <a:r>
                        <a:rPr lang="tr-TR" sz="1200" b="1" dirty="0" err="1">
                          <a:solidFill>
                            <a:schemeClr val="tx1"/>
                          </a:solidFill>
                        </a:rPr>
                        <a:t>and</a:t>
                      </a:r>
                      <a:r>
                        <a:rPr lang="tr-TR" sz="1200" b="1" dirty="0">
                          <a:solidFill>
                            <a:schemeClr val="tx1"/>
                          </a:solidFill>
                        </a:rPr>
                        <a:t> </a:t>
                      </a:r>
                      <a:r>
                        <a:rPr lang="tr-TR" sz="1200" b="1" dirty="0" err="1">
                          <a:solidFill>
                            <a:schemeClr val="tx1"/>
                          </a:solidFill>
                        </a:rPr>
                        <a:t>Wellness</a:t>
                      </a:r>
                      <a:r>
                        <a:rPr lang="tr-TR" sz="1200" b="1" dirty="0">
                          <a:solidFill>
                            <a:schemeClr val="tx1"/>
                          </a:solidFill>
                        </a:rPr>
                        <a:t> </a:t>
                      </a:r>
                      <a:r>
                        <a:rPr lang="tr-TR" sz="1200" b="1" dirty="0" err="1">
                          <a:solidFill>
                            <a:schemeClr val="tx1"/>
                          </a:solidFill>
                        </a:rPr>
                        <a:t>Activities</a:t>
                      </a:r>
                      <a:r>
                        <a:rPr lang="tr-TR" sz="1200" b="1" dirty="0">
                          <a:solidFill>
                            <a:schemeClr val="tx1"/>
                          </a:solidFill>
                        </a:rPr>
                        <a:t>)</a:t>
                      </a:r>
                    </a:p>
                  </a:txBody>
                  <a:tcPr/>
                </a:tc>
                <a:tc>
                  <a:txBody>
                    <a:bodyPr/>
                    <a:lstStyle/>
                    <a:p>
                      <a:pPr marL="171450" indent="-171450">
                        <a:buFont typeface="Wingdings" panose="05000000000000000000" pitchFamily="2" charset="2"/>
                        <a:buChar char="ü"/>
                      </a:pPr>
                      <a:r>
                        <a:rPr lang="tr-TR" sz="1200" b="1" dirty="0">
                          <a:solidFill>
                            <a:schemeClr val="tx1"/>
                          </a:solidFill>
                        </a:rPr>
                        <a:t>Engelli Bireylere Yönelik Hizmetler</a:t>
                      </a:r>
                    </a:p>
                    <a:p>
                      <a:pPr marL="171450" indent="-171450">
                        <a:buFont typeface="Wingdings" panose="05000000000000000000" pitchFamily="2" charset="2"/>
                        <a:buChar char="ü"/>
                      </a:pPr>
                      <a:r>
                        <a:rPr lang="tr-TR" sz="1200" b="1" dirty="0">
                          <a:solidFill>
                            <a:schemeClr val="tx1"/>
                          </a:solidFill>
                        </a:rPr>
                        <a:t>(</a:t>
                      </a:r>
                      <a:r>
                        <a:rPr lang="en-US" sz="1200" b="1" dirty="0">
                          <a:solidFill>
                            <a:schemeClr val="tx1"/>
                          </a:solidFill>
                        </a:rPr>
                        <a:t>Services for People with Disabilities</a:t>
                      </a:r>
                      <a:r>
                        <a:rPr lang="tr-TR" sz="1200" b="1" dirty="0">
                          <a:solidFill>
                            <a:schemeClr val="tx1"/>
                          </a:solidFill>
                        </a:rPr>
                        <a:t>)</a:t>
                      </a:r>
                    </a:p>
                  </a:txBody>
                  <a:tcPr/>
                </a:tc>
                <a:extLst>
                  <a:ext uri="{0D108BD9-81ED-4DB2-BD59-A6C34878D82A}">
                    <a16:rowId xmlns:a16="http://schemas.microsoft.com/office/drawing/2014/main" val="1070997303"/>
                  </a:ext>
                </a:extLst>
              </a:tr>
              <a:tr h="1275159">
                <a:tc>
                  <a:txBody>
                    <a:bodyPr/>
                    <a:lstStyle/>
                    <a:p>
                      <a:endParaRPr lang="tr-TR" sz="1200" b="1">
                        <a:solidFill>
                          <a:schemeClr val="tx1"/>
                        </a:solidFill>
                      </a:endParaRPr>
                    </a:p>
                  </a:txBody>
                  <a:tcPr/>
                </a:tc>
                <a:tc>
                  <a:txBody>
                    <a:bodyPr/>
                    <a:lstStyle/>
                    <a:p>
                      <a:pPr marL="285750" indent="-285750">
                        <a:buFont typeface="Wingdings" panose="05000000000000000000" pitchFamily="2" charset="2"/>
                        <a:buChar char="ü"/>
                      </a:pPr>
                      <a:r>
                        <a:rPr lang="tr-TR" sz="1200" b="1" dirty="0">
                          <a:solidFill>
                            <a:schemeClr val="tx1"/>
                          </a:solidFill>
                        </a:rPr>
                        <a:t>Ödev Yardımı (</a:t>
                      </a:r>
                      <a:r>
                        <a:rPr lang="tr-TR" sz="1200" b="1" dirty="0" err="1">
                          <a:solidFill>
                            <a:schemeClr val="tx1"/>
                          </a:solidFill>
                        </a:rPr>
                        <a:t>Homework</a:t>
                      </a:r>
                      <a:r>
                        <a:rPr lang="tr-TR" sz="1200" b="1" dirty="0">
                          <a:solidFill>
                            <a:schemeClr val="tx1"/>
                          </a:solidFill>
                        </a:rPr>
                        <a:t> Assistance)</a:t>
                      </a:r>
                    </a:p>
                  </a:txBody>
                  <a:tcPr/>
                </a:tc>
                <a:tc>
                  <a:txBody>
                    <a:bodyPr/>
                    <a:lstStyle/>
                    <a:p>
                      <a:pPr marL="171450" indent="-171450">
                        <a:buFont typeface="Wingdings" panose="05000000000000000000" pitchFamily="2" charset="2"/>
                        <a:buChar char="ü"/>
                      </a:pPr>
                      <a:r>
                        <a:rPr lang="tr-TR" sz="1200" b="1" dirty="0">
                          <a:solidFill>
                            <a:schemeClr val="tx1"/>
                          </a:solidFill>
                        </a:rPr>
                        <a:t>Yazar Söyleşileri ve Kitap İmza Günleri (</a:t>
                      </a:r>
                      <a:r>
                        <a:rPr lang="en-US" sz="1200" b="1" dirty="0">
                          <a:solidFill>
                            <a:schemeClr val="tx1"/>
                          </a:solidFill>
                        </a:rPr>
                        <a:t>Author Talks and Book Signings</a:t>
                      </a:r>
                      <a:r>
                        <a:rPr lang="tr-TR" sz="1200" b="1" dirty="0">
                          <a:solidFill>
                            <a:schemeClr val="tx1"/>
                          </a:solidFill>
                        </a:rPr>
                        <a:t>)</a:t>
                      </a:r>
                    </a:p>
                  </a:txBody>
                  <a:tcPr/>
                </a:tc>
                <a:tc>
                  <a:txBody>
                    <a:bodyPr/>
                    <a:lstStyle/>
                    <a:p>
                      <a:pPr marL="171450" indent="-171450">
                        <a:buFont typeface="Wingdings" panose="05000000000000000000" pitchFamily="2" charset="2"/>
                        <a:buChar char="ü"/>
                      </a:pPr>
                      <a:r>
                        <a:rPr lang="tr-TR" sz="1200" b="1" dirty="0">
                          <a:solidFill>
                            <a:schemeClr val="tx1"/>
                          </a:solidFill>
                        </a:rPr>
                        <a:t>Teknolojiyi ödünç verme (</a:t>
                      </a:r>
                      <a:r>
                        <a:rPr lang="tr-TR" sz="1200" b="1" dirty="0" err="1">
                          <a:solidFill>
                            <a:schemeClr val="tx1"/>
                          </a:solidFill>
                        </a:rPr>
                        <a:t>Technology</a:t>
                      </a:r>
                      <a:r>
                        <a:rPr lang="tr-TR" sz="1200" b="1" dirty="0">
                          <a:solidFill>
                            <a:schemeClr val="tx1"/>
                          </a:solidFill>
                        </a:rPr>
                        <a:t> </a:t>
                      </a:r>
                      <a:r>
                        <a:rPr lang="tr-TR" sz="1200" b="1" dirty="0" err="1">
                          <a:solidFill>
                            <a:schemeClr val="tx1"/>
                          </a:solidFill>
                        </a:rPr>
                        <a:t>Lending</a:t>
                      </a:r>
                      <a:r>
                        <a:rPr lang="tr-TR" sz="1200" b="1" dirty="0">
                          <a:solidFill>
                            <a:schemeClr val="tx1"/>
                          </a:solidFill>
                        </a:rPr>
                        <a:t>)</a:t>
                      </a:r>
                    </a:p>
                  </a:txBody>
                  <a:tcPr/>
                </a:tc>
                <a:tc>
                  <a:txBody>
                    <a:bodyPr/>
                    <a:lstStyle/>
                    <a:p>
                      <a:endParaRPr lang="tr-TR" sz="1200" b="1" dirty="0">
                        <a:solidFill>
                          <a:schemeClr val="tx1"/>
                        </a:solidFill>
                      </a:endParaRPr>
                    </a:p>
                  </a:txBody>
                  <a:tcPr/>
                </a:tc>
                <a:tc>
                  <a:txBody>
                    <a:bodyPr/>
                    <a:lstStyle/>
                    <a:p>
                      <a:pPr marL="171450" indent="-171450">
                        <a:buFont typeface="Wingdings" panose="05000000000000000000" pitchFamily="2" charset="2"/>
                        <a:buChar char="ü"/>
                      </a:pPr>
                      <a:r>
                        <a:rPr lang="tr-TR" sz="1200" b="1" dirty="0">
                          <a:solidFill>
                            <a:schemeClr val="tx1"/>
                          </a:solidFill>
                        </a:rPr>
                        <a:t>İş Arayanlara Destek (</a:t>
                      </a:r>
                      <a:r>
                        <a:rPr lang="tr-TR" sz="1200" b="1" dirty="0" err="1">
                          <a:solidFill>
                            <a:schemeClr val="tx1"/>
                          </a:solidFill>
                        </a:rPr>
                        <a:t>Support</a:t>
                      </a:r>
                      <a:r>
                        <a:rPr lang="tr-TR" sz="1200" b="1" dirty="0">
                          <a:solidFill>
                            <a:schemeClr val="tx1"/>
                          </a:solidFill>
                        </a:rPr>
                        <a:t> </a:t>
                      </a:r>
                      <a:r>
                        <a:rPr lang="tr-TR" sz="1200" b="1" dirty="0" err="1">
                          <a:solidFill>
                            <a:schemeClr val="tx1"/>
                          </a:solidFill>
                        </a:rPr>
                        <a:t>for</a:t>
                      </a:r>
                      <a:r>
                        <a:rPr lang="tr-TR" sz="1200" b="1" dirty="0">
                          <a:solidFill>
                            <a:schemeClr val="tx1"/>
                          </a:solidFill>
                        </a:rPr>
                        <a:t> </a:t>
                      </a:r>
                      <a:r>
                        <a:rPr lang="tr-TR" sz="1200" b="1" dirty="0" err="1">
                          <a:solidFill>
                            <a:schemeClr val="tx1"/>
                          </a:solidFill>
                        </a:rPr>
                        <a:t>Job</a:t>
                      </a:r>
                      <a:r>
                        <a:rPr lang="tr-TR" sz="1200" b="1" dirty="0">
                          <a:solidFill>
                            <a:schemeClr val="tx1"/>
                          </a:solidFill>
                        </a:rPr>
                        <a:t> </a:t>
                      </a:r>
                      <a:r>
                        <a:rPr lang="tr-TR" sz="1200" b="1" dirty="0" err="1">
                          <a:solidFill>
                            <a:schemeClr val="tx1"/>
                          </a:solidFill>
                        </a:rPr>
                        <a:t>Seekers</a:t>
                      </a:r>
                      <a:r>
                        <a:rPr lang="tr-TR" sz="1200" b="1" dirty="0">
                          <a:solidFill>
                            <a:schemeClr val="tx1"/>
                          </a:solidFill>
                        </a:rPr>
                        <a:t>)</a:t>
                      </a:r>
                    </a:p>
                  </a:txBody>
                  <a:tcPr/>
                </a:tc>
                <a:extLst>
                  <a:ext uri="{0D108BD9-81ED-4DB2-BD59-A6C34878D82A}">
                    <a16:rowId xmlns:a16="http://schemas.microsoft.com/office/drawing/2014/main" val="1635775615"/>
                  </a:ext>
                </a:extLst>
              </a:tr>
            </a:tbl>
          </a:graphicData>
        </a:graphic>
      </p:graphicFrame>
    </p:spTree>
    <p:extLst>
      <p:ext uri="{BB962C8B-B14F-4D97-AF65-F5344CB8AC3E}">
        <p14:creationId xmlns:p14="http://schemas.microsoft.com/office/powerpoint/2010/main" val="143068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E2662-7B63-FD25-EEF5-8E30ED8F059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CA37F51-73CC-448D-C080-6328119E71B6}"/>
              </a:ext>
            </a:extLst>
          </p:cNvPr>
          <p:cNvSpPr>
            <a:spLocks noGrp="1"/>
          </p:cNvSpPr>
          <p:nvPr>
            <p:ph type="title"/>
          </p:nvPr>
        </p:nvSpPr>
        <p:spPr>
          <a:xfrm>
            <a:off x="899585" y="195571"/>
            <a:ext cx="8947421" cy="427000"/>
          </a:xfrm>
        </p:spPr>
        <p:txBody>
          <a:bodyPr>
            <a:normAutofit fontScale="90000"/>
          </a:bodyPr>
          <a:lstStyle/>
          <a:p>
            <a:pPr algn="ctr"/>
            <a:r>
              <a:rPr lang="tr-TR" sz="2400" b="1" dirty="0">
                <a:solidFill>
                  <a:schemeClr val="tx1"/>
                </a:solidFill>
              </a:rPr>
              <a:t>KAVRAMLAR: DIŞ KAYNAK KULLANIMI (OUTSOURCING)</a:t>
            </a:r>
            <a:endParaRPr lang="en-US" sz="2400" b="1" dirty="0"/>
          </a:p>
        </p:txBody>
      </p:sp>
      <p:sp>
        <p:nvSpPr>
          <p:cNvPr id="3" name="İçerik Yer Tutucusu 2">
            <a:extLst>
              <a:ext uri="{FF2B5EF4-FFF2-40B4-BE49-F238E27FC236}">
                <a16:creationId xmlns:a16="http://schemas.microsoft.com/office/drawing/2014/main" id="{3D371BFD-F101-AC48-8DAE-F86D0CCA4C4F}"/>
              </a:ext>
            </a:extLst>
          </p:cNvPr>
          <p:cNvSpPr>
            <a:spLocks noGrp="1"/>
          </p:cNvSpPr>
          <p:nvPr>
            <p:ph idx="1"/>
          </p:nvPr>
        </p:nvSpPr>
        <p:spPr>
          <a:xfrm>
            <a:off x="1002823" y="722403"/>
            <a:ext cx="9438005" cy="5120155"/>
          </a:xfrm>
        </p:spPr>
        <p:txBody>
          <a:bodyPr>
            <a:noAutofit/>
          </a:bodyPr>
          <a:lstStyle/>
          <a:p>
            <a:pPr algn="just"/>
            <a:r>
              <a:rPr lang="tr-TR" b="1" dirty="0"/>
              <a:t>Dış kaynak kullanımı (</a:t>
            </a:r>
            <a:r>
              <a:rPr lang="tr-TR" b="1" dirty="0" err="1"/>
              <a:t>outsourcing</a:t>
            </a:r>
            <a:r>
              <a:rPr lang="tr-TR" b="1" dirty="0"/>
              <a:t>), belirli kütüphane görevlerini doğrudan personel yerine dışarıdan şirketlere yaptırmak</a:t>
            </a:r>
          </a:p>
          <a:p>
            <a:pPr algn="just"/>
            <a:r>
              <a:rPr lang="tr-TR" b="1" dirty="0"/>
              <a:t>Bu şirketler genellikle kâr amacı güden işletmelerdir. </a:t>
            </a:r>
          </a:p>
          <a:p>
            <a:pPr algn="just"/>
            <a:r>
              <a:rPr lang="tr-TR" b="1" dirty="0"/>
              <a:t>ABD'deki birçok kütüphane, paradan tasarruf etmek için bunu yapmaya başlamıştır. </a:t>
            </a:r>
          </a:p>
          <a:p>
            <a:pPr algn="just"/>
            <a:r>
              <a:rPr lang="tr-TR" b="1" u="sng" dirty="0"/>
              <a:t>Örneğin,</a:t>
            </a:r>
            <a:r>
              <a:rPr lang="tr-TR" b="1" dirty="0"/>
              <a:t> kitap tamir etme, katalog kayıtları oluşturma veya dijital sistemleri yönetme gibi görevleri başka bir şirkete devredebilirler. </a:t>
            </a:r>
          </a:p>
          <a:p>
            <a:pPr algn="just"/>
            <a:r>
              <a:rPr lang="tr-TR" b="1" dirty="0"/>
              <a:t>Ancak bazı kişiler, dış şirketlerin yerel toplumun gereksinimleri hakkında yeterince bilgi sahibi olmayabileceğinden ve bunun önemli kararlar alırken sorunlara yol açabileceğinden endişe duyabilir. </a:t>
            </a:r>
          </a:p>
          <a:p>
            <a:pPr algn="just"/>
            <a:r>
              <a:rPr lang="tr-TR" b="1" dirty="0"/>
              <a:t>Kitap tamiri ve dijital kayıt oluşturma gibi işler için dış kaynak kullanımı daha kabul edilebilir olsa da, birçok kişi, özellikle hükümet düzeyinde, yeni kitap seçimi veya tüm kütüphanelerin yönetimi gibi işlerin dış kaynak kullanımına karşı çıkmaktadır çünkü bunun kütüphane hizmetlerinin kalitesini ve erişilebilirliğini olumsuz etkileyebileceğine inanmaktadır (</a:t>
            </a:r>
            <a:r>
              <a:rPr lang="en-US" b="1" dirty="0"/>
              <a:t>Reitz</a:t>
            </a:r>
            <a:r>
              <a:rPr lang="tr-TR" b="1" dirty="0"/>
              <a:t>, 2014c).</a:t>
            </a:r>
          </a:p>
        </p:txBody>
      </p:sp>
    </p:spTree>
    <p:extLst>
      <p:ext uri="{BB962C8B-B14F-4D97-AF65-F5344CB8AC3E}">
        <p14:creationId xmlns:p14="http://schemas.microsoft.com/office/powerpoint/2010/main" val="4084851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D93FC-7EFA-E4F3-568B-EFA4A4FAB88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92C7DD1-4B80-EC48-0E95-F1EDCB1E36F2}"/>
              </a:ext>
            </a:extLst>
          </p:cNvPr>
          <p:cNvSpPr>
            <a:spLocks noGrp="1"/>
          </p:cNvSpPr>
          <p:nvPr>
            <p:ph type="title"/>
          </p:nvPr>
        </p:nvSpPr>
        <p:spPr>
          <a:xfrm>
            <a:off x="899585" y="195570"/>
            <a:ext cx="8947421" cy="772331"/>
          </a:xfrm>
        </p:spPr>
        <p:txBody>
          <a:bodyPr>
            <a:normAutofit fontScale="90000"/>
          </a:bodyPr>
          <a:lstStyle/>
          <a:p>
            <a:pPr algn="ctr"/>
            <a:r>
              <a:rPr lang="tr-TR" sz="2400" b="1" dirty="0">
                <a:solidFill>
                  <a:schemeClr val="tx1"/>
                </a:solidFill>
              </a:rPr>
              <a:t>Kütüphanelerde Sosyal Yardım/Hizmet Programlarının Diğer Kütüphane Hizmetlerinden Farkı Nedir?</a:t>
            </a:r>
            <a:br>
              <a:rPr lang="tr-TR" sz="2400" b="1" dirty="0">
                <a:solidFill>
                  <a:schemeClr val="tx1"/>
                </a:solidFill>
              </a:rPr>
            </a:br>
            <a:br>
              <a:rPr lang="tr-TR" sz="2400" b="1" dirty="0">
                <a:solidFill>
                  <a:schemeClr val="tx1"/>
                </a:solidFill>
              </a:rPr>
            </a:br>
            <a:endParaRPr lang="en-US" sz="2400" b="1" dirty="0"/>
          </a:p>
        </p:txBody>
      </p:sp>
      <p:sp>
        <p:nvSpPr>
          <p:cNvPr id="3" name="İçerik Yer Tutucusu 2">
            <a:extLst>
              <a:ext uri="{FF2B5EF4-FFF2-40B4-BE49-F238E27FC236}">
                <a16:creationId xmlns:a16="http://schemas.microsoft.com/office/drawing/2014/main" id="{3B5CD6D2-5C83-A88C-AA54-95E4E4F63D41}"/>
              </a:ext>
            </a:extLst>
          </p:cNvPr>
          <p:cNvSpPr>
            <a:spLocks noGrp="1"/>
          </p:cNvSpPr>
          <p:nvPr>
            <p:ph idx="1"/>
          </p:nvPr>
        </p:nvSpPr>
        <p:spPr>
          <a:xfrm>
            <a:off x="899585" y="1155285"/>
            <a:ext cx="9438005" cy="5120155"/>
          </a:xfrm>
        </p:spPr>
        <p:txBody>
          <a:bodyPr>
            <a:noAutofit/>
          </a:bodyPr>
          <a:lstStyle/>
          <a:p>
            <a:pPr algn="just"/>
            <a:r>
              <a:rPr lang="tr-TR" sz="1600" b="1" dirty="0"/>
              <a:t>Erişimi fiziksel kütüphanenin ötesine proaktif bir şekilde genişletmesi, yeterince hizmet alamayan veya yeterince temsil edilmeyen toplum üyelerini hedeflemesi bağlamında geleneksel kütüphane hizmetlerinden farklıdır. </a:t>
            </a:r>
          </a:p>
          <a:p>
            <a:pPr algn="just"/>
            <a:r>
              <a:rPr lang="tr-TR" sz="1600" b="1" dirty="0"/>
              <a:t>Mobil hizmetler, geçici istasyonlar (pop-</a:t>
            </a:r>
            <a:r>
              <a:rPr lang="tr-TR" sz="1600" b="1" dirty="0" err="1"/>
              <a:t>up</a:t>
            </a:r>
            <a:r>
              <a:rPr lang="tr-TR" sz="1600" b="1" dirty="0"/>
              <a:t> </a:t>
            </a:r>
            <a:r>
              <a:rPr lang="tr-TR" sz="1600" b="1" dirty="0" err="1"/>
              <a:t>stations</a:t>
            </a:r>
            <a:r>
              <a:rPr lang="tr-TR" sz="1600" b="1" dirty="0"/>
              <a:t>), okullar ve toplum merkezleri (</a:t>
            </a:r>
            <a:r>
              <a:rPr lang="tr-TR" sz="1600" b="1" dirty="0" err="1"/>
              <a:t>community</a:t>
            </a:r>
            <a:r>
              <a:rPr lang="tr-TR" sz="1600" b="1" dirty="0"/>
              <a:t> </a:t>
            </a:r>
            <a:r>
              <a:rPr lang="tr-TR" sz="1600" b="1" dirty="0" err="1"/>
              <a:t>centers</a:t>
            </a:r>
            <a:r>
              <a:rPr lang="tr-TR" sz="1600" b="1" dirty="0"/>
              <a:t>) gibi erişilebilir yerlerdeki insanlara ulaşmak için yerel kuruluşlarla iş birliklerini içerir. </a:t>
            </a:r>
          </a:p>
          <a:p>
            <a:pPr algn="just"/>
            <a:r>
              <a:rPr lang="tr-TR" sz="1600" b="1" dirty="0"/>
              <a:t>Yaşlılar, kırsal kesim sakinleri, engelli bireyler ve kısıtlı ekonomik olanaklara sahip kişiler gibi kütüphaneyi ziyaret etmekte engelleri olan gruplara odaklanır. </a:t>
            </a:r>
          </a:p>
          <a:p>
            <a:pPr algn="just"/>
            <a:r>
              <a:rPr lang="tr-TR" sz="1600" b="1" dirty="0"/>
              <a:t>Hizmetler belirli gereksinimleri karşılayacak şekilde uyarlanır ve çeşitli formatlarda materyaller ve topluluk çıkarlarını gözeten programlar sunar. </a:t>
            </a:r>
          </a:p>
          <a:p>
            <a:pPr algn="just"/>
            <a:r>
              <a:rPr lang="tr-TR" sz="1600" b="1" dirty="0"/>
              <a:t>Yerel kuruluşlarla ortaklık kurarak, kütüphanenin topluluk merkezi rolünü güçlendirir;  okuryazarlığı, yaşam boyu öğrenmeyi ve katılımı teşvik eder.</a:t>
            </a:r>
          </a:p>
          <a:p>
            <a:pPr algn="just"/>
            <a:r>
              <a:rPr lang="tr-TR" sz="1600" b="1" dirty="0"/>
              <a:t>Kütüphaneyi durağan bir kaynaktan, toplum yaşamında aktif bir katılımcıya dönüştürür (</a:t>
            </a:r>
            <a:r>
              <a:rPr lang="en-US" sz="1600" b="1" dirty="0" err="1"/>
              <a:t>Ashikuzzaman</a:t>
            </a:r>
            <a:r>
              <a:rPr lang="tr-TR" sz="1600" b="1" dirty="0"/>
              <a:t>, 2024).</a:t>
            </a:r>
          </a:p>
          <a:p>
            <a:pPr algn="just"/>
            <a:r>
              <a:rPr lang="tr-TR" sz="1600" b="1" dirty="0"/>
              <a:t>Kütüphanelerdeki toplumsal katılım ve erişim programları, geleneksel kütüphane hizmetlerinden bir paradigma değişimini ve topluluklarıyla daha yakın bağlantı sağlayan proaktif bir yaklaşımı temsil etmektedir (</a:t>
            </a:r>
            <a:r>
              <a:rPr lang="en-US" sz="1600" b="1" dirty="0" err="1"/>
              <a:t>Moharil</a:t>
            </a:r>
            <a:r>
              <a:rPr lang="en-US" sz="1600" b="1" dirty="0"/>
              <a:t>, 2010</a:t>
            </a:r>
            <a:r>
              <a:rPr lang="tr-TR" sz="1600" b="1" dirty="0"/>
              <a:t>, s.199).</a:t>
            </a:r>
          </a:p>
        </p:txBody>
      </p:sp>
    </p:spTree>
    <p:extLst>
      <p:ext uri="{BB962C8B-B14F-4D97-AF65-F5344CB8AC3E}">
        <p14:creationId xmlns:p14="http://schemas.microsoft.com/office/powerpoint/2010/main" val="1049351040"/>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7795</TotalTime>
  <Words>4150</Words>
  <Application>Microsoft Office PowerPoint</Application>
  <PresentationFormat>Geniş ekran</PresentationFormat>
  <Paragraphs>173</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Trebuchet MS</vt:lpstr>
      <vt:lpstr>Wingdings</vt:lpstr>
      <vt:lpstr>Wingdings 3</vt:lpstr>
      <vt:lpstr>Yüzeyler</vt:lpstr>
      <vt:lpstr> BİLGİ HİZMETLERİ 9. HAFTA  Kütüphanelerde Topluma Yönelik Sosyal Hizmetler ve Erişim Programları (Community Outreach Services) </vt:lpstr>
      <vt:lpstr>KAPSAM</vt:lpstr>
      <vt:lpstr>GİRİŞ</vt:lpstr>
      <vt:lpstr>KAVRAMLAR: SOSYAL YARDIM/HİZMETLER (OUTREACH) ve  DIŞ DESTEKLER (OUTSOURCING)</vt:lpstr>
      <vt:lpstr>KÜTÜPHANELERDE SOSYAL YARDIM/HİZMETLER (OUTREACH)</vt:lpstr>
      <vt:lpstr>KAVRAMLAR: SOSYAL YARDIM/HİZMETLER (OUTREACH)</vt:lpstr>
      <vt:lpstr>KÜTÜPHANELERDE SOSYAL YARDIM/HİZMET TÜRLERİ: GENEL ÇERÇEVE </vt:lpstr>
      <vt:lpstr>KAVRAMLAR: DIŞ KAYNAK KULLANIMI (OUTSOURCING)</vt:lpstr>
      <vt:lpstr>Kütüphanelerde Sosyal Yardım/Hizmet Programlarının Diğer Kütüphane Hizmetlerinden Farkı Nedir?  </vt:lpstr>
      <vt:lpstr>Kitap Ödünç Verme (Book Lending)  </vt:lpstr>
      <vt:lpstr>Eğitim Programları (Educational Programs)  </vt:lpstr>
      <vt:lpstr>Kültürel ve Eğlence Etkinlikleri (Cultural and Recreational Activities)  </vt:lpstr>
      <vt:lpstr>Kültürel ve Eğlence Etkinlikleri (Cultural and Recreational Activities)  </vt:lpstr>
      <vt:lpstr>Kültürel ve Eğlence Etkinlikleri (Cultural and Recreational Activities)  </vt:lpstr>
      <vt:lpstr>Teknoloji Erişimi (Technology Access)  </vt:lpstr>
      <vt:lpstr>Teknoloji Erişimi (Technology Access)  </vt:lpstr>
      <vt:lpstr>Sağlık ve Zindelik Programları (Health and Wellness Programs)  </vt:lpstr>
      <vt:lpstr>Uzmanlaşmış Hizmetler (Specialized Services)  </vt:lpstr>
      <vt:lpstr>SOSYAL YARDIM/HİZMET TÜRLERİ: HALK KÜTÜPHANELERİ</vt:lpstr>
      <vt:lpstr>SOSYAL YARDIM/HİZMET TÜRLERİ: HALK KÜTÜPHANELERİ</vt:lpstr>
      <vt:lpstr>SONUÇ VE DEĞERLENDİRME</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Güler Demir</cp:lastModifiedBy>
  <cp:revision>27</cp:revision>
  <dcterms:created xsi:type="dcterms:W3CDTF">2025-07-04T07:41:44Z</dcterms:created>
  <dcterms:modified xsi:type="dcterms:W3CDTF">2025-08-11T23:40:31Z</dcterms:modified>
</cp:coreProperties>
</file>