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330" r:id="rId3"/>
    <p:sldId id="351" r:id="rId4"/>
    <p:sldId id="408" r:id="rId5"/>
    <p:sldId id="409" r:id="rId6"/>
    <p:sldId id="410" r:id="rId7"/>
    <p:sldId id="411" r:id="rId8"/>
    <p:sldId id="412" r:id="rId9"/>
    <p:sldId id="413" r:id="rId10"/>
    <p:sldId id="415" r:id="rId11"/>
    <p:sldId id="417" r:id="rId12"/>
    <p:sldId id="418" r:id="rId13"/>
    <p:sldId id="419" r:id="rId14"/>
    <p:sldId id="420" r:id="rId15"/>
    <p:sldId id="422" r:id="rId16"/>
    <p:sldId id="423" r:id="rId17"/>
    <p:sldId id="424" r:id="rId18"/>
    <p:sldId id="426" r:id="rId19"/>
    <p:sldId id="425" r:id="rId20"/>
    <p:sldId id="427" r:id="rId21"/>
    <p:sldId id="428" r:id="rId22"/>
    <p:sldId id="429" r:id="rId23"/>
    <p:sldId id="430" r:id="rId24"/>
    <p:sldId id="431" r:id="rId25"/>
    <p:sldId id="416" r:id="rId26"/>
    <p:sldId id="376" r:id="rId27"/>
    <p:sldId id="414"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62" autoAdjust="0"/>
    <p:restoredTop sz="94660"/>
  </p:normalViewPr>
  <p:slideViewPr>
    <p:cSldViewPr snapToGrid="0">
      <p:cViewPr varScale="1">
        <p:scale>
          <a:sx n="97" d="100"/>
          <a:sy n="97" d="100"/>
        </p:scale>
        <p:origin x="72" y="2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üler Demir" userId="51ad5cf4d1839854" providerId="LiveId" clId="{BBE39086-A325-4926-A5C4-067BB780A1B4}"/>
    <pc:docChg chg="undo redo custSel addSld delSld modSld sldOrd">
      <pc:chgData name="Güler Demir" userId="51ad5cf4d1839854" providerId="LiveId" clId="{BBE39086-A325-4926-A5C4-067BB780A1B4}" dt="2025-08-19T21:26:02.357" v="7603" actId="14100"/>
      <pc:docMkLst>
        <pc:docMk/>
      </pc:docMkLst>
      <pc:sldChg chg="modSp mod">
        <pc:chgData name="Güler Demir" userId="51ad5cf4d1839854" providerId="LiveId" clId="{BBE39086-A325-4926-A5C4-067BB780A1B4}" dt="2025-08-19T21:22:40.334" v="7591" actId="1076"/>
        <pc:sldMkLst>
          <pc:docMk/>
          <pc:sldMk cId="951358384" sldId="256"/>
        </pc:sldMkLst>
        <pc:spChg chg="mod">
          <ac:chgData name="Güler Demir" userId="51ad5cf4d1839854" providerId="LiveId" clId="{BBE39086-A325-4926-A5C4-067BB780A1B4}" dt="2025-08-19T21:22:40.334" v="7591" actId="1076"/>
          <ac:spMkLst>
            <pc:docMk/>
            <pc:sldMk cId="951358384" sldId="256"/>
            <ac:spMk id="2" creationId="{00000000-0000-0000-0000-000000000000}"/>
          </ac:spMkLst>
        </pc:spChg>
      </pc:sldChg>
      <pc:sldChg chg="modSp mod">
        <pc:chgData name="Güler Demir" userId="51ad5cf4d1839854" providerId="LiveId" clId="{BBE39086-A325-4926-A5C4-067BB780A1B4}" dt="2025-08-19T20:35:16.044" v="7073" actId="12"/>
        <pc:sldMkLst>
          <pc:docMk/>
          <pc:sldMk cId="2306555217" sldId="330"/>
        </pc:sldMkLst>
        <pc:spChg chg="mod">
          <ac:chgData name="Güler Demir" userId="51ad5cf4d1839854" providerId="LiveId" clId="{BBE39086-A325-4926-A5C4-067BB780A1B4}" dt="2025-08-19T20:35:16.044" v="7073" actId="12"/>
          <ac:spMkLst>
            <pc:docMk/>
            <pc:sldMk cId="2306555217" sldId="330"/>
            <ac:spMk id="3" creationId="{ACA9E647-A8E4-BF72-FAF4-B8254E08AAAB}"/>
          </ac:spMkLst>
        </pc:spChg>
      </pc:sldChg>
      <pc:sldChg chg="modSp mod">
        <pc:chgData name="Güler Demir" userId="51ad5cf4d1839854" providerId="LiveId" clId="{BBE39086-A325-4926-A5C4-067BB780A1B4}" dt="2025-08-19T20:37:15.667" v="7148" actId="6549"/>
        <pc:sldMkLst>
          <pc:docMk/>
          <pc:sldMk cId="1624100728" sldId="351"/>
        </pc:sldMkLst>
        <pc:spChg chg="mod">
          <ac:chgData name="Güler Demir" userId="51ad5cf4d1839854" providerId="LiveId" clId="{BBE39086-A325-4926-A5C4-067BB780A1B4}" dt="2025-08-19T20:37:15.667" v="7148" actId="6549"/>
          <ac:spMkLst>
            <pc:docMk/>
            <pc:sldMk cId="1624100728" sldId="351"/>
            <ac:spMk id="3" creationId="{9557F241-F720-16A0-2E1D-01E4FCB221DB}"/>
          </ac:spMkLst>
        </pc:spChg>
      </pc:sldChg>
      <pc:sldChg chg="del">
        <pc:chgData name="Güler Demir" userId="51ad5cf4d1839854" providerId="LiveId" clId="{BBE39086-A325-4926-A5C4-067BB780A1B4}" dt="2025-08-18T09:48:42.445" v="28" actId="47"/>
        <pc:sldMkLst>
          <pc:docMk/>
          <pc:sldMk cId="286806949" sldId="352"/>
        </pc:sldMkLst>
      </pc:sldChg>
      <pc:sldChg chg="del">
        <pc:chgData name="Güler Demir" userId="51ad5cf4d1839854" providerId="LiveId" clId="{BBE39086-A325-4926-A5C4-067BB780A1B4}" dt="2025-08-18T09:48:35.623" v="4" actId="47"/>
        <pc:sldMkLst>
          <pc:docMk/>
          <pc:sldMk cId="966859032" sldId="361"/>
        </pc:sldMkLst>
      </pc:sldChg>
      <pc:sldChg chg="modSp mod">
        <pc:chgData name="Güler Demir" userId="51ad5cf4d1839854" providerId="LiveId" clId="{BBE39086-A325-4926-A5C4-067BB780A1B4}" dt="2025-08-19T21:22:02.598" v="7583" actId="6549"/>
        <pc:sldMkLst>
          <pc:docMk/>
          <pc:sldMk cId="2999022746" sldId="376"/>
        </pc:sldMkLst>
        <pc:spChg chg="mod">
          <ac:chgData name="Güler Demir" userId="51ad5cf4d1839854" providerId="LiveId" clId="{BBE39086-A325-4926-A5C4-067BB780A1B4}" dt="2025-08-19T21:22:02.598" v="7583" actId="6549"/>
          <ac:spMkLst>
            <pc:docMk/>
            <pc:sldMk cId="2999022746" sldId="376"/>
            <ac:spMk id="3" creationId="{F5CCC5EB-7B78-64D0-3867-18CAB256871F}"/>
          </ac:spMkLst>
        </pc:spChg>
      </pc:sldChg>
      <pc:sldChg chg="del">
        <pc:chgData name="Güler Demir" userId="51ad5cf4d1839854" providerId="LiveId" clId="{BBE39086-A325-4926-A5C4-067BB780A1B4}" dt="2025-08-18T09:48:35.986" v="6" actId="47"/>
        <pc:sldMkLst>
          <pc:docMk/>
          <pc:sldMk cId="4064700503" sldId="378"/>
        </pc:sldMkLst>
      </pc:sldChg>
      <pc:sldChg chg="del">
        <pc:chgData name="Güler Demir" userId="51ad5cf4d1839854" providerId="LiveId" clId="{BBE39086-A325-4926-A5C4-067BB780A1B4}" dt="2025-08-18T09:48:36.214" v="7" actId="47"/>
        <pc:sldMkLst>
          <pc:docMk/>
          <pc:sldMk cId="2678862114" sldId="379"/>
        </pc:sldMkLst>
      </pc:sldChg>
      <pc:sldChg chg="del">
        <pc:chgData name="Güler Demir" userId="51ad5cf4d1839854" providerId="LiveId" clId="{BBE39086-A325-4926-A5C4-067BB780A1B4}" dt="2025-08-18T09:48:36.399" v="8" actId="47"/>
        <pc:sldMkLst>
          <pc:docMk/>
          <pc:sldMk cId="3863032524" sldId="380"/>
        </pc:sldMkLst>
      </pc:sldChg>
      <pc:sldChg chg="del">
        <pc:chgData name="Güler Demir" userId="51ad5cf4d1839854" providerId="LiveId" clId="{BBE39086-A325-4926-A5C4-067BB780A1B4}" dt="2025-08-18T09:48:37.025" v="10" actId="47"/>
        <pc:sldMkLst>
          <pc:docMk/>
          <pc:sldMk cId="3226891460" sldId="382"/>
        </pc:sldMkLst>
      </pc:sldChg>
      <pc:sldChg chg="del">
        <pc:chgData name="Güler Demir" userId="51ad5cf4d1839854" providerId="LiveId" clId="{BBE39086-A325-4926-A5C4-067BB780A1B4}" dt="2025-08-18T09:48:38.804" v="15" actId="47"/>
        <pc:sldMkLst>
          <pc:docMk/>
          <pc:sldMk cId="274876771" sldId="383"/>
        </pc:sldMkLst>
      </pc:sldChg>
      <pc:sldChg chg="del">
        <pc:chgData name="Güler Demir" userId="51ad5cf4d1839854" providerId="LiveId" clId="{BBE39086-A325-4926-A5C4-067BB780A1B4}" dt="2025-08-18T09:48:35.827" v="5" actId="47"/>
        <pc:sldMkLst>
          <pc:docMk/>
          <pc:sldMk cId="3353997613" sldId="386"/>
        </pc:sldMkLst>
      </pc:sldChg>
      <pc:sldChg chg="del">
        <pc:chgData name="Güler Demir" userId="51ad5cf4d1839854" providerId="LiveId" clId="{BBE39086-A325-4926-A5C4-067BB780A1B4}" dt="2025-08-18T09:48:37.465" v="11" actId="47"/>
        <pc:sldMkLst>
          <pc:docMk/>
          <pc:sldMk cId="4188847511" sldId="387"/>
        </pc:sldMkLst>
      </pc:sldChg>
      <pc:sldChg chg="del">
        <pc:chgData name="Güler Demir" userId="51ad5cf4d1839854" providerId="LiveId" clId="{BBE39086-A325-4926-A5C4-067BB780A1B4}" dt="2025-08-18T09:48:37.719" v="12" actId="47"/>
        <pc:sldMkLst>
          <pc:docMk/>
          <pc:sldMk cId="1782632149" sldId="388"/>
        </pc:sldMkLst>
      </pc:sldChg>
      <pc:sldChg chg="del">
        <pc:chgData name="Güler Demir" userId="51ad5cf4d1839854" providerId="LiveId" clId="{BBE39086-A325-4926-A5C4-067BB780A1B4}" dt="2025-08-18T09:48:37.922" v="13" actId="47"/>
        <pc:sldMkLst>
          <pc:docMk/>
          <pc:sldMk cId="4256009144" sldId="389"/>
        </pc:sldMkLst>
      </pc:sldChg>
      <pc:sldChg chg="del">
        <pc:chgData name="Güler Demir" userId="51ad5cf4d1839854" providerId="LiveId" clId="{BBE39086-A325-4926-A5C4-067BB780A1B4}" dt="2025-08-18T09:48:38.125" v="14" actId="47"/>
        <pc:sldMkLst>
          <pc:docMk/>
          <pc:sldMk cId="927710308" sldId="390"/>
        </pc:sldMkLst>
      </pc:sldChg>
      <pc:sldChg chg="del">
        <pc:chgData name="Güler Demir" userId="51ad5cf4d1839854" providerId="LiveId" clId="{BBE39086-A325-4926-A5C4-067BB780A1B4}" dt="2025-08-18T09:48:36.697" v="9" actId="47"/>
        <pc:sldMkLst>
          <pc:docMk/>
          <pc:sldMk cId="4156744521" sldId="391"/>
        </pc:sldMkLst>
      </pc:sldChg>
      <pc:sldChg chg="del">
        <pc:chgData name="Güler Demir" userId="51ad5cf4d1839854" providerId="LiveId" clId="{BBE39086-A325-4926-A5C4-067BB780A1B4}" dt="2025-08-18T09:48:39.827" v="18" actId="47"/>
        <pc:sldMkLst>
          <pc:docMk/>
          <pc:sldMk cId="1378536951" sldId="392"/>
        </pc:sldMkLst>
      </pc:sldChg>
      <pc:sldChg chg="del">
        <pc:chgData name="Güler Demir" userId="51ad5cf4d1839854" providerId="LiveId" clId="{BBE39086-A325-4926-A5C4-067BB780A1B4}" dt="2025-08-18T09:48:39.009" v="16" actId="47"/>
        <pc:sldMkLst>
          <pc:docMk/>
          <pc:sldMk cId="3693290093" sldId="393"/>
        </pc:sldMkLst>
      </pc:sldChg>
      <pc:sldChg chg="del">
        <pc:chgData name="Güler Demir" userId="51ad5cf4d1839854" providerId="LiveId" clId="{BBE39086-A325-4926-A5C4-067BB780A1B4}" dt="2025-08-18T09:48:39.250" v="17" actId="47"/>
        <pc:sldMkLst>
          <pc:docMk/>
          <pc:sldMk cId="344865617" sldId="394"/>
        </pc:sldMkLst>
      </pc:sldChg>
      <pc:sldChg chg="del">
        <pc:chgData name="Güler Demir" userId="51ad5cf4d1839854" providerId="LiveId" clId="{BBE39086-A325-4926-A5C4-067BB780A1B4}" dt="2025-08-18T09:48:40.047" v="19" actId="47"/>
        <pc:sldMkLst>
          <pc:docMk/>
          <pc:sldMk cId="3605840499" sldId="398"/>
        </pc:sldMkLst>
      </pc:sldChg>
      <pc:sldChg chg="del">
        <pc:chgData name="Güler Demir" userId="51ad5cf4d1839854" providerId="LiveId" clId="{BBE39086-A325-4926-A5C4-067BB780A1B4}" dt="2025-08-18T09:48:40.298" v="20" actId="47"/>
        <pc:sldMkLst>
          <pc:docMk/>
          <pc:sldMk cId="1584639155" sldId="399"/>
        </pc:sldMkLst>
      </pc:sldChg>
      <pc:sldChg chg="del">
        <pc:chgData name="Güler Demir" userId="51ad5cf4d1839854" providerId="LiveId" clId="{BBE39086-A325-4926-A5C4-067BB780A1B4}" dt="2025-08-18T09:48:40.491" v="21" actId="47"/>
        <pc:sldMkLst>
          <pc:docMk/>
          <pc:sldMk cId="1237254134" sldId="400"/>
        </pc:sldMkLst>
      </pc:sldChg>
      <pc:sldChg chg="del">
        <pc:chgData name="Güler Demir" userId="51ad5cf4d1839854" providerId="LiveId" clId="{BBE39086-A325-4926-A5C4-067BB780A1B4}" dt="2025-08-18T09:48:41.009" v="22" actId="47"/>
        <pc:sldMkLst>
          <pc:docMk/>
          <pc:sldMk cId="3014227812" sldId="401"/>
        </pc:sldMkLst>
      </pc:sldChg>
      <pc:sldChg chg="del">
        <pc:chgData name="Güler Demir" userId="51ad5cf4d1839854" providerId="LiveId" clId="{BBE39086-A325-4926-A5C4-067BB780A1B4}" dt="2025-08-18T09:48:41.279" v="23" actId="47"/>
        <pc:sldMkLst>
          <pc:docMk/>
          <pc:sldMk cId="1930565321" sldId="402"/>
        </pc:sldMkLst>
      </pc:sldChg>
      <pc:sldChg chg="del">
        <pc:chgData name="Güler Demir" userId="51ad5cf4d1839854" providerId="LiveId" clId="{BBE39086-A325-4926-A5C4-067BB780A1B4}" dt="2025-08-18T09:48:41.326" v="24" actId="47"/>
        <pc:sldMkLst>
          <pc:docMk/>
          <pc:sldMk cId="3891395488" sldId="403"/>
        </pc:sldMkLst>
      </pc:sldChg>
      <pc:sldChg chg="del">
        <pc:chgData name="Güler Demir" userId="51ad5cf4d1839854" providerId="LiveId" clId="{BBE39086-A325-4926-A5C4-067BB780A1B4}" dt="2025-08-18T09:48:41.479" v="25" actId="47"/>
        <pc:sldMkLst>
          <pc:docMk/>
          <pc:sldMk cId="83743952" sldId="404"/>
        </pc:sldMkLst>
      </pc:sldChg>
      <pc:sldChg chg="del">
        <pc:chgData name="Güler Demir" userId="51ad5cf4d1839854" providerId="LiveId" clId="{BBE39086-A325-4926-A5C4-067BB780A1B4}" dt="2025-08-18T09:48:41.641" v="26" actId="47"/>
        <pc:sldMkLst>
          <pc:docMk/>
          <pc:sldMk cId="38910796" sldId="405"/>
        </pc:sldMkLst>
      </pc:sldChg>
      <pc:sldChg chg="del">
        <pc:chgData name="Güler Demir" userId="51ad5cf4d1839854" providerId="LiveId" clId="{BBE39086-A325-4926-A5C4-067BB780A1B4}" dt="2025-08-18T09:48:42.225" v="27" actId="47"/>
        <pc:sldMkLst>
          <pc:docMk/>
          <pc:sldMk cId="582218757" sldId="406"/>
        </pc:sldMkLst>
      </pc:sldChg>
      <pc:sldChg chg="addSp delSp modSp del mod">
        <pc:chgData name="Güler Demir" userId="51ad5cf4d1839854" providerId="LiveId" clId="{BBE39086-A325-4926-A5C4-067BB780A1B4}" dt="2025-08-19T20:51:10.378" v="7349" actId="2696"/>
        <pc:sldMkLst>
          <pc:docMk/>
          <pc:sldMk cId="3599783473" sldId="407"/>
        </pc:sldMkLst>
        <pc:spChg chg="mod">
          <ac:chgData name="Güler Demir" userId="51ad5cf4d1839854" providerId="LiveId" clId="{BBE39086-A325-4926-A5C4-067BB780A1B4}" dt="2025-08-19T10:26:32.260" v="1080" actId="6549"/>
          <ac:spMkLst>
            <pc:docMk/>
            <pc:sldMk cId="3599783473" sldId="407"/>
            <ac:spMk id="2" creationId="{7BCF8274-0883-5239-26FF-D152307FE865}"/>
          </ac:spMkLst>
        </pc:spChg>
        <pc:spChg chg="del mod">
          <ac:chgData name="Güler Demir" userId="51ad5cf4d1839854" providerId="LiveId" clId="{BBE39086-A325-4926-A5C4-067BB780A1B4}" dt="2025-08-19T11:40:18.479" v="1096" actId="22"/>
          <ac:spMkLst>
            <pc:docMk/>
            <pc:sldMk cId="3599783473" sldId="407"/>
            <ac:spMk id="3" creationId="{791819E5-AE4B-FE62-DA3E-A447389E37AF}"/>
          </ac:spMkLst>
        </pc:spChg>
        <pc:picChg chg="add mod ord">
          <ac:chgData name="Güler Demir" userId="51ad5cf4d1839854" providerId="LiveId" clId="{BBE39086-A325-4926-A5C4-067BB780A1B4}" dt="2025-08-19T11:40:26.701" v="1097" actId="14100"/>
          <ac:picMkLst>
            <pc:docMk/>
            <pc:sldMk cId="3599783473" sldId="407"/>
            <ac:picMk id="5" creationId="{B7966D4B-4F02-A11E-4D25-EF7AED947839}"/>
          </ac:picMkLst>
        </pc:picChg>
      </pc:sldChg>
      <pc:sldChg chg="modSp add mod">
        <pc:chgData name="Güler Demir" userId="51ad5cf4d1839854" providerId="LiveId" clId="{BBE39086-A325-4926-A5C4-067BB780A1B4}" dt="2025-08-19T20:47:42.759" v="7346" actId="6549"/>
        <pc:sldMkLst>
          <pc:docMk/>
          <pc:sldMk cId="513730296" sldId="408"/>
        </pc:sldMkLst>
        <pc:spChg chg="mod">
          <ac:chgData name="Güler Demir" userId="51ad5cf4d1839854" providerId="LiveId" clId="{BBE39086-A325-4926-A5C4-067BB780A1B4}" dt="2025-08-18T09:55:52.951" v="83" actId="20577"/>
          <ac:spMkLst>
            <pc:docMk/>
            <pc:sldMk cId="513730296" sldId="408"/>
            <ac:spMk id="2" creationId="{7DB2B82A-835D-8AD8-615E-0F05E57F00FC}"/>
          </ac:spMkLst>
        </pc:spChg>
        <pc:spChg chg="mod">
          <ac:chgData name="Güler Demir" userId="51ad5cf4d1839854" providerId="LiveId" clId="{BBE39086-A325-4926-A5C4-067BB780A1B4}" dt="2025-08-19T20:47:42.759" v="7346" actId="6549"/>
          <ac:spMkLst>
            <pc:docMk/>
            <pc:sldMk cId="513730296" sldId="408"/>
            <ac:spMk id="3" creationId="{567064C7-99CF-6B05-EE44-9D863A503516}"/>
          </ac:spMkLst>
        </pc:spChg>
      </pc:sldChg>
      <pc:sldChg chg="del">
        <pc:chgData name="Güler Demir" userId="51ad5cf4d1839854" providerId="LiveId" clId="{BBE39086-A325-4926-A5C4-067BB780A1B4}" dt="2025-08-18T09:48:42.684" v="29" actId="47"/>
        <pc:sldMkLst>
          <pc:docMk/>
          <pc:sldMk cId="3908440126" sldId="408"/>
        </pc:sldMkLst>
      </pc:sldChg>
      <pc:sldChg chg="del">
        <pc:chgData name="Güler Demir" userId="51ad5cf4d1839854" providerId="LiveId" clId="{BBE39086-A325-4926-A5C4-067BB780A1B4}" dt="2025-08-18T09:48:42.902" v="30" actId="47"/>
        <pc:sldMkLst>
          <pc:docMk/>
          <pc:sldMk cId="1356892027" sldId="409"/>
        </pc:sldMkLst>
      </pc:sldChg>
      <pc:sldChg chg="modSp add mod">
        <pc:chgData name="Güler Demir" userId="51ad5cf4d1839854" providerId="LiveId" clId="{BBE39086-A325-4926-A5C4-067BB780A1B4}" dt="2025-08-19T20:48:45.834" v="7348" actId="20577"/>
        <pc:sldMkLst>
          <pc:docMk/>
          <pc:sldMk cId="1530676833" sldId="409"/>
        </pc:sldMkLst>
        <pc:spChg chg="mod">
          <ac:chgData name="Güler Demir" userId="51ad5cf4d1839854" providerId="LiveId" clId="{BBE39086-A325-4926-A5C4-067BB780A1B4}" dt="2025-08-18T10:36:15.360" v="551" actId="20577"/>
          <ac:spMkLst>
            <pc:docMk/>
            <pc:sldMk cId="1530676833" sldId="409"/>
            <ac:spMk id="2" creationId="{78B3BAFA-0787-184A-91B4-14A5618BE5C0}"/>
          </ac:spMkLst>
        </pc:spChg>
        <pc:spChg chg="mod">
          <ac:chgData name="Güler Demir" userId="51ad5cf4d1839854" providerId="LiveId" clId="{BBE39086-A325-4926-A5C4-067BB780A1B4}" dt="2025-08-19T20:48:45.834" v="7348" actId="20577"/>
          <ac:spMkLst>
            <pc:docMk/>
            <pc:sldMk cId="1530676833" sldId="409"/>
            <ac:spMk id="3" creationId="{6A010D85-0AC6-9AFE-3C1C-F3B270835E48}"/>
          </ac:spMkLst>
        </pc:spChg>
      </pc:sldChg>
      <pc:sldChg chg="modSp add mod">
        <pc:chgData name="Güler Demir" userId="51ad5cf4d1839854" providerId="LiveId" clId="{BBE39086-A325-4926-A5C4-067BB780A1B4}" dt="2025-08-19T10:21:26.232" v="1026" actId="20577"/>
        <pc:sldMkLst>
          <pc:docMk/>
          <pc:sldMk cId="3729427726" sldId="410"/>
        </pc:sldMkLst>
        <pc:spChg chg="mod">
          <ac:chgData name="Güler Demir" userId="51ad5cf4d1839854" providerId="LiveId" clId="{BBE39086-A325-4926-A5C4-067BB780A1B4}" dt="2025-08-19T10:21:26.232" v="1026" actId="20577"/>
          <ac:spMkLst>
            <pc:docMk/>
            <pc:sldMk cId="3729427726" sldId="410"/>
            <ac:spMk id="3" creationId="{97468747-F014-7579-2701-849BD450545F}"/>
          </ac:spMkLst>
        </pc:spChg>
      </pc:sldChg>
      <pc:sldChg chg="del">
        <pc:chgData name="Güler Demir" userId="51ad5cf4d1839854" providerId="LiveId" clId="{BBE39086-A325-4926-A5C4-067BB780A1B4}" dt="2025-08-18T09:48:44.090" v="31" actId="47"/>
        <pc:sldMkLst>
          <pc:docMk/>
          <pc:sldMk cId="2026478425" sldId="411"/>
        </pc:sldMkLst>
      </pc:sldChg>
      <pc:sldChg chg="addSp modSp add mod">
        <pc:chgData name="Güler Demir" userId="51ad5cf4d1839854" providerId="LiveId" clId="{BBE39086-A325-4926-A5C4-067BB780A1B4}" dt="2025-08-19T10:26:14.693" v="1078" actId="1076"/>
        <pc:sldMkLst>
          <pc:docMk/>
          <pc:sldMk cId="2293081514" sldId="411"/>
        </pc:sldMkLst>
        <pc:spChg chg="mod">
          <ac:chgData name="Güler Demir" userId="51ad5cf4d1839854" providerId="LiveId" clId="{BBE39086-A325-4926-A5C4-067BB780A1B4}" dt="2025-08-19T10:22:37.395" v="1037" actId="14100"/>
          <ac:spMkLst>
            <pc:docMk/>
            <pc:sldMk cId="2293081514" sldId="411"/>
            <ac:spMk id="3" creationId="{DEEFA0C1-3E81-EB3E-A2BF-9924C3CE8E46}"/>
          </ac:spMkLst>
        </pc:spChg>
        <pc:spChg chg="add mod">
          <ac:chgData name="Güler Demir" userId="51ad5cf4d1839854" providerId="LiveId" clId="{BBE39086-A325-4926-A5C4-067BB780A1B4}" dt="2025-08-19T10:26:14.693" v="1078" actId="1076"/>
          <ac:spMkLst>
            <pc:docMk/>
            <pc:sldMk cId="2293081514" sldId="411"/>
            <ac:spMk id="6" creationId="{19047870-9B6A-D632-710F-1C5639BAD00D}"/>
          </ac:spMkLst>
        </pc:spChg>
        <pc:picChg chg="add mod">
          <ac:chgData name="Güler Demir" userId="51ad5cf4d1839854" providerId="LiveId" clId="{BBE39086-A325-4926-A5C4-067BB780A1B4}" dt="2025-08-19T10:26:11.123" v="1077" actId="1076"/>
          <ac:picMkLst>
            <pc:docMk/>
            <pc:sldMk cId="2293081514" sldId="411"/>
            <ac:picMk id="4" creationId="{B60512FE-986F-6C48-3A34-70A4FF7AA47C}"/>
          </ac:picMkLst>
        </pc:picChg>
      </pc:sldChg>
      <pc:sldChg chg="modSp add mod">
        <pc:chgData name="Güler Demir" userId="51ad5cf4d1839854" providerId="LiveId" clId="{BBE39086-A325-4926-A5C4-067BB780A1B4}" dt="2025-08-19T20:52:21.299" v="7356" actId="6549"/>
        <pc:sldMkLst>
          <pc:docMk/>
          <pc:sldMk cId="2505531449" sldId="412"/>
        </pc:sldMkLst>
        <pc:spChg chg="mod">
          <ac:chgData name="Güler Demir" userId="51ad5cf4d1839854" providerId="LiveId" clId="{BBE39086-A325-4926-A5C4-067BB780A1B4}" dt="2025-08-19T11:50:30.447" v="1146" actId="1076"/>
          <ac:spMkLst>
            <pc:docMk/>
            <pc:sldMk cId="2505531449" sldId="412"/>
            <ac:spMk id="2" creationId="{1BFDE36C-8F4B-6930-3766-FD4E8B9C274D}"/>
          </ac:spMkLst>
        </pc:spChg>
        <pc:spChg chg="mod">
          <ac:chgData name="Güler Demir" userId="51ad5cf4d1839854" providerId="LiveId" clId="{BBE39086-A325-4926-A5C4-067BB780A1B4}" dt="2025-08-19T20:52:21.299" v="7356" actId="6549"/>
          <ac:spMkLst>
            <pc:docMk/>
            <pc:sldMk cId="2505531449" sldId="412"/>
            <ac:spMk id="3" creationId="{7C797F33-DA72-F987-BC4B-09A1DA6E27EA}"/>
          </ac:spMkLst>
        </pc:spChg>
      </pc:sldChg>
      <pc:sldChg chg="modSp add mod">
        <pc:chgData name="Güler Demir" userId="51ad5cf4d1839854" providerId="LiveId" clId="{BBE39086-A325-4926-A5C4-067BB780A1B4}" dt="2025-08-19T20:54:16.297" v="7359" actId="6549"/>
        <pc:sldMkLst>
          <pc:docMk/>
          <pc:sldMk cId="2402590563" sldId="413"/>
        </pc:sldMkLst>
        <pc:spChg chg="mod">
          <ac:chgData name="Güler Demir" userId="51ad5cf4d1839854" providerId="LiveId" clId="{BBE39086-A325-4926-A5C4-067BB780A1B4}" dt="2025-08-19T12:31:13.509" v="1660" actId="6549"/>
          <ac:spMkLst>
            <pc:docMk/>
            <pc:sldMk cId="2402590563" sldId="413"/>
            <ac:spMk id="2" creationId="{554BD2EF-4025-D534-8C38-FE7C8B2EA395}"/>
          </ac:spMkLst>
        </pc:spChg>
        <pc:spChg chg="mod">
          <ac:chgData name="Güler Demir" userId="51ad5cf4d1839854" providerId="LiveId" clId="{BBE39086-A325-4926-A5C4-067BB780A1B4}" dt="2025-08-19T20:54:16.297" v="7359" actId="6549"/>
          <ac:spMkLst>
            <pc:docMk/>
            <pc:sldMk cId="2402590563" sldId="413"/>
            <ac:spMk id="3" creationId="{566300C7-C287-CEE1-256A-8280E59ECBB2}"/>
          </ac:spMkLst>
        </pc:spChg>
      </pc:sldChg>
      <pc:sldChg chg="modSp add mod">
        <pc:chgData name="Güler Demir" userId="51ad5cf4d1839854" providerId="LiveId" clId="{BBE39086-A325-4926-A5C4-067BB780A1B4}" dt="2025-08-19T21:22:08.309" v="7586" actId="6549"/>
        <pc:sldMkLst>
          <pc:docMk/>
          <pc:sldMk cId="398939809" sldId="414"/>
        </pc:sldMkLst>
        <pc:spChg chg="mod">
          <ac:chgData name="Güler Demir" userId="51ad5cf4d1839854" providerId="LiveId" clId="{BBE39086-A325-4926-A5C4-067BB780A1B4}" dt="2025-08-19T17:08:28.762" v="4373" actId="14100"/>
          <ac:spMkLst>
            <pc:docMk/>
            <pc:sldMk cId="398939809" sldId="414"/>
            <ac:spMk id="2" creationId="{623DF52D-2402-7B52-EF04-44057336BED0}"/>
          </ac:spMkLst>
        </pc:spChg>
        <pc:spChg chg="mod">
          <ac:chgData name="Güler Demir" userId="51ad5cf4d1839854" providerId="LiveId" clId="{BBE39086-A325-4926-A5C4-067BB780A1B4}" dt="2025-08-19T21:22:08.309" v="7586" actId="6549"/>
          <ac:spMkLst>
            <pc:docMk/>
            <pc:sldMk cId="398939809" sldId="414"/>
            <ac:spMk id="3" creationId="{138A465B-EC3D-06BE-EC26-B8EA60415C25}"/>
          </ac:spMkLst>
        </pc:spChg>
      </pc:sldChg>
      <pc:sldChg chg="addSp delSp modSp add mod">
        <pc:chgData name="Güler Demir" userId="51ad5cf4d1839854" providerId="LiveId" clId="{BBE39086-A325-4926-A5C4-067BB780A1B4}" dt="2025-08-19T20:56:06.847" v="7371" actId="20577"/>
        <pc:sldMkLst>
          <pc:docMk/>
          <pc:sldMk cId="2367525595" sldId="415"/>
        </pc:sldMkLst>
        <pc:spChg chg="mod">
          <ac:chgData name="Güler Demir" userId="51ad5cf4d1839854" providerId="LiveId" clId="{BBE39086-A325-4926-A5C4-067BB780A1B4}" dt="2025-08-19T12:53:44.092" v="1972"/>
          <ac:spMkLst>
            <pc:docMk/>
            <pc:sldMk cId="2367525595" sldId="415"/>
            <ac:spMk id="2" creationId="{38E58ADD-7776-E54A-5FF5-C49006FE28EA}"/>
          </ac:spMkLst>
        </pc:spChg>
        <pc:spChg chg="mod">
          <ac:chgData name="Güler Demir" userId="51ad5cf4d1839854" providerId="LiveId" clId="{BBE39086-A325-4926-A5C4-067BB780A1B4}" dt="2025-08-19T20:56:06.847" v="7371" actId="20577"/>
          <ac:spMkLst>
            <pc:docMk/>
            <pc:sldMk cId="2367525595" sldId="415"/>
            <ac:spMk id="3" creationId="{05947A1F-301D-75F9-904C-DA11ADD0F6D2}"/>
          </ac:spMkLst>
        </pc:spChg>
        <pc:spChg chg="add del mod">
          <ac:chgData name="Güler Demir" userId="51ad5cf4d1839854" providerId="LiveId" clId="{BBE39086-A325-4926-A5C4-067BB780A1B4}" dt="2025-08-19T13:40:44.280" v="2722" actId="21"/>
          <ac:spMkLst>
            <pc:docMk/>
            <pc:sldMk cId="2367525595" sldId="415"/>
            <ac:spMk id="6" creationId="{050A911C-D706-3CA2-9B4F-B08D761A6E44}"/>
          </ac:spMkLst>
        </pc:spChg>
        <pc:picChg chg="add del mod">
          <ac:chgData name="Güler Demir" userId="51ad5cf4d1839854" providerId="LiveId" clId="{BBE39086-A325-4926-A5C4-067BB780A1B4}" dt="2025-08-19T13:40:40.565" v="2721" actId="21"/>
          <ac:picMkLst>
            <pc:docMk/>
            <pc:sldMk cId="2367525595" sldId="415"/>
            <ac:picMk id="4" creationId="{1060379F-D707-5C9D-451D-52C1731FBE77}"/>
          </ac:picMkLst>
        </pc:picChg>
      </pc:sldChg>
      <pc:sldChg chg="modSp add mod">
        <pc:chgData name="Güler Demir" userId="51ad5cf4d1839854" providerId="LiveId" clId="{BBE39086-A325-4926-A5C4-067BB780A1B4}" dt="2025-08-19T21:21:52.528" v="7582" actId="6549"/>
        <pc:sldMkLst>
          <pc:docMk/>
          <pc:sldMk cId="1596754030" sldId="416"/>
        </pc:sldMkLst>
        <pc:spChg chg="mod">
          <ac:chgData name="Güler Demir" userId="51ad5cf4d1839854" providerId="LiveId" clId="{BBE39086-A325-4926-A5C4-067BB780A1B4}" dt="2025-08-19T19:25:09.547" v="6849" actId="20577"/>
          <ac:spMkLst>
            <pc:docMk/>
            <pc:sldMk cId="1596754030" sldId="416"/>
            <ac:spMk id="2" creationId="{A142A649-C007-605D-3B08-30F8D4E160C9}"/>
          </ac:spMkLst>
        </pc:spChg>
        <pc:spChg chg="mod">
          <ac:chgData name="Güler Demir" userId="51ad5cf4d1839854" providerId="LiveId" clId="{BBE39086-A325-4926-A5C4-067BB780A1B4}" dt="2025-08-19T21:21:52.528" v="7582" actId="6549"/>
          <ac:spMkLst>
            <pc:docMk/>
            <pc:sldMk cId="1596754030" sldId="416"/>
            <ac:spMk id="3" creationId="{F59A9EA1-A1B1-8B74-47E9-D499CBD91D6D}"/>
          </ac:spMkLst>
        </pc:spChg>
      </pc:sldChg>
      <pc:sldChg chg="addSp delSp modSp add mod">
        <pc:chgData name="Güler Demir" userId="51ad5cf4d1839854" providerId="LiveId" clId="{BBE39086-A325-4926-A5C4-067BB780A1B4}" dt="2025-08-19T13:40:35.417" v="2720" actId="1076"/>
        <pc:sldMkLst>
          <pc:docMk/>
          <pc:sldMk cId="327281878" sldId="417"/>
        </pc:sldMkLst>
        <pc:spChg chg="mod">
          <ac:chgData name="Güler Demir" userId="51ad5cf4d1839854" providerId="LiveId" clId="{BBE39086-A325-4926-A5C4-067BB780A1B4}" dt="2025-08-19T13:34:18.748" v="2529" actId="6549"/>
          <ac:spMkLst>
            <pc:docMk/>
            <pc:sldMk cId="327281878" sldId="417"/>
            <ac:spMk id="2" creationId="{C193B4E8-6C3B-790D-58EF-F6DE6D47E553}"/>
          </ac:spMkLst>
        </pc:spChg>
        <pc:spChg chg="add del mod">
          <ac:chgData name="Güler Demir" userId="51ad5cf4d1839854" providerId="LiveId" clId="{BBE39086-A325-4926-A5C4-067BB780A1B4}" dt="2025-08-19T13:40:05.799" v="2715" actId="115"/>
          <ac:spMkLst>
            <pc:docMk/>
            <pc:sldMk cId="327281878" sldId="417"/>
            <ac:spMk id="3" creationId="{EC57E119-C2AC-833C-35B3-CEA4AF56E1F3}"/>
          </ac:spMkLst>
        </pc:spChg>
        <pc:spChg chg="del">
          <ac:chgData name="Güler Demir" userId="51ad5cf4d1839854" providerId="LiveId" clId="{BBE39086-A325-4926-A5C4-067BB780A1B4}" dt="2025-08-19T13:34:27.659" v="2531" actId="21"/>
          <ac:spMkLst>
            <pc:docMk/>
            <pc:sldMk cId="327281878" sldId="417"/>
            <ac:spMk id="6" creationId="{8A605C2A-3C6C-92D1-85AF-148DCCE56CEA}"/>
          </ac:spMkLst>
        </pc:spChg>
        <pc:picChg chg="del">
          <ac:chgData name="Güler Demir" userId="51ad5cf4d1839854" providerId="LiveId" clId="{BBE39086-A325-4926-A5C4-067BB780A1B4}" dt="2025-08-19T13:33:30.214" v="2487" actId="21"/>
          <ac:picMkLst>
            <pc:docMk/>
            <pc:sldMk cId="327281878" sldId="417"/>
            <ac:picMk id="4" creationId="{7681324D-C535-A474-8378-AD710CE7652B}"/>
          </ac:picMkLst>
        </pc:picChg>
        <pc:picChg chg="add mod">
          <ac:chgData name="Güler Demir" userId="51ad5cf4d1839854" providerId="LiveId" clId="{BBE39086-A325-4926-A5C4-067BB780A1B4}" dt="2025-08-19T13:33:38.167" v="2490"/>
          <ac:picMkLst>
            <pc:docMk/>
            <pc:sldMk cId="327281878" sldId="417"/>
            <ac:picMk id="5" creationId="{019DC224-C678-7A43-7B8A-935E67C09E5D}"/>
          </ac:picMkLst>
        </pc:picChg>
        <pc:picChg chg="add mod">
          <ac:chgData name="Güler Demir" userId="51ad5cf4d1839854" providerId="LiveId" clId="{BBE39086-A325-4926-A5C4-067BB780A1B4}" dt="2025-08-19T13:40:20.037" v="2718" actId="14100"/>
          <ac:picMkLst>
            <pc:docMk/>
            <pc:sldMk cId="327281878" sldId="417"/>
            <ac:picMk id="7" creationId="{9DAE0CE7-2497-88F4-6B31-9308ECDF5465}"/>
          </ac:picMkLst>
        </pc:picChg>
        <pc:picChg chg="add mod">
          <ac:chgData name="Güler Demir" userId="51ad5cf4d1839854" providerId="LiveId" clId="{BBE39086-A325-4926-A5C4-067BB780A1B4}" dt="2025-08-19T13:40:35.417" v="2720" actId="1076"/>
          <ac:picMkLst>
            <pc:docMk/>
            <pc:sldMk cId="327281878" sldId="417"/>
            <ac:picMk id="8" creationId="{B7A851D1-4CA5-24A2-004A-B6251036FA27}"/>
          </ac:picMkLst>
        </pc:picChg>
      </pc:sldChg>
      <pc:sldChg chg="modSp add mod">
        <pc:chgData name="Güler Demir" userId="51ad5cf4d1839854" providerId="LiveId" clId="{BBE39086-A325-4926-A5C4-067BB780A1B4}" dt="2025-08-19T20:19:28.887" v="6913" actId="20577"/>
        <pc:sldMkLst>
          <pc:docMk/>
          <pc:sldMk cId="814323147" sldId="418"/>
        </pc:sldMkLst>
        <pc:spChg chg="mod">
          <ac:chgData name="Güler Demir" userId="51ad5cf4d1839854" providerId="LiveId" clId="{BBE39086-A325-4926-A5C4-067BB780A1B4}" dt="2025-08-19T20:19:28.887" v="6913" actId="20577"/>
          <ac:spMkLst>
            <pc:docMk/>
            <pc:sldMk cId="814323147" sldId="418"/>
            <ac:spMk id="2" creationId="{01F5B276-82CC-294D-BC59-C8E2DEAFDB96}"/>
          </ac:spMkLst>
        </pc:spChg>
        <pc:spChg chg="mod">
          <ac:chgData name="Güler Demir" userId="51ad5cf4d1839854" providerId="LiveId" clId="{BBE39086-A325-4926-A5C4-067BB780A1B4}" dt="2025-08-19T14:13:02.645" v="3122" actId="20577"/>
          <ac:spMkLst>
            <pc:docMk/>
            <pc:sldMk cId="814323147" sldId="418"/>
            <ac:spMk id="3" creationId="{E37C78A8-2CD8-C686-BB8B-E9046DA57287}"/>
          </ac:spMkLst>
        </pc:spChg>
      </pc:sldChg>
      <pc:sldChg chg="modSp add mod">
        <pc:chgData name="Güler Demir" userId="51ad5cf4d1839854" providerId="LiveId" clId="{BBE39086-A325-4926-A5C4-067BB780A1B4}" dt="2025-08-19T20:58:36.538" v="7373" actId="20577"/>
        <pc:sldMkLst>
          <pc:docMk/>
          <pc:sldMk cId="3115822140" sldId="419"/>
        </pc:sldMkLst>
        <pc:spChg chg="mod">
          <ac:chgData name="Güler Demir" userId="51ad5cf4d1839854" providerId="LiveId" clId="{BBE39086-A325-4926-A5C4-067BB780A1B4}" dt="2025-08-19T20:20:37.295" v="6914"/>
          <ac:spMkLst>
            <pc:docMk/>
            <pc:sldMk cId="3115822140" sldId="419"/>
            <ac:spMk id="2" creationId="{6E2D0844-2A41-A8F6-FE9B-72D335863A70}"/>
          </ac:spMkLst>
        </pc:spChg>
        <pc:spChg chg="mod">
          <ac:chgData name="Güler Demir" userId="51ad5cf4d1839854" providerId="LiveId" clId="{BBE39086-A325-4926-A5C4-067BB780A1B4}" dt="2025-08-19T20:58:36.538" v="7373" actId="20577"/>
          <ac:spMkLst>
            <pc:docMk/>
            <pc:sldMk cId="3115822140" sldId="419"/>
            <ac:spMk id="3" creationId="{650FCD8E-F050-12E4-AE45-1AD246D26817}"/>
          </ac:spMkLst>
        </pc:spChg>
      </pc:sldChg>
      <pc:sldChg chg="modSp add mod">
        <pc:chgData name="Güler Demir" userId="51ad5cf4d1839854" providerId="LiveId" clId="{BBE39086-A325-4926-A5C4-067BB780A1B4}" dt="2025-08-19T20:59:57.495" v="7374" actId="20577"/>
        <pc:sldMkLst>
          <pc:docMk/>
          <pc:sldMk cId="3814464275" sldId="420"/>
        </pc:sldMkLst>
        <pc:spChg chg="mod">
          <ac:chgData name="Güler Demir" userId="51ad5cf4d1839854" providerId="LiveId" clId="{BBE39086-A325-4926-A5C4-067BB780A1B4}" dt="2025-08-19T20:21:04.325" v="6933" actId="20577"/>
          <ac:spMkLst>
            <pc:docMk/>
            <pc:sldMk cId="3814464275" sldId="420"/>
            <ac:spMk id="2" creationId="{8499F9CF-FFCC-0329-9D07-93A351E6012A}"/>
          </ac:spMkLst>
        </pc:spChg>
        <pc:spChg chg="mod">
          <ac:chgData name="Güler Demir" userId="51ad5cf4d1839854" providerId="LiveId" clId="{BBE39086-A325-4926-A5C4-067BB780A1B4}" dt="2025-08-19T20:59:57.495" v="7374" actId="20577"/>
          <ac:spMkLst>
            <pc:docMk/>
            <pc:sldMk cId="3814464275" sldId="420"/>
            <ac:spMk id="3" creationId="{C12F0492-CB6F-C31D-9469-3273E9935D23}"/>
          </ac:spMkLst>
        </pc:spChg>
      </pc:sldChg>
      <pc:sldChg chg="modSp add del mod">
        <pc:chgData name="Güler Demir" userId="51ad5cf4d1839854" providerId="LiveId" clId="{BBE39086-A325-4926-A5C4-067BB780A1B4}" dt="2025-08-19T15:55:16.846" v="3595" actId="2696"/>
        <pc:sldMkLst>
          <pc:docMk/>
          <pc:sldMk cId="2680278254" sldId="421"/>
        </pc:sldMkLst>
        <pc:spChg chg="mod">
          <ac:chgData name="Güler Demir" userId="51ad5cf4d1839854" providerId="LiveId" clId="{BBE39086-A325-4926-A5C4-067BB780A1B4}" dt="2025-08-19T15:46:58.530" v="3519" actId="6549"/>
          <ac:spMkLst>
            <pc:docMk/>
            <pc:sldMk cId="2680278254" sldId="421"/>
            <ac:spMk id="3" creationId="{1D185336-7EE0-6A9D-54BF-136B1B72EDAB}"/>
          </ac:spMkLst>
        </pc:spChg>
      </pc:sldChg>
      <pc:sldChg chg="modSp add mod">
        <pc:chgData name="Güler Demir" userId="51ad5cf4d1839854" providerId="LiveId" clId="{BBE39086-A325-4926-A5C4-067BB780A1B4}" dt="2025-08-19T21:01:10.728" v="7386" actId="20577"/>
        <pc:sldMkLst>
          <pc:docMk/>
          <pc:sldMk cId="837680297" sldId="422"/>
        </pc:sldMkLst>
        <pc:spChg chg="mod">
          <ac:chgData name="Güler Demir" userId="51ad5cf4d1839854" providerId="LiveId" clId="{BBE39086-A325-4926-A5C4-067BB780A1B4}" dt="2025-08-19T20:21:14.901" v="6934"/>
          <ac:spMkLst>
            <pc:docMk/>
            <pc:sldMk cId="837680297" sldId="422"/>
            <ac:spMk id="2" creationId="{60CC67B8-BECC-2CCC-2FBA-FC8C2428D4F9}"/>
          </ac:spMkLst>
        </pc:spChg>
        <pc:spChg chg="mod">
          <ac:chgData name="Güler Demir" userId="51ad5cf4d1839854" providerId="LiveId" clId="{BBE39086-A325-4926-A5C4-067BB780A1B4}" dt="2025-08-19T21:01:10.728" v="7386" actId="20577"/>
          <ac:spMkLst>
            <pc:docMk/>
            <pc:sldMk cId="837680297" sldId="422"/>
            <ac:spMk id="3" creationId="{80395809-635F-21A5-9505-912AD385195B}"/>
          </ac:spMkLst>
        </pc:spChg>
      </pc:sldChg>
      <pc:sldChg chg="modSp add mod">
        <pc:chgData name="Güler Demir" userId="51ad5cf4d1839854" providerId="LiveId" clId="{BBE39086-A325-4926-A5C4-067BB780A1B4}" dt="2025-08-19T21:04:18.361" v="7414" actId="6549"/>
        <pc:sldMkLst>
          <pc:docMk/>
          <pc:sldMk cId="2467772551" sldId="423"/>
        </pc:sldMkLst>
        <pc:spChg chg="mod">
          <ac:chgData name="Güler Demir" userId="51ad5cf4d1839854" providerId="LiveId" clId="{BBE39086-A325-4926-A5C4-067BB780A1B4}" dt="2025-08-19T15:56:15.852" v="3600"/>
          <ac:spMkLst>
            <pc:docMk/>
            <pc:sldMk cId="2467772551" sldId="423"/>
            <ac:spMk id="2" creationId="{919792DF-1EBA-A6C7-61BA-9A8E02E63DFA}"/>
          </ac:spMkLst>
        </pc:spChg>
        <pc:spChg chg="mod">
          <ac:chgData name="Güler Demir" userId="51ad5cf4d1839854" providerId="LiveId" clId="{BBE39086-A325-4926-A5C4-067BB780A1B4}" dt="2025-08-19T21:04:18.361" v="7414" actId="6549"/>
          <ac:spMkLst>
            <pc:docMk/>
            <pc:sldMk cId="2467772551" sldId="423"/>
            <ac:spMk id="3" creationId="{88101B58-DA5E-2B3D-86CB-2F5D13C901F5}"/>
          </ac:spMkLst>
        </pc:spChg>
      </pc:sldChg>
      <pc:sldChg chg="modSp add mod">
        <pc:chgData name="Güler Demir" userId="51ad5cf4d1839854" providerId="LiveId" clId="{BBE39086-A325-4926-A5C4-067BB780A1B4}" dt="2025-08-19T21:05:04.433" v="7415" actId="6549"/>
        <pc:sldMkLst>
          <pc:docMk/>
          <pc:sldMk cId="1309553540" sldId="424"/>
        </pc:sldMkLst>
        <pc:spChg chg="mod">
          <ac:chgData name="Güler Demir" userId="51ad5cf4d1839854" providerId="LiveId" clId="{BBE39086-A325-4926-A5C4-067BB780A1B4}" dt="2025-08-19T21:05:04.433" v="7415" actId="6549"/>
          <ac:spMkLst>
            <pc:docMk/>
            <pc:sldMk cId="1309553540" sldId="424"/>
            <ac:spMk id="3" creationId="{712D1884-E5A2-9628-D390-7910A277916F}"/>
          </ac:spMkLst>
        </pc:spChg>
      </pc:sldChg>
      <pc:sldChg chg="modSp add mod">
        <pc:chgData name="Güler Demir" userId="51ad5cf4d1839854" providerId="LiveId" clId="{BBE39086-A325-4926-A5C4-067BB780A1B4}" dt="2025-08-19T17:54:32.034" v="5246" actId="14100"/>
        <pc:sldMkLst>
          <pc:docMk/>
          <pc:sldMk cId="1579079790" sldId="425"/>
        </pc:sldMkLst>
        <pc:spChg chg="mod">
          <ac:chgData name="Güler Demir" userId="51ad5cf4d1839854" providerId="LiveId" clId="{BBE39086-A325-4926-A5C4-067BB780A1B4}" dt="2025-08-19T17:24:25.097" v="4729" actId="6549"/>
          <ac:spMkLst>
            <pc:docMk/>
            <pc:sldMk cId="1579079790" sldId="425"/>
            <ac:spMk id="2" creationId="{C89FE4A7-8344-4857-AE45-281AFA8FDD78}"/>
          </ac:spMkLst>
        </pc:spChg>
        <pc:spChg chg="mod">
          <ac:chgData name="Güler Demir" userId="51ad5cf4d1839854" providerId="LiveId" clId="{BBE39086-A325-4926-A5C4-067BB780A1B4}" dt="2025-08-19T17:54:32.034" v="5246" actId="14100"/>
          <ac:spMkLst>
            <pc:docMk/>
            <pc:sldMk cId="1579079790" sldId="425"/>
            <ac:spMk id="3" creationId="{251057C5-89DE-4B61-57F6-F04D6CEC5AA8}"/>
          </ac:spMkLst>
        </pc:spChg>
      </pc:sldChg>
      <pc:sldChg chg="modSp add mod ord">
        <pc:chgData name="Güler Demir" userId="51ad5cf4d1839854" providerId="LiveId" clId="{BBE39086-A325-4926-A5C4-067BB780A1B4}" dt="2025-08-19T21:05:59.945" v="7421" actId="20577"/>
        <pc:sldMkLst>
          <pc:docMk/>
          <pc:sldMk cId="93134991" sldId="426"/>
        </pc:sldMkLst>
        <pc:spChg chg="mod">
          <ac:chgData name="Güler Demir" userId="51ad5cf4d1839854" providerId="LiveId" clId="{BBE39086-A325-4926-A5C4-067BB780A1B4}" dt="2025-08-19T21:05:59.945" v="7421" actId="20577"/>
          <ac:spMkLst>
            <pc:docMk/>
            <pc:sldMk cId="93134991" sldId="426"/>
            <ac:spMk id="3" creationId="{BEF870E6-DEAC-991F-CF76-A902685233FA}"/>
          </ac:spMkLst>
        </pc:spChg>
      </pc:sldChg>
      <pc:sldChg chg="addSp modSp add mod">
        <pc:chgData name="Güler Demir" userId="51ad5cf4d1839854" providerId="LiveId" clId="{BBE39086-A325-4926-A5C4-067BB780A1B4}" dt="2025-08-19T21:08:50.656" v="7422" actId="6549"/>
        <pc:sldMkLst>
          <pc:docMk/>
          <pc:sldMk cId="673415864" sldId="427"/>
        </pc:sldMkLst>
        <pc:spChg chg="mod">
          <ac:chgData name="Güler Demir" userId="51ad5cf4d1839854" providerId="LiveId" clId="{BBE39086-A325-4926-A5C4-067BB780A1B4}" dt="2025-08-19T17:48:01.263" v="5225" actId="20577"/>
          <ac:spMkLst>
            <pc:docMk/>
            <pc:sldMk cId="673415864" sldId="427"/>
            <ac:spMk id="2" creationId="{54E64CF7-576E-613C-05CA-B03EEDCAE9B0}"/>
          </ac:spMkLst>
        </pc:spChg>
        <pc:spChg chg="mod">
          <ac:chgData name="Güler Demir" userId="51ad5cf4d1839854" providerId="LiveId" clId="{BBE39086-A325-4926-A5C4-067BB780A1B4}" dt="2025-08-19T21:08:50.656" v="7422" actId="6549"/>
          <ac:spMkLst>
            <pc:docMk/>
            <pc:sldMk cId="673415864" sldId="427"/>
            <ac:spMk id="3" creationId="{7259E787-9555-62F1-2E8D-EB4B549D39E3}"/>
          </ac:spMkLst>
        </pc:spChg>
        <pc:spChg chg="add mod">
          <ac:chgData name="Güler Demir" userId="51ad5cf4d1839854" providerId="LiveId" clId="{BBE39086-A325-4926-A5C4-067BB780A1B4}" dt="2025-08-19T17:53:24.917" v="5242" actId="1076"/>
          <ac:spMkLst>
            <pc:docMk/>
            <pc:sldMk cId="673415864" sldId="427"/>
            <ac:spMk id="6" creationId="{3262EEEF-CF63-2A4B-0839-6CE463FB8821}"/>
          </ac:spMkLst>
        </pc:spChg>
        <pc:picChg chg="add mod">
          <ac:chgData name="Güler Demir" userId="51ad5cf4d1839854" providerId="LiveId" clId="{BBE39086-A325-4926-A5C4-067BB780A1B4}" dt="2025-08-19T17:53:19.181" v="5241" actId="1076"/>
          <ac:picMkLst>
            <pc:docMk/>
            <pc:sldMk cId="673415864" sldId="427"/>
            <ac:picMk id="4" creationId="{1CCEBB0D-742B-A60E-05F3-E61DB1B258AF}"/>
          </ac:picMkLst>
        </pc:picChg>
      </pc:sldChg>
      <pc:sldChg chg="modSp add mod">
        <pc:chgData name="Güler Demir" userId="51ad5cf4d1839854" providerId="LiveId" clId="{BBE39086-A325-4926-A5C4-067BB780A1B4}" dt="2025-08-19T21:11:08.679" v="7434" actId="6549"/>
        <pc:sldMkLst>
          <pc:docMk/>
          <pc:sldMk cId="1629979756" sldId="428"/>
        </pc:sldMkLst>
        <pc:spChg chg="mod">
          <ac:chgData name="Güler Demir" userId="51ad5cf4d1839854" providerId="LiveId" clId="{BBE39086-A325-4926-A5C4-067BB780A1B4}" dt="2025-08-19T20:24:38.194" v="6941" actId="20577"/>
          <ac:spMkLst>
            <pc:docMk/>
            <pc:sldMk cId="1629979756" sldId="428"/>
            <ac:spMk id="2" creationId="{AE7A2DF6-3EBD-FA63-65E4-ABA57D651B02}"/>
          </ac:spMkLst>
        </pc:spChg>
        <pc:spChg chg="mod">
          <ac:chgData name="Güler Demir" userId="51ad5cf4d1839854" providerId="LiveId" clId="{BBE39086-A325-4926-A5C4-067BB780A1B4}" dt="2025-08-19T21:11:08.679" v="7434" actId="6549"/>
          <ac:spMkLst>
            <pc:docMk/>
            <pc:sldMk cId="1629979756" sldId="428"/>
            <ac:spMk id="3" creationId="{1910A4D7-08DE-1C87-3ABE-3B797D5AAA82}"/>
          </ac:spMkLst>
        </pc:spChg>
      </pc:sldChg>
      <pc:sldChg chg="modSp add mod">
        <pc:chgData name="Güler Demir" userId="51ad5cf4d1839854" providerId="LiveId" clId="{BBE39086-A325-4926-A5C4-067BB780A1B4}" dt="2025-08-19T21:15:45.710" v="7474" actId="12"/>
        <pc:sldMkLst>
          <pc:docMk/>
          <pc:sldMk cId="3980205935" sldId="429"/>
        </pc:sldMkLst>
        <pc:spChg chg="mod">
          <ac:chgData name="Güler Demir" userId="51ad5cf4d1839854" providerId="LiveId" clId="{BBE39086-A325-4926-A5C4-067BB780A1B4}" dt="2025-08-19T18:46:32.444" v="5724" actId="20577"/>
          <ac:spMkLst>
            <pc:docMk/>
            <pc:sldMk cId="3980205935" sldId="429"/>
            <ac:spMk id="2" creationId="{6E73ED1E-4A7D-0D9B-ABCF-4B2F738282C1}"/>
          </ac:spMkLst>
        </pc:spChg>
        <pc:spChg chg="mod">
          <ac:chgData name="Güler Demir" userId="51ad5cf4d1839854" providerId="LiveId" clId="{BBE39086-A325-4926-A5C4-067BB780A1B4}" dt="2025-08-19T21:15:45.710" v="7474" actId="12"/>
          <ac:spMkLst>
            <pc:docMk/>
            <pc:sldMk cId="3980205935" sldId="429"/>
            <ac:spMk id="3" creationId="{A412D6A3-C438-632B-5260-B429A6AA951A}"/>
          </ac:spMkLst>
        </pc:spChg>
      </pc:sldChg>
      <pc:sldChg chg="addSp modSp add mod">
        <pc:chgData name="Güler Demir" userId="51ad5cf4d1839854" providerId="LiveId" clId="{BBE39086-A325-4926-A5C4-067BB780A1B4}" dt="2025-08-19T21:26:02.357" v="7603" actId="14100"/>
        <pc:sldMkLst>
          <pc:docMk/>
          <pc:sldMk cId="1845062272" sldId="430"/>
        </pc:sldMkLst>
        <pc:spChg chg="mod">
          <ac:chgData name="Güler Demir" userId="51ad5cf4d1839854" providerId="LiveId" clId="{BBE39086-A325-4926-A5C4-067BB780A1B4}" dt="2025-08-19T21:26:02.357" v="7603" actId="14100"/>
          <ac:spMkLst>
            <pc:docMk/>
            <pc:sldMk cId="1845062272" sldId="430"/>
            <ac:spMk id="3" creationId="{986B7C86-D59B-79A7-A686-BC50096DD79A}"/>
          </ac:spMkLst>
        </pc:spChg>
        <pc:picChg chg="add mod">
          <ac:chgData name="Güler Demir" userId="51ad5cf4d1839854" providerId="LiveId" clId="{BBE39086-A325-4926-A5C4-067BB780A1B4}" dt="2025-08-19T21:25:57.292" v="7602" actId="1076"/>
          <ac:picMkLst>
            <pc:docMk/>
            <pc:sldMk cId="1845062272" sldId="430"/>
            <ac:picMk id="5" creationId="{D51614A7-5D41-708D-6C0D-E39813B461CB}"/>
          </ac:picMkLst>
        </pc:picChg>
        <pc:picChg chg="add mod">
          <ac:chgData name="Güler Demir" userId="51ad5cf4d1839854" providerId="LiveId" clId="{BBE39086-A325-4926-A5C4-067BB780A1B4}" dt="2025-08-19T21:25:43.553" v="7600" actId="1076"/>
          <ac:picMkLst>
            <pc:docMk/>
            <pc:sldMk cId="1845062272" sldId="430"/>
            <ac:picMk id="7" creationId="{47571480-0205-3EFC-158A-0E7D41DC2B52}"/>
          </ac:picMkLst>
        </pc:picChg>
        <pc:picChg chg="add mod">
          <ac:chgData name="Güler Demir" userId="51ad5cf4d1839854" providerId="LiveId" clId="{BBE39086-A325-4926-A5C4-067BB780A1B4}" dt="2025-08-19T21:25:55.501" v="7601" actId="1076"/>
          <ac:picMkLst>
            <pc:docMk/>
            <pc:sldMk cId="1845062272" sldId="430"/>
            <ac:picMk id="9" creationId="{9BD2CF8F-E2E3-BFC4-46FE-BD24D5134950}"/>
          </ac:picMkLst>
        </pc:picChg>
      </pc:sldChg>
      <pc:sldChg chg="modSp add mod">
        <pc:chgData name="Güler Demir" userId="51ad5cf4d1839854" providerId="LiveId" clId="{BBE39086-A325-4926-A5C4-067BB780A1B4}" dt="2025-08-19T21:20:07.749" v="7581" actId="20577"/>
        <pc:sldMkLst>
          <pc:docMk/>
          <pc:sldMk cId="3527101538" sldId="431"/>
        </pc:sldMkLst>
        <pc:spChg chg="mod">
          <ac:chgData name="Güler Demir" userId="51ad5cf4d1839854" providerId="LiveId" clId="{BBE39086-A325-4926-A5C4-067BB780A1B4}" dt="2025-08-19T19:18:32.695" v="6493" actId="6549"/>
          <ac:spMkLst>
            <pc:docMk/>
            <pc:sldMk cId="3527101538" sldId="431"/>
            <ac:spMk id="2" creationId="{A5B7D8A2-80FA-5EC0-4CD9-250277B0DD93}"/>
          </ac:spMkLst>
        </pc:spChg>
        <pc:spChg chg="mod">
          <ac:chgData name="Güler Demir" userId="51ad5cf4d1839854" providerId="LiveId" clId="{BBE39086-A325-4926-A5C4-067BB780A1B4}" dt="2025-08-19T21:20:07.749" v="7581" actId="20577"/>
          <ac:spMkLst>
            <pc:docMk/>
            <pc:sldMk cId="3527101538" sldId="431"/>
            <ac:spMk id="3" creationId="{3EB69626-5211-F565-8338-249D30CEB2B2}"/>
          </ac:spMkLst>
        </pc:spChg>
      </pc:sldChg>
    </pc:docChg>
  </pc:docChgLst>
  <pc:docChgLst>
    <pc:chgData name="Güler Demir" userId="51ad5cf4d1839854" providerId="LiveId" clId="{62587B0A-7197-44AB-956A-01B0436871B5}"/>
    <pc:docChg chg="undo custSel addSld delSld modSld sldOrd">
      <pc:chgData name="Güler Demir" userId="51ad5cf4d1839854" providerId="LiveId" clId="{62587B0A-7197-44AB-956A-01B0436871B5}" dt="2025-08-02T17:10:15.878" v="2203" actId="1076"/>
      <pc:docMkLst>
        <pc:docMk/>
      </pc:docMkLst>
      <pc:sldChg chg="modSp mod">
        <pc:chgData name="Güler Demir" userId="51ad5cf4d1839854" providerId="LiveId" clId="{62587B0A-7197-44AB-956A-01B0436871B5}" dt="2025-08-02T17:03:23.824" v="2156" actId="14100"/>
        <pc:sldMkLst>
          <pc:docMk/>
          <pc:sldMk cId="951358384" sldId="256"/>
        </pc:sldMkLst>
        <pc:spChg chg="mod">
          <ac:chgData name="Güler Demir" userId="51ad5cf4d1839854" providerId="LiveId" clId="{62587B0A-7197-44AB-956A-01B0436871B5}" dt="2025-08-02T17:03:23.824" v="2156" actId="14100"/>
          <ac:spMkLst>
            <pc:docMk/>
            <pc:sldMk cId="951358384" sldId="256"/>
            <ac:spMk id="2" creationId="{00000000-0000-0000-0000-000000000000}"/>
          </ac:spMkLst>
        </pc:spChg>
      </pc:sldChg>
      <pc:sldChg chg="modSp mod">
        <pc:chgData name="Güler Demir" userId="51ad5cf4d1839854" providerId="LiveId" clId="{62587B0A-7197-44AB-956A-01B0436871B5}" dt="2025-08-02T17:02:33.798" v="2071" actId="6549"/>
        <pc:sldMkLst>
          <pc:docMk/>
          <pc:sldMk cId="2053632720" sldId="259"/>
        </pc:sldMkLst>
      </pc:sldChg>
      <pc:sldChg chg="modSp mod">
        <pc:chgData name="Güler Demir" userId="51ad5cf4d1839854" providerId="LiveId" clId="{62587B0A-7197-44AB-956A-01B0436871B5}" dt="2025-08-02T17:00:17.429" v="1998" actId="6549"/>
        <pc:sldMkLst>
          <pc:docMk/>
          <pc:sldMk cId="4088613481" sldId="268"/>
        </pc:sldMkLst>
      </pc:sldChg>
      <pc:sldChg chg="modSp add mod">
        <pc:chgData name="Güler Demir" userId="51ad5cf4d1839854" providerId="LiveId" clId="{62587B0A-7197-44AB-956A-01B0436871B5}" dt="2025-08-02T12:44:12.286" v="508" actId="6549"/>
        <pc:sldMkLst>
          <pc:docMk/>
          <pc:sldMk cId="1668971876" sldId="269"/>
        </pc:sldMkLst>
      </pc:sldChg>
      <pc:sldChg chg="del">
        <pc:chgData name="Güler Demir" userId="51ad5cf4d1839854" providerId="LiveId" clId="{62587B0A-7197-44AB-956A-01B0436871B5}" dt="2025-08-02T11:08:42.487" v="2" actId="47"/>
        <pc:sldMkLst>
          <pc:docMk/>
          <pc:sldMk cId="3702626001" sldId="269"/>
        </pc:sldMkLst>
      </pc:sldChg>
      <pc:sldChg chg="add del">
        <pc:chgData name="Güler Demir" userId="51ad5cf4d1839854" providerId="LiveId" clId="{62587B0A-7197-44AB-956A-01B0436871B5}" dt="2025-08-02T12:37:03.288" v="262" actId="2696"/>
        <pc:sldMkLst>
          <pc:docMk/>
          <pc:sldMk cId="127204019" sldId="270"/>
        </pc:sldMkLst>
      </pc:sldChg>
      <pc:sldChg chg="del">
        <pc:chgData name="Güler Demir" userId="51ad5cf4d1839854" providerId="LiveId" clId="{62587B0A-7197-44AB-956A-01B0436871B5}" dt="2025-08-02T11:08:42.235" v="1" actId="47"/>
        <pc:sldMkLst>
          <pc:docMk/>
          <pc:sldMk cId="1383720199" sldId="270"/>
        </pc:sldMkLst>
      </pc:sldChg>
      <pc:sldChg chg="modSp add mod ord">
        <pc:chgData name="Güler Demir" userId="51ad5cf4d1839854" providerId="LiveId" clId="{62587B0A-7197-44AB-956A-01B0436871B5}" dt="2025-08-02T12:38:24.787" v="317"/>
        <pc:sldMkLst>
          <pc:docMk/>
          <pc:sldMk cId="3706113722" sldId="270"/>
        </pc:sldMkLst>
      </pc:sldChg>
      <pc:sldChg chg="del">
        <pc:chgData name="Güler Demir" userId="51ad5cf4d1839854" providerId="LiveId" clId="{62587B0A-7197-44AB-956A-01B0436871B5}" dt="2025-08-02T11:08:42.692" v="3" actId="47"/>
        <pc:sldMkLst>
          <pc:docMk/>
          <pc:sldMk cId="1031916199" sldId="271"/>
        </pc:sldMkLst>
      </pc:sldChg>
      <pc:sldChg chg="modSp add mod">
        <pc:chgData name="Güler Demir" userId="51ad5cf4d1839854" providerId="LiveId" clId="{62587B0A-7197-44AB-956A-01B0436871B5}" dt="2025-08-02T12:45:53.716" v="544" actId="6549"/>
        <pc:sldMkLst>
          <pc:docMk/>
          <pc:sldMk cId="2016431625" sldId="271"/>
        </pc:sldMkLst>
      </pc:sldChg>
      <pc:sldChg chg="del">
        <pc:chgData name="Güler Demir" userId="51ad5cf4d1839854" providerId="LiveId" clId="{62587B0A-7197-44AB-956A-01B0436871B5}" dt="2025-08-02T11:08:42.882" v="4" actId="47"/>
        <pc:sldMkLst>
          <pc:docMk/>
          <pc:sldMk cId="1726017069" sldId="272"/>
        </pc:sldMkLst>
      </pc:sldChg>
      <pc:sldChg chg="modSp add mod">
        <pc:chgData name="Güler Demir" userId="51ad5cf4d1839854" providerId="LiveId" clId="{62587B0A-7197-44AB-956A-01B0436871B5}" dt="2025-08-02T12:53:27.375" v="721" actId="20577"/>
        <pc:sldMkLst>
          <pc:docMk/>
          <pc:sldMk cId="2037192616" sldId="272"/>
        </pc:sldMkLst>
      </pc:sldChg>
      <pc:sldChg chg="addSp modSp add mod">
        <pc:chgData name="Güler Demir" userId="51ad5cf4d1839854" providerId="LiveId" clId="{62587B0A-7197-44AB-956A-01B0436871B5}" dt="2025-08-02T17:10:15.878" v="2203" actId="1076"/>
        <pc:sldMkLst>
          <pc:docMk/>
          <pc:sldMk cId="723495324" sldId="273"/>
        </pc:sldMkLst>
      </pc:sldChg>
      <pc:sldChg chg="del">
        <pc:chgData name="Güler Demir" userId="51ad5cf4d1839854" providerId="LiveId" clId="{62587B0A-7197-44AB-956A-01B0436871B5}" dt="2025-08-02T11:08:43.632" v="8" actId="47"/>
        <pc:sldMkLst>
          <pc:docMk/>
          <pc:sldMk cId="4171542131" sldId="273"/>
        </pc:sldMkLst>
      </pc:sldChg>
      <pc:sldChg chg="addSp modSp add mod">
        <pc:chgData name="Güler Demir" userId="51ad5cf4d1839854" providerId="LiveId" clId="{62587B0A-7197-44AB-956A-01B0436871B5}" dt="2025-08-02T16:55:21.295" v="1935" actId="20577"/>
        <pc:sldMkLst>
          <pc:docMk/>
          <pc:sldMk cId="37604379" sldId="274"/>
        </pc:sldMkLst>
      </pc:sldChg>
      <pc:sldChg chg="del">
        <pc:chgData name="Güler Demir" userId="51ad5cf4d1839854" providerId="LiveId" clId="{62587B0A-7197-44AB-956A-01B0436871B5}" dt="2025-08-02T11:08:43.052" v="5" actId="47"/>
        <pc:sldMkLst>
          <pc:docMk/>
          <pc:sldMk cId="3746920753" sldId="274"/>
        </pc:sldMkLst>
      </pc:sldChg>
      <pc:sldChg chg="modSp add mod">
        <pc:chgData name="Güler Demir" userId="51ad5cf4d1839854" providerId="LiveId" clId="{62587B0A-7197-44AB-956A-01B0436871B5}" dt="2025-08-02T16:55:20.770" v="1933" actId="20577"/>
        <pc:sldMkLst>
          <pc:docMk/>
          <pc:sldMk cId="1608230474" sldId="275"/>
        </pc:sldMkLst>
      </pc:sldChg>
      <pc:sldChg chg="del">
        <pc:chgData name="Güler Demir" userId="51ad5cf4d1839854" providerId="LiveId" clId="{62587B0A-7197-44AB-956A-01B0436871B5}" dt="2025-08-02T11:08:43.244" v="6" actId="47"/>
        <pc:sldMkLst>
          <pc:docMk/>
          <pc:sldMk cId="4070445334" sldId="275"/>
        </pc:sldMkLst>
      </pc:sldChg>
      <pc:sldChg chg="del">
        <pc:chgData name="Güler Demir" userId="51ad5cf4d1839854" providerId="LiveId" clId="{62587B0A-7197-44AB-956A-01B0436871B5}" dt="2025-08-02T11:08:43.472" v="7" actId="47"/>
        <pc:sldMkLst>
          <pc:docMk/>
          <pc:sldMk cId="3160015527" sldId="276"/>
        </pc:sldMkLst>
      </pc:sldChg>
      <pc:sldChg chg="modSp add mod">
        <pc:chgData name="Güler Demir" userId="51ad5cf4d1839854" providerId="LiveId" clId="{62587B0A-7197-44AB-956A-01B0436871B5}" dt="2025-08-02T15:27:51.180" v="1922" actId="14100"/>
        <pc:sldMkLst>
          <pc:docMk/>
          <pc:sldMk cId="4255682277" sldId="276"/>
        </pc:sldMkLst>
      </pc:sldChg>
      <pc:sldChg chg="modSp add mod">
        <pc:chgData name="Güler Demir" userId="51ad5cf4d1839854" providerId="LiveId" clId="{62587B0A-7197-44AB-956A-01B0436871B5}" dt="2025-08-02T13:22:57.121" v="1013" actId="6549"/>
        <pc:sldMkLst>
          <pc:docMk/>
          <pc:sldMk cId="510645323" sldId="277"/>
        </pc:sldMkLst>
      </pc:sldChg>
      <pc:sldChg chg="del">
        <pc:chgData name="Güler Demir" userId="51ad5cf4d1839854" providerId="LiveId" clId="{62587B0A-7197-44AB-956A-01B0436871B5}" dt="2025-08-02T11:08:44.235" v="11" actId="47"/>
        <pc:sldMkLst>
          <pc:docMk/>
          <pc:sldMk cId="1732691812" sldId="277"/>
        </pc:sldMkLst>
      </pc:sldChg>
      <pc:sldChg chg="modSp add del mod">
        <pc:chgData name="Güler Demir" userId="51ad5cf4d1839854" providerId="LiveId" clId="{62587B0A-7197-44AB-956A-01B0436871B5}" dt="2025-08-02T17:02:44.074" v="2072" actId="2696"/>
        <pc:sldMkLst>
          <pc:docMk/>
          <pc:sldMk cId="2143451949" sldId="278"/>
        </pc:sldMkLst>
      </pc:sldChg>
      <pc:sldChg chg="del">
        <pc:chgData name="Güler Demir" userId="51ad5cf4d1839854" providerId="LiveId" clId="{62587B0A-7197-44AB-956A-01B0436871B5}" dt="2025-08-02T11:08:44.841" v="14" actId="47"/>
        <pc:sldMkLst>
          <pc:docMk/>
          <pc:sldMk cId="130365800" sldId="279"/>
        </pc:sldMkLst>
      </pc:sldChg>
      <pc:sldChg chg="addSp modSp add mod">
        <pc:chgData name="Güler Demir" userId="51ad5cf4d1839854" providerId="LiveId" clId="{62587B0A-7197-44AB-956A-01B0436871B5}" dt="2025-08-02T13:31:15.469" v="1164" actId="6549"/>
        <pc:sldMkLst>
          <pc:docMk/>
          <pc:sldMk cId="1216365519" sldId="279"/>
        </pc:sldMkLst>
      </pc:sldChg>
      <pc:sldChg chg="modSp add mod">
        <pc:chgData name="Güler Demir" userId="51ad5cf4d1839854" providerId="LiveId" clId="{62587B0A-7197-44AB-956A-01B0436871B5}" dt="2025-08-02T13:34:42.015" v="1306" actId="6549"/>
        <pc:sldMkLst>
          <pc:docMk/>
          <pc:sldMk cId="476478163" sldId="280"/>
        </pc:sldMkLst>
      </pc:sldChg>
      <pc:sldChg chg="del">
        <pc:chgData name="Güler Demir" userId="51ad5cf4d1839854" providerId="LiveId" clId="{62587B0A-7197-44AB-956A-01B0436871B5}" dt="2025-08-02T11:08:44.432" v="12" actId="47"/>
        <pc:sldMkLst>
          <pc:docMk/>
          <pc:sldMk cId="1597198403" sldId="280"/>
        </pc:sldMkLst>
      </pc:sldChg>
      <pc:sldChg chg="addSp delSp modSp add mod">
        <pc:chgData name="Güler Demir" userId="51ad5cf4d1839854" providerId="LiveId" clId="{62587B0A-7197-44AB-956A-01B0436871B5}" dt="2025-08-02T15:30:47.409" v="1923" actId="115"/>
        <pc:sldMkLst>
          <pc:docMk/>
          <pc:sldMk cId="3580318000" sldId="281"/>
        </pc:sldMkLst>
      </pc:sldChg>
      <pc:sldChg chg="modSp add mod">
        <pc:chgData name="Güler Demir" userId="51ad5cf4d1839854" providerId="LiveId" clId="{62587B0A-7197-44AB-956A-01B0436871B5}" dt="2025-08-02T15:30:56.869" v="1926" actId="115"/>
        <pc:sldMkLst>
          <pc:docMk/>
          <pc:sldMk cId="4287103550" sldId="282"/>
        </pc:sldMkLst>
      </pc:sldChg>
      <pc:sldChg chg="modSp add mod">
        <pc:chgData name="Güler Demir" userId="51ad5cf4d1839854" providerId="LiveId" clId="{62587B0A-7197-44AB-956A-01B0436871B5}" dt="2025-08-02T14:20:59.131" v="1665" actId="6549"/>
        <pc:sldMkLst>
          <pc:docMk/>
          <pc:sldMk cId="916280172" sldId="283"/>
        </pc:sldMkLst>
      </pc:sldChg>
      <pc:sldChg chg="del">
        <pc:chgData name="Güler Demir" userId="51ad5cf4d1839854" providerId="LiveId" clId="{62587B0A-7197-44AB-956A-01B0436871B5}" dt="2025-08-02T11:08:44.634" v="13" actId="47"/>
        <pc:sldMkLst>
          <pc:docMk/>
          <pc:sldMk cId="3754926507" sldId="283"/>
        </pc:sldMkLst>
      </pc:sldChg>
      <pc:sldChg chg="modSp add mod">
        <pc:chgData name="Güler Demir" userId="51ad5cf4d1839854" providerId="LiveId" clId="{62587B0A-7197-44AB-956A-01B0436871B5}" dt="2025-08-02T17:08:01.562" v="2185" actId="114"/>
        <pc:sldMkLst>
          <pc:docMk/>
          <pc:sldMk cId="1079201827" sldId="284"/>
        </pc:sldMkLst>
      </pc:sldChg>
      <pc:sldChg chg="del">
        <pc:chgData name="Güler Demir" userId="51ad5cf4d1839854" providerId="LiveId" clId="{62587B0A-7197-44AB-956A-01B0436871B5}" dt="2025-08-02T11:08:45.052" v="15" actId="47"/>
        <pc:sldMkLst>
          <pc:docMk/>
          <pc:sldMk cId="2771048643" sldId="284"/>
        </pc:sldMkLst>
      </pc:sldChg>
      <pc:sldChg chg="del">
        <pc:chgData name="Güler Demir" userId="51ad5cf4d1839854" providerId="LiveId" clId="{62587B0A-7197-44AB-956A-01B0436871B5}" dt="2025-08-02T11:08:45.273" v="16" actId="47"/>
        <pc:sldMkLst>
          <pc:docMk/>
          <pc:sldMk cId="1051854827" sldId="285"/>
        </pc:sldMkLst>
      </pc:sldChg>
      <pc:sldChg chg="modSp add mod">
        <pc:chgData name="Güler Demir" userId="51ad5cf4d1839854" providerId="LiveId" clId="{62587B0A-7197-44AB-956A-01B0436871B5}" dt="2025-08-02T14:28:08.435" v="1790" actId="6549"/>
        <pc:sldMkLst>
          <pc:docMk/>
          <pc:sldMk cId="1324786316" sldId="285"/>
        </pc:sldMkLst>
      </pc:sldChg>
      <pc:sldChg chg="modSp add mod">
        <pc:chgData name="Güler Demir" userId="51ad5cf4d1839854" providerId="LiveId" clId="{62587B0A-7197-44AB-956A-01B0436871B5}" dt="2025-08-02T15:23:58.426" v="1920" actId="14100"/>
        <pc:sldMkLst>
          <pc:docMk/>
          <pc:sldMk cId="2952204374" sldId="286"/>
        </pc:sldMkLst>
      </pc:sldChg>
      <pc:sldChg chg="del">
        <pc:chgData name="Güler Demir" userId="51ad5cf4d1839854" providerId="LiveId" clId="{62587B0A-7197-44AB-956A-01B0436871B5}" dt="2025-08-02T11:08:43.827" v="9" actId="47"/>
        <pc:sldMkLst>
          <pc:docMk/>
          <pc:sldMk cId="3800872341" sldId="286"/>
        </pc:sldMkLst>
      </pc:sldChg>
      <pc:sldChg chg="modSp add mod">
        <pc:chgData name="Güler Demir" userId="51ad5cf4d1839854" providerId="LiveId" clId="{62587B0A-7197-44AB-956A-01B0436871B5}" dt="2025-08-02T17:01:15.408" v="2035" actId="20577"/>
        <pc:sldMkLst>
          <pc:docMk/>
          <pc:sldMk cId="1183705592" sldId="287"/>
        </pc:sldMkLst>
      </pc:sldChg>
      <pc:sldChg chg="del">
        <pc:chgData name="Güler Demir" userId="51ad5cf4d1839854" providerId="LiveId" clId="{62587B0A-7197-44AB-956A-01B0436871B5}" dt="2025-08-02T11:08:44.032" v="10" actId="47"/>
        <pc:sldMkLst>
          <pc:docMk/>
          <pc:sldMk cId="1330344548" sldId="287"/>
        </pc:sldMkLst>
      </pc:sldChg>
      <pc:sldChg chg="del">
        <pc:chgData name="Güler Demir" userId="51ad5cf4d1839854" providerId="LiveId" clId="{62587B0A-7197-44AB-956A-01B0436871B5}" dt="2025-08-02T11:08:45.942" v="17" actId="47"/>
        <pc:sldMkLst>
          <pc:docMk/>
          <pc:sldMk cId="2475535976" sldId="288"/>
        </pc:sldMkLst>
      </pc:sldChg>
    </pc:docChg>
  </pc:docChgLst>
  <pc:docChgLst>
    <pc:chgData name="Güler Demir" userId="51ad5cf4d1839854" providerId="LiveId" clId="{F2268CBE-2FDF-4E8B-B41B-B895A6C47951}"/>
    <pc:docChg chg="undo redo custSel addSld delSld modSld sldOrd">
      <pc:chgData name="Güler Demir" userId="51ad5cf4d1839854" providerId="LiveId" clId="{F2268CBE-2FDF-4E8B-B41B-B895A6C47951}" dt="2025-08-12T12:46:22.638" v="1454" actId="6549"/>
      <pc:docMkLst>
        <pc:docMk/>
      </pc:docMkLst>
      <pc:sldChg chg="modSp mod">
        <pc:chgData name="Güler Demir" userId="51ad5cf4d1839854" providerId="LiveId" clId="{F2268CBE-2FDF-4E8B-B41B-B895A6C47951}" dt="2025-08-12T09:44:55.955" v="18" actId="14100"/>
        <pc:sldMkLst>
          <pc:docMk/>
          <pc:sldMk cId="4088613481" sldId="268"/>
        </pc:sldMkLst>
      </pc:sldChg>
      <pc:sldChg chg="modSp mod">
        <pc:chgData name="Güler Demir" userId="51ad5cf4d1839854" providerId="LiveId" clId="{F2268CBE-2FDF-4E8B-B41B-B895A6C47951}" dt="2025-08-12T11:56:24.284" v="1165" actId="14100"/>
        <pc:sldMkLst>
          <pc:docMk/>
          <pc:sldMk cId="1079201827" sldId="284"/>
        </pc:sldMkLst>
      </pc:sldChg>
      <pc:sldChg chg="modSp mod">
        <pc:chgData name="Güler Demir" userId="51ad5cf4d1839854" providerId="LiveId" clId="{F2268CBE-2FDF-4E8B-B41B-B895A6C47951}" dt="2025-08-12T12:43:38.822" v="1435" actId="14100"/>
        <pc:sldMkLst>
          <pc:docMk/>
          <pc:sldMk cId="4106094388" sldId="310"/>
        </pc:sldMkLst>
      </pc:sldChg>
      <pc:sldChg chg="modSp mod">
        <pc:chgData name="Güler Demir" userId="51ad5cf4d1839854" providerId="LiveId" clId="{F2268CBE-2FDF-4E8B-B41B-B895A6C47951}" dt="2025-08-12T12:20:22.970" v="1303" actId="12"/>
        <pc:sldMkLst>
          <pc:docMk/>
          <pc:sldMk cId="1793144107" sldId="311"/>
        </pc:sldMkLst>
      </pc:sldChg>
      <pc:sldChg chg="modSp mod">
        <pc:chgData name="Güler Demir" userId="51ad5cf4d1839854" providerId="LiveId" clId="{F2268CBE-2FDF-4E8B-B41B-B895A6C47951}" dt="2025-08-12T09:51:08.250" v="82" actId="20577"/>
        <pc:sldMkLst>
          <pc:docMk/>
          <pc:sldMk cId="2368098368" sldId="312"/>
        </pc:sldMkLst>
      </pc:sldChg>
      <pc:sldChg chg="modSp mod">
        <pc:chgData name="Güler Demir" userId="51ad5cf4d1839854" providerId="LiveId" clId="{F2268CBE-2FDF-4E8B-B41B-B895A6C47951}" dt="2025-08-12T12:21:54.363" v="1306" actId="1076"/>
        <pc:sldMkLst>
          <pc:docMk/>
          <pc:sldMk cId="230658129" sldId="313"/>
        </pc:sldMkLst>
      </pc:sldChg>
      <pc:sldChg chg="modSp mod">
        <pc:chgData name="Güler Demir" userId="51ad5cf4d1839854" providerId="LiveId" clId="{F2268CBE-2FDF-4E8B-B41B-B895A6C47951}" dt="2025-08-12T12:46:22.638" v="1454" actId="6549"/>
        <pc:sldMkLst>
          <pc:docMk/>
          <pc:sldMk cId="2383019408" sldId="314"/>
        </pc:sldMkLst>
      </pc:sldChg>
      <pc:sldChg chg="modSp mod">
        <pc:chgData name="Güler Demir" userId="51ad5cf4d1839854" providerId="LiveId" clId="{F2268CBE-2FDF-4E8B-B41B-B895A6C47951}" dt="2025-08-12T12:23:00.183" v="1325" actId="14100"/>
        <pc:sldMkLst>
          <pc:docMk/>
          <pc:sldMk cId="1139339025" sldId="315"/>
        </pc:sldMkLst>
      </pc:sldChg>
      <pc:sldChg chg="modSp mod">
        <pc:chgData name="Güler Demir" userId="51ad5cf4d1839854" providerId="LiveId" clId="{F2268CBE-2FDF-4E8B-B41B-B895A6C47951}" dt="2025-08-12T12:29:44.207" v="1372" actId="20577"/>
        <pc:sldMkLst>
          <pc:docMk/>
          <pc:sldMk cId="1066222402" sldId="321"/>
        </pc:sldMkLst>
      </pc:sldChg>
      <pc:sldChg chg="modSp mod">
        <pc:chgData name="Güler Demir" userId="51ad5cf4d1839854" providerId="LiveId" clId="{F2268CBE-2FDF-4E8B-B41B-B895A6C47951}" dt="2025-08-12T12:31:46.502" v="1408" actId="6549"/>
        <pc:sldMkLst>
          <pc:docMk/>
          <pc:sldMk cId="364885712" sldId="322"/>
        </pc:sldMkLst>
      </pc:sldChg>
      <pc:sldChg chg="modSp mod">
        <pc:chgData name="Güler Demir" userId="51ad5cf4d1839854" providerId="LiveId" clId="{F2268CBE-2FDF-4E8B-B41B-B895A6C47951}" dt="2025-08-12T12:35:14.240" v="1421" actId="14100"/>
        <pc:sldMkLst>
          <pc:docMk/>
          <pc:sldMk cId="3775752884" sldId="323"/>
        </pc:sldMkLst>
      </pc:sldChg>
      <pc:sldChg chg="delSp modSp del mod">
        <pc:chgData name="Güler Demir" userId="51ad5cf4d1839854" providerId="LiveId" clId="{F2268CBE-2FDF-4E8B-B41B-B895A6C47951}" dt="2025-08-12T12:18:36.624" v="1302" actId="2696"/>
        <pc:sldMkLst>
          <pc:docMk/>
          <pc:sldMk cId="3274623849" sldId="325"/>
        </pc:sldMkLst>
      </pc:sldChg>
      <pc:sldChg chg="modSp mod">
        <pc:chgData name="Güler Demir" userId="51ad5cf4d1839854" providerId="LiveId" clId="{F2268CBE-2FDF-4E8B-B41B-B895A6C47951}" dt="2025-08-12T12:38:56.314" v="1425" actId="6549"/>
        <pc:sldMkLst>
          <pc:docMk/>
          <pc:sldMk cId="833549028" sldId="326"/>
        </pc:sldMkLst>
      </pc:sldChg>
      <pc:sldChg chg="modSp mod">
        <pc:chgData name="Güler Demir" userId="51ad5cf4d1839854" providerId="LiveId" clId="{F2268CBE-2FDF-4E8B-B41B-B895A6C47951}" dt="2025-08-12T12:39:24.441" v="1428" actId="6549"/>
        <pc:sldMkLst>
          <pc:docMk/>
          <pc:sldMk cId="2006012457" sldId="327"/>
        </pc:sldMkLst>
      </pc:sldChg>
      <pc:sldChg chg="modSp mod">
        <pc:chgData name="Güler Demir" userId="51ad5cf4d1839854" providerId="LiveId" clId="{F2268CBE-2FDF-4E8B-B41B-B895A6C47951}" dt="2025-08-12T12:41:10.852" v="1430" actId="6549"/>
        <pc:sldMkLst>
          <pc:docMk/>
          <pc:sldMk cId="2225138023" sldId="328"/>
        </pc:sldMkLst>
      </pc:sldChg>
      <pc:sldChg chg="modSp mod">
        <pc:chgData name="Güler Demir" userId="51ad5cf4d1839854" providerId="LiveId" clId="{F2268CBE-2FDF-4E8B-B41B-B895A6C47951}" dt="2025-08-12T12:20:51.409" v="1305" actId="12"/>
        <pc:sldMkLst>
          <pc:docMk/>
          <pc:sldMk cId="448615329" sldId="329"/>
        </pc:sldMkLst>
      </pc:sldChg>
      <pc:sldChg chg="modSp mod ord">
        <pc:chgData name="Güler Demir" userId="51ad5cf4d1839854" providerId="LiveId" clId="{F2268CBE-2FDF-4E8B-B41B-B895A6C47951}" dt="2025-08-12T12:45:07.760" v="1439" actId="6549"/>
        <pc:sldMkLst>
          <pc:docMk/>
          <pc:sldMk cId="2306555217" sldId="330"/>
        </pc:sldMkLst>
        <pc:spChg chg="mod">
          <ac:chgData name="Güler Demir" userId="51ad5cf4d1839854" providerId="LiveId" clId="{F2268CBE-2FDF-4E8B-B41B-B895A6C47951}" dt="2025-08-12T12:45:07.760" v="1439" actId="6549"/>
          <ac:spMkLst>
            <pc:docMk/>
            <pc:sldMk cId="2306555217" sldId="330"/>
            <ac:spMk id="3" creationId="{ACA9E647-A8E4-BF72-FAF4-B8254E08AAAB}"/>
          </ac:spMkLst>
        </pc:spChg>
      </pc:sldChg>
      <pc:sldChg chg="addSp modSp add mod ord">
        <pc:chgData name="Güler Demir" userId="51ad5cf4d1839854" providerId="LiveId" clId="{F2268CBE-2FDF-4E8B-B41B-B895A6C47951}" dt="2025-08-12T12:32:04.279" v="1411" actId="6549"/>
        <pc:sldMkLst>
          <pc:docMk/>
          <pc:sldMk cId="140304351" sldId="331"/>
        </pc:sldMkLst>
      </pc:sldChg>
      <pc:sldChg chg="addSp modSp add mod ord">
        <pc:chgData name="Güler Demir" userId="51ad5cf4d1839854" providerId="LiveId" clId="{F2268CBE-2FDF-4E8B-B41B-B895A6C47951}" dt="2025-08-12T12:33:11.573" v="1413" actId="1076"/>
        <pc:sldMkLst>
          <pc:docMk/>
          <pc:sldMk cId="1075982908" sldId="332"/>
        </pc:sldMkLst>
      </pc:sldChg>
      <pc:sldChg chg="addSp modSp add mod ord">
        <pc:chgData name="Güler Demir" userId="51ad5cf4d1839854" providerId="LiveId" clId="{F2268CBE-2FDF-4E8B-B41B-B895A6C47951}" dt="2025-08-12T12:38:05.799" v="1424"/>
        <pc:sldMkLst>
          <pc:docMk/>
          <pc:sldMk cId="3852916921" sldId="333"/>
        </pc:sldMkLst>
      </pc:sldChg>
    </pc:docChg>
  </pc:docChgLst>
  <pc:docChgLst>
    <pc:chgData name="Güler Demir" userId="51ad5cf4d1839854" providerId="LiveId" clId="{31C95E8C-53A6-4EA0-94A1-D3ACC0445346}"/>
    <pc:docChg chg="undo redo custSel addSld delSld modSld">
      <pc:chgData name="Güler Demir" userId="51ad5cf4d1839854" providerId="LiveId" clId="{31C95E8C-53A6-4EA0-94A1-D3ACC0445346}" dt="2025-08-02T11:07:36.153" v="5282" actId="1076"/>
      <pc:docMkLst>
        <pc:docMk/>
      </pc:docMkLst>
      <pc:sldChg chg="modSp mod">
        <pc:chgData name="Güler Demir" userId="51ad5cf4d1839854" providerId="LiveId" clId="{31C95E8C-53A6-4EA0-94A1-D3ACC0445346}" dt="2025-08-02T11:07:36.153" v="5282" actId="1076"/>
        <pc:sldMkLst>
          <pc:docMk/>
          <pc:sldMk cId="951358384" sldId="256"/>
        </pc:sldMkLst>
        <pc:spChg chg="mod">
          <ac:chgData name="Güler Demir" userId="51ad5cf4d1839854" providerId="LiveId" clId="{31C95E8C-53A6-4EA0-94A1-D3ACC0445346}" dt="2025-08-02T11:07:36.153" v="5282" actId="1076"/>
          <ac:spMkLst>
            <pc:docMk/>
            <pc:sldMk cId="951358384" sldId="256"/>
            <ac:spMk id="2" creationId="{00000000-0000-0000-0000-000000000000}"/>
          </ac:spMkLst>
        </pc:spChg>
      </pc:sldChg>
      <pc:sldChg chg="modSp mod">
        <pc:chgData name="Güler Demir" userId="51ad5cf4d1839854" providerId="LiveId" clId="{31C95E8C-53A6-4EA0-94A1-D3ACC0445346}" dt="2025-08-02T10:45:08.666" v="5086" actId="114"/>
        <pc:sldMkLst>
          <pc:docMk/>
          <pc:sldMk cId="2053632720" sldId="259"/>
        </pc:sldMkLst>
      </pc:sldChg>
      <pc:sldChg chg="modSp mod">
        <pc:chgData name="Güler Demir" userId="51ad5cf4d1839854" providerId="LiveId" clId="{31C95E8C-53A6-4EA0-94A1-D3ACC0445346}" dt="2025-08-01T18:29:01.116" v="877" actId="20577"/>
        <pc:sldMkLst>
          <pc:docMk/>
          <pc:sldMk cId="4088613481" sldId="268"/>
        </pc:sldMkLst>
      </pc:sldChg>
      <pc:sldChg chg="addSp modSp add mod">
        <pc:chgData name="Güler Demir" userId="51ad5cf4d1839854" providerId="LiveId" clId="{31C95E8C-53A6-4EA0-94A1-D3ACC0445346}" dt="2025-08-01T18:30:56.533" v="890" actId="115"/>
        <pc:sldMkLst>
          <pc:docMk/>
          <pc:sldMk cId="3702626001" sldId="269"/>
        </pc:sldMkLst>
      </pc:sldChg>
      <pc:sldChg chg="del">
        <pc:chgData name="Güler Demir" userId="51ad5cf4d1839854" providerId="LiveId" clId="{31C95E8C-53A6-4EA0-94A1-D3ACC0445346}" dt="2025-08-01T17:58:07.188" v="2" actId="47"/>
        <pc:sldMkLst>
          <pc:docMk/>
          <pc:sldMk cId="3703318901" sldId="269"/>
        </pc:sldMkLst>
      </pc:sldChg>
      <pc:sldChg chg="modSp add mod">
        <pc:chgData name="Güler Demir" userId="51ad5cf4d1839854" providerId="LiveId" clId="{31C95E8C-53A6-4EA0-94A1-D3ACC0445346}" dt="2025-08-01T18:29:10.703" v="879" actId="27636"/>
        <pc:sldMkLst>
          <pc:docMk/>
          <pc:sldMk cId="1383720199" sldId="270"/>
        </pc:sldMkLst>
      </pc:sldChg>
      <pc:sldChg chg="del">
        <pc:chgData name="Güler Demir" userId="51ad5cf4d1839854" providerId="LiveId" clId="{31C95E8C-53A6-4EA0-94A1-D3ACC0445346}" dt="2025-08-01T17:58:07.578" v="4" actId="47"/>
        <pc:sldMkLst>
          <pc:docMk/>
          <pc:sldMk cId="1886565987" sldId="270"/>
        </pc:sldMkLst>
      </pc:sldChg>
      <pc:sldChg chg="modSp add mod">
        <pc:chgData name="Güler Demir" userId="51ad5cf4d1839854" providerId="LiveId" clId="{31C95E8C-53A6-4EA0-94A1-D3ACC0445346}" dt="2025-08-01T18:36:20.662" v="980" actId="6549"/>
        <pc:sldMkLst>
          <pc:docMk/>
          <pc:sldMk cId="1031916199" sldId="271"/>
        </pc:sldMkLst>
      </pc:sldChg>
      <pc:sldChg chg="del">
        <pc:chgData name="Güler Demir" userId="51ad5cf4d1839854" providerId="LiveId" clId="{31C95E8C-53A6-4EA0-94A1-D3ACC0445346}" dt="2025-08-01T17:58:07.363" v="3" actId="47"/>
        <pc:sldMkLst>
          <pc:docMk/>
          <pc:sldMk cId="1251505519" sldId="271"/>
        </pc:sldMkLst>
      </pc:sldChg>
      <pc:sldChg chg="modSp add mod">
        <pc:chgData name="Güler Demir" userId="51ad5cf4d1839854" providerId="LiveId" clId="{31C95E8C-53A6-4EA0-94A1-D3ACC0445346}" dt="2025-08-01T18:47:35.774" v="1125" actId="6549"/>
        <pc:sldMkLst>
          <pc:docMk/>
          <pc:sldMk cId="1726017069" sldId="272"/>
        </pc:sldMkLst>
      </pc:sldChg>
      <pc:sldChg chg="del">
        <pc:chgData name="Güler Demir" userId="51ad5cf4d1839854" providerId="LiveId" clId="{31C95E8C-53A6-4EA0-94A1-D3ACC0445346}" dt="2025-08-01T17:58:08.288" v="8" actId="47"/>
        <pc:sldMkLst>
          <pc:docMk/>
          <pc:sldMk cId="3213974429" sldId="272"/>
        </pc:sldMkLst>
      </pc:sldChg>
      <pc:sldChg chg="del">
        <pc:chgData name="Güler Demir" userId="51ad5cf4d1839854" providerId="LiveId" clId="{31C95E8C-53A6-4EA0-94A1-D3ACC0445346}" dt="2025-08-01T17:58:07.758" v="5" actId="47"/>
        <pc:sldMkLst>
          <pc:docMk/>
          <pc:sldMk cId="1729104201" sldId="273"/>
        </pc:sldMkLst>
      </pc:sldChg>
      <pc:sldChg chg="addSp modSp add mod">
        <pc:chgData name="Güler Demir" userId="51ad5cf4d1839854" providerId="LiveId" clId="{31C95E8C-53A6-4EA0-94A1-D3ACC0445346}" dt="2025-08-02T09:59:23.654" v="3565" actId="6549"/>
        <pc:sldMkLst>
          <pc:docMk/>
          <pc:sldMk cId="4171542131" sldId="273"/>
        </pc:sldMkLst>
      </pc:sldChg>
      <pc:sldChg chg="del">
        <pc:chgData name="Güler Demir" userId="51ad5cf4d1839854" providerId="LiveId" clId="{31C95E8C-53A6-4EA0-94A1-D3ACC0445346}" dt="2025-08-01T17:58:08.478" v="9" actId="47"/>
        <pc:sldMkLst>
          <pc:docMk/>
          <pc:sldMk cId="2466074895" sldId="274"/>
        </pc:sldMkLst>
      </pc:sldChg>
      <pc:sldChg chg="modSp add mod">
        <pc:chgData name="Güler Demir" userId="51ad5cf4d1839854" providerId="LiveId" clId="{31C95E8C-53A6-4EA0-94A1-D3ACC0445346}" dt="2025-08-01T18:50:17.419" v="1190" actId="255"/>
        <pc:sldMkLst>
          <pc:docMk/>
          <pc:sldMk cId="3746920753" sldId="274"/>
        </pc:sldMkLst>
      </pc:sldChg>
      <pc:sldChg chg="del">
        <pc:chgData name="Güler Demir" userId="51ad5cf4d1839854" providerId="LiveId" clId="{31C95E8C-53A6-4EA0-94A1-D3ACC0445346}" dt="2025-08-01T17:58:08.098" v="7" actId="47"/>
        <pc:sldMkLst>
          <pc:docMk/>
          <pc:sldMk cId="1151062005" sldId="275"/>
        </pc:sldMkLst>
      </pc:sldChg>
      <pc:sldChg chg="modSp add mod">
        <pc:chgData name="Güler Demir" userId="51ad5cf4d1839854" providerId="LiveId" clId="{31C95E8C-53A6-4EA0-94A1-D3ACC0445346}" dt="2025-08-02T08:17:11.726" v="1557" actId="20577"/>
        <pc:sldMkLst>
          <pc:docMk/>
          <pc:sldMk cId="4070445334" sldId="275"/>
        </pc:sldMkLst>
      </pc:sldChg>
      <pc:sldChg chg="del">
        <pc:chgData name="Güler Demir" userId="51ad5cf4d1839854" providerId="LiveId" clId="{31C95E8C-53A6-4EA0-94A1-D3ACC0445346}" dt="2025-08-01T17:58:07.928" v="6" actId="47"/>
        <pc:sldMkLst>
          <pc:docMk/>
          <pc:sldMk cId="2620158529" sldId="276"/>
        </pc:sldMkLst>
      </pc:sldChg>
      <pc:sldChg chg="modSp add mod">
        <pc:chgData name="Güler Demir" userId="51ad5cf4d1839854" providerId="LiveId" clId="{31C95E8C-53A6-4EA0-94A1-D3ACC0445346}" dt="2025-08-02T10:51:35.295" v="5120" actId="14100"/>
        <pc:sldMkLst>
          <pc:docMk/>
          <pc:sldMk cId="3160015527" sldId="276"/>
        </pc:sldMkLst>
      </pc:sldChg>
      <pc:sldChg chg="addSp delSp modSp add mod">
        <pc:chgData name="Güler Demir" userId="51ad5cf4d1839854" providerId="LiveId" clId="{31C95E8C-53A6-4EA0-94A1-D3ACC0445346}" dt="2025-08-02T09:25:23.290" v="3063" actId="255"/>
        <pc:sldMkLst>
          <pc:docMk/>
          <pc:sldMk cId="1732691812" sldId="277"/>
        </pc:sldMkLst>
      </pc:sldChg>
      <pc:sldChg chg="addSp delSp modSp add del mod">
        <pc:chgData name="Güler Demir" userId="51ad5cf4d1839854" providerId="LiveId" clId="{31C95E8C-53A6-4EA0-94A1-D3ACC0445346}" dt="2025-08-02T09:40:14.978" v="3218" actId="2696"/>
        <pc:sldMkLst>
          <pc:docMk/>
          <pc:sldMk cId="3876118438" sldId="278"/>
        </pc:sldMkLst>
      </pc:sldChg>
      <pc:sldChg chg="modSp add mod">
        <pc:chgData name="Güler Demir" userId="51ad5cf4d1839854" providerId="LiveId" clId="{31C95E8C-53A6-4EA0-94A1-D3ACC0445346}" dt="2025-08-02T08:42:55.336" v="2184" actId="20577"/>
        <pc:sldMkLst>
          <pc:docMk/>
          <pc:sldMk cId="130365800" sldId="279"/>
        </pc:sldMkLst>
      </pc:sldChg>
      <pc:sldChg chg="del">
        <pc:chgData name="Güler Demir" userId="51ad5cf4d1839854" providerId="LiveId" clId="{31C95E8C-53A6-4EA0-94A1-D3ACC0445346}" dt="2025-08-01T17:58:08.645" v="10" actId="47"/>
        <pc:sldMkLst>
          <pc:docMk/>
          <pc:sldMk cId="1655293231" sldId="279"/>
        </pc:sldMkLst>
      </pc:sldChg>
      <pc:sldChg chg="modSp add mod">
        <pc:chgData name="Güler Demir" userId="51ad5cf4d1839854" providerId="LiveId" clId="{31C95E8C-53A6-4EA0-94A1-D3ACC0445346}" dt="2025-08-02T09:39:39.917" v="3208" actId="6549"/>
        <pc:sldMkLst>
          <pc:docMk/>
          <pc:sldMk cId="1597198403" sldId="280"/>
        </pc:sldMkLst>
      </pc:sldChg>
      <pc:sldChg chg="del">
        <pc:chgData name="Güler Demir" userId="51ad5cf4d1839854" providerId="LiveId" clId="{31C95E8C-53A6-4EA0-94A1-D3ACC0445346}" dt="2025-08-01T17:58:08.831" v="11" actId="47"/>
        <pc:sldMkLst>
          <pc:docMk/>
          <pc:sldMk cId="2243830934" sldId="280"/>
        </pc:sldMkLst>
      </pc:sldChg>
      <pc:sldChg chg="del">
        <pc:chgData name="Güler Demir" userId="51ad5cf4d1839854" providerId="LiveId" clId="{31C95E8C-53A6-4EA0-94A1-D3ACC0445346}" dt="2025-08-01T17:58:09.028" v="12" actId="47"/>
        <pc:sldMkLst>
          <pc:docMk/>
          <pc:sldMk cId="2149296582" sldId="281"/>
        </pc:sldMkLst>
      </pc:sldChg>
      <pc:sldChg chg="add del">
        <pc:chgData name="Güler Demir" userId="51ad5cf4d1839854" providerId="LiveId" clId="{31C95E8C-53A6-4EA0-94A1-D3ACC0445346}" dt="2025-08-02T09:24:45.349" v="3061" actId="2696"/>
        <pc:sldMkLst>
          <pc:docMk/>
          <pc:sldMk cId="2201210002" sldId="281"/>
        </pc:sldMkLst>
      </pc:sldChg>
      <pc:sldChg chg="new del">
        <pc:chgData name="Güler Demir" userId="51ad5cf4d1839854" providerId="LiveId" clId="{31C95E8C-53A6-4EA0-94A1-D3ACC0445346}" dt="2025-08-02T09:24:30.325" v="3060" actId="2696"/>
        <pc:sldMkLst>
          <pc:docMk/>
          <pc:sldMk cId="1702854290" sldId="282"/>
        </pc:sldMkLst>
      </pc:sldChg>
      <pc:sldChg chg="del">
        <pc:chgData name="Güler Demir" userId="51ad5cf4d1839854" providerId="LiveId" clId="{31C95E8C-53A6-4EA0-94A1-D3ACC0445346}" dt="2025-08-01T17:58:09.200" v="13" actId="47"/>
        <pc:sldMkLst>
          <pc:docMk/>
          <pc:sldMk cId="3452674712" sldId="282"/>
        </pc:sldMkLst>
      </pc:sldChg>
      <pc:sldChg chg="del">
        <pc:chgData name="Güler Demir" userId="51ad5cf4d1839854" providerId="LiveId" clId="{31C95E8C-53A6-4EA0-94A1-D3ACC0445346}" dt="2025-08-01T17:58:09.391" v="14" actId="47"/>
        <pc:sldMkLst>
          <pc:docMk/>
          <pc:sldMk cId="2603755572" sldId="283"/>
        </pc:sldMkLst>
      </pc:sldChg>
      <pc:sldChg chg="modSp add mod">
        <pc:chgData name="Güler Demir" userId="51ad5cf4d1839854" providerId="LiveId" clId="{31C95E8C-53A6-4EA0-94A1-D3ACC0445346}" dt="2025-08-02T09:40:02.587" v="3217" actId="20577"/>
        <pc:sldMkLst>
          <pc:docMk/>
          <pc:sldMk cId="3754926507" sldId="283"/>
        </pc:sldMkLst>
      </pc:sldChg>
      <pc:sldChg chg="del">
        <pc:chgData name="Güler Demir" userId="51ad5cf4d1839854" providerId="LiveId" clId="{31C95E8C-53A6-4EA0-94A1-D3ACC0445346}" dt="2025-08-01T17:58:09.768" v="15" actId="47"/>
        <pc:sldMkLst>
          <pc:docMk/>
          <pc:sldMk cId="1300798952" sldId="284"/>
        </pc:sldMkLst>
      </pc:sldChg>
      <pc:sldChg chg="modSp add mod">
        <pc:chgData name="Güler Demir" userId="51ad5cf4d1839854" providerId="LiveId" clId="{31C95E8C-53A6-4EA0-94A1-D3ACC0445346}" dt="2025-08-02T10:06:02.114" v="3742" actId="255"/>
        <pc:sldMkLst>
          <pc:docMk/>
          <pc:sldMk cId="2771048643" sldId="284"/>
        </pc:sldMkLst>
      </pc:sldChg>
      <pc:sldChg chg="modSp add mod">
        <pc:chgData name="Güler Demir" userId="51ad5cf4d1839854" providerId="LiveId" clId="{31C95E8C-53A6-4EA0-94A1-D3ACC0445346}" dt="2025-08-02T10:54:55.810" v="5122" actId="1076"/>
        <pc:sldMkLst>
          <pc:docMk/>
          <pc:sldMk cId="1051854827" sldId="285"/>
        </pc:sldMkLst>
      </pc:sldChg>
      <pc:sldChg chg="del">
        <pc:chgData name="Güler Demir" userId="51ad5cf4d1839854" providerId="LiveId" clId="{31C95E8C-53A6-4EA0-94A1-D3ACC0445346}" dt="2025-08-01T17:58:09.989" v="16" actId="47"/>
        <pc:sldMkLst>
          <pc:docMk/>
          <pc:sldMk cId="3125581921" sldId="285"/>
        </pc:sldMkLst>
      </pc:sldChg>
      <pc:sldChg chg="del">
        <pc:chgData name="Güler Demir" userId="51ad5cf4d1839854" providerId="LiveId" clId="{31C95E8C-53A6-4EA0-94A1-D3ACC0445346}" dt="2025-08-01T17:58:10.188" v="17" actId="47"/>
        <pc:sldMkLst>
          <pc:docMk/>
          <pc:sldMk cId="289566771" sldId="286"/>
        </pc:sldMkLst>
      </pc:sldChg>
      <pc:sldChg chg="modSp add mod">
        <pc:chgData name="Güler Demir" userId="51ad5cf4d1839854" providerId="LiveId" clId="{31C95E8C-53A6-4EA0-94A1-D3ACC0445346}" dt="2025-08-02T10:31:28.639" v="4740" actId="20577"/>
        <pc:sldMkLst>
          <pc:docMk/>
          <pc:sldMk cId="3800872341" sldId="286"/>
        </pc:sldMkLst>
      </pc:sldChg>
      <pc:sldChg chg="modSp add mod">
        <pc:chgData name="Güler Demir" userId="51ad5cf4d1839854" providerId="LiveId" clId="{31C95E8C-53A6-4EA0-94A1-D3ACC0445346}" dt="2025-08-02T10:36:47.468" v="4851" actId="20577"/>
        <pc:sldMkLst>
          <pc:docMk/>
          <pc:sldMk cId="1330344548" sldId="287"/>
        </pc:sldMkLst>
      </pc:sldChg>
      <pc:sldChg chg="del">
        <pc:chgData name="Güler Demir" userId="51ad5cf4d1839854" providerId="LiveId" clId="{31C95E8C-53A6-4EA0-94A1-D3ACC0445346}" dt="2025-08-01T17:58:10.748" v="18" actId="47"/>
        <pc:sldMkLst>
          <pc:docMk/>
          <pc:sldMk cId="2993312993" sldId="287"/>
        </pc:sldMkLst>
      </pc:sldChg>
      <pc:sldChg chg="addSp modSp add mod">
        <pc:chgData name="Güler Demir" userId="51ad5cf4d1839854" providerId="LiveId" clId="{31C95E8C-53A6-4EA0-94A1-D3ACC0445346}" dt="2025-08-02T11:04:28.265" v="5281" actId="20577"/>
        <pc:sldMkLst>
          <pc:docMk/>
          <pc:sldMk cId="2475535976" sldId="288"/>
        </pc:sldMkLst>
      </pc:sldChg>
    </pc:docChg>
  </pc:docChgLst>
  <pc:docChgLst>
    <pc:chgData name="Güler Demir" userId="51ad5cf4d1839854" providerId="LiveId" clId="{3F1B1D2D-AD43-4738-9965-5694FDED25EF}"/>
    <pc:docChg chg="undo redo custSel addSld delSld modSld sldOrd">
      <pc:chgData name="Güler Demir" userId="51ad5cf4d1839854" providerId="LiveId" clId="{3F1B1D2D-AD43-4738-9965-5694FDED25EF}" dt="2025-08-13T00:26:20.854" v="5863" actId="20577"/>
      <pc:docMkLst>
        <pc:docMk/>
      </pc:docMkLst>
      <pc:sldChg chg="modSp mod">
        <pc:chgData name="Güler Demir" userId="51ad5cf4d1839854" providerId="LiveId" clId="{3F1B1D2D-AD43-4738-9965-5694FDED25EF}" dt="2025-08-13T00:16:45.033" v="5584" actId="1076"/>
        <pc:sldMkLst>
          <pc:docMk/>
          <pc:sldMk cId="951358384" sldId="256"/>
        </pc:sldMkLst>
        <pc:spChg chg="mod">
          <ac:chgData name="Güler Demir" userId="51ad5cf4d1839854" providerId="LiveId" clId="{3F1B1D2D-AD43-4738-9965-5694FDED25EF}" dt="2025-08-13T00:16:45.033" v="5584" actId="1076"/>
          <ac:spMkLst>
            <pc:docMk/>
            <pc:sldMk cId="951358384" sldId="256"/>
            <ac:spMk id="2" creationId="{00000000-0000-0000-0000-000000000000}"/>
          </ac:spMkLst>
        </pc:spChg>
      </pc:sldChg>
      <pc:sldChg chg="modSp mod">
        <pc:chgData name="Güler Demir" userId="51ad5cf4d1839854" providerId="LiveId" clId="{3F1B1D2D-AD43-4738-9965-5694FDED25EF}" dt="2025-08-12T23:03:05.335" v="5112" actId="6549"/>
        <pc:sldMkLst>
          <pc:docMk/>
          <pc:sldMk cId="4088613481" sldId="268"/>
        </pc:sldMkLst>
      </pc:sldChg>
      <pc:sldChg chg="modSp mod">
        <pc:chgData name="Güler Demir" userId="51ad5cf4d1839854" providerId="LiveId" clId="{3F1B1D2D-AD43-4738-9965-5694FDED25EF}" dt="2025-08-12T20:22:35.737" v="4674" actId="27636"/>
        <pc:sldMkLst>
          <pc:docMk/>
          <pc:sldMk cId="1079201827" sldId="284"/>
        </pc:sldMkLst>
      </pc:sldChg>
      <pc:sldChg chg="modSp mod">
        <pc:chgData name="Güler Demir" userId="51ad5cf4d1839854" providerId="LiveId" clId="{3F1B1D2D-AD43-4738-9965-5694FDED25EF}" dt="2025-08-12T23:45:47.784" v="5504" actId="20577"/>
        <pc:sldMkLst>
          <pc:docMk/>
          <pc:sldMk cId="4106094388" sldId="310"/>
        </pc:sldMkLst>
      </pc:sldChg>
      <pc:sldChg chg="del">
        <pc:chgData name="Güler Demir" userId="51ad5cf4d1839854" providerId="LiveId" clId="{3F1B1D2D-AD43-4738-9965-5694FDED25EF}" dt="2025-08-12T12:51:08.063" v="1" actId="47"/>
        <pc:sldMkLst>
          <pc:docMk/>
          <pc:sldMk cId="1793144107" sldId="311"/>
        </pc:sldMkLst>
      </pc:sldChg>
      <pc:sldChg chg="del">
        <pc:chgData name="Güler Demir" userId="51ad5cf4d1839854" providerId="LiveId" clId="{3F1B1D2D-AD43-4738-9965-5694FDED25EF}" dt="2025-08-12T12:51:08.220" v="2" actId="47"/>
        <pc:sldMkLst>
          <pc:docMk/>
          <pc:sldMk cId="2368098368" sldId="312"/>
        </pc:sldMkLst>
      </pc:sldChg>
      <pc:sldChg chg="del">
        <pc:chgData name="Güler Demir" userId="51ad5cf4d1839854" providerId="LiveId" clId="{3F1B1D2D-AD43-4738-9965-5694FDED25EF}" dt="2025-08-12T12:51:08.454" v="3" actId="47"/>
        <pc:sldMkLst>
          <pc:docMk/>
          <pc:sldMk cId="230658129" sldId="313"/>
        </pc:sldMkLst>
      </pc:sldChg>
      <pc:sldChg chg="del">
        <pc:chgData name="Güler Demir" userId="51ad5cf4d1839854" providerId="LiveId" clId="{3F1B1D2D-AD43-4738-9965-5694FDED25EF}" dt="2025-08-12T12:51:10.267" v="10" actId="47"/>
        <pc:sldMkLst>
          <pc:docMk/>
          <pc:sldMk cId="2383019408" sldId="314"/>
        </pc:sldMkLst>
      </pc:sldChg>
      <pc:sldChg chg="del">
        <pc:chgData name="Güler Demir" userId="51ad5cf4d1839854" providerId="LiveId" clId="{3F1B1D2D-AD43-4738-9965-5694FDED25EF}" dt="2025-08-12T12:51:09.736" v="9" actId="47"/>
        <pc:sldMkLst>
          <pc:docMk/>
          <pc:sldMk cId="1139339025" sldId="315"/>
        </pc:sldMkLst>
      </pc:sldChg>
      <pc:sldChg chg="del">
        <pc:chgData name="Güler Demir" userId="51ad5cf4d1839854" providerId="LiveId" clId="{3F1B1D2D-AD43-4738-9965-5694FDED25EF}" dt="2025-08-12T12:51:08.657" v="4" actId="47"/>
        <pc:sldMkLst>
          <pc:docMk/>
          <pc:sldMk cId="1407110329" sldId="316"/>
        </pc:sldMkLst>
      </pc:sldChg>
      <pc:sldChg chg="del">
        <pc:chgData name="Güler Demir" userId="51ad5cf4d1839854" providerId="LiveId" clId="{3F1B1D2D-AD43-4738-9965-5694FDED25EF}" dt="2025-08-12T12:51:08.861" v="5" actId="47"/>
        <pc:sldMkLst>
          <pc:docMk/>
          <pc:sldMk cId="905608290" sldId="317"/>
        </pc:sldMkLst>
      </pc:sldChg>
      <pc:sldChg chg="del">
        <pc:chgData name="Güler Demir" userId="51ad5cf4d1839854" providerId="LiveId" clId="{3F1B1D2D-AD43-4738-9965-5694FDED25EF}" dt="2025-08-12T12:51:09.064" v="6" actId="47"/>
        <pc:sldMkLst>
          <pc:docMk/>
          <pc:sldMk cId="1587305201" sldId="318"/>
        </pc:sldMkLst>
      </pc:sldChg>
      <pc:sldChg chg="del">
        <pc:chgData name="Güler Demir" userId="51ad5cf4d1839854" providerId="LiveId" clId="{3F1B1D2D-AD43-4738-9965-5694FDED25EF}" dt="2025-08-12T12:51:09.282" v="7" actId="47"/>
        <pc:sldMkLst>
          <pc:docMk/>
          <pc:sldMk cId="3961711349" sldId="319"/>
        </pc:sldMkLst>
      </pc:sldChg>
      <pc:sldChg chg="del">
        <pc:chgData name="Güler Demir" userId="51ad5cf4d1839854" providerId="LiveId" clId="{3F1B1D2D-AD43-4738-9965-5694FDED25EF}" dt="2025-08-12T12:51:09.501" v="8" actId="47"/>
        <pc:sldMkLst>
          <pc:docMk/>
          <pc:sldMk cId="3523526703" sldId="320"/>
        </pc:sldMkLst>
      </pc:sldChg>
      <pc:sldChg chg="del">
        <pc:chgData name="Güler Demir" userId="51ad5cf4d1839854" providerId="LiveId" clId="{3F1B1D2D-AD43-4738-9965-5694FDED25EF}" dt="2025-08-12T12:51:10.501" v="11" actId="47"/>
        <pc:sldMkLst>
          <pc:docMk/>
          <pc:sldMk cId="1066222402" sldId="321"/>
        </pc:sldMkLst>
      </pc:sldChg>
      <pc:sldChg chg="del">
        <pc:chgData name="Güler Demir" userId="51ad5cf4d1839854" providerId="LiveId" clId="{3F1B1D2D-AD43-4738-9965-5694FDED25EF}" dt="2025-08-12T12:51:10.720" v="12" actId="47"/>
        <pc:sldMkLst>
          <pc:docMk/>
          <pc:sldMk cId="364885712" sldId="322"/>
        </pc:sldMkLst>
      </pc:sldChg>
      <pc:sldChg chg="del">
        <pc:chgData name="Güler Demir" userId="51ad5cf4d1839854" providerId="LiveId" clId="{3F1B1D2D-AD43-4738-9965-5694FDED25EF}" dt="2025-08-12T12:51:11.659" v="15" actId="47"/>
        <pc:sldMkLst>
          <pc:docMk/>
          <pc:sldMk cId="3775752884" sldId="323"/>
        </pc:sldMkLst>
      </pc:sldChg>
      <pc:sldChg chg="del">
        <pc:chgData name="Güler Demir" userId="51ad5cf4d1839854" providerId="LiveId" clId="{3F1B1D2D-AD43-4738-9965-5694FDED25EF}" dt="2025-08-12T12:51:11.894" v="16" actId="47"/>
        <pc:sldMkLst>
          <pc:docMk/>
          <pc:sldMk cId="833549028" sldId="326"/>
        </pc:sldMkLst>
      </pc:sldChg>
      <pc:sldChg chg="del">
        <pc:chgData name="Güler Demir" userId="51ad5cf4d1839854" providerId="LiveId" clId="{3F1B1D2D-AD43-4738-9965-5694FDED25EF}" dt="2025-08-12T12:51:12.144" v="17" actId="47"/>
        <pc:sldMkLst>
          <pc:docMk/>
          <pc:sldMk cId="2006012457" sldId="327"/>
        </pc:sldMkLst>
      </pc:sldChg>
      <pc:sldChg chg="del">
        <pc:chgData name="Güler Demir" userId="51ad5cf4d1839854" providerId="LiveId" clId="{3F1B1D2D-AD43-4738-9965-5694FDED25EF}" dt="2025-08-12T12:51:12.520" v="18" actId="47"/>
        <pc:sldMkLst>
          <pc:docMk/>
          <pc:sldMk cId="2225138023" sldId="328"/>
        </pc:sldMkLst>
      </pc:sldChg>
      <pc:sldChg chg="addSp delSp modSp mod">
        <pc:chgData name="Güler Demir" userId="51ad5cf4d1839854" providerId="LiveId" clId="{3F1B1D2D-AD43-4738-9965-5694FDED25EF}" dt="2025-08-13T00:06:56.796" v="5512" actId="20577"/>
        <pc:sldMkLst>
          <pc:docMk/>
          <pc:sldMk cId="448615329" sldId="329"/>
        </pc:sldMkLst>
      </pc:sldChg>
      <pc:sldChg chg="modSp mod">
        <pc:chgData name="Güler Demir" userId="51ad5cf4d1839854" providerId="LiveId" clId="{3F1B1D2D-AD43-4738-9965-5694FDED25EF}" dt="2025-08-13T00:18:38.488" v="5595" actId="1076"/>
        <pc:sldMkLst>
          <pc:docMk/>
          <pc:sldMk cId="2306555217" sldId="330"/>
        </pc:sldMkLst>
        <pc:spChg chg="mod">
          <ac:chgData name="Güler Demir" userId="51ad5cf4d1839854" providerId="LiveId" clId="{3F1B1D2D-AD43-4738-9965-5694FDED25EF}" dt="2025-08-13T00:18:38.488" v="5595" actId="1076"/>
          <ac:spMkLst>
            <pc:docMk/>
            <pc:sldMk cId="2306555217" sldId="330"/>
            <ac:spMk id="3" creationId="{ACA9E647-A8E4-BF72-FAF4-B8254E08AAAB}"/>
          </ac:spMkLst>
        </pc:spChg>
      </pc:sldChg>
      <pc:sldChg chg="del">
        <pc:chgData name="Güler Demir" userId="51ad5cf4d1839854" providerId="LiveId" clId="{3F1B1D2D-AD43-4738-9965-5694FDED25EF}" dt="2025-08-12T12:51:10.939" v="13" actId="47"/>
        <pc:sldMkLst>
          <pc:docMk/>
          <pc:sldMk cId="140304351" sldId="331"/>
        </pc:sldMkLst>
      </pc:sldChg>
      <pc:sldChg chg="add del">
        <pc:chgData name="Güler Demir" userId="51ad5cf4d1839854" providerId="LiveId" clId="{3F1B1D2D-AD43-4738-9965-5694FDED25EF}" dt="2025-08-12T13:47:08.853" v="482" actId="2696"/>
        <pc:sldMkLst>
          <pc:docMk/>
          <pc:sldMk cId="640135750" sldId="331"/>
        </pc:sldMkLst>
      </pc:sldChg>
      <pc:sldChg chg="del">
        <pc:chgData name="Güler Demir" userId="51ad5cf4d1839854" providerId="LiveId" clId="{3F1B1D2D-AD43-4738-9965-5694FDED25EF}" dt="2025-08-12T12:51:11.205" v="14" actId="47"/>
        <pc:sldMkLst>
          <pc:docMk/>
          <pc:sldMk cId="1075982908" sldId="332"/>
        </pc:sldMkLst>
      </pc:sldChg>
      <pc:sldChg chg="modSp add mod">
        <pc:chgData name="Güler Demir" userId="51ad5cf4d1839854" providerId="LiveId" clId="{3F1B1D2D-AD43-4738-9965-5694FDED25EF}" dt="2025-08-12T23:23:14.047" v="5357" actId="20577"/>
        <pc:sldMkLst>
          <pc:docMk/>
          <pc:sldMk cId="3561314463" sldId="332"/>
        </pc:sldMkLst>
      </pc:sldChg>
      <pc:sldChg chg="modSp add mod">
        <pc:chgData name="Güler Demir" userId="51ad5cf4d1839854" providerId="LiveId" clId="{3F1B1D2D-AD43-4738-9965-5694FDED25EF}" dt="2025-08-12T23:24:05.190" v="5358" actId="6549"/>
        <pc:sldMkLst>
          <pc:docMk/>
          <pc:sldMk cId="2518055674" sldId="333"/>
        </pc:sldMkLst>
      </pc:sldChg>
      <pc:sldChg chg="del">
        <pc:chgData name="Güler Demir" userId="51ad5cf4d1839854" providerId="LiveId" clId="{3F1B1D2D-AD43-4738-9965-5694FDED25EF}" dt="2025-08-12T12:51:12.912" v="19" actId="47"/>
        <pc:sldMkLst>
          <pc:docMk/>
          <pc:sldMk cId="3852916921" sldId="333"/>
        </pc:sldMkLst>
      </pc:sldChg>
      <pc:sldChg chg="addSp delSp modSp add del mod">
        <pc:chgData name="Güler Demir" userId="51ad5cf4d1839854" providerId="LiveId" clId="{3F1B1D2D-AD43-4738-9965-5694FDED25EF}" dt="2025-08-12T13:59:15.246" v="761" actId="2696"/>
        <pc:sldMkLst>
          <pc:docMk/>
          <pc:sldMk cId="2094111590" sldId="334"/>
        </pc:sldMkLst>
      </pc:sldChg>
      <pc:sldChg chg="modSp add mod">
        <pc:chgData name="Güler Demir" userId="51ad5cf4d1839854" providerId="LiveId" clId="{3F1B1D2D-AD43-4738-9965-5694FDED25EF}" dt="2025-08-12T23:26:14.016" v="5370" actId="20577"/>
        <pc:sldMkLst>
          <pc:docMk/>
          <pc:sldMk cId="3418882547" sldId="335"/>
        </pc:sldMkLst>
      </pc:sldChg>
      <pc:sldChg chg="modSp new mod">
        <pc:chgData name="Güler Demir" userId="51ad5cf4d1839854" providerId="LiveId" clId="{3F1B1D2D-AD43-4738-9965-5694FDED25EF}" dt="2025-08-13T00:10:01.819" v="5524" actId="6549"/>
        <pc:sldMkLst>
          <pc:docMk/>
          <pc:sldMk cId="4013269505" sldId="336"/>
        </pc:sldMkLst>
      </pc:sldChg>
      <pc:sldChg chg="modSp add mod ord">
        <pc:chgData name="Güler Demir" userId="51ad5cf4d1839854" providerId="LiveId" clId="{3F1B1D2D-AD43-4738-9965-5694FDED25EF}" dt="2025-08-12T23:36:08.325" v="5408"/>
        <pc:sldMkLst>
          <pc:docMk/>
          <pc:sldMk cId="511487410" sldId="337"/>
        </pc:sldMkLst>
      </pc:sldChg>
      <pc:sldChg chg="modSp add mod">
        <pc:chgData name="Güler Demir" userId="51ad5cf4d1839854" providerId="LiveId" clId="{3F1B1D2D-AD43-4738-9965-5694FDED25EF}" dt="2025-08-13T00:10:15.948" v="5525" actId="6549"/>
        <pc:sldMkLst>
          <pc:docMk/>
          <pc:sldMk cId="575766008" sldId="338"/>
        </pc:sldMkLst>
      </pc:sldChg>
      <pc:sldChg chg="add del">
        <pc:chgData name="Güler Demir" userId="51ad5cf4d1839854" providerId="LiveId" clId="{3F1B1D2D-AD43-4738-9965-5694FDED25EF}" dt="2025-08-12T14:47:37.751" v="1601"/>
        <pc:sldMkLst>
          <pc:docMk/>
          <pc:sldMk cId="1473564347" sldId="339"/>
        </pc:sldMkLst>
      </pc:sldChg>
      <pc:sldChg chg="modSp add mod ord">
        <pc:chgData name="Güler Demir" userId="51ad5cf4d1839854" providerId="LiveId" clId="{3F1B1D2D-AD43-4738-9965-5694FDED25EF}" dt="2025-08-12T18:09:27.531" v="3520" actId="1076"/>
        <pc:sldMkLst>
          <pc:docMk/>
          <pc:sldMk cId="1789449300" sldId="339"/>
        </pc:sldMkLst>
      </pc:sldChg>
      <pc:sldChg chg="modSp add mod ord">
        <pc:chgData name="Güler Demir" userId="51ad5cf4d1839854" providerId="LiveId" clId="{3F1B1D2D-AD43-4738-9965-5694FDED25EF}" dt="2025-08-12T23:36:16.065" v="5410"/>
        <pc:sldMkLst>
          <pc:docMk/>
          <pc:sldMk cId="781979098" sldId="340"/>
        </pc:sldMkLst>
      </pc:sldChg>
      <pc:sldChg chg="modSp add del mod ord">
        <pc:chgData name="Güler Demir" userId="51ad5cf4d1839854" providerId="LiveId" clId="{3F1B1D2D-AD43-4738-9965-5694FDED25EF}" dt="2025-08-12T23:41:08.424" v="5451" actId="2696"/>
        <pc:sldMkLst>
          <pc:docMk/>
          <pc:sldMk cId="1624857963" sldId="341"/>
        </pc:sldMkLst>
      </pc:sldChg>
      <pc:sldChg chg="modSp add mod">
        <pc:chgData name="Güler Demir" userId="51ad5cf4d1839854" providerId="LiveId" clId="{3F1B1D2D-AD43-4738-9965-5694FDED25EF}" dt="2025-08-12T23:21:56.576" v="5354" actId="6549"/>
        <pc:sldMkLst>
          <pc:docMk/>
          <pc:sldMk cId="4208370532" sldId="342"/>
        </pc:sldMkLst>
      </pc:sldChg>
      <pc:sldChg chg="modSp add mod ord">
        <pc:chgData name="Güler Demir" userId="51ad5cf4d1839854" providerId="LiveId" clId="{3F1B1D2D-AD43-4738-9965-5694FDED25EF}" dt="2025-08-12T23:19:30.748" v="5324" actId="20578"/>
        <pc:sldMkLst>
          <pc:docMk/>
          <pc:sldMk cId="709623167" sldId="343"/>
        </pc:sldMkLst>
      </pc:sldChg>
      <pc:sldChg chg="modSp add mod ord">
        <pc:chgData name="Güler Demir" userId="51ad5cf4d1839854" providerId="LiveId" clId="{3F1B1D2D-AD43-4738-9965-5694FDED25EF}" dt="2025-08-13T00:11:10.574" v="5529" actId="6549"/>
        <pc:sldMkLst>
          <pc:docMk/>
          <pc:sldMk cId="691455220" sldId="344"/>
        </pc:sldMkLst>
      </pc:sldChg>
      <pc:sldChg chg="addSp modSp add mod">
        <pc:chgData name="Güler Demir" userId="51ad5cf4d1839854" providerId="LiveId" clId="{3F1B1D2D-AD43-4738-9965-5694FDED25EF}" dt="2025-08-12T23:03:44.114" v="5118" actId="20577"/>
        <pc:sldMkLst>
          <pc:docMk/>
          <pc:sldMk cId="1359440932" sldId="345"/>
        </pc:sldMkLst>
      </pc:sldChg>
      <pc:sldChg chg="modSp add mod">
        <pc:chgData name="Güler Demir" userId="51ad5cf4d1839854" providerId="LiveId" clId="{3F1B1D2D-AD43-4738-9965-5694FDED25EF}" dt="2025-08-12T23:05:41.874" v="5161" actId="20577"/>
        <pc:sldMkLst>
          <pc:docMk/>
          <pc:sldMk cId="3302968798" sldId="346"/>
        </pc:sldMkLst>
      </pc:sldChg>
      <pc:sldChg chg="modSp add mod">
        <pc:chgData name="Güler Demir" userId="51ad5cf4d1839854" providerId="LiveId" clId="{3F1B1D2D-AD43-4738-9965-5694FDED25EF}" dt="2025-08-13T00:08:08.445" v="5521" actId="6549"/>
        <pc:sldMkLst>
          <pc:docMk/>
          <pc:sldMk cId="833972169" sldId="347"/>
        </pc:sldMkLst>
      </pc:sldChg>
      <pc:sldChg chg="modSp add del mod">
        <pc:chgData name="Güler Demir" userId="51ad5cf4d1839854" providerId="LiveId" clId="{3F1B1D2D-AD43-4738-9965-5694FDED25EF}" dt="2025-08-12T23:14:31.289" v="5266" actId="2696"/>
        <pc:sldMkLst>
          <pc:docMk/>
          <pc:sldMk cId="3110798973" sldId="348"/>
        </pc:sldMkLst>
      </pc:sldChg>
      <pc:sldChg chg="modSp add mod">
        <pc:chgData name="Güler Demir" userId="51ad5cf4d1839854" providerId="LiveId" clId="{3F1B1D2D-AD43-4738-9965-5694FDED25EF}" dt="2025-08-12T23:08:23.811" v="5185" actId="20577"/>
        <pc:sldMkLst>
          <pc:docMk/>
          <pc:sldMk cId="680549128" sldId="349"/>
        </pc:sldMkLst>
      </pc:sldChg>
      <pc:sldChg chg="modSp add mod">
        <pc:chgData name="Güler Demir" userId="51ad5cf4d1839854" providerId="LiveId" clId="{3F1B1D2D-AD43-4738-9965-5694FDED25EF}" dt="2025-08-13T00:08:34.197" v="5523" actId="6549"/>
        <pc:sldMkLst>
          <pc:docMk/>
          <pc:sldMk cId="1878118929" sldId="350"/>
        </pc:sldMkLst>
      </pc:sldChg>
      <pc:sldChg chg="modSp add mod">
        <pc:chgData name="Güler Demir" userId="51ad5cf4d1839854" providerId="LiveId" clId="{3F1B1D2D-AD43-4738-9965-5694FDED25EF}" dt="2025-08-13T00:23:38.645" v="5734"/>
        <pc:sldMkLst>
          <pc:docMk/>
          <pc:sldMk cId="1624100728" sldId="351"/>
        </pc:sldMkLst>
        <pc:spChg chg="mod">
          <ac:chgData name="Güler Demir" userId="51ad5cf4d1839854" providerId="LiveId" clId="{3F1B1D2D-AD43-4738-9965-5694FDED25EF}" dt="2025-08-13T00:19:06.582" v="5607" actId="27636"/>
          <ac:spMkLst>
            <pc:docMk/>
            <pc:sldMk cId="1624100728" sldId="351"/>
            <ac:spMk id="2" creationId="{13F24E65-7F86-4ABD-3144-793686E55036}"/>
          </ac:spMkLst>
        </pc:spChg>
        <pc:spChg chg="mod">
          <ac:chgData name="Güler Demir" userId="51ad5cf4d1839854" providerId="LiveId" clId="{3F1B1D2D-AD43-4738-9965-5694FDED25EF}" dt="2025-08-13T00:23:38.645" v="5734"/>
          <ac:spMkLst>
            <pc:docMk/>
            <pc:sldMk cId="1624100728" sldId="351"/>
            <ac:spMk id="3" creationId="{9557F241-F720-16A0-2E1D-01E4FCB221DB}"/>
          </ac:spMkLst>
        </pc:spChg>
      </pc:sldChg>
      <pc:sldChg chg="modSp add mod">
        <pc:chgData name="Güler Demir" userId="51ad5cf4d1839854" providerId="LiveId" clId="{3F1B1D2D-AD43-4738-9965-5694FDED25EF}" dt="2025-08-13T00:26:20.854" v="5863" actId="20577"/>
        <pc:sldMkLst>
          <pc:docMk/>
          <pc:sldMk cId="286806949" sldId="352"/>
        </pc:sldMkLst>
      </pc:sldChg>
    </pc:docChg>
  </pc:docChgLst>
  <pc:docChgLst>
    <pc:chgData name="Güler Demir" userId="51ad5cf4d1839854" providerId="LiveId" clId="{4FB9DCE4-FD9E-40B7-B6D2-7B1C1B031CA9}"/>
    <pc:docChg chg="undo custSel addSld delSld modSld sldOrd">
      <pc:chgData name="Güler Demir" userId="51ad5cf4d1839854" providerId="LiveId" clId="{4FB9DCE4-FD9E-40B7-B6D2-7B1C1B031CA9}" dt="2025-08-03T18:12:49.487" v="4096" actId="14100"/>
      <pc:docMkLst>
        <pc:docMk/>
      </pc:docMkLst>
      <pc:sldChg chg="del">
        <pc:chgData name="Güler Demir" userId="51ad5cf4d1839854" providerId="LiveId" clId="{4FB9DCE4-FD9E-40B7-B6D2-7B1C1B031CA9}" dt="2025-08-02T17:18:53.593" v="17" actId="47"/>
        <pc:sldMkLst>
          <pc:docMk/>
          <pc:sldMk cId="2053632720" sldId="259"/>
        </pc:sldMkLst>
      </pc:sldChg>
      <pc:sldChg chg="modSp mod">
        <pc:chgData name="Güler Demir" userId="51ad5cf4d1839854" providerId="LiveId" clId="{4FB9DCE4-FD9E-40B7-B6D2-7B1C1B031CA9}" dt="2025-08-03T17:48:29.122" v="3778" actId="115"/>
        <pc:sldMkLst>
          <pc:docMk/>
          <pc:sldMk cId="4088613481" sldId="268"/>
        </pc:sldMkLst>
      </pc:sldChg>
      <pc:sldChg chg="del">
        <pc:chgData name="Güler Demir" userId="51ad5cf4d1839854" providerId="LiveId" clId="{4FB9DCE4-FD9E-40B7-B6D2-7B1C1B031CA9}" dt="2025-08-02T17:18:48.873" v="1" actId="47"/>
        <pc:sldMkLst>
          <pc:docMk/>
          <pc:sldMk cId="1668971876" sldId="269"/>
        </pc:sldMkLst>
      </pc:sldChg>
      <pc:sldChg chg="del">
        <pc:chgData name="Güler Demir" userId="51ad5cf4d1839854" providerId="LiveId" clId="{4FB9DCE4-FD9E-40B7-B6D2-7B1C1B031CA9}" dt="2025-08-02T17:18:48.644" v="0" actId="47"/>
        <pc:sldMkLst>
          <pc:docMk/>
          <pc:sldMk cId="3706113722" sldId="270"/>
        </pc:sldMkLst>
      </pc:sldChg>
      <pc:sldChg chg="del">
        <pc:chgData name="Güler Demir" userId="51ad5cf4d1839854" providerId="LiveId" clId="{4FB9DCE4-FD9E-40B7-B6D2-7B1C1B031CA9}" dt="2025-08-02T17:18:49.084" v="2" actId="47"/>
        <pc:sldMkLst>
          <pc:docMk/>
          <pc:sldMk cId="2016431625" sldId="271"/>
        </pc:sldMkLst>
      </pc:sldChg>
      <pc:sldChg chg="del">
        <pc:chgData name="Güler Demir" userId="51ad5cf4d1839854" providerId="LiveId" clId="{4FB9DCE4-FD9E-40B7-B6D2-7B1C1B031CA9}" dt="2025-08-02T17:18:49.278" v="3" actId="47"/>
        <pc:sldMkLst>
          <pc:docMk/>
          <pc:sldMk cId="2037192616" sldId="272"/>
        </pc:sldMkLst>
      </pc:sldChg>
      <pc:sldChg chg="del">
        <pc:chgData name="Güler Demir" userId="51ad5cf4d1839854" providerId="LiveId" clId="{4FB9DCE4-FD9E-40B7-B6D2-7B1C1B031CA9}" dt="2025-08-02T17:18:49.490" v="4" actId="47"/>
        <pc:sldMkLst>
          <pc:docMk/>
          <pc:sldMk cId="723495324" sldId="273"/>
        </pc:sldMkLst>
      </pc:sldChg>
      <pc:sldChg chg="del">
        <pc:chgData name="Güler Demir" userId="51ad5cf4d1839854" providerId="LiveId" clId="{4FB9DCE4-FD9E-40B7-B6D2-7B1C1B031CA9}" dt="2025-08-02T17:18:49.691" v="5" actId="47"/>
        <pc:sldMkLst>
          <pc:docMk/>
          <pc:sldMk cId="37604379" sldId="274"/>
        </pc:sldMkLst>
      </pc:sldChg>
      <pc:sldChg chg="del">
        <pc:chgData name="Güler Demir" userId="51ad5cf4d1839854" providerId="LiveId" clId="{4FB9DCE4-FD9E-40B7-B6D2-7B1C1B031CA9}" dt="2025-08-02T17:18:49.888" v="6" actId="47"/>
        <pc:sldMkLst>
          <pc:docMk/>
          <pc:sldMk cId="1608230474" sldId="275"/>
        </pc:sldMkLst>
      </pc:sldChg>
      <pc:sldChg chg="del">
        <pc:chgData name="Güler Demir" userId="51ad5cf4d1839854" providerId="LiveId" clId="{4FB9DCE4-FD9E-40B7-B6D2-7B1C1B031CA9}" dt="2025-08-02T17:18:50.111" v="7" actId="47"/>
        <pc:sldMkLst>
          <pc:docMk/>
          <pc:sldMk cId="4255682277" sldId="276"/>
        </pc:sldMkLst>
      </pc:sldChg>
      <pc:sldChg chg="del">
        <pc:chgData name="Güler Demir" userId="51ad5cf4d1839854" providerId="LiveId" clId="{4FB9DCE4-FD9E-40B7-B6D2-7B1C1B031CA9}" dt="2025-08-02T17:18:50.308" v="8" actId="47"/>
        <pc:sldMkLst>
          <pc:docMk/>
          <pc:sldMk cId="510645323" sldId="277"/>
        </pc:sldMkLst>
      </pc:sldChg>
      <pc:sldChg chg="del">
        <pc:chgData name="Güler Demir" userId="51ad5cf4d1839854" providerId="LiveId" clId="{4FB9DCE4-FD9E-40B7-B6D2-7B1C1B031CA9}" dt="2025-08-02T17:18:50.511" v="9" actId="47"/>
        <pc:sldMkLst>
          <pc:docMk/>
          <pc:sldMk cId="1216365519" sldId="279"/>
        </pc:sldMkLst>
      </pc:sldChg>
      <pc:sldChg chg="del">
        <pc:chgData name="Güler Demir" userId="51ad5cf4d1839854" providerId="LiveId" clId="{4FB9DCE4-FD9E-40B7-B6D2-7B1C1B031CA9}" dt="2025-08-02T17:18:50.715" v="10" actId="47"/>
        <pc:sldMkLst>
          <pc:docMk/>
          <pc:sldMk cId="476478163" sldId="280"/>
        </pc:sldMkLst>
      </pc:sldChg>
      <pc:sldChg chg="del">
        <pc:chgData name="Güler Demir" userId="51ad5cf4d1839854" providerId="LiveId" clId="{4FB9DCE4-FD9E-40B7-B6D2-7B1C1B031CA9}" dt="2025-08-02T17:18:50.927" v="11" actId="47"/>
        <pc:sldMkLst>
          <pc:docMk/>
          <pc:sldMk cId="3580318000" sldId="281"/>
        </pc:sldMkLst>
      </pc:sldChg>
      <pc:sldChg chg="del">
        <pc:chgData name="Güler Demir" userId="51ad5cf4d1839854" providerId="LiveId" clId="{4FB9DCE4-FD9E-40B7-B6D2-7B1C1B031CA9}" dt="2025-08-02T17:18:51.160" v="12" actId="47"/>
        <pc:sldMkLst>
          <pc:docMk/>
          <pc:sldMk cId="4287103550" sldId="282"/>
        </pc:sldMkLst>
      </pc:sldChg>
      <pc:sldChg chg="del">
        <pc:chgData name="Güler Demir" userId="51ad5cf4d1839854" providerId="LiveId" clId="{4FB9DCE4-FD9E-40B7-B6D2-7B1C1B031CA9}" dt="2025-08-02T17:18:51.368" v="13" actId="47"/>
        <pc:sldMkLst>
          <pc:docMk/>
          <pc:sldMk cId="916280172" sldId="283"/>
        </pc:sldMkLst>
      </pc:sldChg>
      <pc:sldChg chg="modSp mod">
        <pc:chgData name="Güler Demir" userId="51ad5cf4d1839854" providerId="LiveId" clId="{4FB9DCE4-FD9E-40B7-B6D2-7B1C1B031CA9}" dt="2025-08-03T18:11:31.767" v="4066" actId="20577"/>
        <pc:sldMkLst>
          <pc:docMk/>
          <pc:sldMk cId="1079201827" sldId="284"/>
        </pc:sldMkLst>
      </pc:sldChg>
      <pc:sldChg chg="modSp add mod">
        <pc:chgData name="Güler Demir" userId="51ad5cf4d1839854" providerId="LiveId" clId="{4FB9DCE4-FD9E-40B7-B6D2-7B1C1B031CA9}" dt="2025-08-03T17:50:59.633" v="3798" actId="1076"/>
        <pc:sldMkLst>
          <pc:docMk/>
          <pc:sldMk cId="509448299" sldId="285"/>
        </pc:sldMkLst>
      </pc:sldChg>
      <pc:sldChg chg="del">
        <pc:chgData name="Güler Demir" userId="51ad5cf4d1839854" providerId="LiveId" clId="{4FB9DCE4-FD9E-40B7-B6D2-7B1C1B031CA9}" dt="2025-08-02T17:18:51.622" v="14" actId="47"/>
        <pc:sldMkLst>
          <pc:docMk/>
          <pc:sldMk cId="1324786316" sldId="285"/>
        </pc:sldMkLst>
      </pc:sldChg>
      <pc:sldChg chg="modSp add mod">
        <pc:chgData name="Güler Demir" userId="51ad5cf4d1839854" providerId="LiveId" clId="{4FB9DCE4-FD9E-40B7-B6D2-7B1C1B031CA9}" dt="2025-08-03T17:51:28.282" v="3804" actId="1076"/>
        <pc:sldMkLst>
          <pc:docMk/>
          <pc:sldMk cId="184108939" sldId="286"/>
        </pc:sldMkLst>
      </pc:sldChg>
      <pc:sldChg chg="del">
        <pc:chgData name="Güler Demir" userId="51ad5cf4d1839854" providerId="LiveId" clId="{4FB9DCE4-FD9E-40B7-B6D2-7B1C1B031CA9}" dt="2025-08-02T17:18:52.619" v="15" actId="47"/>
        <pc:sldMkLst>
          <pc:docMk/>
          <pc:sldMk cId="2952204374" sldId="286"/>
        </pc:sldMkLst>
      </pc:sldChg>
      <pc:sldChg chg="del">
        <pc:chgData name="Güler Demir" userId="51ad5cf4d1839854" providerId="LiveId" clId="{4FB9DCE4-FD9E-40B7-B6D2-7B1C1B031CA9}" dt="2025-08-02T17:18:53.079" v="16" actId="47"/>
        <pc:sldMkLst>
          <pc:docMk/>
          <pc:sldMk cId="1183705592" sldId="287"/>
        </pc:sldMkLst>
      </pc:sldChg>
      <pc:sldChg chg="modSp add mod">
        <pc:chgData name="Güler Demir" userId="51ad5cf4d1839854" providerId="LiveId" clId="{4FB9DCE4-FD9E-40B7-B6D2-7B1C1B031CA9}" dt="2025-08-03T17:52:03.281" v="3808" actId="1076"/>
        <pc:sldMkLst>
          <pc:docMk/>
          <pc:sldMk cId="2119877421" sldId="287"/>
        </pc:sldMkLst>
      </pc:sldChg>
      <pc:sldChg chg="modSp add mod">
        <pc:chgData name="Güler Demir" userId="51ad5cf4d1839854" providerId="LiveId" clId="{4FB9DCE4-FD9E-40B7-B6D2-7B1C1B031CA9}" dt="2025-08-03T17:52:41.312" v="3815" actId="14100"/>
        <pc:sldMkLst>
          <pc:docMk/>
          <pc:sldMk cId="638818489" sldId="288"/>
        </pc:sldMkLst>
      </pc:sldChg>
      <pc:sldChg chg="modSp add del mod">
        <pc:chgData name="Güler Demir" userId="51ad5cf4d1839854" providerId="LiveId" clId="{4FB9DCE4-FD9E-40B7-B6D2-7B1C1B031CA9}" dt="2025-08-02T19:02:45.477" v="1389" actId="2696"/>
        <pc:sldMkLst>
          <pc:docMk/>
          <pc:sldMk cId="107489406" sldId="289"/>
        </pc:sldMkLst>
      </pc:sldChg>
      <pc:sldChg chg="add del">
        <pc:chgData name="Güler Demir" userId="51ad5cf4d1839854" providerId="LiveId" clId="{4FB9DCE4-FD9E-40B7-B6D2-7B1C1B031CA9}" dt="2025-08-02T18:23:15.103" v="865"/>
        <pc:sldMkLst>
          <pc:docMk/>
          <pc:sldMk cId="1126365860" sldId="289"/>
        </pc:sldMkLst>
      </pc:sldChg>
      <pc:sldChg chg="addSp modSp add mod">
        <pc:chgData name="Güler Demir" userId="51ad5cf4d1839854" providerId="LiveId" clId="{4FB9DCE4-FD9E-40B7-B6D2-7B1C1B031CA9}" dt="2025-08-03T17:52:22.577" v="3812" actId="1076"/>
        <pc:sldMkLst>
          <pc:docMk/>
          <pc:sldMk cId="3860268725" sldId="290"/>
        </pc:sldMkLst>
      </pc:sldChg>
      <pc:sldChg chg="modSp add del mod">
        <pc:chgData name="Güler Demir" userId="51ad5cf4d1839854" providerId="LiveId" clId="{4FB9DCE4-FD9E-40B7-B6D2-7B1C1B031CA9}" dt="2025-08-02T19:03:11.632" v="1390" actId="2696"/>
        <pc:sldMkLst>
          <pc:docMk/>
          <pc:sldMk cId="3305799882" sldId="291"/>
        </pc:sldMkLst>
      </pc:sldChg>
      <pc:sldChg chg="modSp add del mod">
        <pc:chgData name="Güler Demir" userId="51ad5cf4d1839854" providerId="LiveId" clId="{4FB9DCE4-FD9E-40B7-B6D2-7B1C1B031CA9}" dt="2025-08-03T17:28:28.524" v="3656" actId="2696"/>
        <pc:sldMkLst>
          <pc:docMk/>
          <pc:sldMk cId="3715774784" sldId="292"/>
        </pc:sldMkLst>
      </pc:sldChg>
      <pc:sldChg chg="modSp add mod">
        <pc:chgData name="Güler Demir" userId="51ad5cf4d1839854" providerId="LiveId" clId="{4FB9DCE4-FD9E-40B7-B6D2-7B1C1B031CA9}" dt="2025-08-03T17:53:18.855" v="3820" actId="122"/>
        <pc:sldMkLst>
          <pc:docMk/>
          <pc:sldMk cId="138206964" sldId="293"/>
        </pc:sldMkLst>
      </pc:sldChg>
      <pc:sldChg chg="modSp add mod">
        <pc:chgData name="Güler Demir" userId="51ad5cf4d1839854" providerId="LiveId" clId="{4FB9DCE4-FD9E-40B7-B6D2-7B1C1B031CA9}" dt="2025-08-03T17:54:28.176" v="3825" actId="14100"/>
        <pc:sldMkLst>
          <pc:docMk/>
          <pc:sldMk cId="518474737" sldId="294"/>
        </pc:sldMkLst>
      </pc:sldChg>
      <pc:sldChg chg="add del">
        <pc:chgData name="Güler Demir" userId="51ad5cf4d1839854" providerId="LiveId" clId="{4FB9DCE4-FD9E-40B7-B6D2-7B1C1B031CA9}" dt="2025-08-03T14:19:49.243" v="1833"/>
        <pc:sldMkLst>
          <pc:docMk/>
          <pc:sldMk cId="1332713290" sldId="294"/>
        </pc:sldMkLst>
      </pc:sldChg>
      <pc:sldChg chg="add del">
        <pc:chgData name="Güler Demir" userId="51ad5cf4d1839854" providerId="LiveId" clId="{4FB9DCE4-FD9E-40B7-B6D2-7B1C1B031CA9}" dt="2025-08-03T14:34:26.689" v="2264" actId="2696"/>
        <pc:sldMkLst>
          <pc:docMk/>
          <pc:sldMk cId="1604040265" sldId="295"/>
        </pc:sldMkLst>
      </pc:sldChg>
      <pc:sldChg chg="addSp modSp add mod">
        <pc:chgData name="Güler Demir" userId="51ad5cf4d1839854" providerId="LiveId" clId="{4FB9DCE4-FD9E-40B7-B6D2-7B1C1B031CA9}" dt="2025-08-03T17:55:07.722" v="3829" actId="122"/>
        <pc:sldMkLst>
          <pc:docMk/>
          <pc:sldMk cId="2517540450" sldId="295"/>
        </pc:sldMkLst>
      </pc:sldChg>
      <pc:sldChg chg="modSp add mod">
        <pc:chgData name="Güler Demir" userId="51ad5cf4d1839854" providerId="LiveId" clId="{4FB9DCE4-FD9E-40B7-B6D2-7B1C1B031CA9}" dt="2025-08-03T18:08:15.808" v="4034" actId="20577"/>
        <pc:sldMkLst>
          <pc:docMk/>
          <pc:sldMk cId="118150441" sldId="296"/>
        </pc:sldMkLst>
      </pc:sldChg>
      <pc:sldChg chg="modSp add mod">
        <pc:chgData name="Güler Demir" userId="51ad5cf4d1839854" providerId="LiveId" clId="{4FB9DCE4-FD9E-40B7-B6D2-7B1C1B031CA9}" dt="2025-08-03T18:08:23.674" v="4036" actId="20577"/>
        <pc:sldMkLst>
          <pc:docMk/>
          <pc:sldMk cId="3031676972" sldId="297"/>
        </pc:sldMkLst>
      </pc:sldChg>
      <pc:sldChg chg="modSp add mod">
        <pc:chgData name="Güler Demir" userId="51ad5cf4d1839854" providerId="LiveId" clId="{4FB9DCE4-FD9E-40B7-B6D2-7B1C1B031CA9}" dt="2025-08-03T18:08:29.128" v="4037" actId="20577"/>
        <pc:sldMkLst>
          <pc:docMk/>
          <pc:sldMk cId="3393936762" sldId="298"/>
        </pc:sldMkLst>
      </pc:sldChg>
      <pc:sldChg chg="modSp add mod">
        <pc:chgData name="Güler Demir" userId="51ad5cf4d1839854" providerId="LiveId" clId="{4FB9DCE4-FD9E-40B7-B6D2-7B1C1B031CA9}" dt="2025-08-03T17:56:03.622" v="3837" actId="122"/>
        <pc:sldMkLst>
          <pc:docMk/>
          <pc:sldMk cId="4216734711" sldId="299"/>
        </pc:sldMkLst>
      </pc:sldChg>
      <pc:sldChg chg="modSp add del mod">
        <pc:chgData name="Güler Demir" userId="51ad5cf4d1839854" providerId="LiveId" clId="{4FB9DCE4-FD9E-40B7-B6D2-7B1C1B031CA9}" dt="2025-08-03T16:00:53.136" v="2904" actId="2696"/>
        <pc:sldMkLst>
          <pc:docMk/>
          <pc:sldMk cId="3873575094" sldId="300"/>
        </pc:sldMkLst>
      </pc:sldChg>
      <pc:sldChg chg="modSp add mod">
        <pc:chgData name="Güler Demir" userId="51ad5cf4d1839854" providerId="LiveId" clId="{4FB9DCE4-FD9E-40B7-B6D2-7B1C1B031CA9}" dt="2025-08-03T17:56:18.094" v="3839" actId="122"/>
        <pc:sldMkLst>
          <pc:docMk/>
          <pc:sldMk cId="3986297482" sldId="301"/>
        </pc:sldMkLst>
      </pc:sldChg>
      <pc:sldChg chg="addSp modSp add mod">
        <pc:chgData name="Güler Demir" userId="51ad5cf4d1839854" providerId="LiveId" clId="{4FB9DCE4-FD9E-40B7-B6D2-7B1C1B031CA9}" dt="2025-08-03T18:12:49.487" v="4096" actId="14100"/>
        <pc:sldMkLst>
          <pc:docMk/>
          <pc:sldMk cId="482992297" sldId="302"/>
        </pc:sldMkLst>
      </pc:sldChg>
      <pc:sldChg chg="modSp add mod">
        <pc:chgData name="Güler Demir" userId="51ad5cf4d1839854" providerId="LiveId" clId="{4FB9DCE4-FD9E-40B7-B6D2-7B1C1B031CA9}" dt="2025-08-03T17:54:40.422" v="3826" actId="122"/>
        <pc:sldMkLst>
          <pc:docMk/>
          <pc:sldMk cId="3250773514" sldId="303"/>
        </pc:sldMkLst>
      </pc:sldChg>
      <pc:sldChg chg="modSp add mod">
        <pc:chgData name="Güler Demir" userId="51ad5cf4d1839854" providerId="LiveId" clId="{4FB9DCE4-FD9E-40B7-B6D2-7B1C1B031CA9}" dt="2025-08-03T17:55:01.423" v="3828" actId="122"/>
        <pc:sldMkLst>
          <pc:docMk/>
          <pc:sldMk cId="1144325332" sldId="304"/>
        </pc:sldMkLst>
      </pc:sldChg>
      <pc:sldChg chg="modSp add mod ord">
        <pc:chgData name="Güler Demir" userId="51ad5cf4d1839854" providerId="LiveId" clId="{4FB9DCE4-FD9E-40B7-B6D2-7B1C1B031CA9}" dt="2025-08-03T17:55:39.406" v="3833" actId="122"/>
        <pc:sldMkLst>
          <pc:docMk/>
          <pc:sldMk cId="3054398439" sldId="305"/>
        </pc:sldMkLst>
      </pc:sldChg>
      <pc:sldChg chg="modSp add mod">
        <pc:chgData name="Güler Demir" userId="51ad5cf4d1839854" providerId="LiveId" clId="{4FB9DCE4-FD9E-40B7-B6D2-7B1C1B031CA9}" dt="2025-08-03T17:54:50.390" v="3827" actId="122"/>
        <pc:sldMkLst>
          <pc:docMk/>
          <pc:sldMk cId="1404371522" sldId="306"/>
        </pc:sldMkLst>
      </pc:sldChg>
      <pc:sldChg chg="modSp add del mod">
        <pc:chgData name="Güler Demir" userId="51ad5cf4d1839854" providerId="LiveId" clId="{4FB9DCE4-FD9E-40B7-B6D2-7B1C1B031CA9}" dt="2025-08-03T16:49:10.607" v="3333" actId="2696"/>
        <pc:sldMkLst>
          <pc:docMk/>
          <pc:sldMk cId="352790577" sldId="307"/>
        </pc:sldMkLst>
      </pc:sldChg>
      <pc:sldChg chg="add del">
        <pc:chgData name="Güler Demir" userId="51ad5cf4d1839854" providerId="LiveId" clId="{4FB9DCE4-FD9E-40B7-B6D2-7B1C1B031CA9}" dt="2025-08-03T17:21:49.252" v="3637" actId="2696"/>
        <pc:sldMkLst>
          <pc:docMk/>
          <pc:sldMk cId="3818522214" sldId="307"/>
        </pc:sldMkLst>
      </pc:sldChg>
      <pc:sldChg chg="modSp add del mod">
        <pc:chgData name="Güler Demir" userId="51ad5cf4d1839854" providerId="LiveId" clId="{4FB9DCE4-FD9E-40B7-B6D2-7B1C1B031CA9}" dt="2025-08-03T16:46:45.002" v="3319" actId="2696"/>
        <pc:sldMkLst>
          <pc:docMk/>
          <pc:sldMk cId="545493962" sldId="308"/>
        </pc:sldMkLst>
      </pc:sldChg>
      <pc:sldChg chg="modSp add mod">
        <pc:chgData name="Güler Demir" userId="51ad5cf4d1839854" providerId="LiveId" clId="{4FB9DCE4-FD9E-40B7-B6D2-7B1C1B031CA9}" dt="2025-08-03T17:55:47.279" v="3834" actId="122"/>
        <pc:sldMkLst>
          <pc:docMk/>
          <pc:sldMk cId="3944531076" sldId="308"/>
        </pc:sldMkLst>
      </pc:sldChg>
      <pc:sldChg chg="modSp add mod">
        <pc:chgData name="Güler Demir" userId="51ad5cf4d1839854" providerId="LiveId" clId="{4FB9DCE4-FD9E-40B7-B6D2-7B1C1B031CA9}" dt="2025-08-03T18:12:07.594" v="4090" actId="6549"/>
        <pc:sldMkLst>
          <pc:docMk/>
          <pc:sldMk cId="3874801718" sldId="309"/>
        </pc:sldMkLst>
      </pc:sldChg>
      <pc:sldChg chg="modSp add mod">
        <pc:chgData name="Güler Demir" userId="51ad5cf4d1839854" providerId="LiveId" clId="{4FB9DCE4-FD9E-40B7-B6D2-7B1C1B031CA9}" dt="2025-08-03T18:01:48.494" v="3978" actId="20577"/>
        <pc:sldMkLst>
          <pc:docMk/>
          <pc:sldMk cId="4106094388" sldId="310"/>
        </pc:sldMkLst>
      </pc:sldChg>
    </pc:docChg>
  </pc:docChgLst>
  <pc:docChgLst>
    <pc:chgData name="Güler Demir" userId="51ad5cf4d1839854" providerId="LiveId" clId="{2E81D9F6-738E-41D6-82F6-9AC7D0DA84FD}"/>
    <pc:docChg chg="undo custSel addSld modSld">
      <pc:chgData name="Güler Demir" userId="51ad5cf4d1839854" providerId="LiveId" clId="{2E81D9F6-738E-41D6-82F6-9AC7D0DA84FD}" dt="2025-07-24T10:51:18.785" v="3990" actId="6549"/>
      <pc:docMkLst>
        <pc:docMk/>
      </pc:docMkLst>
      <pc:sldChg chg="modSp mod">
        <pc:chgData name="Güler Demir" userId="51ad5cf4d1839854" providerId="LiveId" clId="{2E81D9F6-738E-41D6-82F6-9AC7D0DA84FD}" dt="2025-07-24T10:51:18.785" v="3990" actId="6549"/>
        <pc:sldMkLst>
          <pc:docMk/>
          <pc:sldMk cId="951358384" sldId="256"/>
        </pc:sldMkLst>
        <pc:spChg chg="mod">
          <ac:chgData name="Güler Demir" userId="51ad5cf4d1839854" providerId="LiveId" clId="{2E81D9F6-738E-41D6-82F6-9AC7D0DA84FD}" dt="2025-07-24T10:51:18.785" v="3990" actId="6549"/>
          <ac:spMkLst>
            <pc:docMk/>
            <pc:sldMk cId="951358384" sldId="256"/>
            <ac:spMk id="2" creationId="{00000000-0000-0000-0000-000000000000}"/>
          </ac:spMkLst>
        </pc:spChg>
      </pc:sldChg>
      <pc:sldChg chg="addSp delSp modSp mod">
        <pc:chgData name="Güler Demir" userId="51ad5cf4d1839854" providerId="LiveId" clId="{2E81D9F6-738E-41D6-82F6-9AC7D0DA84FD}" dt="2025-07-24T07:26:16.753" v="1468" actId="14100"/>
        <pc:sldMkLst>
          <pc:docMk/>
          <pc:sldMk cId="2988615369" sldId="258"/>
        </pc:sldMkLst>
      </pc:sldChg>
      <pc:sldChg chg="modSp mod">
        <pc:chgData name="Güler Demir" userId="51ad5cf4d1839854" providerId="LiveId" clId="{2E81D9F6-738E-41D6-82F6-9AC7D0DA84FD}" dt="2025-07-24T09:55:29.077" v="3363" actId="114"/>
        <pc:sldMkLst>
          <pc:docMk/>
          <pc:sldMk cId="2053632720" sldId="259"/>
        </pc:sldMkLst>
      </pc:sldChg>
      <pc:sldChg chg="modSp mod">
        <pc:chgData name="Güler Demir" userId="51ad5cf4d1839854" providerId="LiveId" clId="{2E81D9F6-738E-41D6-82F6-9AC7D0DA84FD}" dt="2025-07-24T07:31:48.612" v="1574" actId="14100"/>
        <pc:sldMkLst>
          <pc:docMk/>
          <pc:sldMk cId="3740274549" sldId="260"/>
        </pc:sldMkLst>
      </pc:sldChg>
      <pc:sldChg chg="modSp mod">
        <pc:chgData name="Güler Demir" userId="51ad5cf4d1839854" providerId="LiveId" clId="{2E81D9F6-738E-41D6-82F6-9AC7D0DA84FD}" dt="2025-07-24T07:32:03.454" v="1576" actId="14100"/>
        <pc:sldMkLst>
          <pc:docMk/>
          <pc:sldMk cId="1133085718" sldId="261"/>
        </pc:sldMkLst>
      </pc:sldChg>
      <pc:sldChg chg="modSp mod">
        <pc:chgData name="Güler Demir" userId="51ad5cf4d1839854" providerId="LiveId" clId="{2E81D9F6-738E-41D6-82F6-9AC7D0DA84FD}" dt="2025-07-24T10:26:48.178" v="3913" actId="20577"/>
        <pc:sldMkLst>
          <pc:docMk/>
          <pc:sldMk cId="2673842134" sldId="262"/>
        </pc:sldMkLst>
      </pc:sldChg>
      <pc:sldChg chg="modSp mod">
        <pc:chgData name="Güler Demir" userId="51ad5cf4d1839854" providerId="LiveId" clId="{2E81D9F6-738E-41D6-82F6-9AC7D0DA84FD}" dt="2025-07-24T07:32:19.730" v="1578" actId="14100"/>
        <pc:sldMkLst>
          <pc:docMk/>
          <pc:sldMk cId="4149757107" sldId="263"/>
        </pc:sldMkLst>
      </pc:sldChg>
      <pc:sldChg chg="modSp mod">
        <pc:chgData name="Güler Demir" userId="51ad5cf4d1839854" providerId="LiveId" clId="{2E81D9F6-738E-41D6-82F6-9AC7D0DA84FD}" dt="2025-07-24T10:35:03.883" v="3939" actId="6549"/>
        <pc:sldMkLst>
          <pc:docMk/>
          <pc:sldMk cId="3758047188" sldId="264"/>
        </pc:sldMkLst>
      </pc:sldChg>
      <pc:sldChg chg="modSp add mod">
        <pc:chgData name="Güler Demir" userId="51ad5cf4d1839854" providerId="LiveId" clId="{2E81D9F6-738E-41D6-82F6-9AC7D0DA84FD}" dt="2025-07-24T07:31:20.808" v="1564" actId="14100"/>
        <pc:sldMkLst>
          <pc:docMk/>
          <pc:sldMk cId="2187342173" sldId="265"/>
        </pc:sldMkLst>
      </pc:sldChg>
      <pc:sldChg chg="modSp add mod">
        <pc:chgData name="Güler Demir" userId="51ad5cf4d1839854" providerId="LiveId" clId="{2E81D9F6-738E-41D6-82F6-9AC7D0DA84FD}" dt="2025-07-24T10:35:31.634" v="3942" actId="6549"/>
        <pc:sldMkLst>
          <pc:docMk/>
          <pc:sldMk cId="4062400833" sldId="266"/>
        </pc:sldMkLst>
      </pc:sldChg>
      <pc:sldChg chg="modSp add mod">
        <pc:chgData name="Güler Demir" userId="51ad5cf4d1839854" providerId="LiveId" clId="{2E81D9F6-738E-41D6-82F6-9AC7D0DA84FD}" dt="2025-07-24T10:24:55.196" v="3911" actId="20577"/>
        <pc:sldMkLst>
          <pc:docMk/>
          <pc:sldMk cId="1166283070" sldId="267"/>
        </pc:sldMkLst>
      </pc:sldChg>
      <pc:sldChg chg="modSp add mod">
        <pc:chgData name="Güler Demir" userId="51ad5cf4d1839854" providerId="LiveId" clId="{2E81D9F6-738E-41D6-82F6-9AC7D0DA84FD}" dt="2025-07-24T08:32:47.169" v="2168" actId="115"/>
        <pc:sldMkLst>
          <pc:docMk/>
          <pc:sldMk cId="3789681931" sldId="268"/>
        </pc:sldMkLst>
      </pc:sldChg>
      <pc:sldChg chg="modSp add mod">
        <pc:chgData name="Güler Demir" userId="51ad5cf4d1839854" providerId="LiveId" clId="{2E81D9F6-738E-41D6-82F6-9AC7D0DA84FD}" dt="2025-07-24T08:49:05.866" v="2600" actId="20577"/>
        <pc:sldMkLst>
          <pc:docMk/>
          <pc:sldMk cId="730422893" sldId="269"/>
        </pc:sldMkLst>
      </pc:sldChg>
      <pc:sldChg chg="modSp add mod">
        <pc:chgData name="Güler Demir" userId="51ad5cf4d1839854" providerId="LiveId" clId="{2E81D9F6-738E-41D6-82F6-9AC7D0DA84FD}" dt="2025-07-24T08:51:21.069" v="2619" actId="20577"/>
        <pc:sldMkLst>
          <pc:docMk/>
          <pc:sldMk cId="3937052180" sldId="270"/>
        </pc:sldMkLst>
      </pc:sldChg>
      <pc:sldChg chg="modSp add mod">
        <pc:chgData name="Güler Demir" userId="51ad5cf4d1839854" providerId="LiveId" clId="{2E81D9F6-738E-41D6-82F6-9AC7D0DA84FD}" dt="2025-07-24T10:37:27.615" v="3982" actId="14100"/>
        <pc:sldMkLst>
          <pc:docMk/>
          <pc:sldMk cId="2419834256" sldId="271"/>
        </pc:sldMkLst>
      </pc:sldChg>
      <pc:sldChg chg="modSp add mod">
        <pc:chgData name="Güler Demir" userId="51ad5cf4d1839854" providerId="LiveId" clId="{2E81D9F6-738E-41D6-82F6-9AC7D0DA84FD}" dt="2025-07-24T09:10:03.027" v="2986" actId="6549"/>
        <pc:sldMkLst>
          <pc:docMk/>
          <pc:sldMk cId="1696983698" sldId="272"/>
        </pc:sldMkLst>
      </pc:sldChg>
      <pc:sldChg chg="modSp add mod">
        <pc:chgData name="Güler Demir" userId="51ad5cf4d1839854" providerId="LiveId" clId="{2E81D9F6-738E-41D6-82F6-9AC7D0DA84FD}" dt="2025-07-24T09:31:50.648" v="3095" actId="20577"/>
        <pc:sldMkLst>
          <pc:docMk/>
          <pc:sldMk cId="1567964758" sldId="273"/>
        </pc:sldMkLst>
      </pc:sldChg>
      <pc:sldChg chg="modSp add mod">
        <pc:chgData name="Güler Demir" userId="51ad5cf4d1839854" providerId="LiveId" clId="{2E81D9F6-738E-41D6-82F6-9AC7D0DA84FD}" dt="2025-07-24T10:01:54.471" v="3548" actId="20577"/>
        <pc:sldMkLst>
          <pc:docMk/>
          <pc:sldMk cId="2219951129" sldId="274"/>
        </pc:sldMkLst>
      </pc:sldChg>
      <pc:sldChg chg="modSp add mod">
        <pc:chgData name="Güler Demir" userId="51ad5cf4d1839854" providerId="LiveId" clId="{2E81D9F6-738E-41D6-82F6-9AC7D0DA84FD}" dt="2025-07-24T10:09:36.248" v="3640" actId="20577"/>
        <pc:sldMkLst>
          <pc:docMk/>
          <pc:sldMk cId="1886383686" sldId="275"/>
        </pc:sldMkLst>
      </pc:sldChg>
      <pc:sldChg chg="modSp add mod">
        <pc:chgData name="Güler Demir" userId="51ad5cf4d1839854" providerId="LiveId" clId="{2E81D9F6-738E-41D6-82F6-9AC7D0DA84FD}" dt="2025-07-24T10:18:32.902" v="3711" actId="20577"/>
        <pc:sldMkLst>
          <pc:docMk/>
          <pc:sldMk cId="4224082616" sldId="276"/>
        </pc:sldMkLst>
      </pc:sldChg>
    </pc:docChg>
  </pc:docChgLst>
  <pc:docChgLst>
    <pc:chgData name="Güler Demir" userId="51ad5cf4d1839854" providerId="LiveId" clId="{E7FADD8B-671E-487F-81E9-37502DE97265}"/>
    <pc:docChg chg="undo redo custSel addSld delSld modSld sldOrd">
      <pc:chgData name="Güler Demir" userId="51ad5cf4d1839854" providerId="LiveId" clId="{E7FADD8B-671E-487F-81E9-37502DE97265}" dt="2025-08-17T23:14:34.326" v="7137" actId="1076"/>
      <pc:docMkLst>
        <pc:docMk/>
      </pc:docMkLst>
      <pc:sldChg chg="modSp mod">
        <pc:chgData name="Güler Demir" userId="51ad5cf4d1839854" providerId="LiveId" clId="{E7FADD8B-671E-487F-81E9-37502DE97265}" dt="2025-08-17T23:14:34.326" v="7137" actId="1076"/>
        <pc:sldMkLst>
          <pc:docMk/>
          <pc:sldMk cId="951358384" sldId="256"/>
        </pc:sldMkLst>
        <pc:spChg chg="mod">
          <ac:chgData name="Güler Demir" userId="51ad5cf4d1839854" providerId="LiveId" clId="{E7FADD8B-671E-487F-81E9-37502DE97265}" dt="2025-08-17T23:14:34.326" v="7137" actId="1076"/>
          <ac:spMkLst>
            <pc:docMk/>
            <pc:sldMk cId="951358384" sldId="256"/>
            <ac:spMk id="2" creationId="{00000000-0000-0000-0000-000000000000}"/>
          </ac:spMkLst>
        </pc:spChg>
      </pc:sldChg>
      <pc:sldChg chg="del">
        <pc:chgData name="Güler Demir" userId="51ad5cf4d1839854" providerId="LiveId" clId="{E7FADD8B-671E-487F-81E9-37502DE97265}" dt="2025-08-15T10:49:49.287" v="5" actId="47"/>
        <pc:sldMkLst>
          <pc:docMk/>
          <pc:sldMk cId="4088613481" sldId="268"/>
        </pc:sldMkLst>
      </pc:sldChg>
      <pc:sldChg chg="del">
        <pc:chgData name="Güler Demir" userId="51ad5cf4d1839854" providerId="LiveId" clId="{E7FADD8B-671E-487F-81E9-37502DE97265}" dt="2025-08-15T10:50:01.428" v="21" actId="47"/>
        <pc:sldMkLst>
          <pc:docMk/>
          <pc:sldMk cId="1079201827" sldId="284"/>
        </pc:sldMkLst>
      </pc:sldChg>
      <pc:sldChg chg="modSp mod">
        <pc:chgData name="Güler Demir" userId="51ad5cf4d1839854" providerId="LiveId" clId="{E7FADD8B-671E-487F-81E9-37502DE97265}" dt="2025-08-17T23:03:58.476" v="6902" actId="14100"/>
        <pc:sldMkLst>
          <pc:docMk/>
          <pc:sldMk cId="2306555217" sldId="330"/>
        </pc:sldMkLst>
        <pc:spChg chg="mod">
          <ac:chgData name="Güler Demir" userId="51ad5cf4d1839854" providerId="LiveId" clId="{E7FADD8B-671E-487F-81E9-37502DE97265}" dt="2025-08-17T23:03:58.476" v="6902" actId="14100"/>
          <ac:spMkLst>
            <pc:docMk/>
            <pc:sldMk cId="2306555217" sldId="330"/>
            <ac:spMk id="3" creationId="{ACA9E647-A8E4-BF72-FAF4-B8254E08AAAB}"/>
          </ac:spMkLst>
        </pc:spChg>
      </pc:sldChg>
      <pc:sldChg chg="modSp mod">
        <pc:chgData name="Güler Demir" userId="51ad5cf4d1839854" providerId="LiveId" clId="{E7FADD8B-671E-487F-81E9-37502DE97265}" dt="2025-08-17T23:10:16.135" v="7042" actId="20577"/>
        <pc:sldMkLst>
          <pc:docMk/>
          <pc:sldMk cId="1624100728" sldId="351"/>
        </pc:sldMkLst>
        <pc:spChg chg="mod">
          <ac:chgData name="Güler Demir" userId="51ad5cf4d1839854" providerId="LiveId" clId="{E7FADD8B-671E-487F-81E9-37502DE97265}" dt="2025-08-17T23:10:16.135" v="7042" actId="20577"/>
          <ac:spMkLst>
            <pc:docMk/>
            <pc:sldMk cId="1624100728" sldId="351"/>
            <ac:spMk id="3" creationId="{9557F241-F720-16A0-2E1D-01E4FCB221DB}"/>
          </ac:spMkLst>
        </pc:spChg>
      </pc:sldChg>
      <pc:sldChg chg="addSp modSp mod">
        <pc:chgData name="Güler Demir" userId="51ad5cf4d1839854" providerId="LiveId" clId="{E7FADD8B-671E-487F-81E9-37502DE97265}" dt="2025-08-16T01:38:38.186" v="6469" actId="1076"/>
        <pc:sldMkLst>
          <pc:docMk/>
          <pc:sldMk cId="286806949" sldId="352"/>
        </pc:sldMkLst>
      </pc:sldChg>
      <pc:sldChg chg="del">
        <pc:chgData name="Güler Demir" userId="51ad5cf4d1839854" providerId="LiveId" clId="{E7FADD8B-671E-487F-81E9-37502DE97265}" dt="2025-08-15T10:49:46.708" v="0" actId="47"/>
        <pc:sldMkLst>
          <pc:docMk/>
          <pc:sldMk cId="1777785265" sldId="354"/>
        </pc:sldMkLst>
      </pc:sldChg>
      <pc:sldChg chg="del">
        <pc:chgData name="Güler Demir" userId="51ad5cf4d1839854" providerId="LiveId" clId="{E7FADD8B-671E-487F-81E9-37502DE97265}" dt="2025-08-15T10:49:48.534" v="1" actId="47"/>
        <pc:sldMkLst>
          <pc:docMk/>
          <pc:sldMk cId="3988925329" sldId="355"/>
        </pc:sldMkLst>
      </pc:sldChg>
      <pc:sldChg chg="del">
        <pc:chgData name="Güler Demir" userId="51ad5cf4d1839854" providerId="LiveId" clId="{E7FADD8B-671E-487F-81E9-37502DE97265}" dt="2025-08-15T10:49:48.722" v="2" actId="47"/>
        <pc:sldMkLst>
          <pc:docMk/>
          <pc:sldMk cId="1836445543" sldId="357"/>
        </pc:sldMkLst>
      </pc:sldChg>
      <pc:sldChg chg="del">
        <pc:chgData name="Güler Demir" userId="51ad5cf4d1839854" providerId="LiveId" clId="{E7FADD8B-671E-487F-81E9-37502DE97265}" dt="2025-08-15T10:49:53.303" v="12" actId="47"/>
        <pc:sldMkLst>
          <pc:docMk/>
          <pc:sldMk cId="3326587539" sldId="358"/>
        </pc:sldMkLst>
      </pc:sldChg>
      <pc:sldChg chg="del">
        <pc:chgData name="Güler Demir" userId="51ad5cf4d1839854" providerId="LiveId" clId="{E7FADD8B-671E-487F-81E9-37502DE97265}" dt="2025-08-15T10:49:48.944" v="3" actId="47"/>
        <pc:sldMkLst>
          <pc:docMk/>
          <pc:sldMk cId="3206549798" sldId="359"/>
        </pc:sldMkLst>
      </pc:sldChg>
      <pc:sldChg chg="del">
        <pc:chgData name="Güler Demir" userId="51ad5cf4d1839854" providerId="LiveId" clId="{E7FADD8B-671E-487F-81E9-37502DE97265}" dt="2025-08-15T10:49:49.115" v="4" actId="47"/>
        <pc:sldMkLst>
          <pc:docMk/>
          <pc:sldMk cId="477918347" sldId="360"/>
        </pc:sldMkLst>
      </pc:sldChg>
      <pc:sldChg chg="addSp modSp mod">
        <pc:chgData name="Güler Demir" userId="51ad5cf4d1839854" providerId="LiveId" clId="{E7FADD8B-671E-487F-81E9-37502DE97265}" dt="2025-08-17T22:12:11.912" v="6696" actId="6549"/>
        <pc:sldMkLst>
          <pc:docMk/>
          <pc:sldMk cId="966859032" sldId="361"/>
        </pc:sldMkLst>
      </pc:sldChg>
      <pc:sldChg chg="del">
        <pc:chgData name="Güler Demir" userId="51ad5cf4d1839854" providerId="LiveId" clId="{E7FADD8B-671E-487F-81E9-37502DE97265}" dt="2025-08-15T10:49:49.475" v="6" actId="47"/>
        <pc:sldMkLst>
          <pc:docMk/>
          <pc:sldMk cId="1297508882" sldId="362"/>
        </pc:sldMkLst>
      </pc:sldChg>
      <pc:sldChg chg="del">
        <pc:chgData name="Güler Demir" userId="51ad5cf4d1839854" providerId="LiveId" clId="{E7FADD8B-671E-487F-81E9-37502DE97265}" dt="2025-08-15T10:49:49.710" v="7" actId="47"/>
        <pc:sldMkLst>
          <pc:docMk/>
          <pc:sldMk cId="739950257" sldId="363"/>
        </pc:sldMkLst>
      </pc:sldChg>
      <pc:sldChg chg="del">
        <pc:chgData name="Güler Demir" userId="51ad5cf4d1839854" providerId="LiveId" clId="{E7FADD8B-671E-487F-81E9-37502DE97265}" dt="2025-08-15T10:49:50.646" v="8" actId="47"/>
        <pc:sldMkLst>
          <pc:docMk/>
          <pc:sldMk cId="3209341733" sldId="364"/>
        </pc:sldMkLst>
      </pc:sldChg>
      <pc:sldChg chg="del">
        <pc:chgData name="Güler Demir" userId="51ad5cf4d1839854" providerId="LiveId" clId="{E7FADD8B-671E-487F-81E9-37502DE97265}" dt="2025-08-15T10:49:51.130" v="9" actId="47"/>
        <pc:sldMkLst>
          <pc:docMk/>
          <pc:sldMk cId="2284991631" sldId="365"/>
        </pc:sldMkLst>
      </pc:sldChg>
      <pc:sldChg chg="del">
        <pc:chgData name="Güler Demir" userId="51ad5cf4d1839854" providerId="LiveId" clId="{E7FADD8B-671E-487F-81E9-37502DE97265}" dt="2025-08-15T10:49:51.881" v="10" actId="47"/>
        <pc:sldMkLst>
          <pc:docMk/>
          <pc:sldMk cId="3642955903" sldId="366"/>
        </pc:sldMkLst>
      </pc:sldChg>
      <pc:sldChg chg="del">
        <pc:chgData name="Güler Demir" userId="51ad5cf4d1839854" providerId="LiveId" clId="{E7FADD8B-671E-487F-81E9-37502DE97265}" dt="2025-08-15T10:49:52.412" v="11" actId="47"/>
        <pc:sldMkLst>
          <pc:docMk/>
          <pc:sldMk cId="1781105223" sldId="367"/>
        </pc:sldMkLst>
      </pc:sldChg>
      <pc:sldChg chg="del">
        <pc:chgData name="Güler Demir" userId="51ad5cf4d1839854" providerId="LiveId" clId="{E7FADD8B-671E-487F-81E9-37502DE97265}" dt="2025-08-15T10:49:53.756" v="13" actId="47"/>
        <pc:sldMkLst>
          <pc:docMk/>
          <pc:sldMk cId="303692282" sldId="368"/>
        </pc:sldMkLst>
      </pc:sldChg>
      <pc:sldChg chg="del">
        <pc:chgData name="Güler Demir" userId="51ad5cf4d1839854" providerId="LiveId" clId="{E7FADD8B-671E-487F-81E9-37502DE97265}" dt="2025-08-15T10:49:54.356" v="14" actId="47"/>
        <pc:sldMkLst>
          <pc:docMk/>
          <pc:sldMk cId="1322629247" sldId="369"/>
        </pc:sldMkLst>
      </pc:sldChg>
      <pc:sldChg chg="del">
        <pc:chgData name="Güler Demir" userId="51ad5cf4d1839854" providerId="LiveId" clId="{E7FADD8B-671E-487F-81E9-37502DE97265}" dt="2025-08-15T10:49:54.866" v="15" actId="47"/>
        <pc:sldMkLst>
          <pc:docMk/>
          <pc:sldMk cId="2200978517" sldId="370"/>
        </pc:sldMkLst>
      </pc:sldChg>
      <pc:sldChg chg="del">
        <pc:chgData name="Güler Demir" userId="51ad5cf4d1839854" providerId="LiveId" clId="{E7FADD8B-671E-487F-81E9-37502DE97265}" dt="2025-08-15T10:49:56.052" v="17" actId="47"/>
        <pc:sldMkLst>
          <pc:docMk/>
          <pc:sldMk cId="1955639918" sldId="371"/>
        </pc:sldMkLst>
      </pc:sldChg>
      <pc:sldChg chg="del">
        <pc:chgData name="Güler Demir" userId="51ad5cf4d1839854" providerId="LiveId" clId="{E7FADD8B-671E-487F-81E9-37502DE97265}" dt="2025-08-15T10:49:57.756" v="20" actId="47"/>
        <pc:sldMkLst>
          <pc:docMk/>
          <pc:sldMk cId="1022350574" sldId="372"/>
        </pc:sldMkLst>
      </pc:sldChg>
      <pc:sldChg chg="del">
        <pc:chgData name="Güler Demir" userId="51ad5cf4d1839854" providerId="LiveId" clId="{E7FADD8B-671E-487F-81E9-37502DE97265}" dt="2025-08-15T10:49:56.741" v="18" actId="47"/>
        <pc:sldMkLst>
          <pc:docMk/>
          <pc:sldMk cId="4023507697" sldId="373"/>
        </pc:sldMkLst>
      </pc:sldChg>
      <pc:sldChg chg="del">
        <pc:chgData name="Güler Demir" userId="51ad5cf4d1839854" providerId="LiveId" clId="{E7FADD8B-671E-487F-81E9-37502DE97265}" dt="2025-08-15T10:49:57.257" v="19" actId="47"/>
        <pc:sldMkLst>
          <pc:docMk/>
          <pc:sldMk cId="4109291383" sldId="374"/>
        </pc:sldMkLst>
      </pc:sldChg>
      <pc:sldChg chg="del">
        <pc:chgData name="Güler Demir" userId="51ad5cf4d1839854" providerId="LiveId" clId="{E7FADD8B-671E-487F-81E9-37502DE97265}" dt="2025-08-15T10:49:55.381" v="16" actId="47"/>
        <pc:sldMkLst>
          <pc:docMk/>
          <pc:sldMk cId="3664831970" sldId="375"/>
        </pc:sldMkLst>
      </pc:sldChg>
      <pc:sldChg chg="modSp mod">
        <pc:chgData name="Güler Demir" userId="51ad5cf4d1839854" providerId="LiveId" clId="{E7FADD8B-671E-487F-81E9-37502DE97265}" dt="2025-08-16T01:18:36.210" v="6164"/>
        <pc:sldMkLst>
          <pc:docMk/>
          <pc:sldMk cId="2999022746" sldId="376"/>
        </pc:sldMkLst>
        <pc:spChg chg="mod">
          <ac:chgData name="Güler Demir" userId="51ad5cf4d1839854" providerId="LiveId" clId="{E7FADD8B-671E-487F-81E9-37502DE97265}" dt="2025-08-16T01:18:36.210" v="6164"/>
          <ac:spMkLst>
            <pc:docMk/>
            <pc:sldMk cId="2999022746" sldId="376"/>
            <ac:spMk id="3" creationId="{F5CCC5EB-7B78-64D0-3867-18CAB256871F}"/>
          </ac:spMkLst>
        </pc:spChg>
      </pc:sldChg>
      <pc:sldChg chg="modSp add del mod">
        <pc:chgData name="Güler Demir" userId="51ad5cf4d1839854" providerId="LiveId" clId="{E7FADD8B-671E-487F-81E9-37502DE97265}" dt="2025-08-15T21:12:04.589" v="3280" actId="2696"/>
        <pc:sldMkLst>
          <pc:docMk/>
          <pc:sldMk cId="1694166903" sldId="377"/>
        </pc:sldMkLst>
      </pc:sldChg>
      <pc:sldChg chg="addSp modSp add mod ord">
        <pc:chgData name="Güler Demir" userId="51ad5cf4d1839854" providerId="LiveId" clId="{E7FADD8B-671E-487F-81E9-37502DE97265}" dt="2025-08-15T21:13:16.939" v="3290"/>
        <pc:sldMkLst>
          <pc:docMk/>
          <pc:sldMk cId="4064700503" sldId="378"/>
        </pc:sldMkLst>
      </pc:sldChg>
      <pc:sldChg chg="addSp modSp add mod">
        <pc:chgData name="Güler Demir" userId="51ad5cf4d1839854" providerId="LiveId" clId="{E7FADD8B-671E-487F-81E9-37502DE97265}" dt="2025-08-15T21:28:58.656" v="3705" actId="115"/>
        <pc:sldMkLst>
          <pc:docMk/>
          <pc:sldMk cId="2678862114" sldId="379"/>
        </pc:sldMkLst>
      </pc:sldChg>
      <pc:sldChg chg="modSp add mod">
        <pc:chgData name="Güler Demir" userId="51ad5cf4d1839854" providerId="LiveId" clId="{E7FADD8B-671E-487F-81E9-37502DE97265}" dt="2025-08-15T21:34:05.615" v="3749" actId="6549"/>
        <pc:sldMkLst>
          <pc:docMk/>
          <pc:sldMk cId="3863032524" sldId="380"/>
        </pc:sldMkLst>
      </pc:sldChg>
      <pc:sldChg chg="modSp add del mod">
        <pc:chgData name="Güler Demir" userId="51ad5cf4d1839854" providerId="LiveId" clId="{E7FADD8B-671E-487F-81E9-37502DE97265}" dt="2025-08-15T21:33:13.826" v="3724" actId="2696"/>
        <pc:sldMkLst>
          <pc:docMk/>
          <pc:sldMk cId="4260513192" sldId="381"/>
        </pc:sldMkLst>
      </pc:sldChg>
      <pc:sldChg chg="modSp add mod">
        <pc:chgData name="Güler Demir" userId="51ad5cf4d1839854" providerId="LiveId" clId="{E7FADD8B-671E-487F-81E9-37502DE97265}" dt="2025-08-15T21:35:37.705" v="3762" actId="6549"/>
        <pc:sldMkLst>
          <pc:docMk/>
          <pc:sldMk cId="3226891460" sldId="382"/>
        </pc:sldMkLst>
      </pc:sldChg>
      <pc:sldChg chg="addSp delSp modSp add mod">
        <pc:chgData name="Güler Demir" userId="51ad5cf4d1839854" providerId="LiveId" clId="{E7FADD8B-671E-487F-81E9-37502DE97265}" dt="2025-08-17T23:02:00.195" v="6876" actId="6549"/>
        <pc:sldMkLst>
          <pc:docMk/>
          <pc:sldMk cId="274876771" sldId="383"/>
        </pc:sldMkLst>
      </pc:sldChg>
      <pc:sldChg chg="addSp modSp add del mod">
        <pc:chgData name="Güler Demir" userId="51ad5cf4d1839854" providerId="LiveId" clId="{E7FADD8B-671E-487F-81E9-37502DE97265}" dt="2025-08-16T00:04:38.331" v="5382" actId="2696"/>
        <pc:sldMkLst>
          <pc:docMk/>
          <pc:sldMk cId="249418867" sldId="384"/>
        </pc:sldMkLst>
      </pc:sldChg>
      <pc:sldChg chg="modSp add del mod">
        <pc:chgData name="Güler Demir" userId="51ad5cf4d1839854" providerId="LiveId" clId="{E7FADD8B-671E-487F-81E9-37502DE97265}" dt="2025-08-16T00:11:01.425" v="5490" actId="2696"/>
        <pc:sldMkLst>
          <pc:docMk/>
          <pc:sldMk cId="1010169476" sldId="385"/>
        </pc:sldMkLst>
      </pc:sldChg>
      <pc:sldChg chg="modSp add mod">
        <pc:chgData name="Güler Demir" userId="51ad5cf4d1839854" providerId="LiveId" clId="{E7FADD8B-671E-487F-81E9-37502DE97265}" dt="2025-08-17T22:46:57.185" v="6741" actId="6549"/>
        <pc:sldMkLst>
          <pc:docMk/>
          <pc:sldMk cId="3353997613" sldId="386"/>
        </pc:sldMkLst>
      </pc:sldChg>
      <pc:sldChg chg="modSp add mod">
        <pc:chgData name="Güler Demir" userId="51ad5cf4d1839854" providerId="LiveId" clId="{E7FADD8B-671E-487F-81E9-37502DE97265}" dt="2025-08-15T21:36:53.776" v="3785" actId="6549"/>
        <pc:sldMkLst>
          <pc:docMk/>
          <pc:sldMk cId="4188847511" sldId="387"/>
        </pc:sldMkLst>
      </pc:sldChg>
      <pc:sldChg chg="modSp add mod">
        <pc:chgData name="Güler Demir" userId="51ad5cf4d1839854" providerId="LiveId" clId="{E7FADD8B-671E-487F-81E9-37502DE97265}" dt="2025-08-15T21:38:35.964" v="3788" actId="6549"/>
        <pc:sldMkLst>
          <pc:docMk/>
          <pc:sldMk cId="1782632149" sldId="388"/>
        </pc:sldMkLst>
      </pc:sldChg>
      <pc:sldChg chg="modSp add mod">
        <pc:chgData name="Güler Demir" userId="51ad5cf4d1839854" providerId="LiveId" clId="{E7FADD8B-671E-487F-81E9-37502DE97265}" dt="2025-08-15T21:47:23.812" v="3799" actId="6549"/>
        <pc:sldMkLst>
          <pc:docMk/>
          <pc:sldMk cId="4256009144" sldId="389"/>
        </pc:sldMkLst>
      </pc:sldChg>
      <pc:sldChg chg="addSp modSp add mod">
        <pc:chgData name="Güler Demir" userId="51ad5cf4d1839854" providerId="LiveId" clId="{E7FADD8B-671E-487F-81E9-37502DE97265}" dt="2025-08-15T21:48:15.357" v="3808" actId="6549"/>
        <pc:sldMkLst>
          <pc:docMk/>
          <pc:sldMk cId="927710308" sldId="390"/>
        </pc:sldMkLst>
      </pc:sldChg>
      <pc:sldChg chg="addSp modSp add mod">
        <pc:chgData name="Güler Demir" userId="51ad5cf4d1839854" providerId="LiveId" clId="{E7FADD8B-671E-487F-81E9-37502DE97265}" dt="2025-08-17T22:47:24.159" v="6746" actId="6549"/>
        <pc:sldMkLst>
          <pc:docMk/>
          <pc:sldMk cId="4156744521" sldId="391"/>
        </pc:sldMkLst>
      </pc:sldChg>
      <pc:sldChg chg="modSp add mod">
        <pc:chgData name="Güler Demir" userId="51ad5cf4d1839854" providerId="LiveId" clId="{E7FADD8B-671E-487F-81E9-37502DE97265}" dt="2025-08-17T22:46:26.535" v="6740" actId="20577"/>
        <pc:sldMkLst>
          <pc:docMk/>
          <pc:sldMk cId="1378536951" sldId="392"/>
        </pc:sldMkLst>
      </pc:sldChg>
      <pc:sldChg chg="modSp add mod">
        <pc:chgData name="Güler Demir" userId="51ad5cf4d1839854" providerId="LiveId" clId="{E7FADD8B-671E-487F-81E9-37502DE97265}" dt="2025-08-17T23:02:06.743" v="6877" actId="6549"/>
        <pc:sldMkLst>
          <pc:docMk/>
          <pc:sldMk cId="3693290093" sldId="393"/>
        </pc:sldMkLst>
      </pc:sldChg>
      <pc:sldChg chg="modSp add mod">
        <pc:chgData name="Güler Demir" userId="51ad5cf4d1839854" providerId="LiveId" clId="{E7FADD8B-671E-487F-81E9-37502DE97265}" dt="2025-08-17T23:02:41.659" v="6897" actId="6549"/>
        <pc:sldMkLst>
          <pc:docMk/>
          <pc:sldMk cId="344865617" sldId="394"/>
        </pc:sldMkLst>
      </pc:sldChg>
      <pc:sldChg chg="addSp modSp add del mod">
        <pc:chgData name="Güler Demir" userId="51ad5cf4d1839854" providerId="LiveId" clId="{E7FADD8B-671E-487F-81E9-37502DE97265}" dt="2025-08-16T00:47:27.299" v="5921" actId="2696"/>
        <pc:sldMkLst>
          <pc:docMk/>
          <pc:sldMk cId="1394642821" sldId="395"/>
        </pc:sldMkLst>
      </pc:sldChg>
      <pc:sldChg chg="delSp modSp add del mod">
        <pc:chgData name="Güler Demir" userId="51ad5cf4d1839854" providerId="LiveId" clId="{E7FADD8B-671E-487F-81E9-37502DE97265}" dt="2025-08-17T22:31:25.846" v="6709" actId="2696"/>
        <pc:sldMkLst>
          <pc:docMk/>
          <pc:sldMk cId="2078565699" sldId="396"/>
        </pc:sldMkLst>
      </pc:sldChg>
      <pc:sldChg chg="new add del">
        <pc:chgData name="Güler Demir" userId="51ad5cf4d1839854" providerId="LiveId" clId="{E7FADD8B-671E-487F-81E9-37502DE97265}" dt="2025-08-16T00:34:54.417" v="5775" actId="2696"/>
        <pc:sldMkLst>
          <pc:docMk/>
          <pc:sldMk cId="1754585176" sldId="397"/>
        </pc:sldMkLst>
      </pc:sldChg>
      <pc:sldChg chg="addSp modSp new mod">
        <pc:chgData name="Güler Demir" userId="51ad5cf4d1839854" providerId="LiveId" clId="{E7FADD8B-671E-487F-81E9-37502DE97265}" dt="2025-08-17T22:48:39.066" v="6747" actId="6549"/>
        <pc:sldMkLst>
          <pc:docMk/>
          <pc:sldMk cId="3605840499" sldId="398"/>
        </pc:sldMkLst>
      </pc:sldChg>
      <pc:sldChg chg="addSp delSp modSp add mod">
        <pc:chgData name="Güler Demir" userId="51ad5cf4d1839854" providerId="LiveId" clId="{E7FADD8B-671E-487F-81E9-37502DE97265}" dt="2025-08-16T00:55:40.867" v="6010" actId="1076"/>
        <pc:sldMkLst>
          <pc:docMk/>
          <pc:sldMk cId="1584639155" sldId="399"/>
        </pc:sldMkLst>
      </pc:sldChg>
      <pc:sldChg chg="delSp add del mod">
        <pc:chgData name="Güler Demir" userId="51ad5cf4d1839854" providerId="LiveId" clId="{E7FADD8B-671E-487F-81E9-37502DE97265}" dt="2025-08-16T00:56:31.240" v="6013" actId="2696"/>
        <pc:sldMkLst>
          <pc:docMk/>
          <pc:sldMk cId="952399060" sldId="400"/>
        </pc:sldMkLst>
      </pc:sldChg>
      <pc:sldChg chg="delSp modSp add mod">
        <pc:chgData name="Güler Demir" userId="51ad5cf4d1839854" providerId="LiveId" clId="{E7FADD8B-671E-487F-81E9-37502DE97265}" dt="2025-08-17T22:48:56.567" v="6749" actId="6549"/>
        <pc:sldMkLst>
          <pc:docMk/>
          <pc:sldMk cId="1237254134" sldId="400"/>
        </pc:sldMkLst>
      </pc:sldChg>
      <pc:sldChg chg="addSp delSp modSp add mod">
        <pc:chgData name="Güler Demir" userId="51ad5cf4d1839854" providerId="LiveId" clId="{E7FADD8B-671E-487F-81E9-37502DE97265}" dt="2025-08-17T22:49:38.291" v="6766" actId="1076"/>
        <pc:sldMkLst>
          <pc:docMk/>
          <pc:sldMk cId="3014227812" sldId="401"/>
        </pc:sldMkLst>
      </pc:sldChg>
      <pc:sldChg chg="addSp modSp add mod">
        <pc:chgData name="Güler Demir" userId="51ad5cf4d1839854" providerId="LiveId" clId="{E7FADD8B-671E-487F-81E9-37502DE97265}" dt="2025-08-17T22:49:12.113" v="6755" actId="6549"/>
        <pc:sldMkLst>
          <pc:docMk/>
          <pc:sldMk cId="1930565321" sldId="402"/>
        </pc:sldMkLst>
      </pc:sldChg>
      <pc:sldChg chg="addSp delSp modSp add mod">
        <pc:chgData name="Güler Demir" userId="51ad5cf4d1839854" providerId="LiveId" clId="{E7FADD8B-671E-487F-81E9-37502DE97265}" dt="2025-08-17T22:49:15.551" v="6760" actId="6549"/>
        <pc:sldMkLst>
          <pc:docMk/>
          <pc:sldMk cId="3891395488" sldId="403"/>
        </pc:sldMkLst>
      </pc:sldChg>
      <pc:sldChg chg="addSp delSp modSp add mod">
        <pc:chgData name="Güler Demir" userId="51ad5cf4d1839854" providerId="LiveId" clId="{E7FADD8B-671E-487F-81E9-37502DE97265}" dt="2025-08-17T22:49:21.427" v="6765" actId="6549"/>
        <pc:sldMkLst>
          <pc:docMk/>
          <pc:sldMk cId="83743952" sldId="404"/>
        </pc:sldMkLst>
      </pc:sldChg>
      <pc:sldChg chg="delSp modSp add mod">
        <pc:chgData name="Güler Demir" userId="51ad5cf4d1839854" providerId="LiveId" clId="{E7FADD8B-671E-487F-81E9-37502DE97265}" dt="2025-08-17T22:50:30.957" v="6770" actId="6549"/>
        <pc:sldMkLst>
          <pc:docMk/>
          <pc:sldMk cId="38910796" sldId="405"/>
        </pc:sldMkLst>
      </pc:sldChg>
      <pc:sldChg chg="addSp modSp add mod">
        <pc:chgData name="Güler Demir" userId="51ad5cf4d1839854" providerId="LiveId" clId="{E7FADD8B-671E-487F-81E9-37502DE97265}" dt="2025-08-16T01:35:33.872" v="6436" actId="14100"/>
        <pc:sldMkLst>
          <pc:docMk/>
          <pc:sldMk cId="582218757" sldId="406"/>
        </pc:sldMkLst>
      </pc:sldChg>
      <pc:sldChg chg="modSp add mod">
        <pc:chgData name="Güler Demir" userId="51ad5cf4d1839854" providerId="LiveId" clId="{E7FADD8B-671E-487F-81E9-37502DE97265}" dt="2025-08-17T23:13:09.128" v="7122" actId="6549"/>
        <pc:sldMkLst>
          <pc:docMk/>
          <pc:sldMk cId="3599783473" sldId="407"/>
        </pc:sldMkLst>
      </pc:sldChg>
      <pc:sldChg chg="delSp add del mod">
        <pc:chgData name="Güler Demir" userId="51ad5cf4d1839854" providerId="LiveId" clId="{E7FADD8B-671E-487F-81E9-37502DE97265}" dt="2025-08-16T01:39:44.811" v="6472" actId="2696"/>
        <pc:sldMkLst>
          <pc:docMk/>
          <pc:sldMk cId="269309150" sldId="408"/>
        </pc:sldMkLst>
      </pc:sldChg>
      <pc:sldChg chg="addSp delSp modSp new mod modClrScheme chgLayout">
        <pc:chgData name="Güler Demir" userId="51ad5cf4d1839854" providerId="LiveId" clId="{E7FADD8B-671E-487F-81E9-37502DE97265}" dt="2025-08-17T22:51:17.122" v="6781" actId="14100"/>
        <pc:sldMkLst>
          <pc:docMk/>
          <pc:sldMk cId="3908440126" sldId="408"/>
        </pc:sldMkLst>
      </pc:sldChg>
      <pc:sldChg chg="addSp delSp modSp add mod">
        <pc:chgData name="Güler Demir" userId="51ad5cf4d1839854" providerId="LiveId" clId="{E7FADD8B-671E-487F-81E9-37502DE97265}" dt="2025-08-17T22:51:14.497" v="6779" actId="20577"/>
        <pc:sldMkLst>
          <pc:docMk/>
          <pc:sldMk cId="1356892027" sldId="409"/>
        </pc:sldMkLst>
      </pc:sldChg>
      <pc:sldChg chg="new del">
        <pc:chgData name="Güler Demir" userId="51ad5cf4d1839854" providerId="LiveId" clId="{E7FADD8B-671E-487F-81E9-37502DE97265}" dt="2025-08-16T01:52:18.471" v="6592" actId="680"/>
        <pc:sldMkLst>
          <pc:docMk/>
          <pc:sldMk cId="2527259221" sldId="410"/>
        </pc:sldMkLst>
      </pc:sldChg>
      <pc:sldChg chg="new del">
        <pc:chgData name="Güler Demir" userId="51ad5cf4d1839854" providerId="LiveId" clId="{E7FADD8B-671E-487F-81E9-37502DE97265}" dt="2025-08-16T01:58:47.236" v="6690" actId="2696"/>
        <pc:sldMkLst>
          <pc:docMk/>
          <pc:sldMk cId="4148936812" sldId="410"/>
        </pc:sldMkLst>
      </pc:sldChg>
      <pc:sldChg chg="addSp delSp modSp add mod">
        <pc:chgData name="Güler Demir" userId="51ad5cf4d1839854" providerId="LiveId" clId="{E7FADD8B-671E-487F-81E9-37502DE97265}" dt="2025-08-17T22:51:42.692" v="6783" actId="6549"/>
        <pc:sldMkLst>
          <pc:docMk/>
          <pc:sldMk cId="2026478425" sldId="411"/>
        </pc:sldMkLst>
      </pc:sldChg>
    </pc:docChg>
  </pc:docChgLst>
  <pc:docChgLst>
    <pc:chgData name="Güler Demir" userId="51ad5cf4d1839854" providerId="LiveId" clId="{7B256479-6558-42F2-901B-27D39DFB7D92}"/>
    <pc:docChg chg="undo redo custSel addSld delSld modSld sldOrd">
      <pc:chgData name="Güler Demir" userId="51ad5cf4d1839854" providerId="LiveId" clId="{7B256479-6558-42F2-901B-27D39DFB7D92}" dt="2025-08-14T20:12:10.700" v="14167" actId="6549"/>
      <pc:docMkLst>
        <pc:docMk/>
      </pc:docMkLst>
      <pc:sldChg chg="modSp mod">
        <pc:chgData name="Güler Demir" userId="51ad5cf4d1839854" providerId="LiveId" clId="{7B256479-6558-42F2-901B-27D39DFB7D92}" dt="2025-08-13T09:28:18.728" v="120" actId="1076"/>
        <pc:sldMkLst>
          <pc:docMk/>
          <pc:sldMk cId="951358384" sldId="256"/>
        </pc:sldMkLst>
        <pc:spChg chg="mod">
          <ac:chgData name="Güler Demir" userId="51ad5cf4d1839854" providerId="LiveId" clId="{7B256479-6558-42F2-901B-27D39DFB7D92}" dt="2025-08-13T09:28:18.728" v="120" actId="1076"/>
          <ac:spMkLst>
            <pc:docMk/>
            <pc:sldMk cId="951358384" sldId="256"/>
            <ac:spMk id="2" creationId="{00000000-0000-0000-0000-000000000000}"/>
          </ac:spMkLst>
        </pc:spChg>
      </pc:sldChg>
      <pc:sldChg chg="modSp mod ord">
        <pc:chgData name="Güler Demir" userId="51ad5cf4d1839854" providerId="LiveId" clId="{7B256479-6558-42F2-901B-27D39DFB7D92}" dt="2025-08-14T19:31:31.331" v="13155" actId="6549"/>
        <pc:sldMkLst>
          <pc:docMk/>
          <pc:sldMk cId="4088613481" sldId="268"/>
        </pc:sldMkLst>
      </pc:sldChg>
      <pc:sldChg chg="modSp mod">
        <pc:chgData name="Güler Demir" userId="51ad5cf4d1839854" providerId="LiveId" clId="{7B256479-6558-42F2-901B-27D39DFB7D92}" dt="2025-08-14T20:12:05.731" v="14165" actId="6549"/>
        <pc:sldMkLst>
          <pc:docMk/>
          <pc:sldMk cId="1079201827" sldId="284"/>
        </pc:sldMkLst>
      </pc:sldChg>
      <pc:sldChg chg="del">
        <pc:chgData name="Güler Demir" userId="51ad5cf4d1839854" providerId="LiveId" clId="{7B256479-6558-42F2-901B-27D39DFB7D92}" dt="2025-08-13T09:20:33.281" v="21" actId="47"/>
        <pc:sldMkLst>
          <pc:docMk/>
          <pc:sldMk cId="4106094388" sldId="310"/>
        </pc:sldMkLst>
      </pc:sldChg>
      <pc:sldChg chg="del">
        <pc:chgData name="Güler Demir" userId="51ad5cf4d1839854" providerId="LiveId" clId="{7B256479-6558-42F2-901B-27D39DFB7D92}" dt="2025-08-13T09:20:29.465" v="9" actId="47"/>
        <pc:sldMkLst>
          <pc:docMk/>
          <pc:sldMk cId="448615329" sldId="329"/>
        </pc:sldMkLst>
      </pc:sldChg>
      <pc:sldChg chg="modSp mod">
        <pc:chgData name="Güler Demir" userId="51ad5cf4d1839854" providerId="LiveId" clId="{7B256479-6558-42F2-901B-27D39DFB7D92}" dt="2025-08-14T19:17:15.003" v="12898" actId="6549"/>
        <pc:sldMkLst>
          <pc:docMk/>
          <pc:sldMk cId="2306555217" sldId="330"/>
        </pc:sldMkLst>
        <pc:spChg chg="mod">
          <ac:chgData name="Güler Demir" userId="51ad5cf4d1839854" providerId="LiveId" clId="{7B256479-6558-42F2-901B-27D39DFB7D92}" dt="2025-08-14T19:17:15.003" v="12898" actId="6549"/>
          <ac:spMkLst>
            <pc:docMk/>
            <pc:sldMk cId="2306555217" sldId="330"/>
            <ac:spMk id="3" creationId="{ACA9E647-A8E4-BF72-FAF4-B8254E08AAAB}"/>
          </ac:spMkLst>
        </pc:spChg>
      </pc:sldChg>
      <pc:sldChg chg="del">
        <pc:chgData name="Güler Demir" userId="51ad5cf4d1839854" providerId="LiveId" clId="{7B256479-6558-42F2-901B-27D39DFB7D92}" dt="2025-08-13T09:20:30.314" v="12" actId="47"/>
        <pc:sldMkLst>
          <pc:docMk/>
          <pc:sldMk cId="3561314463" sldId="332"/>
        </pc:sldMkLst>
      </pc:sldChg>
      <pc:sldChg chg="del">
        <pc:chgData name="Güler Demir" userId="51ad5cf4d1839854" providerId="LiveId" clId="{7B256479-6558-42F2-901B-27D39DFB7D92}" dt="2025-08-13T09:20:30.582" v="13" actId="47"/>
        <pc:sldMkLst>
          <pc:docMk/>
          <pc:sldMk cId="2518055674" sldId="333"/>
        </pc:sldMkLst>
      </pc:sldChg>
      <pc:sldChg chg="del">
        <pc:chgData name="Güler Demir" userId="51ad5cf4d1839854" providerId="LiveId" clId="{7B256479-6558-42F2-901B-27D39DFB7D92}" dt="2025-08-13T09:20:30.822" v="14" actId="47"/>
        <pc:sldMkLst>
          <pc:docMk/>
          <pc:sldMk cId="3418882547" sldId="335"/>
        </pc:sldMkLst>
      </pc:sldChg>
      <pc:sldChg chg="del">
        <pc:chgData name="Güler Demir" userId="51ad5cf4d1839854" providerId="LiveId" clId="{7B256479-6558-42F2-901B-27D39DFB7D92}" dt="2025-08-13T09:20:31.768" v="17" actId="47"/>
        <pc:sldMkLst>
          <pc:docMk/>
          <pc:sldMk cId="4013269505" sldId="336"/>
        </pc:sldMkLst>
      </pc:sldChg>
      <pc:sldChg chg="del">
        <pc:chgData name="Güler Demir" userId="51ad5cf4d1839854" providerId="LiveId" clId="{7B256479-6558-42F2-901B-27D39DFB7D92}" dt="2025-08-13T09:20:31.062" v="15" actId="47"/>
        <pc:sldMkLst>
          <pc:docMk/>
          <pc:sldMk cId="511487410" sldId="337"/>
        </pc:sldMkLst>
      </pc:sldChg>
      <pc:sldChg chg="del">
        <pc:chgData name="Güler Demir" userId="51ad5cf4d1839854" providerId="LiveId" clId="{7B256479-6558-42F2-901B-27D39DFB7D92}" dt="2025-08-13T09:20:32.049" v="18" actId="47"/>
        <pc:sldMkLst>
          <pc:docMk/>
          <pc:sldMk cId="575766008" sldId="338"/>
        </pc:sldMkLst>
      </pc:sldChg>
      <pc:sldChg chg="del">
        <pc:chgData name="Güler Demir" userId="51ad5cf4d1839854" providerId="LiveId" clId="{7B256479-6558-42F2-901B-27D39DFB7D92}" dt="2025-08-13T09:20:32.486" v="19" actId="47"/>
        <pc:sldMkLst>
          <pc:docMk/>
          <pc:sldMk cId="1789449300" sldId="339"/>
        </pc:sldMkLst>
      </pc:sldChg>
      <pc:sldChg chg="del">
        <pc:chgData name="Güler Demir" userId="51ad5cf4d1839854" providerId="LiveId" clId="{7B256479-6558-42F2-901B-27D39DFB7D92}" dt="2025-08-13T09:20:31.322" v="16" actId="47"/>
        <pc:sldMkLst>
          <pc:docMk/>
          <pc:sldMk cId="781979098" sldId="340"/>
        </pc:sldMkLst>
      </pc:sldChg>
      <pc:sldChg chg="del">
        <pc:chgData name="Güler Demir" userId="51ad5cf4d1839854" providerId="LiveId" clId="{7B256479-6558-42F2-901B-27D39DFB7D92}" dt="2025-08-13T09:20:30.016" v="11" actId="47"/>
        <pc:sldMkLst>
          <pc:docMk/>
          <pc:sldMk cId="4208370532" sldId="342"/>
        </pc:sldMkLst>
      </pc:sldChg>
      <pc:sldChg chg="del">
        <pc:chgData name="Güler Demir" userId="51ad5cf4d1839854" providerId="LiveId" clId="{7B256479-6558-42F2-901B-27D39DFB7D92}" dt="2025-08-13T09:20:29.733" v="10" actId="47"/>
        <pc:sldMkLst>
          <pc:docMk/>
          <pc:sldMk cId="709623167" sldId="343"/>
        </pc:sldMkLst>
      </pc:sldChg>
      <pc:sldChg chg="del">
        <pc:chgData name="Güler Demir" userId="51ad5cf4d1839854" providerId="LiveId" clId="{7B256479-6558-42F2-901B-27D39DFB7D92}" dt="2025-08-13T09:20:32.930" v="20" actId="47"/>
        <pc:sldMkLst>
          <pc:docMk/>
          <pc:sldMk cId="691455220" sldId="344"/>
        </pc:sldMkLst>
      </pc:sldChg>
      <pc:sldChg chg="del">
        <pc:chgData name="Güler Demir" userId="51ad5cf4d1839854" providerId="LiveId" clId="{7B256479-6558-42F2-901B-27D39DFB7D92}" dt="2025-08-13T09:20:28.114" v="4" actId="47"/>
        <pc:sldMkLst>
          <pc:docMk/>
          <pc:sldMk cId="1359440932" sldId="345"/>
        </pc:sldMkLst>
      </pc:sldChg>
      <pc:sldChg chg="del">
        <pc:chgData name="Güler Demir" userId="51ad5cf4d1839854" providerId="LiveId" clId="{7B256479-6558-42F2-901B-27D39DFB7D92}" dt="2025-08-13T09:20:28.600" v="5" actId="47"/>
        <pc:sldMkLst>
          <pc:docMk/>
          <pc:sldMk cId="3302968798" sldId="346"/>
        </pc:sldMkLst>
      </pc:sldChg>
      <pc:sldChg chg="del">
        <pc:chgData name="Güler Demir" userId="51ad5cf4d1839854" providerId="LiveId" clId="{7B256479-6558-42F2-901B-27D39DFB7D92}" dt="2025-08-13T09:20:29.041" v="7" actId="47"/>
        <pc:sldMkLst>
          <pc:docMk/>
          <pc:sldMk cId="833972169" sldId="347"/>
        </pc:sldMkLst>
      </pc:sldChg>
      <pc:sldChg chg="del">
        <pc:chgData name="Güler Demir" userId="51ad5cf4d1839854" providerId="LiveId" clId="{7B256479-6558-42F2-901B-27D39DFB7D92}" dt="2025-08-13T09:20:28.854" v="6" actId="47"/>
        <pc:sldMkLst>
          <pc:docMk/>
          <pc:sldMk cId="680549128" sldId="349"/>
        </pc:sldMkLst>
      </pc:sldChg>
      <pc:sldChg chg="del">
        <pc:chgData name="Güler Demir" userId="51ad5cf4d1839854" providerId="LiveId" clId="{7B256479-6558-42F2-901B-27D39DFB7D92}" dt="2025-08-13T09:20:29.246" v="8" actId="47"/>
        <pc:sldMkLst>
          <pc:docMk/>
          <pc:sldMk cId="1878118929" sldId="350"/>
        </pc:sldMkLst>
      </pc:sldChg>
      <pc:sldChg chg="modSp mod">
        <pc:chgData name="Güler Demir" userId="51ad5cf4d1839854" providerId="LiveId" clId="{7B256479-6558-42F2-901B-27D39DFB7D92}" dt="2025-08-14T19:14:31.263" v="12869" actId="6549"/>
        <pc:sldMkLst>
          <pc:docMk/>
          <pc:sldMk cId="1624100728" sldId="351"/>
        </pc:sldMkLst>
        <pc:spChg chg="mod">
          <ac:chgData name="Güler Demir" userId="51ad5cf4d1839854" providerId="LiveId" clId="{7B256479-6558-42F2-901B-27D39DFB7D92}" dt="2025-08-14T19:14:31.263" v="12869" actId="6549"/>
          <ac:spMkLst>
            <pc:docMk/>
            <pc:sldMk cId="1624100728" sldId="351"/>
            <ac:spMk id="3" creationId="{9557F241-F720-16A0-2E1D-01E4FCB221DB}"/>
          </ac:spMkLst>
        </pc:spChg>
      </pc:sldChg>
      <pc:sldChg chg="modSp mod">
        <pc:chgData name="Güler Demir" userId="51ad5cf4d1839854" providerId="LiveId" clId="{7B256479-6558-42F2-901B-27D39DFB7D92}" dt="2025-08-14T19:16:52.586" v="12897" actId="14100"/>
        <pc:sldMkLst>
          <pc:docMk/>
          <pc:sldMk cId="286806949" sldId="352"/>
        </pc:sldMkLst>
      </pc:sldChg>
      <pc:sldChg chg="addSp modSp add del mod">
        <pc:chgData name="Güler Demir" userId="51ad5cf4d1839854" providerId="LiveId" clId="{7B256479-6558-42F2-901B-27D39DFB7D92}" dt="2025-08-14T20:01:46.555" v="13887" actId="2696"/>
        <pc:sldMkLst>
          <pc:docMk/>
          <pc:sldMk cId="1888997754" sldId="353"/>
        </pc:sldMkLst>
      </pc:sldChg>
      <pc:sldChg chg="addSp modSp add mod">
        <pc:chgData name="Güler Demir" userId="51ad5cf4d1839854" providerId="LiveId" clId="{7B256479-6558-42F2-901B-27D39DFB7D92}" dt="2025-08-14T11:31:46.024" v="6257" actId="1076"/>
        <pc:sldMkLst>
          <pc:docMk/>
          <pc:sldMk cId="1777785265" sldId="354"/>
        </pc:sldMkLst>
      </pc:sldChg>
      <pc:sldChg chg="addSp modSp add mod">
        <pc:chgData name="Güler Demir" userId="51ad5cf4d1839854" providerId="LiveId" clId="{7B256479-6558-42F2-901B-27D39DFB7D92}" dt="2025-08-14T19:21:56.608" v="12988" actId="20577"/>
        <pc:sldMkLst>
          <pc:docMk/>
          <pc:sldMk cId="3988925329" sldId="355"/>
        </pc:sldMkLst>
      </pc:sldChg>
      <pc:sldChg chg="modSp add del mod">
        <pc:chgData name="Güler Demir" userId="51ad5cf4d1839854" providerId="LiveId" clId="{7B256479-6558-42F2-901B-27D39DFB7D92}" dt="2025-08-14T09:56:12.638" v="4602" actId="2696"/>
        <pc:sldMkLst>
          <pc:docMk/>
          <pc:sldMk cId="3792709274" sldId="356"/>
        </pc:sldMkLst>
      </pc:sldChg>
      <pc:sldChg chg="addSp modSp add mod">
        <pc:chgData name="Güler Demir" userId="51ad5cf4d1839854" providerId="LiveId" clId="{7B256479-6558-42F2-901B-27D39DFB7D92}" dt="2025-08-14T19:23:32.272" v="13005"/>
        <pc:sldMkLst>
          <pc:docMk/>
          <pc:sldMk cId="1836445543" sldId="357"/>
        </pc:sldMkLst>
      </pc:sldChg>
      <pc:sldChg chg="modSp add mod">
        <pc:chgData name="Güler Demir" userId="51ad5cf4d1839854" providerId="LiveId" clId="{7B256479-6558-42F2-901B-27D39DFB7D92}" dt="2025-08-14T19:04:34.711" v="12727" actId="20577"/>
        <pc:sldMkLst>
          <pc:docMk/>
          <pc:sldMk cId="3326587539" sldId="358"/>
        </pc:sldMkLst>
      </pc:sldChg>
      <pc:sldChg chg="modSp add mod">
        <pc:chgData name="Güler Demir" userId="51ad5cf4d1839854" providerId="LiveId" clId="{7B256479-6558-42F2-901B-27D39DFB7D92}" dt="2025-08-14T19:26:28.732" v="13037" actId="20577"/>
        <pc:sldMkLst>
          <pc:docMk/>
          <pc:sldMk cId="3206549798" sldId="359"/>
        </pc:sldMkLst>
      </pc:sldChg>
      <pc:sldChg chg="addSp delSp modSp add mod">
        <pc:chgData name="Güler Demir" userId="51ad5cf4d1839854" providerId="LiveId" clId="{7B256479-6558-42F2-901B-27D39DFB7D92}" dt="2025-08-14T20:01:01.999" v="13886" actId="1076"/>
        <pc:sldMkLst>
          <pc:docMk/>
          <pc:sldMk cId="477918347" sldId="360"/>
        </pc:sldMkLst>
      </pc:sldChg>
      <pc:sldChg chg="add del">
        <pc:chgData name="Güler Demir" userId="51ad5cf4d1839854" providerId="LiveId" clId="{7B256479-6558-42F2-901B-27D39DFB7D92}" dt="2025-08-14T09:42:15.237" v="4403" actId="2696"/>
        <pc:sldMkLst>
          <pc:docMk/>
          <pc:sldMk cId="1215407814" sldId="360"/>
        </pc:sldMkLst>
      </pc:sldChg>
      <pc:sldChg chg="modSp add mod">
        <pc:chgData name="Güler Demir" userId="51ad5cf4d1839854" providerId="LiveId" clId="{7B256479-6558-42F2-901B-27D39DFB7D92}" dt="2025-08-14T19:22:32.885" v="12990" actId="6549"/>
        <pc:sldMkLst>
          <pc:docMk/>
          <pc:sldMk cId="966859032" sldId="361"/>
        </pc:sldMkLst>
      </pc:sldChg>
      <pc:sldChg chg="modSp add mod">
        <pc:chgData name="Güler Demir" userId="51ad5cf4d1839854" providerId="LiveId" clId="{7B256479-6558-42F2-901B-27D39DFB7D92}" dt="2025-08-14T19:32:20.389" v="13158" actId="6549"/>
        <pc:sldMkLst>
          <pc:docMk/>
          <pc:sldMk cId="1297508882" sldId="362"/>
        </pc:sldMkLst>
      </pc:sldChg>
      <pc:sldChg chg="modSp add mod">
        <pc:chgData name="Güler Demir" userId="51ad5cf4d1839854" providerId="LiveId" clId="{7B256479-6558-42F2-901B-27D39DFB7D92}" dt="2025-08-14T19:33:19.591" v="13168" actId="6549"/>
        <pc:sldMkLst>
          <pc:docMk/>
          <pc:sldMk cId="739950257" sldId="363"/>
        </pc:sldMkLst>
      </pc:sldChg>
      <pc:sldChg chg="modSp add mod">
        <pc:chgData name="Güler Demir" userId="51ad5cf4d1839854" providerId="LiveId" clId="{7B256479-6558-42F2-901B-27D39DFB7D92}" dt="2025-08-14T19:37:40.938" v="13390" actId="20577"/>
        <pc:sldMkLst>
          <pc:docMk/>
          <pc:sldMk cId="3209341733" sldId="364"/>
        </pc:sldMkLst>
      </pc:sldChg>
      <pc:sldChg chg="modSp add mod">
        <pc:chgData name="Güler Demir" userId="51ad5cf4d1839854" providerId="LiveId" clId="{7B256479-6558-42F2-901B-27D39DFB7D92}" dt="2025-08-14T19:43:56.957" v="13604" actId="6549"/>
        <pc:sldMkLst>
          <pc:docMk/>
          <pc:sldMk cId="2284991631" sldId="365"/>
        </pc:sldMkLst>
      </pc:sldChg>
      <pc:sldChg chg="addSp modSp add mod">
        <pc:chgData name="Güler Demir" userId="51ad5cf4d1839854" providerId="LiveId" clId="{7B256479-6558-42F2-901B-27D39DFB7D92}" dt="2025-08-14T19:45:17.055" v="13607" actId="6549"/>
        <pc:sldMkLst>
          <pc:docMk/>
          <pc:sldMk cId="3642955903" sldId="366"/>
        </pc:sldMkLst>
      </pc:sldChg>
      <pc:sldChg chg="modSp add mod">
        <pc:chgData name="Güler Demir" userId="51ad5cf4d1839854" providerId="LiveId" clId="{7B256479-6558-42F2-901B-27D39DFB7D92}" dt="2025-08-14T14:16:09.700" v="8914" actId="20577"/>
        <pc:sldMkLst>
          <pc:docMk/>
          <pc:sldMk cId="1781105223" sldId="367"/>
        </pc:sldMkLst>
      </pc:sldChg>
      <pc:sldChg chg="modSp add mod">
        <pc:chgData name="Güler Demir" userId="51ad5cf4d1839854" providerId="LiveId" clId="{7B256479-6558-42F2-901B-27D39DFB7D92}" dt="2025-08-14T19:51:05.806" v="13651" actId="6549"/>
        <pc:sldMkLst>
          <pc:docMk/>
          <pc:sldMk cId="303692282" sldId="368"/>
        </pc:sldMkLst>
      </pc:sldChg>
      <pc:sldChg chg="modSp add mod">
        <pc:chgData name="Güler Demir" userId="51ad5cf4d1839854" providerId="LiveId" clId="{7B256479-6558-42F2-901B-27D39DFB7D92}" dt="2025-08-14T19:52:11.398" v="13669" actId="14100"/>
        <pc:sldMkLst>
          <pc:docMk/>
          <pc:sldMk cId="1322629247" sldId="369"/>
        </pc:sldMkLst>
      </pc:sldChg>
      <pc:sldChg chg="modSp add mod">
        <pc:chgData name="Güler Demir" userId="51ad5cf4d1839854" providerId="LiveId" clId="{7B256479-6558-42F2-901B-27D39DFB7D92}" dt="2025-08-14T19:55:07.773" v="13692" actId="6549"/>
        <pc:sldMkLst>
          <pc:docMk/>
          <pc:sldMk cId="2200978517" sldId="370"/>
        </pc:sldMkLst>
      </pc:sldChg>
      <pc:sldChg chg="addSp modSp add mod">
        <pc:chgData name="Güler Demir" userId="51ad5cf4d1839854" providerId="LiveId" clId="{7B256479-6558-42F2-901B-27D39DFB7D92}" dt="2025-08-14T20:04:19.676" v="13946" actId="20577"/>
        <pc:sldMkLst>
          <pc:docMk/>
          <pc:sldMk cId="1955639918" sldId="371"/>
        </pc:sldMkLst>
      </pc:sldChg>
      <pc:sldChg chg="modSp add mod">
        <pc:chgData name="Güler Demir" userId="51ad5cf4d1839854" providerId="LiveId" clId="{7B256479-6558-42F2-901B-27D39DFB7D92}" dt="2025-08-14T20:10:03.650" v="14164" actId="6549"/>
        <pc:sldMkLst>
          <pc:docMk/>
          <pc:sldMk cId="1022350574" sldId="372"/>
        </pc:sldMkLst>
      </pc:sldChg>
      <pc:sldChg chg="addSp delSp modSp add mod">
        <pc:chgData name="Güler Demir" userId="51ad5cf4d1839854" providerId="LiveId" clId="{7B256479-6558-42F2-901B-27D39DFB7D92}" dt="2025-08-14T20:04:31.929" v="13947" actId="6549"/>
        <pc:sldMkLst>
          <pc:docMk/>
          <pc:sldMk cId="4023507697" sldId="373"/>
        </pc:sldMkLst>
      </pc:sldChg>
      <pc:sldChg chg="modSp add mod ord">
        <pc:chgData name="Güler Demir" userId="51ad5cf4d1839854" providerId="LiveId" clId="{7B256479-6558-42F2-901B-27D39DFB7D92}" dt="2025-08-14T20:08:26.284" v="14132" actId="14100"/>
        <pc:sldMkLst>
          <pc:docMk/>
          <pc:sldMk cId="4109291383" sldId="374"/>
        </pc:sldMkLst>
      </pc:sldChg>
      <pc:sldChg chg="modSp add mod">
        <pc:chgData name="Güler Demir" userId="51ad5cf4d1839854" providerId="LiveId" clId="{7B256479-6558-42F2-901B-27D39DFB7D92}" dt="2025-08-14T19:55:22.699" v="13694" actId="14100"/>
        <pc:sldMkLst>
          <pc:docMk/>
          <pc:sldMk cId="3664831970" sldId="375"/>
        </pc:sldMkLst>
      </pc:sldChg>
      <pc:sldChg chg="modSp add mod">
        <pc:chgData name="Güler Demir" userId="51ad5cf4d1839854" providerId="LiveId" clId="{7B256479-6558-42F2-901B-27D39DFB7D92}" dt="2025-08-14T20:12:10.700" v="14167" actId="6549"/>
        <pc:sldMkLst>
          <pc:docMk/>
          <pc:sldMk cId="2999022746" sldId="376"/>
        </pc:sldMkLst>
        <pc:spChg chg="mod">
          <ac:chgData name="Güler Demir" userId="51ad5cf4d1839854" providerId="LiveId" clId="{7B256479-6558-42F2-901B-27D39DFB7D92}" dt="2025-08-14T20:12:10.700" v="14167" actId="6549"/>
          <ac:spMkLst>
            <pc:docMk/>
            <pc:sldMk cId="2999022746" sldId="376"/>
            <ac:spMk id="3" creationId="{F5CCC5EB-7B78-64D0-3867-18CAB256871F}"/>
          </ac:spMkLst>
        </pc:spChg>
      </pc:sldChg>
    </pc:docChg>
  </pc:docChgLst>
  <pc:docChgLst>
    <pc:chgData name="Güler Demir" userId="51ad5cf4d1839854" providerId="LiveId" clId="{D461E2C1-A952-4547-BF4A-CA868636AA9C}"/>
    <pc:docChg chg="undo custSel addSld delSld modSld sldOrd">
      <pc:chgData name="Güler Demir" userId="51ad5cf4d1839854" providerId="LiveId" clId="{D461E2C1-A952-4547-BF4A-CA868636AA9C}" dt="2025-08-07T14:18:48.561" v="2689" actId="20577"/>
      <pc:docMkLst>
        <pc:docMk/>
      </pc:docMkLst>
      <pc:sldChg chg="modSp mod">
        <pc:chgData name="Güler Demir" userId="51ad5cf4d1839854" providerId="LiveId" clId="{D461E2C1-A952-4547-BF4A-CA868636AA9C}" dt="2025-08-07T14:09:00.093" v="2572" actId="6549"/>
        <pc:sldMkLst>
          <pc:docMk/>
          <pc:sldMk cId="951358384" sldId="256"/>
        </pc:sldMkLst>
        <pc:spChg chg="mod">
          <ac:chgData name="Güler Demir" userId="51ad5cf4d1839854" providerId="LiveId" clId="{D461E2C1-A952-4547-BF4A-CA868636AA9C}" dt="2025-08-07T14:09:00.093" v="2572" actId="6549"/>
          <ac:spMkLst>
            <pc:docMk/>
            <pc:sldMk cId="951358384" sldId="256"/>
            <ac:spMk id="2" creationId="{00000000-0000-0000-0000-000000000000}"/>
          </ac:spMkLst>
        </pc:spChg>
      </pc:sldChg>
      <pc:sldChg chg="modSp mod">
        <pc:chgData name="Güler Demir" userId="51ad5cf4d1839854" providerId="LiveId" clId="{D461E2C1-A952-4547-BF4A-CA868636AA9C}" dt="2025-08-07T14:16:55.043" v="2675" actId="20577"/>
        <pc:sldMkLst>
          <pc:docMk/>
          <pc:sldMk cId="4088613481" sldId="268"/>
        </pc:sldMkLst>
      </pc:sldChg>
      <pc:sldChg chg="modSp mod">
        <pc:chgData name="Güler Demir" userId="51ad5cf4d1839854" providerId="LiveId" clId="{D461E2C1-A952-4547-BF4A-CA868636AA9C}" dt="2025-08-03T20:57:56.230" v="2400" actId="255"/>
        <pc:sldMkLst>
          <pc:docMk/>
          <pc:sldMk cId="1079201827" sldId="284"/>
        </pc:sldMkLst>
      </pc:sldChg>
      <pc:sldChg chg="del">
        <pc:chgData name="Güler Demir" userId="51ad5cf4d1839854" providerId="LiveId" clId="{D461E2C1-A952-4547-BF4A-CA868636AA9C}" dt="2025-08-03T18:17:58.018" v="1" actId="47"/>
        <pc:sldMkLst>
          <pc:docMk/>
          <pc:sldMk cId="509448299" sldId="285"/>
        </pc:sldMkLst>
      </pc:sldChg>
      <pc:sldChg chg="del">
        <pc:chgData name="Güler Demir" userId="51ad5cf4d1839854" providerId="LiveId" clId="{D461E2C1-A952-4547-BF4A-CA868636AA9C}" dt="2025-08-03T18:17:58.227" v="2" actId="47"/>
        <pc:sldMkLst>
          <pc:docMk/>
          <pc:sldMk cId="184108939" sldId="286"/>
        </pc:sldMkLst>
      </pc:sldChg>
      <pc:sldChg chg="del">
        <pc:chgData name="Güler Demir" userId="51ad5cf4d1839854" providerId="LiveId" clId="{D461E2C1-A952-4547-BF4A-CA868636AA9C}" dt="2025-08-03T18:17:58.437" v="3" actId="47"/>
        <pc:sldMkLst>
          <pc:docMk/>
          <pc:sldMk cId="2119877421" sldId="287"/>
        </pc:sldMkLst>
      </pc:sldChg>
      <pc:sldChg chg="del">
        <pc:chgData name="Güler Demir" userId="51ad5cf4d1839854" providerId="LiveId" clId="{D461E2C1-A952-4547-BF4A-CA868636AA9C}" dt="2025-08-03T18:17:58.802" v="5" actId="47"/>
        <pc:sldMkLst>
          <pc:docMk/>
          <pc:sldMk cId="638818489" sldId="288"/>
        </pc:sldMkLst>
      </pc:sldChg>
      <pc:sldChg chg="del">
        <pc:chgData name="Güler Demir" userId="51ad5cf4d1839854" providerId="LiveId" clId="{D461E2C1-A952-4547-BF4A-CA868636AA9C}" dt="2025-08-03T18:17:58.625" v="4" actId="47"/>
        <pc:sldMkLst>
          <pc:docMk/>
          <pc:sldMk cId="3860268725" sldId="290"/>
        </pc:sldMkLst>
      </pc:sldChg>
      <pc:sldChg chg="del">
        <pc:chgData name="Güler Demir" userId="51ad5cf4d1839854" providerId="LiveId" clId="{D461E2C1-A952-4547-BF4A-CA868636AA9C}" dt="2025-08-03T18:17:59.018" v="6" actId="47"/>
        <pc:sldMkLst>
          <pc:docMk/>
          <pc:sldMk cId="138206964" sldId="293"/>
        </pc:sldMkLst>
      </pc:sldChg>
      <pc:sldChg chg="del">
        <pc:chgData name="Güler Demir" userId="51ad5cf4d1839854" providerId="LiveId" clId="{D461E2C1-A952-4547-BF4A-CA868636AA9C}" dt="2025-08-03T18:17:59.221" v="7" actId="47"/>
        <pc:sldMkLst>
          <pc:docMk/>
          <pc:sldMk cId="518474737" sldId="294"/>
        </pc:sldMkLst>
      </pc:sldChg>
      <pc:sldChg chg="del">
        <pc:chgData name="Güler Demir" userId="51ad5cf4d1839854" providerId="LiveId" clId="{D461E2C1-A952-4547-BF4A-CA868636AA9C}" dt="2025-08-03T18:18:00.025" v="11" actId="47"/>
        <pc:sldMkLst>
          <pc:docMk/>
          <pc:sldMk cId="2517540450" sldId="295"/>
        </pc:sldMkLst>
      </pc:sldChg>
      <pc:sldChg chg="del">
        <pc:chgData name="Güler Demir" userId="51ad5cf4d1839854" providerId="LiveId" clId="{D461E2C1-A952-4547-BF4A-CA868636AA9C}" dt="2025-08-03T18:18:00.241" v="12" actId="47"/>
        <pc:sldMkLst>
          <pc:docMk/>
          <pc:sldMk cId="118150441" sldId="296"/>
        </pc:sldMkLst>
      </pc:sldChg>
      <pc:sldChg chg="del">
        <pc:chgData name="Güler Demir" userId="51ad5cf4d1839854" providerId="LiveId" clId="{D461E2C1-A952-4547-BF4A-CA868636AA9C}" dt="2025-08-03T18:18:00.420" v="13" actId="47"/>
        <pc:sldMkLst>
          <pc:docMk/>
          <pc:sldMk cId="3031676972" sldId="297"/>
        </pc:sldMkLst>
      </pc:sldChg>
      <pc:sldChg chg="del">
        <pc:chgData name="Güler Demir" userId="51ad5cf4d1839854" providerId="LiveId" clId="{D461E2C1-A952-4547-BF4A-CA868636AA9C}" dt="2025-08-03T18:18:00.632" v="14" actId="47"/>
        <pc:sldMkLst>
          <pc:docMk/>
          <pc:sldMk cId="3393936762" sldId="298"/>
        </pc:sldMkLst>
      </pc:sldChg>
      <pc:sldChg chg="del">
        <pc:chgData name="Güler Demir" userId="51ad5cf4d1839854" providerId="LiveId" clId="{D461E2C1-A952-4547-BF4A-CA868636AA9C}" dt="2025-08-03T18:18:01.943" v="18" actId="47"/>
        <pc:sldMkLst>
          <pc:docMk/>
          <pc:sldMk cId="4216734711" sldId="299"/>
        </pc:sldMkLst>
      </pc:sldChg>
      <pc:sldChg chg="del">
        <pc:chgData name="Güler Demir" userId="51ad5cf4d1839854" providerId="LiveId" clId="{D461E2C1-A952-4547-BF4A-CA868636AA9C}" dt="2025-08-03T18:18:02.182" v="19" actId="47"/>
        <pc:sldMkLst>
          <pc:docMk/>
          <pc:sldMk cId="3986297482" sldId="301"/>
        </pc:sldMkLst>
      </pc:sldChg>
      <pc:sldChg chg="del">
        <pc:chgData name="Güler Demir" userId="51ad5cf4d1839854" providerId="LiveId" clId="{D461E2C1-A952-4547-BF4A-CA868636AA9C}" dt="2025-08-03T18:18:02.412" v="20" actId="47"/>
        <pc:sldMkLst>
          <pc:docMk/>
          <pc:sldMk cId="482992297" sldId="302"/>
        </pc:sldMkLst>
      </pc:sldChg>
      <pc:sldChg chg="del">
        <pc:chgData name="Güler Demir" userId="51ad5cf4d1839854" providerId="LiveId" clId="{D461E2C1-A952-4547-BF4A-CA868636AA9C}" dt="2025-08-03T18:17:59.411" v="8" actId="47"/>
        <pc:sldMkLst>
          <pc:docMk/>
          <pc:sldMk cId="3250773514" sldId="303"/>
        </pc:sldMkLst>
      </pc:sldChg>
      <pc:sldChg chg="del">
        <pc:chgData name="Güler Demir" userId="51ad5cf4d1839854" providerId="LiveId" clId="{D461E2C1-A952-4547-BF4A-CA868636AA9C}" dt="2025-08-03T18:17:59.820" v="10" actId="47"/>
        <pc:sldMkLst>
          <pc:docMk/>
          <pc:sldMk cId="1144325332" sldId="304"/>
        </pc:sldMkLst>
      </pc:sldChg>
      <pc:sldChg chg="del">
        <pc:chgData name="Güler Demir" userId="51ad5cf4d1839854" providerId="LiveId" clId="{D461E2C1-A952-4547-BF4A-CA868636AA9C}" dt="2025-08-03T18:18:00.874" v="15" actId="47"/>
        <pc:sldMkLst>
          <pc:docMk/>
          <pc:sldMk cId="3054398439" sldId="305"/>
        </pc:sldMkLst>
      </pc:sldChg>
      <pc:sldChg chg="del">
        <pc:chgData name="Güler Demir" userId="51ad5cf4d1839854" providerId="LiveId" clId="{D461E2C1-A952-4547-BF4A-CA868636AA9C}" dt="2025-08-03T18:17:59.644" v="9" actId="47"/>
        <pc:sldMkLst>
          <pc:docMk/>
          <pc:sldMk cId="1404371522" sldId="306"/>
        </pc:sldMkLst>
      </pc:sldChg>
      <pc:sldChg chg="del">
        <pc:chgData name="Güler Demir" userId="51ad5cf4d1839854" providerId="LiveId" clId="{D461E2C1-A952-4547-BF4A-CA868636AA9C}" dt="2025-08-03T18:18:01.069" v="16" actId="47"/>
        <pc:sldMkLst>
          <pc:docMk/>
          <pc:sldMk cId="3944531076" sldId="308"/>
        </pc:sldMkLst>
      </pc:sldChg>
      <pc:sldChg chg="del">
        <pc:chgData name="Güler Demir" userId="51ad5cf4d1839854" providerId="LiveId" clId="{D461E2C1-A952-4547-BF4A-CA868636AA9C}" dt="2025-08-03T18:18:01.457" v="17" actId="47"/>
        <pc:sldMkLst>
          <pc:docMk/>
          <pc:sldMk cId="3874801718" sldId="309"/>
        </pc:sldMkLst>
      </pc:sldChg>
      <pc:sldChg chg="modSp mod">
        <pc:chgData name="Güler Demir" userId="51ad5cf4d1839854" providerId="LiveId" clId="{D461E2C1-A952-4547-BF4A-CA868636AA9C}" dt="2025-08-07T14:18:48.561" v="2689" actId="20577"/>
        <pc:sldMkLst>
          <pc:docMk/>
          <pc:sldMk cId="4106094388" sldId="310"/>
        </pc:sldMkLst>
      </pc:sldChg>
      <pc:sldChg chg="modSp add mod">
        <pc:chgData name="Güler Demir" userId="51ad5cf4d1839854" providerId="LiveId" clId="{D461E2C1-A952-4547-BF4A-CA868636AA9C}" dt="2025-08-03T19:31:53.058" v="1089" actId="255"/>
        <pc:sldMkLst>
          <pc:docMk/>
          <pc:sldMk cId="1793144107" sldId="311"/>
        </pc:sldMkLst>
      </pc:sldChg>
      <pc:sldChg chg="modSp add del mod ord">
        <pc:chgData name="Güler Demir" userId="51ad5cf4d1839854" providerId="LiveId" clId="{D461E2C1-A952-4547-BF4A-CA868636AA9C}" dt="2025-08-03T18:29:05.801" v="200" actId="2696"/>
        <pc:sldMkLst>
          <pc:docMk/>
          <pc:sldMk cId="4294511232" sldId="311"/>
        </pc:sldMkLst>
      </pc:sldChg>
      <pc:sldChg chg="modSp add mod">
        <pc:chgData name="Güler Demir" userId="51ad5cf4d1839854" providerId="LiveId" clId="{D461E2C1-A952-4547-BF4A-CA868636AA9C}" dt="2025-08-03T19:31:42.583" v="1088" actId="255"/>
        <pc:sldMkLst>
          <pc:docMk/>
          <pc:sldMk cId="2368098368" sldId="312"/>
        </pc:sldMkLst>
      </pc:sldChg>
      <pc:sldChg chg="modSp add mod">
        <pc:chgData name="Güler Demir" userId="51ad5cf4d1839854" providerId="LiveId" clId="{D461E2C1-A952-4547-BF4A-CA868636AA9C}" dt="2025-08-03T19:06:09.742" v="908" actId="114"/>
        <pc:sldMkLst>
          <pc:docMk/>
          <pc:sldMk cId="230658129" sldId="313"/>
        </pc:sldMkLst>
      </pc:sldChg>
      <pc:sldChg chg="modSp add mod">
        <pc:chgData name="Güler Demir" userId="51ad5cf4d1839854" providerId="LiveId" clId="{D461E2C1-A952-4547-BF4A-CA868636AA9C}" dt="2025-08-07T14:10:50.722" v="2589" actId="20577"/>
        <pc:sldMkLst>
          <pc:docMk/>
          <pc:sldMk cId="2383019408" sldId="314"/>
        </pc:sldMkLst>
      </pc:sldChg>
      <pc:sldChg chg="modSp add mod">
        <pc:chgData name="Güler Demir" userId="51ad5cf4d1839854" providerId="LiveId" clId="{D461E2C1-A952-4547-BF4A-CA868636AA9C}" dt="2025-08-03T19:33:11.081" v="1091" actId="20577"/>
        <pc:sldMkLst>
          <pc:docMk/>
          <pc:sldMk cId="1139339025" sldId="315"/>
        </pc:sldMkLst>
      </pc:sldChg>
      <pc:sldChg chg="addSp delSp modSp add mod">
        <pc:chgData name="Güler Demir" userId="51ad5cf4d1839854" providerId="LiveId" clId="{D461E2C1-A952-4547-BF4A-CA868636AA9C}" dt="2025-08-03T19:10:57.088" v="944" actId="1076"/>
        <pc:sldMkLst>
          <pc:docMk/>
          <pc:sldMk cId="1407110329" sldId="316"/>
        </pc:sldMkLst>
      </pc:sldChg>
      <pc:sldChg chg="addSp delSp modSp add mod">
        <pc:chgData name="Güler Demir" userId="51ad5cf4d1839854" providerId="LiveId" clId="{D461E2C1-A952-4547-BF4A-CA868636AA9C}" dt="2025-08-03T19:12:00.283" v="950" actId="1076"/>
        <pc:sldMkLst>
          <pc:docMk/>
          <pc:sldMk cId="905608290" sldId="317"/>
        </pc:sldMkLst>
      </pc:sldChg>
      <pc:sldChg chg="addSp delSp modSp add mod">
        <pc:chgData name="Güler Demir" userId="51ad5cf4d1839854" providerId="LiveId" clId="{D461E2C1-A952-4547-BF4A-CA868636AA9C}" dt="2025-08-03T19:13:11.460" v="956" actId="1076"/>
        <pc:sldMkLst>
          <pc:docMk/>
          <pc:sldMk cId="1587305201" sldId="318"/>
        </pc:sldMkLst>
      </pc:sldChg>
      <pc:sldChg chg="addSp delSp modSp add mod">
        <pc:chgData name="Güler Demir" userId="51ad5cf4d1839854" providerId="LiveId" clId="{D461E2C1-A952-4547-BF4A-CA868636AA9C}" dt="2025-08-03T19:21:43.668" v="991" actId="22"/>
        <pc:sldMkLst>
          <pc:docMk/>
          <pc:sldMk cId="3961711349" sldId="319"/>
        </pc:sldMkLst>
      </pc:sldChg>
      <pc:sldChg chg="addSp delSp modSp add mod">
        <pc:chgData name="Güler Demir" userId="51ad5cf4d1839854" providerId="LiveId" clId="{D461E2C1-A952-4547-BF4A-CA868636AA9C}" dt="2025-08-03T19:22:40.875" v="999" actId="1076"/>
        <pc:sldMkLst>
          <pc:docMk/>
          <pc:sldMk cId="3523526703" sldId="320"/>
        </pc:sldMkLst>
      </pc:sldChg>
      <pc:sldChg chg="modSp add mod">
        <pc:chgData name="Güler Demir" userId="51ad5cf4d1839854" providerId="LiveId" clId="{D461E2C1-A952-4547-BF4A-CA868636AA9C}" dt="2025-08-07T14:11:05.962" v="2596" actId="20577"/>
        <pc:sldMkLst>
          <pc:docMk/>
          <pc:sldMk cId="1066222402" sldId="321"/>
        </pc:sldMkLst>
      </pc:sldChg>
      <pc:sldChg chg="add del">
        <pc:chgData name="Güler Demir" userId="51ad5cf4d1839854" providerId="LiveId" clId="{D461E2C1-A952-4547-BF4A-CA868636AA9C}" dt="2025-08-03T19:45:38.059" v="1214" actId="2696"/>
        <pc:sldMkLst>
          <pc:docMk/>
          <pc:sldMk cId="1817237431" sldId="321"/>
        </pc:sldMkLst>
      </pc:sldChg>
      <pc:sldChg chg="modSp add mod">
        <pc:chgData name="Güler Demir" userId="51ad5cf4d1839854" providerId="LiveId" clId="{D461E2C1-A952-4547-BF4A-CA868636AA9C}" dt="2025-08-07T14:11:12.994" v="2603" actId="20577"/>
        <pc:sldMkLst>
          <pc:docMk/>
          <pc:sldMk cId="364885712" sldId="322"/>
        </pc:sldMkLst>
      </pc:sldChg>
      <pc:sldChg chg="modSp add mod">
        <pc:chgData name="Güler Demir" userId="51ad5cf4d1839854" providerId="LiveId" clId="{D461E2C1-A952-4547-BF4A-CA868636AA9C}" dt="2025-08-03T20:15:12.720" v="1804" actId="255"/>
        <pc:sldMkLst>
          <pc:docMk/>
          <pc:sldMk cId="3775752884" sldId="323"/>
        </pc:sldMkLst>
      </pc:sldChg>
      <pc:sldChg chg="add del">
        <pc:chgData name="Güler Demir" userId="51ad5cf4d1839854" providerId="LiveId" clId="{D461E2C1-A952-4547-BF4A-CA868636AA9C}" dt="2025-08-03T20:20:54.610" v="1846" actId="2696"/>
        <pc:sldMkLst>
          <pc:docMk/>
          <pc:sldMk cId="2002604362" sldId="324"/>
        </pc:sldMkLst>
      </pc:sldChg>
      <pc:sldChg chg="addSp modSp add mod">
        <pc:chgData name="Güler Demir" userId="51ad5cf4d1839854" providerId="LiveId" clId="{D461E2C1-A952-4547-BF4A-CA868636AA9C}" dt="2025-08-03T20:59:56.346" v="2425" actId="1076"/>
        <pc:sldMkLst>
          <pc:docMk/>
          <pc:sldMk cId="3274623849" sldId="325"/>
        </pc:sldMkLst>
      </pc:sldChg>
      <pc:sldChg chg="modSp add mod">
        <pc:chgData name="Güler Demir" userId="51ad5cf4d1839854" providerId="LiveId" clId="{D461E2C1-A952-4547-BF4A-CA868636AA9C}" dt="2025-08-03T20:25:48.158" v="1964" actId="20577"/>
        <pc:sldMkLst>
          <pc:docMk/>
          <pc:sldMk cId="833549028" sldId="326"/>
        </pc:sldMkLst>
      </pc:sldChg>
      <pc:sldChg chg="modSp add mod">
        <pc:chgData name="Güler Demir" userId="51ad5cf4d1839854" providerId="LiveId" clId="{D461E2C1-A952-4547-BF4A-CA868636AA9C}" dt="2025-08-03T20:44:45.041" v="2234" actId="20577"/>
        <pc:sldMkLst>
          <pc:docMk/>
          <pc:sldMk cId="2006012457" sldId="327"/>
        </pc:sldMkLst>
      </pc:sldChg>
      <pc:sldChg chg="modSp add mod">
        <pc:chgData name="Güler Demir" userId="51ad5cf4d1839854" providerId="LiveId" clId="{D461E2C1-A952-4547-BF4A-CA868636AA9C}" dt="2025-08-07T13:59:57.119" v="2439" actId="12"/>
        <pc:sldMkLst>
          <pc:docMk/>
          <pc:sldMk cId="2225138023" sldId="328"/>
        </pc:sldMkLst>
      </pc:sldChg>
      <pc:sldChg chg="add">
        <pc:chgData name="Güler Demir" userId="51ad5cf4d1839854" providerId="LiveId" clId="{D461E2C1-A952-4547-BF4A-CA868636AA9C}" dt="2025-08-07T14:01:03.374" v="2440"/>
        <pc:sldMkLst>
          <pc:docMk/>
          <pc:sldMk cId="448615329" sldId="329"/>
        </pc:sldMkLst>
      </pc:sldChg>
      <pc:sldChg chg="modSp add mod">
        <pc:chgData name="Güler Demir" userId="51ad5cf4d1839854" providerId="LiveId" clId="{D461E2C1-A952-4547-BF4A-CA868636AA9C}" dt="2025-08-07T14:13:11.028" v="2623" actId="20577"/>
        <pc:sldMkLst>
          <pc:docMk/>
          <pc:sldMk cId="2306555217" sldId="330"/>
        </pc:sldMkLst>
        <pc:spChg chg="mod">
          <ac:chgData name="Güler Demir" userId="51ad5cf4d1839854" providerId="LiveId" clId="{D461E2C1-A952-4547-BF4A-CA868636AA9C}" dt="2025-08-07T14:05:18.433" v="2538" actId="20577"/>
          <ac:spMkLst>
            <pc:docMk/>
            <pc:sldMk cId="2306555217" sldId="330"/>
            <ac:spMk id="2" creationId="{EB1DD18A-B341-5272-8CDB-3F1AEB810828}"/>
          </ac:spMkLst>
        </pc:spChg>
        <pc:spChg chg="mod">
          <ac:chgData name="Güler Demir" userId="51ad5cf4d1839854" providerId="LiveId" clId="{D461E2C1-A952-4547-BF4A-CA868636AA9C}" dt="2025-08-07T14:13:11.028" v="2623" actId="20577"/>
          <ac:spMkLst>
            <pc:docMk/>
            <pc:sldMk cId="2306555217" sldId="330"/>
            <ac:spMk id="3" creationId="{ACA9E647-A8E4-BF72-FAF4-B8254E08AAAB}"/>
          </ac:spMkLst>
        </pc:spChg>
      </pc:sldChg>
    </pc:docChg>
  </pc:docChgLst>
  <pc:docChgLst>
    <pc:chgData name="Güler Demir" userId="51ad5cf4d1839854" providerId="LiveId" clId="{63C238F5-3A0E-458B-919B-377673C32D01}"/>
    <pc:docChg chg="undo redo custSel addSld delSld modSld sldOrd">
      <pc:chgData name="Güler Demir" userId="51ad5cf4d1839854" providerId="LiveId" clId="{63C238F5-3A0E-458B-919B-377673C32D01}" dt="2025-08-01T17:47:05.420" v="11096" actId="20577"/>
      <pc:docMkLst>
        <pc:docMk/>
      </pc:docMkLst>
      <pc:sldChg chg="modSp mod">
        <pc:chgData name="Güler Demir" userId="51ad5cf4d1839854" providerId="LiveId" clId="{63C238F5-3A0E-458B-919B-377673C32D01}" dt="2025-08-01T13:01:38.763" v="7121" actId="20577"/>
        <pc:sldMkLst>
          <pc:docMk/>
          <pc:sldMk cId="951358384" sldId="256"/>
        </pc:sldMkLst>
        <pc:spChg chg="mod">
          <ac:chgData name="Güler Demir" userId="51ad5cf4d1839854" providerId="LiveId" clId="{63C238F5-3A0E-458B-919B-377673C32D01}" dt="2025-08-01T13:01:38.763" v="7121" actId="20577"/>
          <ac:spMkLst>
            <pc:docMk/>
            <pc:sldMk cId="951358384" sldId="256"/>
            <ac:spMk id="2" creationId="{00000000-0000-0000-0000-000000000000}"/>
          </ac:spMkLst>
        </pc:spChg>
      </pc:sldChg>
      <pc:sldChg chg="del ord">
        <pc:chgData name="Güler Demir" userId="51ad5cf4d1839854" providerId="LiveId" clId="{63C238F5-3A0E-458B-919B-377673C32D01}" dt="2025-07-31T16:57:26.705" v="6" actId="47"/>
        <pc:sldMkLst>
          <pc:docMk/>
          <pc:sldMk cId="2988615369" sldId="258"/>
        </pc:sldMkLst>
      </pc:sldChg>
      <pc:sldChg chg="modSp mod">
        <pc:chgData name="Güler Demir" userId="51ad5cf4d1839854" providerId="LiveId" clId="{63C238F5-3A0E-458B-919B-377673C32D01}" dt="2025-08-01T17:28:01.993" v="10906" actId="27636"/>
        <pc:sldMkLst>
          <pc:docMk/>
          <pc:sldMk cId="2053632720" sldId="259"/>
        </pc:sldMkLst>
      </pc:sldChg>
      <pc:sldChg chg="del">
        <pc:chgData name="Güler Demir" userId="51ad5cf4d1839854" providerId="LiveId" clId="{63C238F5-3A0E-458B-919B-377673C32D01}" dt="2025-07-31T16:57:26.517" v="5" actId="47"/>
        <pc:sldMkLst>
          <pc:docMk/>
          <pc:sldMk cId="3740274549" sldId="260"/>
        </pc:sldMkLst>
      </pc:sldChg>
      <pc:sldChg chg="del">
        <pc:chgData name="Güler Demir" userId="51ad5cf4d1839854" providerId="LiveId" clId="{63C238F5-3A0E-458B-919B-377673C32D01}" dt="2025-07-31T16:57:26.893" v="7" actId="47"/>
        <pc:sldMkLst>
          <pc:docMk/>
          <pc:sldMk cId="1133085718" sldId="261"/>
        </pc:sldMkLst>
      </pc:sldChg>
      <pc:sldChg chg="del">
        <pc:chgData name="Güler Demir" userId="51ad5cf4d1839854" providerId="LiveId" clId="{63C238F5-3A0E-458B-919B-377673C32D01}" dt="2025-07-31T16:57:27.254" v="9" actId="47"/>
        <pc:sldMkLst>
          <pc:docMk/>
          <pc:sldMk cId="2673842134" sldId="262"/>
        </pc:sldMkLst>
      </pc:sldChg>
      <pc:sldChg chg="del">
        <pc:chgData name="Güler Demir" userId="51ad5cf4d1839854" providerId="LiveId" clId="{63C238F5-3A0E-458B-919B-377673C32D01}" dt="2025-07-31T16:57:27.097" v="8" actId="47"/>
        <pc:sldMkLst>
          <pc:docMk/>
          <pc:sldMk cId="4149757107" sldId="263"/>
        </pc:sldMkLst>
      </pc:sldChg>
      <pc:sldChg chg="del">
        <pc:chgData name="Güler Demir" userId="51ad5cf4d1839854" providerId="LiveId" clId="{63C238F5-3A0E-458B-919B-377673C32D01}" dt="2025-07-31T16:57:27.458" v="10" actId="47"/>
        <pc:sldMkLst>
          <pc:docMk/>
          <pc:sldMk cId="3758047188" sldId="264"/>
        </pc:sldMkLst>
      </pc:sldChg>
      <pc:sldChg chg="del">
        <pc:chgData name="Güler Demir" userId="51ad5cf4d1839854" providerId="LiveId" clId="{63C238F5-3A0E-458B-919B-377673C32D01}" dt="2025-07-31T16:57:26.377" v="4" actId="47"/>
        <pc:sldMkLst>
          <pc:docMk/>
          <pc:sldMk cId="2187342173" sldId="265"/>
        </pc:sldMkLst>
      </pc:sldChg>
      <pc:sldChg chg="del">
        <pc:chgData name="Güler Demir" userId="51ad5cf4d1839854" providerId="LiveId" clId="{63C238F5-3A0E-458B-919B-377673C32D01}" dt="2025-07-31T16:57:27.662" v="11" actId="47"/>
        <pc:sldMkLst>
          <pc:docMk/>
          <pc:sldMk cId="4062400833" sldId="266"/>
        </pc:sldMkLst>
      </pc:sldChg>
      <pc:sldChg chg="modSp del mod ord">
        <pc:chgData name="Güler Demir" userId="51ad5cf4d1839854" providerId="LiveId" clId="{63C238F5-3A0E-458B-919B-377673C32D01}" dt="2025-08-01T12:59:49.513" v="7069" actId="47"/>
        <pc:sldMkLst>
          <pc:docMk/>
          <pc:sldMk cId="1166283070" sldId="267"/>
        </pc:sldMkLst>
      </pc:sldChg>
      <pc:sldChg chg="del">
        <pc:chgData name="Güler Demir" userId="51ad5cf4d1839854" providerId="LiveId" clId="{63C238F5-3A0E-458B-919B-377673C32D01}" dt="2025-07-31T16:57:27.834" v="12" actId="47"/>
        <pc:sldMkLst>
          <pc:docMk/>
          <pc:sldMk cId="3789681931" sldId="268"/>
        </pc:sldMkLst>
      </pc:sldChg>
      <pc:sldChg chg="modSp add mod">
        <pc:chgData name="Güler Demir" userId="51ad5cf4d1839854" providerId="LiveId" clId="{63C238F5-3A0E-458B-919B-377673C32D01}" dt="2025-08-01T14:16:22.659" v="8559" actId="6549"/>
        <pc:sldMkLst>
          <pc:docMk/>
          <pc:sldMk cId="4088613481" sldId="268"/>
        </pc:sldMkLst>
      </pc:sldChg>
      <pc:sldChg chg="modSp add del mod">
        <pc:chgData name="Güler Demir" userId="51ad5cf4d1839854" providerId="LiveId" clId="{63C238F5-3A0E-458B-919B-377673C32D01}" dt="2025-08-01T12:59:49.273" v="7068" actId="47"/>
        <pc:sldMkLst>
          <pc:docMk/>
          <pc:sldMk cId="643306273" sldId="269"/>
        </pc:sldMkLst>
      </pc:sldChg>
      <pc:sldChg chg="del">
        <pc:chgData name="Güler Demir" userId="51ad5cf4d1839854" providerId="LiveId" clId="{63C238F5-3A0E-458B-919B-377673C32D01}" dt="2025-07-31T16:57:28.054" v="13" actId="47"/>
        <pc:sldMkLst>
          <pc:docMk/>
          <pc:sldMk cId="730422893" sldId="269"/>
        </pc:sldMkLst>
      </pc:sldChg>
      <pc:sldChg chg="modSp add mod">
        <pc:chgData name="Güler Demir" userId="51ad5cf4d1839854" providerId="LiveId" clId="{63C238F5-3A0E-458B-919B-377673C32D01}" dt="2025-08-01T13:44:27.068" v="7925" actId="6549"/>
        <pc:sldMkLst>
          <pc:docMk/>
          <pc:sldMk cId="3703318901" sldId="269"/>
        </pc:sldMkLst>
      </pc:sldChg>
      <pc:sldChg chg="add del">
        <pc:chgData name="Güler Demir" userId="51ad5cf4d1839854" providerId="LiveId" clId="{63C238F5-3A0E-458B-919B-377673C32D01}" dt="2025-07-31T17:54:39.675" v="1354" actId="2696"/>
        <pc:sldMkLst>
          <pc:docMk/>
          <pc:sldMk cId="4217477130" sldId="269"/>
        </pc:sldMkLst>
      </pc:sldChg>
      <pc:sldChg chg="addSp modSp add mod">
        <pc:chgData name="Güler Demir" userId="51ad5cf4d1839854" providerId="LiveId" clId="{63C238F5-3A0E-458B-919B-377673C32D01}" dt="2025-08-01T13:45:03.142" v="7929" actId="20577"/>
        <pc:sldMkLst>
          <pc:docMk/>
          <pc:sldMk cId="1886565987" sldId="270"/>
        </pc:sldMkLst>
      </pc:sldChg>
      <pc:sldChg chg="add del">
        <pc:chgData name="Güler Demir" userId="51ad5cf4d1839854" providerId="LiveId" clId="{63C238F5-3A0E-458B-919B-377673C32D01}" dt="2025-07-31T18:17:06.850" v="1996" actId="2696"/>
        <pc:sldMkLst>
          <pc:docMk/>
          <pc:sldMk cId="3777846375" sldId="270"/>
        </pc:sldMkLst>
      </pc:sldChg>
      <pc:sldChg chg="del">
        <pc:chgData name="Güler Demir" userId="51ad5cf4d1839854" providerId="LiveId" clId="{63C238F5-3A0E-458B-919B-377673C32D01}" dt="2025-07-31T16:57:28.257" v="14" actId="47"/>
        <pc:sldMkLst>
          <pc:docMk/>
          <pc:sldMk cId="3937052180" sldId="270"/>
        </pc:sldMkLst>
      </pc:sldChg>
      <pc:sldChg chg="addSp delSp modSp add del mod">
        <pc:chgData name="Güler Demir" userId="51ad5cf4d1839854" providerId="LiveId" clId="{63C238F5-3A0E-458B-919B-377673C32D01}" dt="2025-08-01T13:37:30.102" v="7596" actId="2696"/>
        <pc:sldMkLst>
          <pc:docMk/>
          <pc:sldMk cId="268973421" sldId="271"/>
        </pc:sldMkLst>
      </pc:sldChg>
      <pc:sldChg chg="modSp new mod">
        <pc:chgData name="Güler Demir" userId="51ad5cf4d1839854" providerId="LiveId" clId="{63C238F5-3A0E-458B-919B-377673C32D01}" dt="2025-08-01T13:43:50.197" v="7915" actId="20577"/>
        <pc:sldMkLst>
          <pc:docMk/>
          <pc:sldMk cId="1251505519" sldId="271"/>
        </pc:sldMkLst>
      </pc:sldChg>
      <pc:sldChg chg="modSp add del mod">
        <pc:chgData name="Güler Demir" userId="51ad5cf4d1839854" providerId="LiveId" clId="{63C238F5-3A0E-458B-919B-377673C32D01}" dt="2025-08-01T12:59:49.693" v="7070" actId="47"/>
        <pc:sldMkLst>
          <pc:docMk/>
          <pc:sldMk cId="2377629101" sldId="271"/>
        </pc:sldMkLst>
      </pc:sldChg>
      <pc:sldChg chg="del">
        <pc:chgData name="Güler Demir" userId="51ad5cf4d1839854" providerId="LiveId" clId="{63C238F5-3A0E-458B-919B-377673C32D01}" dt="2025-07-31T16:57:28.649" v="15" actId="47"/>
        <pc:sldMkLst>
          <pc:docMk/>
          <pc:sldMk cId="2419834256" sldId="271"/>
        </pc:sldMkLst>
      </pc:sldChg>
      <pc:sldChg chg="modSp add del mod">
        <pc:chgData name="Güler Demir" userId="51ad5cf4d1839854" providerId="LiveId" clId="{63C238F5-3A0E-458B-919B-377673C32D01}" dt="2025-08-01T13:34:30.727" v="7587" actId="2696"/>
        <pc:sldMkLst>
          <pc:docMk/>
          <pc:sldMk cId="2471808977" sldId="271"/>
        </pc:sldMkLst>
      </pc:sldChg>
      <pc:sldChg chg="add del">
        <pc:chgData name="Güler Demir" userId="51ad5cf4d1839854" providerId="LiveId" clId="{63C238F5-3A0E-458B-919B-377673C32D01}" dt="2025-08-01T13:33:33.502" v="7569" actId="2696"/>
        <pc:sldMkLst>
          <pc:docMk/>
          <pc:sldMk cId="3190946392" sldId="271"/>
        </pc:sldMkLst>
      </pc:sldChg>
      <pc:sldChg chg="del">
        <pc:chgData name="Güler Demir" userId="51ad5cf4d1839854" providerId="LiveId" clId="{63C238F5-3A0E-458B-919B-377673C32D01}" dt="2025-07-31T16:57:28.852" v="16" actId="47"/>
        <pc:sldMkLst>
          <pc:docMk/>
          <pc:sldMk cId="1696983698" sldId="272"/>
        </pc:sldMkLst>
      </pc:sldChg>
      <pc:sldChg chg="add del">
        <pc:chgData name="Güler Demir" userId="51ad5cf4d1839854" providerId="LiveId" clId="{63C238F5-3A0E-458B-919B-377673C32D01}" dt="2025-08-01T13:33:47.211" v="7573"/>
        <pc:sldMkLst>
          <pc:docMk/>
          <pc:sldMk cId="1773945709" sldId="272"/>
        </pc:sldMkLst>
      </pc:sldChg>
      <pc:sldChg chg="modSp add del mod">
        <pc:chgData name="Güler Demir" userId="51ad5cf4d1839854" providerId="LiveId" clId="{63C238F5-3A0E-458B-919B-377673C32D01}" dt="2025-08-01T12:59:49.893" v="7071" actId="47"/>
        <pc:sldMkLst>
          <pc:docMk/>
          <pc:sldMk cId="1783309417" sldId="272"/>
        </pc:sldMkLst>
      </pc:sldChg>
      <pc:sldChg chg="add del">
        <pc:chgData name="Güler Demir" userId="51ad5cf4d1839854" providerId="LiveId" clId="{63C238F5-3A0E-458B-919B-377673C32D01}" dt="2025-08-01T13:34:51.687" v="7591"/>
        <pc:sldMkLst>
          <pc:docMk/>
          <pc:sldMk cId="2992243397" sldId="272"/>
        </pc:sldMkLst>
      </pc:sldChg>
      <pc:sldChg chg="modSp add mod">
        <pc:chgData name="Güler Demir" userId="51ad5cf4d1839854" providerId="LiveId" clId="{63C238F5-3A0E-458B-919B-377673C32D01}" dt="2025-08-01T17:37:46.291" v="11017" actId="123"/>
        <pc:sldMkLst>
          <pc:docMk/>
          <pc:sldMk cId="3213974429" sldId="272"/>
        </pc:sldMkLst>
      </pc:sldChg>
      <pc:sldChg chg="del">
        <pc:chgData name="Güler Demir" userId="51ad5cf4d1839854" providerId="LiveId" clId="{63C238F5-3A0E-458B-919B-377673C32D01}" dt="2025-07-31T16:57:29.072" v="17" actId="47"/>
        <pc:sldMkLst>
          <pc:docMk/>
          <pc:sldMk cId="1567964758" sldId="273"/>
        </pc:sldMkLst>
      </pc:sldChg>
      <pc:sldChg chg="addSp modSp add mod ord">
        <pc:chgData name="Güler Demir" userId="51ad5cf4d1839854" providerId="LiveId" clId="{63C238F5-3A0E-458B-919B-377673C32D01}" dt="2025-08-01T17:43:32.604" v="11035" actId="6549"/>
        <pc:sldMkLst>
          <pc:docMk/>
          <pc:sldMk cId="1729104201" sldId="273"/>
        </pc:sldMkLst>
      </pc:sldChg>
      <pc:sldChg chg="modSp add del mod">
        <pc:chgData name="Güler Demir" userId="51ad5cf4d1839854" providerId="LiveId" clId="{63C238F5-3A0E-458B-919B-377673C32D01}" dt="2025-07-31T19:38:28.279" v="3230" actId="2696"/>
        <pc:sldMkLst>
          <pc:docMk/>
          <pc:sldMk cId="3702239037" sldId="273"/>
        </pc:sldMkLst>
      </pc:sldChg>
      <pc:sldChg chg="del">
        <pc:chgData name="Güler Demir" userId="51ad5cf4d1839854" providerId="LiveId" clId="{63C238F5-3A0E-458B-919B-377673C32D01}" dt="2025-07-31T16:57:29.323" v="18" actId="47"/>
        <pc:sldMkLst>
          <pc:docMk/>
          <pc:sldMk cId="2219951129" sldId="274"/>
        </pc:sldMkLst>
      </pc:sldChg>
      <pc:sldChg chg="addSp delSp modSp add mod">
        <pc:chgData name="Güler Demir" userId="51ad5cf4d1839854" providerId="LiveId" clId="{63C238F5-3A0E-458B-919B-377673C32D01}" dt="2025-08-01T15:07:49.421" v="9562" actId="6549"/>
        <pc:sldMkLst>
          <pc:docMk/>
          <pc:sldMk cId="2466074895" sldId="274"/>
        </pc:sldMkLst>
      </pc:sldChg>
      <pc:sldChg chg="addSp modSp add del mod">
        <pc:chgData name="Güler Demir" userId="51ad5cf4d1839854" providerId="LiveId" clId="{63C238F5-3A0E-458B-919B-377673C32D01}" dt="2025-08-01T12:59:50.063" v="7072" actId="47"/>
        <pc:sldMkLst>
          <pc:docMk/>
          <pc:sldMk cId="3803174682" sldId="274"/>
        </pc:sldMkLst>
      </pc:sldChg>
      <pc:sldChg chg="modSp add mod">
        <pc:chgData name="Güler Demir" userId="51ad5cf4d1839854" providerId="LiveId" clId="{63C238F5-3A0E-458B-919B-377673C32D01}" dt="2025-08-01T14:34:23.313" v="8892" actId="20577"/>
        <pc:sldMkLst>
          <pc:docMk/>
          <pc:sldMk cId="1151062005" sldId="275"/>
        </pc:sldMkLst>
      </pc:sldChg>
      <pc:sldChg chg="modSp add del mod">
        <pc:chgData name="Güler Demir" userId="51ad5cf4d1839854" providerId="LiveId" clId="{63C238F5-3A0E-458B-919B-377673C32D01}" dt="2025-08-01T12:59:50.263" v="7073" actId="47"/>
        <pc:sldMkLst>
          <pc:docMk/>
          <pc:sldMk cId="1203259900" sldId="275"/>
        </pc:sldMkLst>
      </pc:sldChg>
      <pc:sldChg chg="del">
        <pc:chgData name="Güler Demir" userId="51ad5cf4d1839854" providerId="LiveId" clId="{63C238F5-3A0E-458B-919B-377673C32D01}" dt="2025-07-31T16:57:29.526" v="19" actId="47"/>
        <pc:sldMkLst>
          <pc:docMk/>
          <pc:sldMk cId="1886383686" sldId="275"/>
        </pc:sldMkLst>
      </pc:sldChg>
      <pc:sldChg chg="add del">
        <pc:chgData name="Güler Demir" userId="51ad5cf4d1839854" providerId="LiveId" clId="{63C238F5-3A0E-458B-919B-377673C32D01}" dt="2025-07-31T19:37:56.084" v="3227" actId="2696"/>
        <pc:sldMkLst>
          <pc:docMk/>
          <pc:sldMk cId="192488011" sldId="276"/>
        </pc:sldMkLst>
      </pc:sldChg>
      <pc:sldChg chg="addSp modSp add del mod">
        <pc:chgData name="Güler Demir" userId="51ad5cf4d1839854" providerId="LiveId" clId="{63C238F5-3A0E-458B-919B-377673C32D01}" dt="2025-08-01T12:59:50.469" v="7074" actId="47"/>
        <pc:sldMkLst>
          <pc:docMk/>
          <pc:sldMk cId="849038398" sldId="276"/>
        </pc:sldMkLst>
      </pc:sldChg>
      <pc:sldChg chg="modSp add mod">
        <pc:chgData name="Güler Demir" userId="51ad5cf4d1839854" providerId="LiveId" clId="{63C238F5-3A0E-458B-919B-377673C32D01}" dt="2025-08-01T17:43:51.837" v="11036" actId="20577"/>
        <pc:sldMkLst>
          <pc:docMk/>
          <pc:sldMk cId="2620158529" sldId="276"/>
        </pc:sldMkLst>
      </pc:sldChg>
      <pc:sldChg chg="del">
        <pc:chgData name="Güler Demir" userId="51ad5cf4d1839854" providerId="LiveId" clId="{63C238F5-3A0E-458B-919B-377673C32D01}" dt="2025-07-31T16:57:30.278" v="20" actId="47"/>
        <pc:sldMkLst>
          <pc:docMk/>
          <pc:sldMk cId="4224082616" sldId="276"/>
        </pc:sldMkLst>
      </pc:sldChg>
      <pc:sldChg chg="add del">
        <pc:chgData name="Güler Demir" userId="51ad5cf4d1839854" providerId="LiveId" clId="{63C238F5-3A0E-458B-919B-377673C32D01}" dt="2025-08-01T14:35:01.364" v="8893" actId="2696"/>
        <pc:sldMkLst>
          <pc:docMk/>
          <pc:sldMk cId="1200721607" sldId="277"/>
        </pc:sldMkLst>
      </pc:sldChg>
      <pc:sldChg chg="addSp delSp modSp add del mod">
        <pc:chgData name="Güler Demir" userId="51ad5cf4d1839854" providerId="LiveId" clId="{63C238F5-3A0E-458B-919B-377673C32D01}" dt="2025-08-01T12:59:50.853" v="7076" actId="47"/>
        <pc:sldMkLst>
          <pc:docMk/>
          <pc:sldMk cId="2360146027" sldId="277"/>
        </pc:sldMkLst>
      </pc:sldChg>
      <pc:sldChg chg="modSp add del mod">
        <pc:chgData name="Güler Demir" userId="51ad5cf4d1839854" providerId="LiveId" clId="{63C238F5-3A0E-458B-919B-377673C32D01}" dt="2025-08-01T17:43:58.710" v="11037" actId="2696"/>
        <pc:sldMkLst>
          <pc:docMk/>
          <pc:sldMk cId="868589298" sldId="278"/>
        </pc:sldMkLst>
      </pc:sldChg>
      <pc:sldChg chg="modSp add del mod">
        <pc:chgData name="Güler Demir" userId="51ad5cf4d1839854" providerId="LiveId" clId="{63C238F5-3A0E-458B-919B-377673C32D01}" dt="2025-08-01T12:59:51.053" v="7077" actId="47"/>
        <pc:sldMkLst>
          <pc:docMk/>
          <pc:sldMk cId="1493730271" sldId="278"/>
        </pc:sldMkLst>
      </pc:sldChg>
      <pc:sldChg chg="addSp modSp add mod">
        <pc:chgData name="Güler Demir" userId="51ad5cf4d1839854" providerId="LiveId" clId="{63C238F5-3A0E-458B-919B-377673C32D01}" dt="2025-08-01T15:52:49.051" v="9936" actId="20577"/>
        <pc:sldMkLst>
          <pc:docMk/>
          <pc:sldMk cId="1655293231" sldId="279"/>
        </pc:sldMkLst>
      </pc:sldChg>
      <pc:sldChg chg="modSp add del mod">
        <pc:chgData name="Güler Demir" userId="51ad5cf4d1839854" providerId="LiveId" clId="{63C238F5-3A0E-458B-919B-377673C32D01}" dt="2025-08-01T12:59:51.263" v="7078" actId="47"/>
        <pc:sldMkLst>
          <pc:docMk/>
          <pc:sldMk cId="3802109054" sldId="279"/>
        </pc:sldMkLst>
      </pc:sldChg>
      <pc:sldChg chg="modSp add del mod">
        <pc:chgData name="Güler Demir" userId="51ad5cf4d1839854" providerId="LiveId" clId="{63C238F5-3A0E-458B-919B-377673C32D01}" dt="2025-08-01T10:02:09.171" v="4162" actId="2696"/>
        <pc:sldMkLst>
          <pc:docMk/>
          <pc:sldMk cId="3986648629" sldId="279"/>
        </pc:sldMkLst>
      </pc:sldChg>
      <pc:sldChg chg="modSp add mod">
        <pc:chgData name="Güler Demir" userId="51ad5cf4d1839854" providerId="LiveId" clId="{63C238F5-3A0E-458B-919B-377673C32D01}" dt="2025-08-01T15:16:25.286" v="9869" actId="6549"/>
        <pc:sldMkLst>
          <pc:docMk/>
          <pc:sldMk cId="2243830934" sldId="280"/>
        </pc:sldMkLst>
      </pc:sldChg>
      <pc:sldChg chg="add del">
        <pc:chgData name="Güler Demir" userId="51ad5cf4d1839854" providerId="LiveId" clId="{63C238F5-3A0E-458B-919B-377673C32D01}" dt="2025-08-01T10:01:49.877" v="4161" actId="2696"/>
        <pc:sldMkLst>
          <pc:docMk/>
          <pc:sldMk cId="2324833614" sldId="280"/>
        </pc:sldMkLst>
      </pc:sldChg>
      <pc:sldChg chg="modSp add del mod ord">
        <pc:chgData name="Güler Demir" userId="51ad5cf4d1839854" providerId="LiveId" clId="{63C238F5-3A0E-458B-919B-377673C32D01}" dt="2025-08-01T12:59:51.448" v="7079" actId="47"/>
        <pc:sldMkLst>
          <pc:docMk/>
          <pc:sldMk cId="3391898785" sldId="280"/>
        </pc:sldMkLst>
      </pc:sldChg>
      <pc:sldChg chg="modSp add del mod">
        <pc:chgData name="Güler Demir" userId="51ad5cf4d1839854" providerId="LiveId" clId="{63C238F5-3A0E-458B-919B-377673C32D01}" dt="2025-08-01T12:59:50.673" v="7075" actId="47"/>
        <pc:sldMkLst>
          <pc:docMk/>
          <pc:sldMk cId="1609877234" sldId="281"/>
        </pc:sldMkLst>
      </pc:sldChg>
      <pc:sldChg chg="addSp modSp add mod">
        <pc:chgData name="Güler Demir" userId="51ad5cf4d1839854" providerId="LiveId" clId="{63C238F5-3A0E-458B-919B-377673C32D01}" dt="2025-08-01T16:31:08.052" v="10138" actId="12"/>
        <pc:sldMkLst>
          <pc:docMk/>
          <pc:sldMk cId="2149296582" sldId="281"/>
        </pc:sldMkLst>
      </pc:sldChg>
      <pc:sldChg chg="modSp add del mod">
        <pc:chgData name="Güler Demir" userId="51ad5cf4d1839854" providerId="LiveId" clId="{63C238F5-3A0E-458B-919B-377673C32D01}" dt="2025-08-01T11:52:27.624" v="6409" actId="2696"/>
        <pc:sldMkLst>
          <pc:docMk/>
          <pc:sldMk cId="339441433" sldId="282"/>
        </pc:sldMkLst>
      </pc:sldChg>
      <pc:sldChg chg="modSp add mod">
        <pc:chgData name="Güler Demir" userId="51ad5cf4d1839854" providerId="LiveId" clId="{63C238F5-3A0E-458B-919B-377673C32D01}" dt="2025-08-01T16:42:21.725" v="10234" actId="20577"/>
        <pc:sldMkLst>
          <pc:docMk/>
          <pc:sldMk cId="3452674712" sldId="282"/>
        </pc:sldMkLst>
      </pc:sldChg>
      <pc:sldChg chg="modSp add del mod ord">
        <pc:chgData name="Güler Demir" userId="51ad5cf4d1839854" providerId="LiveId" clId="{63C238F5-3A0E-458B-919B-377673C32D01}" dt="2025-08-01T12:59:51.643" v="7080" actId="47"/>
        <pc:sldMkLst>
          <pc:docMk/>
          <pc:sldMk cId="325407961" sldId="283"/>
        </pc:sldMkLst>
      </pc:sldChg>
      <pc:sldChg chg="modSp add mod">
        <pc:chgData name="Güler Demir" userId="51ad5cf4d1839854" providerId="LiveId" clId="{63C238F5-3A0E-458B-919B-377673C32D01}" dt="2025-08-01T17:21:38.149" v="10827" actId="20577"/>
        <pc:sldMkLst>
          <pc:docMk/>
          <pc:sldMk cId="2603755572" sldId="283"/>
        </pc:sldMkLst>
      </pc:sldChg>
      <pc:sldChg chg="modSp add mod">
        <pc:chgData name="Güler Demir" userId="51ad5cf4d1839854" providerId="LiveId" clId="{63C238F5-3A0E-458B-919B-377673C32D01}" dt="2025-08-01T17:21:05.114" v="10811" actId="20577"/>
        <pc:sldMkLst>
          <pc:docMk/>
          <pc:sldMk cId="1300798952" sldId="284"/>
        </pc:sldMkLst>
      </pc:sldChg>
      <pc:sldChg chg="add del">
        <pc:chgData name="Güler Demir" userId="51ad5cf4d1839854" providerId="LiveId" clId="{63C238F5-3A0E-458B-919B-377673C32D01}" dt="2025-08-01T16:56:21.023" v="10420" actId="2696"/>
        <pc:sldMkLst>
          <pc:docMk/>
          <pc:sldMk cId="3447916670" sldId="284"/>
        </pc:sldMkLst>
      </pc:sldChg>
      <pc:sldChg chg="addSp modSp add del mod">
        <pc:chgData name="Güler Demir" userId="51ad5cf4d1839854" providerId="LiveId" clId="{63C238F5-3A0E-458B-919B-377673C32D01}" dt="2025-08-01T12:59:51.853" v="7081" actId="47"/>
        <pc:sldMkLst>
          <pc:docMk/>
          <pc:sldMk cId="3987924021" sldId="284"/>
        </pc:sldMkLst>
      </pc:sldChg>
      <pc:sldChg chg="modSp add del mod">
        <pc:chgData name="Güler Demir" userId="51ad5cf4d1839854" providerId="LiveId" clId="{63C238F5-3A0E-458B-919B-377673C32D01}" dt="2025-08-01T12:59:52.043" v="7082" actId="47"/>
        <pc:sldMkLst>
          <pc:docMk/>
          <pc:sldMk cId="1350134314" sldId="285"/>
        </pc:sldMkLst>
      </pc:sldChg>
      <pc:sldChg chg="modSp add mod">
        <pc:chgData name="Güler Demir" userId="51ad5cf4d1839854" providerId="LiveId" clId="{63C238F5-3A0E-458B-919B-377673C32D01}" dt="2025-08-01T17:31:00.232" v="10945" actId="14100"/>
        <pc:sldMkLst>
          <pc:docMk/>
          <pc:sldMk cId="3125581921" sldId="285"/>
        </pc:sldMkLst>
      </pc:sldChg>
      <pc:sldChg chg="modSp add del mod">
        <pc:chgData name="Güler Demir" userId="51ad5cf4d1839854" providerId="LiveId" clId="{63C238F5-3A0E-458B-919B-377673C32D01}" dt="2025-08-01T12:59:52.723" v="7083" actId="47"/>
        <pc:sldMkLst>
          <pc:docMk/>
          <pc:sldMk cId="90709521" sldId="286"/>
        </pc:sldMkLst>
      </pc:sldChg>
      <pc:sldChg chg="modSp add mod">
        <pc:chgData name="Güler Demir" userId="51ad5cf4d1839854" providerId="LiveId" clId="{63C238F5-3A0E-458B-919B-377673C32D01}" dt="2025-08-01T17:34:21.340" v="11015" actId="6549"/>
        <pc:sldMkLst>
          <pc:docMk/>
          <pc:sldMk cId="289566771" sldId="286"/>
        </pc:sldMkLst>
      </pc:sldChg>
      <pc:sldChg chg="add del">
        <pc:chgData name="Güler Demir" userId="51ad5cf4d1839854" providerId="LiveId" clId="{63C238F5-3A0E-458B-919B-377673C32D01}" dt="2025-08-01T17:30:15.854" v="10938" actId="2696"/>
        <pc:sldMkLst>
          <pc:docMk/>
          <pc:sldMk cId="3277759999" sldId="286"/>
        </pc:sldMkLst>
      </pc:sldChg>
      <pc:sldChg chg="modSp add mod">
        <pc:chgData name="Güler Demir" userId="51ad5cf4d1839854" providerId="LiveId" clId="{63C238F5-3A0E-458B-919B-377673C32D01}" dt="2025-08-01T17:47:05.420" v="11096" actId="20577"/>
        <pc:sldMkLst>
          <pc:docMk/>
          <pc:sldMk cId="2993312993" sldId="287"/>
        </pc:sldMkLst>
      </pc:sldChg>
      <pc:sldChg chg="addSp modSp add del mod">
        <pc:chgData name="Güler Demir" userId="51ad5cf4d1839854" providerId="LiveId" clId="{63C238F5-3A0E-458B-919B-377673C32D01}" dt="2025-08-01T12:59:53.143" v="7084" actId="47"/>
        <pc:sldMkLst>
          <pc:docMk/>
          <pc:sldMk cId="4056335354" sldId="287"/>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tr-TR"/>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a:t>Asıl metin stillerini düzenle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2A54C80-263E-416B-A8E0-580EDEADCBDC}" type="datetimeFigureOut">
              <a:rPr lang="en-US" dirty="0"/>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2A54C80-263E-416B-A8E0-580EDEADCBDC}" type="datetimeFigureOut">
              <a:rPr lang="en-US" dirty="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a:t>Asıl başlık stili için tıklatın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8/19/2025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a:t>Asıl metin stillerini düzenle</a:t>
            </a:r>
          </a:p>
        </p:txBody>
      </p:sp>
      <p:sp>
        <p:nvSpPr>
          <p:cNvPr id="5" name="Date Placeholder 4"/>
          <p:cNvSpPr>
            <a:spLocks noGrp="1"/>
          </p:cNvSpPr>
          <p:nvPr>
            <p:ph type="dt" sz="half" idx="10"/>
          </p:nvPr>
        </p:nvSpPr>
        <p:spPr/>
        <p:txBody>
          <a:bodyPr/>
          <a:lstStyle/>
          <a:p>
            <a:fld id="{42A54C80-263E-416B-A8E0-580EDEADCBDC}" type="datetimeFigureOut">
              <a:rPr lang="en-US" dirty="0"/>
              <a:t>8/19/2025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8/19/2025</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8/19/2025</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gulerdemir@kastamonu.edu.tr"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sv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doi.org/10.33721/by.1645554" TargetMode="External"/><Relationship Id="rId3" Type="http://schemas.openxmlformats.org/officeDocument/2006/relationships/hyperlink" Target="https://slimkm.com/blog/importance-of-rfid-systems-in-libraries/" TargetMode="External"/><Relationship Id="rId7" Type="http://schemas.openxmlformats.org/officeDocument/2006/relationships/hyperlink" Target="https://coderspace.io/blog/yapay-zekanin-tarihi-dunden-bugune-yapay-zeka/" TargetMode="External"/><Relationship Id="rId12" Type="http://schemas.openxmlformats.org/officeDocument/2006/relationships/hyperlink" Target="https://securing.ai/ai/history-ai/" TargetMode="External"/><Relationship Id="rId2" Type="http://schemas.openxmlformats.org/officeDocument/2006/relationships/hyperlink" Target="https://ieeexplore.ieee.org/document/9888341" TargetMode="External"/><Relationship Id="rId1" Type="http://schemas.openxmlformats.org/officeDocument/2006/relationships/slideLayout" Target="../slideLayouts/slideLayout2.xml"/><Relationship Id="rId6" Type="http://schemas.openxmlformats.org/officeDocument/2006/relationships/hyperlink" Target="https://www.techtarget.com/searchdatamanagement/definition/big-data" TargetMode="External"/><Relationship Id="rId11" Type="http://schemas.openxmlformats.org/officeDocument/2006/relationships/hyperlink" Target="https://content.iospress.com/journals/aicommunications/27/1" TargetMode="External"/><Relationship Id="rId5" Type="http://schemas.openxmlformats.org/officeDocument/2006/relationships/hyperlink" Target="https://www.lisedunetwork.com/data-mining/" TargetMode="External"/><Relationship Id="rId10" Type="http://schemas.openxmlformats.org/officeDocument/2006/relationships/hyperlink" Target="https://www.britannica.com/technology/artificial-intelligence" TargetMode="External"/><Relationship Id="rId4" Type="http://schemas.openxmlformats.org/officeDocument/2006/relationships/hyperlink" Target="https://www.lisedunetwork.com/impact-of-artificial-intelligence-on-library-services/" TargetMode="External"/><Relationship Id="rId9" Type="http://schemas.openxmlformats.org/officeDocument/2006/relationships/hyperlink" Target="https://digitalcommons.unl.edu/libphilprac/8254"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oxfordlearnersdictionaries.com/definition/english/artificial-intelligence#:~:text=%2F%CB%8C%C9%91%CB%90rt%C9%AAf%C9%AA%CA%83l%20%C9%AAn%CB%88tel%C9%AAd%CA%92%C9%99ns%2F,can%20copy%20intelligent%20human%20behaviour" TargetMode="External"/><Relationship Id="rId2" Type="http://schemas.openxmlformats.org/officeDocument/2006/relationships/hyperlink" Target="https://doi.org/10.17703/IJACT2018.6.4.262" TargetMode="External"/><Relationship Id="rId1" Type="http://schemas.openxmlformats.org/officeDocument/2006/relationships/slideLayout" Target="../slideLayouts/slideLayout2.xml"/><Relationship Id="rId6" Type="http://schemas.openxmlformats.org/officeDocument/2006/relationships/hyperlink" Target="https://librarynews.northeastern.edu/?p=275774" TargetMode="External"/><Relationship Id="rId5" Type="http://schemas.openxmlformats.org/officeDocument/2006/relationships/hyperlink" Target="http://library.ifla.org/2537/1/114-satomi-en.pdf" TargetMode="External"/><Relationship Id="rId4" Type="http://schemas.openxmlformats.org/officeDocument/2006/relationships/hyperlink" Target="https://odlis.abc-clio.com/odlis_a.html#artificial"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2694039" y="1641987"/>
            <a:ext cx="5993408" cy="2042966"/>
          </a:xfrm>
        </p:spPr>
        <p:txBody>
          <a:bodyPr/>
          <a:lstStyle/>
          <a:p>
            <a:pPr algn="ctr"/>
            <a:r>
              <a:rPr lang="tr-TR" sz="2400" b="1" dirty="0">
                <a:solidFill>
                  <a:schemeClr val="tx1"/>
                </a:solidFill>
              </a:rPr>
              <a:t>BİLGİ HİZMETLERİ</a:t>
            </a:r>
            <a:br>
              <a:rPr lang="tr-TR" sz="2400" b="1" dirty="0">
                <a:solidFill>
                  <a:schemeClr val="tx1"/>
                </a:solidFill>
              </a:rPr>
            </a:br>
            <a:r>
              <a:rPr lang="tr-TR" sz="2400" b="1" dirty="0">
                <a:solidFill>
                  <a:schemeClr val="tx1"/>
                </a:solidFill>
              </a:rPr>
              <a:t>14. HAFTA </a:t>
            </a:r>
            <a:br>
              <a:rPr lang="tr-TR" sz="2400" b="1" dirty="0">
                <a:solidFill>
                  <a:schemeClr val="tx1"/>
                </a:solidFill>
              </a:rPr>
            </a:br>
            <a:r>
              <a:rPr lang="tr-TR" sz="2400" b="1" dirty="0">
                <a:solidFill>
                  <a:schemeClr val="tx1"/>
                </a:solidFill>
              </a:rPr>
              <a:t>YAPAY ZEKA TEKNOLOJİLERİNİN KÜTÜPHANELERDE UYGULANMASI VE GELECEĞİ</a:t>
            </a:r>
            <a:endParaRPr lang="en-US" sz="2400" b="1" dirty="0">
              <a:solidFill>
                <a:schemeClr val="tx1"/>
              </a:solidFill>
            </a:endParaRPr>
          </a:p>
        </p:txBody>
      </p:sp>
      <p:sp>
        <p:nvSpPr>
          <p:cNvPr id="3" name="Alt Başlık 2"/>
          <p:cNvSpPr>
            <a:spLocks noGrp="1"/>
          </p:cNvSpPr>
          <p:nvPr>
            <p:ph type="subTitle" idx="1"/>
          </p:nvPr>
        </p:nvSpPr>
        <p:spPr>
          <a:xfrm>
            <a:off x="1546396" y="4787518"/>
            <a:ext cx="7868945" cy="1462863"/>
          </a:xfrm>
        </p:spPr>
        <p:txBody>
          <a:bodyPr>
            <a:normAutofit fontScale="25000" lnSpcReduction="20000"/>
          </a:bodyPr>
          <a:lstStyle/>
          <a:p>
            <a:r>
              <a:rPr lang="tr-TR" sz="5600" b="1" dirty="0">
                <a:solidFill>
                  <a:schemeClr val="tx1"/>
                </a:solidFill>
              </a:rPr>
              <a:t>GÜLER DEMİR</a:t>
            </a:r>
          </a:p>
          <a:p>
            <a:r>
              <a:rPr lang="tr-TR" sz="5600" b="1" dirty="0">
                <a:solidFill>
                  <a:schemeClr val="tx1"/>
                </a:solidFill>
              </a:rPr>
              <a:t>Kastamonu Üniversitesi</a:t>
            </a:r>
          </a:p>
          <a:p>
            <a:r>
              <a:rPr lang="tr-TR" sz="5600" b="1" dirty="0">
                <a:solidFill>
                  <a:schemeClr val="tx1"/>
                </a:solidFill>
              </a:rPr>
              <a:t>İnsan ve Toplum Bilimleri Fakültesi</a:t>
            </a:r>
          </a:p>
          <a:p>
            <a:r>
              <a:rPr lang="tr-TR" sz="5600" b="1" dirty="0">
                <a:solidFill>
                  <a:schemeClr val="tx1"/>
                </a:solidFill>
              </a:rPr>
              <a:t>Bilgi ve Belge Yönetimi Bölümü</a:t>
            </a:r>
          </a:p>
          <a:p>
            <a:r>
              <a:rPr lang="tr-TR" sz="5600" b="1" dirty="0">
                <a:solidFill>
                  <a:schemeClr val="tx1"/>
                </a:solidFill>
                <a:hlinkClick r:id="rId2">
                  <a:extLst>
                    <a:ext uri="{A12FA001-AC4F-418D-AE19-62706E023703}">
                      <ahyp:hlinkClr xmlns:ahyp="http://schemas.microsoft.com/office/drawing/2018/hyperlinkcolor" val="tx"/>
                    </a:ext>
                  </a:extLst>
                </a:hlinkClick>
              </a:rPr>
              <a:t>gulerdemir@kastamonu.edu.tr</a:t>
            </a:r>
            <a:endParaRPr lang="tr-TR" sz="5600" b="1" dirty="0">
              <a:solidFill>
                <a:schemeClr val="tx1"/>
              </a:solidFill>
            </a:endParaRPr>
          </a:p>
          <a:p>
            <a:endParaRPr lang="en-US" dirty="0"/>
          </a:p>
        </p:txBody>
      </p:sp>
    </p:spTree>
    <p:extLst>
      <p:ext uri="{BB962C8B-B14F-4D97-AF65-F5344CB8AC3E}">
        <p14:creationId xmlns:p14="http://schemas.microsoft.com/office/powerpoint/2010/main" val="9513583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0ECE47-1730-1152-AA09-BE7A0629C0E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38E58ADD-7776-E54A-5FF5-C49006FE28EA}"/>
              </a:ext>
            </a:extLst>
          </p:cNvPr>
          <p:cNvSpPr>
            <a:spLocks noGrp="1"/>
          </p:cNvSpPr>
          <p:nvPr>
            <p:ph type="title"/>
          </p:nvPr>
        </p:nvSpPr>
        <p:spPr>
          <a:xfrm>
            <a:off x="1204453" y="142031"/>
            <a:ext cx="8672052" cy="383995"/>
          </a:xfrm>
        </p:spPr>
        <p:txBody>
          <a:bodyPr>
            <a:noAutofit/>
          </a:bodyPr>
          <a:lstStyle/>
          <a:p>
            <a:pPr algn="ctr"/>
            <a:r>
              <a:rPr lang="pl-PL" sz="2000" b="1" dirty="0">
                <a:solidFill>
                  <a:schemeClr val="tx1"/>
                </a:solidFill>
              </a:rPr>
              <a:t>RFID ve Robotlar ile Otomasyon</a:t>
            </a:r>
            <a:endParaRPr lang="tr-TR" sz="2000" b="1" dirty="0">
              <a:solidFill>
                <a:schemeClr val="tx1"/>
              </a:solidFill>
            </a:endParaRPr>
          </a:p>
        </p:txBody>
      </p:sp>
      <p:sp>
        <p:nvSpPr>
          <p:cNvPr id="3" name="İçerik Yer Tutucusu 2">
            <a:extLst>
              <a:ext uri="{FF2B5EF4-FFF2-40B4-BE49-F238E27FC236}">
                <a16:creationId xmlns:a16="http://schemas.microsoft.com/office/drawing/2014/main" id="{05947A1F-301D-75F9-904C-DA11ADD0F6D2}"/>
              </a:ext>
            </a:extLst>
          </p:cNvPr>
          <p:cNvSpPr>
            <a:spLocks noGrp="1"/>
          </p:cNvSpPr>
          <p:nvPr>
            <p:ph idx="1"/>
          </p:nvPr>
        </p:nvSpPr>
        <p:spPr>
          <a:xfrm>
            <a:off x="944376" y="582018"/>
            <a:ext cx="9438005" cy="5273092"/>
          </a:xfrm>
        </p:spPr>
        <p:txBody>
          <a:bodyPr>
            <a:noAutofit/>
          </a:bodyPr>
          <a:lstStyle/>
          <a:p>
            <a:pPr algn="just"/>
            <a:r>
              <a:rPr lang="tr-TR" sz="1600" b="1" u="sng" dirty="0"/>
              <a:t>Radyo Frekansı ile Tanımlama teknolojisi (RFID, </a:t>
            </a:r>
            <a:r>
              <a:rPr lang="tr-TR" sz="1600" b="1" u="sng" dirty="0" err="1"/>
              <a:t>Radio</a:t>
            </a:r>
            <a:r>
              <a:rPr lang="tr-TR" sz="1600" b="1" u="sng" dirty="0"/>
              <a:t> </a:t>
            </a:r>
            <a:r>
              <a:rPr lang="tr-TR" sz="1600" b="1" u="sng" dirty="0" err="1"/>
              <a:t>Frequency</a:t>
            </a:r>
            <a:r>
              <a:rPr lang="tr-TR" sz="1600" b="1" u="sng" dirty="0"/>
              <a:t> </a:t>
            </a:r>
            <a:r>
              <a:rPr lang="tr-TR" sz="1600" b="1" u="sng" dirty="0" err="1"/>
              <a:t>Identification</a:t>
            </a:r>
            <a:r>
              <a:rPr lang="tr-TR" sz="1600" b="1" dirty="0"/>
              <a:t>), otomatik tanımlama ve izleme amacıyla kitaplara iliştirilmiş bir etiketten veri aktarmak için kablosuz temassız radyo sisteminin kullanılmasıdır. Veri tabanları, kütüphane yönetimi ve hizmet düzeylerini geliştiren teknolojiler gibi bilgi teknolojilerinin birçok yönünü </a:t>
            </a:r>
            <a:r>
              <a:rPr lang="tr-TR" sz="1600" b="1" dirty="0" err="1"/>
              <a:t>işlevselleştirmiştir</a:t>
            </a:r>
            <a:r>
              <a:rPr lang="tr-TR" sz="1600" b="1" dirty="0"/>
              <a:t> (Alim, </a:t>
            </a:r>
            <a:r>
              <a:rPr lang="tr-TR" sz="1600" b="1" dirty="0" err="1"/>
              <a:t>Tamami</a:t>
            </a:r>
            <a:r>
              <a:rPr lang="tr-TR" sz="1600" b="1" dirty="0"/>
              <a:t> ve </a:t>
            </a:r>
            <a:r>
              <a:rPr lang="tr-TR" sz="1600" b="1" dirty="0" err="1"/>
              <a:t>Alasiry</a:t>
            </a:r>
            <a:r>
              <a:rPr lang="tr-TR" sz="1600" b="1" dirty="0"/>
              <a:t>, 2022). </a:t>
            </a:r>
          </a:p>
          <a:p>
            <a:pPr algn="just"/>
            <a:r>
              <a:rPr lang="tr-TR" sz="1600" b="1" dirty="0"/>
              <a:t>Kullanıcıların mahremiyetini/gizliliğini aşındırma potansiyelini azalttığı için tercih edilir (</a:t>
            </a:r>
            <a:r>
              <a:rPr lang="tr-TR" sz="1600" b="1" dirty="0" err="1"/>
              <a:t>Solanke</a:t>
            </a:r>
            <a:r>
              <a:rPr lang="tr-TR" sz="1600" b="1" dirty="0"/>
              <a:t>, 2021, s. 90).</a:t>
            </a:r>
          </a:p>
          <a:p>
            <a:pPr algn="just"/>
            <a:r>
              <a:rPr lang="tr-TR" sz="1600" b="1" u="sng" dirty="0"/>
              <a:t>Robotların işlevi</a:t>
            </a:r>
            <a:r>
              <a:rPr lang="tr-TR" sz="1600" b="1" dirty="0"/>
              <a:t>: Bilgi kaynaklarının yönetiminde hacimli ve tekrarlanan işlemlerde kütüphaneciye duyulan gereksinimi azaltmıştır. Geliştirilen yazılım, sensörler, barkod okuyucu, GPS, robotik kol gibi donanımlar ile beraber kütüphanelerdeki bilgi kaynaklarının kayıtlarının düzenlenmesi ve kitapların nakil işlemi yapılmaktadır (</a:t>
            </a:r>
            <a:r>
              <a:rPr lang="tr-TR" sz="1600" b="1" dirty="0" err="1"/>
              <a:t>Gade</a:t>
            </a:r>
            <a:r>
              <a:rPr lang="tr-TR" sz="1600" b="1" dirty="0"/>
              <a:t> ve </a:t>
            </a:r>
            <a:r>
              <a:rPr lang="tr-TR" sz="1600" b="1" dirty="0" err="1"/>
              <a:t>Angal</a:t>
            </a:r>
            <a:r>
              <a:rPr lang="tr-TR" sz="1600" b="1" dirty="0"/>
              <a:t>, 2017, </a:t>
            </a:r>
            <a:r>
              <a:rPr lang="tr-TR" sz="1600" b="1" dirty="0" err="1"/>
              <a:t>ss</a:t>
            </a:r>
            <a:r>
              <a:rPr lang="tr-TR" sz="1600" b="1" dirty="0"/>
              <a:t>. 254-255;  Öztürk ve Özel, 2021, s. 362). </a:t>
            </a:r>
          </a:p>
          <a:p>
            <a:pPr algn="just"/>
            <a:r>
              <a:rPr lang="tr-TR" sz="1600" b="1" u="sng" dirty="0"/>
              <a:t>RFID Nasıl çalışır</a:t>
            </a:r>
            <a:r>
              <a:rPr lang="tr-TR" sz="1600" b="1" dirty="0"/>
              <a:t>? Kitaplara radyo sinyalleriyle bağlı küçük etiketler ve bu etiketleri kablosuz olarak algılayabilen özel okuyucular kullanır. Kitapların ödünç alınmasını, iadesini, takibini ve hırsızlığın önlenmesini kolaylaştırır. Kütüphaneler, self-servis kiosklar, girişteki güvenlik kapıları ve kitapları istediğiniz zaman iade etmek üzere bırakma kutuları için RFID kullanır. Kayıp kitapların hızla bulunmasını sağlar; zamandan ve paradan tasarruf edilir. </a:t>
            </a:r>
          </a:p>
          <a:p>
            <a:pPr algn="just"/>
            <a:r>
              <a:rPr lang="tr-TR" sz="1600" b="1" dirty="0"/>
              <a:t>Genel olarak RFID, kütüphane yönetimini daha kolay, daha güvenli ve daha verimli duruma getirir (</a:t>
            </a:r>
            <a:r>
              <a:rPr lang="tr-TR" sz="1600" b="1" dirty="0" err="1"/>
              <a:t>Algorhythms</a:t>
            </a:r>
            <a:r>
              <a:rPr lang="tr-TR" sz="1600" b="1" dirty="0"/>
              <a:t> </a:t>
            </a:r>
            <a:r>
              <a:rPr lang="tr-TR" sz="1600" b="1" dirty="0" err="1"/>
              <a:t>Consultants</a:t>
            </a:r>
            <a:r>
              <a:rPr lang="tr-TR" sz="1600" b="1" dirty="0"/>
              <a:t> , 2025).</a:t>
            </a:r>
          </a:p>
        </p:txBody>
      </p:sp>
    </p:spTree>
    <p:extLst>
      <p:ext uri="{BB962C8B-B14F-4D97-AF65-F5344CB8AC3E}">
        <p14:creationId xmlns:p14="http://schemas.microsoft.com/office/powerpoint/2010/main" val="2367525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1BA6-43D1-9EB4-B1D9-9E75C8EA41DB}"/>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193B4E8-6C3B-790D-58EF-F6DE6D47E553}"/>
              </a:ext>
            </a:extLst>
          </p:cNvPr>
          <p:cNvSpPr>
            <a:spLocks noGrp="1"/>
          </p:cNvSpPr>
          <p:nvPr>
            <p:ph type="title"/>
          </p:nvPr>
        </p:nvSpPr>
        <p:spPr>
          <a:xfrm>
            <a:off x="1204453" y="142031"/>
            <a:ext cx="8672052" cy="383995"/>
          </a:xfrm>
        </p:spPr>
        <p:txBody>
          <a:bodyPr>
            <a:noAutofit/>
          </a:bodyPr>
          <a:lstStyle/>
          <a:p>
            <a:pPr algn="ctr"/>
            <a:r>
              <a:rPr lang="pl-PL" sz="2000" b="1" dirty="0">
                <a:solidFill>
                  <a:schemeClr val="tx1"/>
                </a:solidFill>
              </a:rPr>
              <a:t>RFID ve </a:t>
            </a:r>
            <a:r>
              <a:rPr lang="tr-TR" sz="2000" b="1" dirty="0">
                <a:solidFill>
                  <a:schemeClr val="tx1"/>
                </a:solidFill>
              </a:rPr>
              <a:t>YZ ilişkisi</a:t>
            </a:r>
          </a:p>
        </p:txBody>
      </p:sp>
      <p:sp>
        <p:nvSpPr>
          <p:cNvPr id="3" name="İçerik Yer Tutucusu 2">
            <a:extLst>
              <a:ext uri="{FF2B5EF4-FFF2-40B4-BE49-F238E27FC236}">
                <a16:creationId xmlns:a16="http://schemas.microsoft.com/office/drawing/2014/main" id="{EC57E119-C2AC-833C-35B3-CEA4AF56E1F3}"/>
              </a:ext>
            </a:extLst>
          </p:cNvPr>
          <p:cNvSpPr>
            <a:spLocks noGrp="1"/>
          </p:cNvSpPr>
          <p:nvPr>
            <p:ph idx="1"/>
          </p:nvPr>
        </p:nvSpPr>
        <p:spPr>
          <a:xfrm>
            <a:off x="944376" y="582018"/>
            <a:ext cx="9438005" cy="2210343"/>
          </a:xfrm>
        </p:spPr>
        <p:txBody>
          <a:bodyPr>
            <a:noAutofit/>
          </a:bodyPr>
          <a:lstStyle/>
          <a:p>
            <a:pPr marL="0" indent="0" algn="just">
              <a:spcBef>
                <a:spcPts val="0"/>
              </a:spcBef>
              <a:buNone/>
            </a:pPr>
            <a:r>
              <a:rPr lang="tr-TR" sz="1300" b="1" dirty="0"/>
              <a:t>RFID ve YZ, daha akıllı ve daha verimli sistemler oluşturmak için birlikte çalışır. Bağlantıları şöyle özetlenebilir:</a:t>
            </a:r>
          </a:p>
          <a:p>
            <a:pPr algn="just">
              <a:spcBef>
                <a:spcPts val="0"/>
              </a:spcBef>
            </a:pPr>
            <a:r>
              <a:rPr lang="tr-TR" sz="1300" b="1" u="sng" dirty="0"/>
              <a:t>Veri Toplama</a:t>
            </a:r>
            <a:r>
              <a:rPr lang="tr-TR" sz="1300" b="1" dirty="0"/>
              <a:t>: RFID etiketleri, konum ve durum gibi ögelere ilişkin otomatik olarak veri toplar.</a:t>
            </a:r>
          </a:p>
          <a:p>
            <a:pPr algn="just">
              <a:spcBef>
                <a:spcPts val="0"/>
              </a:spcBef>
            </a:pPr>
            <a:r>
              <a:rPr lang="tr-TR" sz="1300" b="1" u="sng" dirty="0"/>
              <a:t>Veri Analizi</a:t>
            </a:r>
            <a:r>
              <a:rPr lang="tr-TR" sz="1300" b="1" dirty="0"/>
              <a:t>: YZ, kararlar almak, kalıpları tahmin etmek veya süreçleri optimize etmek için bu verileri analiz edebilir. Örneğin, YZ hangi kitapların en çok ödünç alındığını belirleyebilir veya olağandışı etkinlikleri saptayabilir.</a:t>
            </a:r>
          </a:p>
          <a:p>
            <a:pPr algn="just">
              <a:spcBef>
                <a:spcPts val="0"/>
              </a:spcBef>
            </a:pPr>
            <a:r>
              <a:rPr lang="tr-TR" sz="1300" b="1" u="sng" dirty="0"/>
              <a:t>Otomasyon</a:t>
            </a:r>
            <a:r>
              <a:rPr lang="tr-TR" sz="1300" b="1" dirty="0"/>
              <a:t>: </a:t>
            </a:r>
            <a:r>
              <a:rPr lang="tr-TR" sz="1300" b="1" dirty="0" err="1"/>
              <a:t>RFID'nin</a:t>
            </a:r>
            <a:r>
              <a:rPr lang="tr-TR" sz="1300" b="1" dirty="0"/>
              <a:t> YZ ile birleştirilmesi, otomatik envanter yönetimi, hırsızlık saptama ve kişiselleştirilmiş hizmetler sağlar.</a:t>
            </a:r>
          </a:p>
          <a:p>
            <a:pPr algn="just">
              <a:spcBef>
                <a:spcPts val="0"/>
              </a:spcBef>
            </a:pPr>
            <a:r>
              <a:rPr lang="tr-TR" sz="1300" b="1" u="sng" dirty="0"/>
              <a:t>Gelişmiş Güvenlik</a:t>
            </a:r>
            <a:r>
              <a:rPr lang="tr-TR" sz="1300" b="1" dirty="0"/>
              <a:t>: YZ, şüpheli davranışları veya yetkisiz erişimi tanıyarak güvenlik sistemlerini iyileştirmek için RFID verilerini yorumlayabilir.</a:t>
            </a:r>
          </a:p>
          <a:p>
            <a:pPr algn="just">
              <a:spcBef>
                <a:spcPts val="0"/>
              </a:spcBef>
            </a:pPr>
            <a:r>
              <a:rPr lang="tr-TR" sz="1300" b="1" u="sng" dirty="0"/>
              <a:t>Özetle</a:t>
            </a:r>
            <a:r>
              <a:rPr lang="tr-TR" sz="1300" b="1" dirty="0"/>
              <a:t>: RFID gerçek zamanlı veri toplar ve YZ, bu verileri yorumlayıp kullanarak daha akıllı kararlar alınmasına yardımcı olarak sistemleri daha verimli ve güvenli duruma getirir.</a:t>
            </a:r>
          </a:p>
        </p:txBody>
      </p:sp>
      <p:pic>
        <p:nvPicPr>
          <p:cNvPr id="7" name="Resim 6">
            <a:extLst>
              <a:ext uri="{FF2B5EF4-FFF2-40B4-BE49-F238E27FC236}">
                <a16:creationId xmlns:a16="http://schemas.microsoft.com/office/drawing/2014/main" id="{9DAE0CE7-2497-88F4-6B31-9308ECDF5465}"/>
              </a:ext>
            </a:extLst>
          </p:cNvPr>
          <p:cNvPicPr>
            <a:picLocks noChangeAspect="1"/>
          </p:cNvPicPr>
          <p:nvPr/>
        </p:nvPicPr>
        <p:blipFill>
          <a:blip r:embed="rId2"/>
          <a:stretch>
            <a:fillRect/>
          </a:stretch>
        </p:blipFill>
        <p:spPr>
          <a:xfrm>
            <a:off x="2864103" y="2701709"/>
            <a:ext cx="5352752" cy="3020665"/>
          </a:xfrm>
          <a:prstGeom prst="rect">
            <a:avLst/>
          </a:prstGeom>
        </p:spPr>
      </p:pic>
      <p:pic>
        <p:nvPicPr>
          <p:cNvPr id="8" name="Resim 7">
            <a:extLst>
              <a:ext uri="{FF2B5EF4-FFF2-40B4-BE49-F238E27FC236}">
                <a16:creationId xmlns:a16="http://schemas.microsoft.com/office/drawing/2014/main" id="{B7A851D1-4CA5-24A2-004A-B6251036FA27}"/>
              </a:ext>
            </a:extLst>
          </p:cNvPr>
          <p:cNvPicPr>
            <a:picLocks noChangeAspect="1"/>
          </p:cNvPicPr>
          <p:nvPr/>
        </p:nvPicPr>
        <p:blipFill>
          <a:blip r:embed="rId3"/>
          <a:stretch>
            <a:fillRect/>
          </a:stretch>
        </p:blipFill>
        <p:spPr>
          <a:xfrm>
            <a:off x="2864103" y="5810948"/>
            <a:ext cx="5462489" cy="329213"/>
          </a:xfrm>
          <a:prstGeom prst="rect">
            <a:avLst/>
          </a:prstGeom>
        </p:spPr>
      </p:pic>
    </p:spTree>
    <p:extLst>
      <p:ext uri="{BB962C8B-B14F-4D97-AF65-F5344CB8AC3E}">
        <p14:creationId xmlns:p14="http://schemas.microsoft.com/office/powerpoint/2010/main" val="327281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7BCB0-760F-899F-F552-CED52AA5AC89}"/>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01F5B276-82CC-294D-BC59-C8E2DEAFDB96}"/>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Akıllı Ajanlar (</a:t>
            </a:r>
            <a:r>
              <a:rPr lang="tr-TR" sz="2000" b="1" dirty="0" err="1">
                <a:solidFill>
                  <a:schemeClr val="tx1"/>
                </a:solidFill>
              </a:rPr>
              <a:t>Intelligent</a:t>
            </a:r>
            <a:r>
              <a:rPr lang="tr-TR" sz="2000" b="1" dirty="0">
                <a:solidFill>
                  <a:schemeClr val="tx1"/>
                </a:solidFill>
              </a:rPr>
              <a:t> </a:t>
            </a:r>
            <a:r>
              <a:rPr lang="tr-TR" sz="2000" b="1" dirty="0" err="1">
                <a:solidFill>
                  <a:schemeClr val="tx1"/>
                </a:solidFill>
              </a:rPr>
              <a:t>Agents</a:t>
            </a:r>
            <a:r>
              <a:rPr lang="tr-TR" sz="2000" b="1" dirty="0">
                <a:solidFill>
                  <a:schemeClr val="tx1"/>
                </a:solidFill>
              </a:rPr>
              <a:t>) ve Sohbet Robotları (</a:t>
            </a:r>
            <a:r>
              <a:rPr lang="tr-TR" sz="2000" b="1" dirty="0" err="1">
                <a:solidFill>
                  <a:schemeClr val="tx1"/>
                </a:solidFill>
              </a:rPr>
              <a:t>Chatbots</a:t>
            </a:r>
            <a:r>
              <a:rPr lang="tr-TR" sz="2000" b="1" dirty="0">
                <a:solidFill>
                  <a:schemeClr val="tx1"/>
                </a:solidFill>
              </a:rPr>
              <a:t>)</a:t>
            </a:r>
          </a:p>
        </p:txBody>
      </p:sp>
      <p:sp>
        <p:nvSpPr>
          <p:cNvPr id="3" name="İçerik Yer Tutucusu 2">
            <a:extLst>
              <a:ext uri="{FF2B5EF4-FFF2-40B4-BE49-F238E27FC236}">
                <a16:creationId xmlns:a16="http://schemas.microsoft.com/office/drawing/2014/main" id="{E37C78A8-2CD8-C686-BB8B-E9046DA57287}"/>
              </a:ext>
            </a:extLst>
          </p:cNvPr>
          <p:cNvSpPr>
            <a:spLocks noGrp="1"/>
          </p:cNvSpPr>
          <p:nvPr>
            <p:ph idx="1"/>
          </p:nvPr>
        </p:nvSpPr>
        <p:spPr>
          <a:xfrm>
            <a:off x="944376" y="582018"/>
            <a:ext cx="9438005" cy="5273092"/>
          </a:xfrm>
        </p:spPr>
        <p:txBody>
          <a:bodyPr>
            <a:noAutofit/>
          </a:bodyPr>
          <a:lstStyle/>
          <a:p>
            <a:pPr algn="just"/>
            <a:r>
              <a:rPr lang="tr-TR" sz="1600" b="1" u="sng" dirty="0"/>
              <a:t>Akıllı bir ajan/aracı (</a:t>
            </a:r>
            <a:r>
              <a:rPr lang="tr-TR" sz="1600" b="1" u="sng" dirty="0" err="1"/>
              <a:t>intelligent</a:t>
            </a:r>
            <a:r>
              <a:rPr lang="tr-TR" sz="1600" b="1" u="sng" dirty="0"/>
              <a:t> </a:t>
            </a:r>
            <a:r>
              <a:rPr lang="tr-TR" sz="1600" b="1" u="sng" dirty="0" err="1"/>
              <a:t>agent</a:t>
            </a:r>
            <a:r>
              <a:rPr lang="tr-TR" sz="1600" b="1" u="sng" dirty="0"/>
              <a:t>)</a:t>
            </a:r>
            <a:r>
              <a:rPr lang="tr-TR" sz="1600" b="1" dirty="0"/>
              <a:t>, sürekli insan yardımına gerek duyulmadan kendi başına çalışabilen, görevlerde yardımcı olabilen ve kullanıcılarla ve diğer sistemlerle etkileşim kurabilen akıllı bir bilgisayar programıdır.</a:t>
            </a:r>
          </a:p>
          <a:p>
            <a:pPr marL="0" indent="0" algn="just">
              <a:buNone/>
            </a:pPr>
            <a:r>
              <a:rPr lang="tr-TR" sz="1600" b="1" u="sng" dirty="0"/>
              <a:t>İşlevleri:</a:t>
            </a:r>
          </a:p>
          <a:p>
            <a:pPr algn="just"/>
            <a:r>
              <a:rPr lang="tr-TR" sz="1600" b="1" u="sng" dirty="0"/>
              <a:t>Kullanıcıların bilgi bulmasına yardımcı olur</a:t>
            </a:r>
            <a:r>
              <a:rPr lang="tr-TR" sz="1600" b="1" dirty="0"/>
              <a:t>: Birçok veri tabanı veya dermede kitap, makale veya kaynak arayabilir.</a:t>
            </a:r>
          </a:p>
          <a:p>
            <a:pPr algn="just"/>
            <a:r>
              <a:rPr lang="tr-TR" sz="1600" b="1" u="sng" dirty="0"/>
              <a:t>Yardımı kişiselleştirir</a:t>
            </a:r>
            <a:r>
              <a:rPr lang="tr-TR" sz="1600" b="1" dirty="0"/>
              <a:t>: Her kullanıcıya gereksinimlerine ve geçmiş aramalarına göre uyarlanmış yardım sağlayabilir.</a:t>
            </a:r>
          </a:p>
          <a:p>
            <a:pPr algn="just"/>
            <a:r>
              <a:rPr lang="tr-TR" sz="1600" b="1" u="sng" dirty="0"/>
              <a:t>Araştırmaya rehberlik eder</a:t>
            </a:r>
            <a:r>
              <a:rPr lang="tr-TR" sz="1600" b="1" dirty="0"/>
              <a:t>: İyi anahtar sözcükler önerebilir, arama sorgularını iyileştirebilir ve arama sonuçlarını düzenlemeye yardımcı olabilir.</a:t>
            </a:r>
          </a:p>
          <a:p>
            <a:pPr algn="just"/>
            <a:r>
              <a:rPr lang="tr-TR" sz="1600" b="1" u="sng" dirty="0"/>
              <a:t>Rutin görevleri otomatikleştirir</a:t>
            </a:r>
            <a:r>
              <a:rPr lang="tr-TR" sz="1600" b="1" dirty="0"/>
              <a:t>: Yeni kitapları denetleme, ödünç kitap yönetimi veya katalog güncelleme gibi tekrarlayan işleri yapabilir.</a:t>
            </a:r>
          </a:p>
          <a:p>
            <a:pPr algn="just"/>
            <a:r>
              <a:rPr lang="tr-TR" sz="1600" b="1" u="sng" dirty="0"/>
              <a:t>Öğrenmeyi destekler</a:t>
            </a:r>
            <a:r>
              <a:rPr lang="tr-TR" sz="1600" b="1" dirty="0"/>
              <a:t>: Eğitimler sunabilir, soruları yanıtlayabilir ve öğrencilerin ve araştırmacıların kütüphane kaynaklarını daha iyi nasıl kullanacaklarını öğrenmelerine yardımcı olabilir.</a:t>
            </a:r>
          </a:p>
          <a:p>
            <a:pPr algn="just"/>
            <a:r>
              <a:rPr lang="tr-TR" sz="1600" b="1" u="sng" dirty="0"/>
              <a:t>Zamandan tasarruf</a:t>
            </a:r>
            <a:r>
              <a:rPr lang="tr-TR" sz="1600" b="1" dirty="0"/>
              <a:t>: Basit görevler yaparak, kütüphanecilerin daha karmaşık veya önemli işlere odaklanmalarını sağlar. (</a:t>
            </a:r>
            <a:r>
              <a:rPr lang="en-US" sz="1600" b="1" dirty="0"/>
              <a:t>Kumar &amp; Sheshadri, 2019). </a:t>
            </a:r>
            <a:endParaRPr lang="tr-TR" sz="1600" b="1" dirty="0"/>
          </a:p>
        </p:txBody>
      </p:sp>
    </p:spTree>
    <p:extLst>
      <p:ext uri="{BB962C8B-B14F-4D97-AF65-F5344CB8AC3E}">
        <p14:creationId xmlns:p14="http://schemas.microsoft.com/office/powerpoint/2010/main" val="81432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B38D33-C24A-9640-7D65-6670537910A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2D0844-2A41-A8F6-FE9B-72D335863A70}"/>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Akıllı Ajanlar (</a:t>
            </a:r>
            <a:r>
              <a:rPr lang="tr-TR" sz="2000" b="1" dirty="0" err="1">
                <a:solidFill>
                  <a:schemeClr val="tx1"/>
                </a:solidFill>
              </a:rPr>
              <a:t>Intelligent</a:t>
            </a:r>
            <a:r>
              <a:rPr lang="tr-TR" sz="2000" b="1" dirty="0">
                <a:solidFill>
                  <a:schemeClr val="tx1"/>
                </a:solidFill>
              </a:rPr>
              <a:t> </a:t>
            </a:r>
            <a:r>
              <a:rPr lang="tr-TR" sz="2000" b="1" dirty="0" err="1">
                <a:solidFill>
                  <a:schemeClr val="tx1"/>
                </a:solidFill>
              </a:rPr>
              <a:t>Agents</a:t>
            </a:r>
            <a:r>
              <a:rPr lang="tr-TR" sz="2000" b="1" dirty="0">
                <a:solidFill>
                  <a:schemeClr val="tx1"/>
                </a:solidFill>
              </a:rPr>
              <a:t>) ve Sohbet Robotları (</a:t>
            </a:r>
            <a:r>
              <a:rPr lang="tr-TR" sz="2000" b="1" dirty="0" err="1">
                <a:solidFill>
                  <a:schemeClr val="tx1"/>
                </a:solidFill>
              </a:rPr>
              <a:t>Chatbots</a:t>
            </a:r>
            <a:r>
              <a:rPr lang="tr-TR" sz="2000" b="1" dirty="0">
                <a:solidFill>
                  <a:schemeClr val="tx1"/>
                </a:solidFill>
              </a:rPr>
              <a:t>)</a:t>
            </a:r>
          </a:p>
        </p:txBody>
      </p:sp>
      <p:sp>
        <p:nvSpPr>
          <p:cNvPr id="3" name="İçerik Yer Tutucusu 2">
            <a:extLst>
              <a:ext uri="{FF2B5EF4-FFF2-40B4-BE49-F238E27FC236}">
                <a16:creationId xmlns:a16="http://schemas.microsoft.com/office/drawing/2014/main" id="{650FCD8E-F050-12E4-AE45-1AD246D26817}"/>
              </a:ext>
            </a:extLst>
          </p:cNvPr>
          <p:cNvSpPr>
            <a:spLocks noGrp="1"/>
          </p:cNvSpPr>
          <p:nvPr>
            <p:ph idx="1"/>
          </p:nvPr>
        </p:nvSpPr>
        <p:spPr>
          <a:xfrm>
            <a:off x="944376" y="582018"/>
            <a:ext cx="9438005" cy="5405827"/>
          </a:xfrm>
        </p:spPr>
        <p:txBody>
          <a:bodyPr>
            <a:noAutofit/>
          </a:bodyPr>
          <a:lstStyle/>
          <a:p>
            <a:pPr algn="just"/>
            <a:r>
              <a:rPr lang="tr-TR" sz="1500" b="1" dirty="0"/>
              <a:t>Dijital asistanlar (</a:t>
            </a:r>
            <a:r>
              <a:rPr lang="tr-TR" sz="1500" b="1" dirty="0" err="1"/>
              <a:t>digital</a:t>
            </a:r>
            <a:r>
              <a:rPr lang="tr-TR" sz="1500" b="1" dirty="0"/>
              <a:t> </a:t>
            </a:r>
            <a:r>
              <a:rPr lang="tr-TR" sz="1500" b="1" dirty="0" err="1"/>
              <a:t>assistants</a:t>
            </a:r>
            <a:r>
              <a:rPr lang="tr-TR" sz="1500" b="1" dirty="0"/>
              <a:t>) ya da sanal ajanlar (</a:t>
            </a:r>
            <a:r>
              <a:rPr lang="tr-TR" sz="1500" b="1" dirty="0" err="1"/>
              <a:t>virtual</a:t>
            </a:r>
            <a:r>
              <a:rPr lang="tr-TR" sz="1500" b="1" dirty="0"/>
              <a:t> </a:t>
            </a:r>
            <a:r>
              <a:rPr lang="tr-TR" sz="1500" b="1" dirty="0" err="1"/>
              <a:t>agents</a:t>
            </a:r>
            <a:r>
              <a:rPr lang="tr-TR" sz="1500" b="1" dirty="0"/>
              <a:t>) olarak da anılan akıllı ajanlara, sohbet robotları (</a:t>
            </a:r>
            <a:r>
              <a:rPr lang="tr-TR" sz="1500" b="1" dirty="0" err="1"/>
              <a:t>chatbots</a:t>
            </a:r>
            <a:r>
              <a:rPr lang="tr-TR" sz="1500" b="1" dirty="0"/>
              <a:t>) örnek verilebilir. </a:t>
            </a:r>
          </a:p>
          <a:p>
            <a:pPr algn="just"/>
            <a:r>
              <a:rPr lang="tr-TR" sz="1500" b="1" u="sng" dirty="0"/>
              <a:t>Sohbet robotları</a:t>
            </a:r>
            <a:r>
              <a:rPr lang="tr-TR" sz="1500" b="1" dirty="0"/>
              <a:t>, konuşma, metin veya somutlaştırılmış ifade yoluyla akıllıca sohbet edebilen yazılım uygulamalarıdır. Tasarımları sayesinde, insanlarla iletişim kurmak ve etkileşimde bulunmak için insan konuşmalarını yakından taklit ederler. </a:t>
            </a:r>
          </a:p>
          <a:p>
            <a:pPr algn="just"/>
            <a:r>
              <a:rPr lang="tr-TR" sz="1500" b="1" dirty="0"/>
              <a:t>Bu yapay zekâ teknolojisi, </a:t>
            </a:r>
            <a:r>
              <a:rPr lang="tr-TR" sz="1500" b="1" u="sng" dirty="0"/>
              <a:t>Turing </a:t>
            </a:r>
            <a:r>
              <a:rPr lang="tr-TR" sz="1500" b="1" u="sng" dirty="0" err="1"/>
              <a:t>Testi</a:t>
            </a:r>
            <a:r>
              <a:rPr lang="tr-TR" sz="1500" b="1" dirty="0" err="1"/>
              <a:t>’nde</a:t>
            </a:r>
            <a:r>
              <a:rPr lang="tr-TR" sz="1500" b="1" dirty="0"/>
              <a:t> başarılmıştır. Amazon'un Alexa'sı, Google </a:t>
            </a:r>
            <a:r>
              <a:rPr lang="tr-TR" sz="1500" b="1" dirty="0" err="1"/>
              <a:t>Assistant</a:t>
            </a:r>
            <a:r>
              <a:rPr lang="tr-TR" sz="1500" b="1" dirty="0"/>
              <a:t> ve Sri, günlük yaşamda kullanılan modern sohbet robotlarına örnektir (</a:t>
            </a:r>
            <a:r>
              <a:rPr lang="tr-TR" sz="1500" b="1" dirty="0" err="1"/>
              <a:t>Ajakaye</a:t>
            </a:r>
            <a:r>
              <a:rPr lang="tr-TR" sz="1500" b="1" dirty="0"/>
              <a:t>, 2022, s. 77). </a:t>
            </a:r>
          </a:p>
          <a:p>
            <a:pPr marL="0" indent="0" algn="just">
              <a:buNone/>
            </a:pPr>
            <a:r>
              <a:rPr lang="tr-TR" sz="1500" b="1" u="sng" dirty="0"/>
              <a:t>Akıllı Ajan ve Sohbet Robotu Entegrasyonu:</a:t>
            </a:r>
          </a:p>
          <a:p>
            <a:pPr algn="just"/>
            <a:r>
              <a:rPr lang="tr-TR" sz="1500" b="1" dirty="0"/>
              <a:t>Bir kütüphanede, sohbet robotu, kütüphanenin sistemine entegre edilmiş akıllı bir ajan olarak oluşturulabilir. </a:t>
            </a:r>
          </a:p>
          <a:p>
            <a:pPr algn="just"/>
            <a:r>
              <a:rPr lang="tr-TR" sz="1500" b="1" dirty="0"/>
              <a:t>Bu, sohbet robotunun kütüphanenin veri tabanına erişebileceği, kitaplar hakkında bilgi bulabileceği, soruları yanıtlayabileceği ve kitap yenileme veya kaynak arama gibi görevlerde yardımcı olabileceği anlamına gelir. </a:t>
            </a:r>
          </a:p>
          <a:p>
            <a:pPr algn="just"/>
            <a:r>
              <a:rPr lang="tr-TR" sz="1500" b="1" dirty="0"/>
              <a:t>Temel olarak, sohbet robotu (bir tür akıllı ajan), kullanıcıların hızlı ve sorunsuz bir şekilde yardım almasını kolaylaştırmak için kütüphanenin sistemi içinde çalışır. </a:t>
            </a:r>
          </a:p>
          <a:p>
            <a:pPr marL="0" indent="0" algn="just">
              <a:buNone/>
            </a:pPr>
            <a:r>
              <a:rPr lang="tr-TR" sz="1500" b="1" u="sng" dirty="0"/>
              <a:t>Özet:</a:t>
            </a:r>
          </a:p>
          <a:p>
            <a:pPr algn="just"/>
            <a:r>
              <a:rPr lang="tr-TR" sz="1500" b="1" dirty="0"/>
              <a:t>Akıllı ajanlar, kütüphanelerde kaynakları bulan, düzenleyen ve öneren, araştırmayı kolaylaştıran ve herkes için zaman kazandıran akıllı yardımcılardır.</a:t>
            </a:r>
          </a:p>
        </p:txBody>
      </p:sp>
    </p:spTree>
    <p:extLst>
      <p:ext uri="{BB962C8B-B14F-4D97-AF65-F5344CB8AC3E}">
        <p14:creationId xmlns:p14="http://schemas.microsoft.com/office/powerpoint/2010/main" val="3115822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807CFE-6105-2B0F-619D-0A5836D554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499F9CF-FFCC-0329-9D07-93A351E6012A}"/>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Makine Öğrenimi (Machine Learning)</a:t>
            </a:r>
          </a:p>
        </p:txBody>
      </p:sp>
      <p:sp>
        <p:nvSpPr>
          <p:cNvPr id="3" name="İçerik Yer Tutucusu 2">
            <a:extLst>
              <a:ext uri="{FF2B5EF4-FFF2-40B4-BE49-F238E27FC236}">
                <a16:creationId xmlns:a16="http://schemas.microsoft.com/office/drawing/2014/main" id="{C12F0492-CB6F-C31D-9469-3273E9935D23}"/>
              </a:ext>
            </a:extLst>
          </p:cNvPr>
          <p:cNvSpPr>
            <a:spLocks noGrp="1"/>
          </p:cNvSpPr>
          <p:nvPr>
            <p:ph idx="1"/>
          </p:nvPr>
        </p:nvSpPr>
        <p:spPr>
          <a:xfrm>
            <a:off x="944376" y="582018"/>
            <a:ext cx="9438005" cy="4933879"/>
          </a:xfrm>
        </p:spPr>
        <p:txBody>
          <a:bodyPr>
            <a:noAutofit/>
          </a:bodyPr>
          <a:lstStyle/>
          <a:p>
            <a:pPr marL="0" indent="0" algn="just">
              <a:buNone/>
            </a:pPr>
            <a:r>
              <a:rPr lang="tr-TR" sz="1600" b="1" u="sng" dirty="0"/>
              <a:t>Makine öğrenimi (</a:t>
            </a:r>
            <a:r>
              <a:rPr lang="tr-TR" sz="1600" b="1" u="sng" dirty="0" err="1"/>
              <a:t>machine</a:t>
            </a:r>
            <a:r>
              <a:rPr lang="tr-TR" sz="1600" b="1" u="sng" dirty="0"/>
              <a:t> </a:t>
            </a:r>
            <a:r>
              <a:rPr lang="tr-TR" sz="1600" b="1" u="sng" dirty="0" err="1"/>
              <a:t>learning</a:t>
            </a:r>
            <a:r>
              <a:rPr lang="tr-TR" sz="1600" b="1" dirty="0"/>
              <a:t>), bilgisayarlara deneyimle öğrenme ve karar verme yeteneği kazandıran bir yapay zekâ alt alanıdır. Bilgisayarların deneyimlerden ve verilerden öğrenerek kendisini geliştirmesidir; bilgisayarlara açıkça nasıl yapacaklarını söylemeden, onlara örnekler göstererek öğrenmelerini sağlar. Bu teknoloji, bilgisayarlara "ben bu verilerden öğrendim ve bundan sonra benzer durumlarda karar verebilirim" diyebilmeyi öğretir (Murphy, 2012, s. 1).</a:t>
            </a:r>
          </a:p>
          <a:p>
            <a:pPr marL="0" indent="0" algn="just">
              <a:buNone/>
            </a:pPr>
            <a:r>
              <a:rPr lang="tr-TR" sz="1600" b="1" u="sng" dirty="0"/>
              <a:t>Kullanım Alanları </a:t>
            </a:r>
            <a:r>
              <a:rPr lang="tr-TR" sz="1600" b="1" dirty="0"/>
              <a:t>(Murphy, 2012; Öztürk, 2021):</a:t>
            </a:r>
          </a:p>
          <a:p>
            <a:pPr algn="just"/>
            <a:r>
              <a:rPr lang="tr-TR" sz="1600" b="1" dirty="0"/>
              <a:t>Akıllı telefonlardaki yüz ve parmak izi tanıma </a:t>
            </a:r>
          </a:p>
          <a:p>
            <a:pPr algn="just"/>
            <a:r>
              <a:rPr lang="tr-TR" sz="1600" b="1" dirty="0"/>
              <a:t>Sosyal medyada fotoğraf etiketleme</a:t>
            </a:r>
          </a:p>
          <a:p>
            <a:pPr algn="just"/>
            <a:r>
              <a:rPr lang="tr-TR" sz="1600" b="1" dirty="0"/>
              <a:t>Sesli asistanlar (Siri gibi)</a:t>
            </a:r>
          </a:p>
          <a:p>
            <a:pPr algn="just"/>
            <a:r>
              <a:rPr lang="tr-TR" sz="1600" b="1" dirty="0"/>
              <a:t>Web aramaları ve reklamlar</a:t>
            </a:r>
          </a:p>
          <a:p>
            <a:pPr algn="just"/>
            <a:r>
              <a:rPr lang="tr-TR" sz="1600" b="1" dirty="0"/>
              <a:t>Finans ve borsa tahminleri</a:t>
            </a:r>
          </a:p>
          <a:p>
            <a:pPr algn="just"/>
            <a:r>
              <a:rPr lang="tr-TR" sz="1600" b="1" dirty="0"/>
              <a:t>Sağlıkta hastalık teşhisi ve ilaç geliştirme</a:t>
            </a:r>
          </a:p>
          <a:p>
            <a:pPr algn="just"/>
            <a:r>
              <a:rPr lang="tr-TR" sz="1600" b="1" dirty="0"/>
              <a:t>Hava durumu tahmini</a:t>
            </a:r>
          </a:p>
          <a:p>
            <a:pPr algn="just"/>
            <a:r>
              <a:rPr lang="tr-TR" sz="1600" b="1" dirty="0"/>
              <a:t>Büyük veri analizleri ve daha birçok alan</a:t>
            </a:r>
          </a:p>
        </p:txBody>
      </p:sp>
    </p:spTree>
    <p:extLst>
      <p:ext uri="{BB962C8B-B14F-4D97-AF65-F5344CB8AC3E}">
        <p14:creationId xmlns:p14="http://schemas.microsoft.com/office/powerpoint/2010/main" val="3814464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DB644E-D6E3-A28F-E51F-840ED52052FA}"/>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0CC67B8-BECC-2CCC-2FBA-FC8C2428D4F9}"/>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Makine Öğrenimi (Machine Learning)</a:t>
            </a:r>
          </a:p>
        </p:txBody>
      </p:sp>
      <p:sp>
        <p:nvSpPr>
          <p:cNvPr id="3" name="İçerik Yer Tutucusu 2">
            <a:extLst>
              <a:ext uri="{FF2B5EF4-FFF2-40B4-BE49-F238E27FC236}">
                <a16:creationId xmlns:a16="http://schemas.microsoft.com/office/drawing/2014/main" id="{80395809-635F-21A5-9505-912AD385195B}"/>
              </a:ext>
            </a:extLst>
          </p:cNvPr>
          <p:cNvSpPr>
            <a:spLocks noGrp="1"/>
          </p:cNvSpPr>
          <p:nvPr>
            <p:ph idx="1"/>
          </p:nvPr>
        </p:nvSpPr>
        <p:spPr>
          <a:xfrm>
            <a:off x="944376" y="582018"/>
            <a:ext cx="9438005" cy="5445156"/>
          </a:xfrm>
        </p:spPr>
        <p:txBody>
          <a:bodyPr>
            <a:noAutofit/>
          </a:bodyPr>
          <a:lstStyle/>
          <a:p>
            <a:pPr algn="just"/>
            <a:r>
              <a:rPr lang="tr-TR" sz="1500" b="1" u="sng" dirty="0"/>
              <a:t>Makine Öğrenimi Nasıl Çalışır?</a:t>
            </a:r>
            <a:r>
              <a:rPr lang="tr-TR" sz="1500" b="1" dirty="0"/>
              <a:t> Üç farklı şekilde öğrenir:  </a:t>
            </a:r>
          </a:p>
          <a:p>
            <a:pPr lvl="1" algn="just">
              <a:buFont typeface="Wingdings" panose="05000000000000000000" pitchFamily="2" charset="2"/>
              <a:buChar char="v"/>
            </a:pPr>
            <a:r>
              <a:rPr lang="tr-TR" sz="1300" b="1" u="sng" dirty="0"/>
              <a:t>Denetimli Öğrenme</a:t>
            </a:r>
            <a:r>
              <a:rPr lang="tr-TR" sz="1300" b="1" dirty="0"/>
              <a:t>: Bilgisayara hem giriş hem de doğru çıkış verilir. Örneğin, e-posta spam olup olmadığını öğretmek (Petekçi, 2021, s. 13).</a:t>
            </a:r>
          </a:p>
          <a:p>
            <a:pPr lvl="1" algn="just">
              <a:buFont typeface="Wingdings" panose="05000000000000000000" pitchFamily="2" charset="2"/>
              <a:buChar char="v"/>
            </a:pPr>
            <a:r>
              <a:rPr lang="tr-TR" sz="1300" b="1" u="sng" dirty="0"/>
              <a:t>Denetimsiz Öğrenme</a:t>
            </a:r>
            <a:r>
              <a:rPr lang="tr-TR" sz="1300" b="1" dirty="0"/>
              <a:t>: Sadece giriş verisi verilir, bilgisayar kendi örüntülerini ve gruplarını bulur. Mesela, müşterilerin alışkanlıklarını keşfetmek (</a:t>
            </a:r>
            <a:r>
              <a:rPr lang="tr-TR" sz="1300" b="1" dirty="0" err="1"/>
              <a:t>Sweeney</a:t>
            </a:r>
            <a:r>
              <a:rPr lang="tr-TR" sz="1300" b="1" dirty="0"/>
              <a:t>, 2021).</a:t>
            </a:r>
          </a:p>
          <a:p>
            <a:pPr lvl="1" algn="just">
              <a:buFont typeface="Wingdings" panose="05000000000000000000" pitchFamily="2" charset="2"/>
              <a:buChar char="v"/>
            </a:pPr>
            <a:r>
              <a:rPr lang="tr-TR" sz="1300" b="1" u="sng" dirty="0"/>
              <a:t>Pekiştirmeli Öğrenme</a:t>
            </a:r>
            <a:r>
              <a:rPr lang="tr-TR" sz="1300" b="1" dirty="0"/>
              <a:t>: Bilgisayara doğru yanıtlar değil, iyi ya da kötü kararlar verilir ve en iyi sonucu bulmak için kendini geliştirir (Atalay ve Çelik, 2017, s. 161).</a:t>
            </a:r>
          </a:p>
          <a:p>
            <a:pPr marL="0" indent="0" algn="just">
              <a:buNone/>
            </a:pPr>
            <a:r>
              <a:rPr lang="tr-TR" sz="1500" b="1" u="sng" dirty="0"/>
              <a:t>Özet:</a:t>
            </a:r>
          </a:p>
          <a:p>
            <a:pPr algn="just"/>
            <a:r>
              <a:rPr lang="tr-TR" sz="1500" b="1" dirty="0"/>
              <a:t>Makine öğrenimi temel bir kavramdır; makinelerin verilerden öğrenmesini sağlar.</a:t>
            </a:r>
          </a:p>
          <a:p>
            <a:pPr algn="just"/>
            <a:r>
              <a:rPr lang="tr-TR" sz="1500" b="1" dirty="0"/>
              <a:t>Bu temel yöntemler (denetimli, denetimsiz, pekiştirmeli) farklı öğrenme şekilleridir.</a:t>
            </a:r>
          </a:p>
          <a:p>
            <a:pPr algn="just"/>
            <a:r>
              <a:rPr lang="tr-TR" sz="1500" b="1" dirty="0"/>
              <a:t>Bu temel yöntemlerin katmanlı ve büyük veriyle çalışabilen gelişmiş bir formu «derin </a:t>
            </a:r>
            <a:r>
              <a:rPr lang="tr-TR" sz="1500" b="1" dirty="0" err="1"/>
              <a:t>öğrenme»ye</a:t>
            </a:r>
            <a:r>
              <a:rPr lang="tr-TR" sz="1500" b="1" dirty="0"/>
              <a:t> işaret eder.</a:t>
            </a:r>
          </a:p>
          <a:p>
            <a:pPr algn="just"/>
            <a:r>
              <a:rPr lang="tr-TR" sz="1500" b="1" dirty="0"/>
              <a:t>Derin öğrenme, özellikle büyük ve karmaşık veri setleriyle çalışırken üstün performans gösterir.</a:t>
            </a:r>
          </a:p>
          <a:p>
            <a:pPr algn="just"/>
            <a:r>
              <a:rPr lang="tr-TR" sz="1500" b="1" dirty="0"/>
              <a:t>Derin öğrenme, makine öğreniminin daha gelişmiş ve daha karmaşık hali olarak düşünülebilir. </a:t>
            </a:r>
          </a:p>
          <a:p>
            <a:pPr marL="0" indent="0" algn="just">
              <a:buNone/>
            </a:pPr>
            <a:r>
              <a:rPr lang="tr-TR" sz="1500" b="1" dirty="0"/>
              <a:t>Derin öğrenme, beynimizin çalışmasından esinlenir; yapay sinir ağları kullanır. Çok katmanlı yapısıyla, büyük veri ile karmaşık işleri yapabilir; resim tanıma veya sesli komutları anlama vb. (Lee, 2018, s. 262). </a:t>
            </a:r>
          </a:p>
        </p:txBody>
      </p:sp>
    </p:spTree>
    <p:extLst>
      <p:ext uri="{BB962C8B-B14F-4D97-AF65-F5344CB8AC3E}">
        <p14:creationId xmlns:p14="http://schemas.microsoft.com/office/powerpoint/2010/main" val="837680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74C122-387B-5B23-3155-5375110EFB2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19792DF-1EBA-A6C7-61BA-9A8E02E63DFA}"/>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Makine Öğrenimi: Kütüphanelerde ve Bilgi Sistemlerinde Uygulamalar</a:t>
            </a:r>
          </a:p>
        </p:txBody>
      </p:sp>
      <p:sp>
        <p:nvSpPr>
          <p:cNvPr id="3" name="İçerik Yer Tutucusu 2">
            <a:extLst>
              <a:ext uri="{FF2B5EF4-FFF2-40B4-BE49-F238E27FC236}">
                <a16:creationId xmlns:a16="http://schemas.microsoft.com/office/drawing/2014/main" id="{88101B58-DA5E-2B3D-86CB-2F5D13C901F5}"/>
              </a:ext>
            </a:extLst>
          </p:cNvPr>
          <p:cNvSpPr>
            <a:spLocks noGrp="1"/>
          </p:cNvSpPr>
          <p:nvPr>
            <p:ph idx="1"/>
          </p:nvPr>
        </p:nvSpPr>
        <p:spPr>
          <a:xfrm>
            <a:off x="944376" y="582018"/>
            <a:ext cx="9438005" cy="5445156"/>
          </a:xfrm>
        </p:spPr>
        <p:txBody>
          <a:bodyPr>
            <a:noAutofit/>
          </a:bodyPr>
          <a:lstStyle/>
          <a:p>
            <a:pPr marL="0" indent="0" algn="just">
              <a:buNone/>
            </a:pPr>
            <a:r>
              <a:rPr lang="tr-TR" sz="1500" b="1" u="sng" dirty="0"/>
              <a:t>Temel uygulamalar aşağıdaki gibidir</a:t>
            </a:r>
            <a:r>
              <a:rPr lang="tr-TR" sz="1500" b="1" dirty="0"/>
              <a:t> (Binici, 2019, s. 116; </a:t>
            </a:r>
            <a:r>
              <a:rPr lang="tr-TR" sz="1500" b="1" dirty="0" err="1"/>
              <a:t>Satomi</a:t>
            </a:r>
            <a:r>
              <a:rPr lang="tr-TR" sz="1500" b="1" dirty="0"/>
              <a:t>, </a:t>
            </a:r>
            <a:r>
              <a:rPr lang="tr-TR" sz="1500" b="1" dirty="0" err="1"/>
              <a:t>Aoike</a:t>
            </a:r>
            <a:r>
              <a:rPr lang="tr-TR" sz="1500" b="1" dirty="0"/>
              <a:t> &amp; </a:t>
            </a:r>
            <a:r>
              <a:rPr lang="tr-TR" sz="1500" b="1" dirty="0" err="1"/>
              <a:t>Kawashima</a:t>
            </a:r>
            <a:r>
              <a:rPr lang="tr-TR" sz="1500" b="1" dirty="0"/>
              <a:t>, 2019; </a:t>
            </a:r>
            <a:r>
              <a:rPr lang="tr-TR" sz="1500" b="1" dirty="0" err="1"/>
              <a:t>Ullah</a:t>
            </a:r>
            <a:r>
              <a:rPr lang="tr-TR" sz="1500" b="1" dirty="0"/>
              <a:t>, </a:t>
            </a:r>
            <a:r>
              <a:rPr lang="tr-TR" sz="1500" b="1" dirty="0" err="1"/>
              <a:t>Khusro</a:t>
            </a:r>
            <a:r>
              <a:rPr lang="tr-TR" sz="1500" b="1" dirty="0"/>
              <a:t> ve </a:t>
            </a:r>
            <a:r>
              <a:rPr lang="tr-TR" sz="1500" b="1" dirty="0" err="1"/>
              <a:t>Ullah</a:t>
            </a:r>
            <a:r>
              <a:rPr lang="tr-TR" sz="1500" b="1" dirty="0"/>
              <a:t>, 2017):</a:t>
            </a:r>
          </a:p>
          <a:p>
            <a:pPr algn="just"/>
            <a:r>
              <a:rPr lang="tr-TR" sz="1500" b="1" u="sng" dirty="0"/>
              <a:t>Otomatik karakter tanıma (OCR, Optical </a:t>
            </a:r>
            <a:r>
              <a:rPr lang="tr-TR" sz="1500" b="1" u="sng" dirty="0" err="1"/>
              <a:t>Character</a:t>
            </a:r>
            <a:r>
              <a:rPr lang="tr-TR" sz="1500" b="1" u="sng" dirty="0"/>
              <a:t> </a:t>
            </a:r>
            <a:r>
              <a:rPr lang="tr-TR" sz="1500" b="1" u="sng" dirty="0" err="1"/>
              <a:t>Recognition</a:t>
            </a:r>
            <a:r>
              <a:rPr lang="tr-TR" sz="1500" b="1" dirty="0"/>
              <a:t>): Metin görüntülerini dijital metne dönüştürerek aranabilir duruma getirir. Makine öğrenimi, OCR performansını iyileştirir; görüntü analizini mümkün kılar; görüntü segmentasyonu ve beyazlatma gibi görevleri otomatikleştirir. Kütüphane uygulamalarında makine öğrenimi, </a:t>
            </a:r>
            <a:r>
              <a:rPr lang="tr-TR" sz="1500" b="1" dirty="0" err="1"/>
              <a:t>aranabilirliği</a:t>
            </a:r>
            <a:r>
              <a:rPr lang="tr-TR" sz="1500" b="1" dirty="0"/>
              <a:t> ve görüntü işlemeyi geliştirerek dijitalleştirilmiş materyallerin bulunmasını ve okunmasını kolaylaştırır (</a:t>
            </a:r>
            <a:r>
              <a:rPr lang="tr-TR" sz="1500" b="1" dirty="0" err="1"/>
              <a:t>Satomi</a:t>
            </a:r>
            <a:r>
              <a:rPr lang="tr-TR" sz="1500" b="1" dirty="0"/>
              <a:t>, </a:t>
            </a:r>
            <a:r>
              <a:rPr lang="tr-TR" sz="1500" b="1" dirty="0" err="1"/>
              <a:t>Aoike</a:t>
            </a:r>
            <a:r>
              <a:rPr lang="tr-TR" sz="1500" b="1" dirty="0"/>
              <a:t> &amp; </a:t>
            </a:r>
            <a:r>
              <a:rPr lang="tr-TR" sz="1500" b="1" dirty="0" err="1"/>
              <a:t>Kawashima</a:t>
            </a:r>
            <a:r>
              <a:rPr lang="tr-TR" sz="1500" b="1" dirty="0"/>
              <a:t>, 2019).</a:t>
            </a:r>
          </a:p>
          <a:p>
            <a:pPr algn="just"/>
            <a:r>
              <a:rPr lang="tr-TR" sz="1500" b="1" u="sng" dirty="0"/>
              <a:t>Doğal dil işleme (NLP, Natural Language </a:t>
            </a:r>
            <a:r>
              <a:rPr lang="tr-TR" sz="1500" b="1" u="sng" dirty="0" err="1"/>
              <a:t>Processing</a:t>
            </a:r>
            <a:r>
              <a:rPr lang="tr-TR" sz="1500" b="1" dirty="0"/>
              <a:t>): Farklı dillerdeki metinleri çevirme (anahtar sözcükleri ve dilbilgisini tanımak gibi anlam bulmak üzere sözcük ve cümleleri analiz ederek metni analiz eder; kullanıcıların bilgiye ulaşmasını kolaylaştırır).</a:t>
            </a:r>
          </a:p>
          <a:p>
            <a:pPr algn="just"/>
            <a:r>
              <a:rPr lang="tr-TR" sz="1500" b="1" u="sng" dirty="0"/>
              <a:t>Ses ve görüntü tanıma (Voice </a:t>
            </a:r>
            <a:r>
              <a:rPr lang="tr-TR" sz="1500" b="1" u="sng" dirty="0" err="1"/>
              <a:t>and</a:t>
            </a:r>
            <a:r>
              <a:rPr lang="tr-TR" sz="1500" b="1" u="sng" dirty="0"/>
              <a:t> </a:t>
            </a:r>
            <a:r>
              <a:rPr lang="tr-TR" sz="1500" b="1" u="sng" dirty="0" err="1"/>
              <a:t>image</a:t>
            </a:r>
            <a:r>
              <a:rPr lang="tr-TR" sz="1500" b="1" u="sng" dirty="0"/>
              <a:t> </a:t>
            </a:r>
            <a:r>
              <a:rPr lang="tr-TR" sz="1500" b="1" u="sng" dirty="0" err="1"/>
              <a:t>recognition</a:t>
            </a:r>
            <a:r>
              <a:rPr lang="tr-TR" sz="1500" b="1" dirty="0"/>
              <a:t>): Resimleri veya konuşulan sözcükleri bilinen kalıplar (</a:t>
            </a:r>
            <a:r>
              <a:rPr lang="tr-TR" sz="1500" b="1" dirty="0" err="1"/>
              <a:t>patterns</a:t>
            </a:r>
            <a:r>
              <a:rPr lang="tr-TR" sz="1500" b="1" dirty="0"/>
              <a:t>) veya verilerle karşılaştırarak tanımlar ve kütüphanelerin içerikleri kolayca aramasına veya düzenlemesine olanak tanır. Makine öğrenimi, görüntü ve ses tanımayı daha akıllı duruma getirir; kapaklarını tanıyarak kitapları hızlıca bulabilir veya kullanıcıların seslerini kullanarak arama yapmalarına yardımcı olur, erişimi kolaylaştırır.</a:t>
            </a:r>
          </a:p>
          <a:p>
            <a:pPr algn="just"/>
            <a:r>
              <a:rPr lang="tr-TR" sz="1500" b="1" u="sng" dirty="0"/>
              <a:t>Otomatik belge sınıflandırması ve kataloglama</a:t>
            </a:r>
            <a:r>
              <a:rPr lang="tr-TR" sz="1500" b="1" dirty="0"/>
              <a:t>: Makine öğrenimi, kütüphanelerin belgeleri hızlı, otomatik olarak düzenlemesine ve kategorilere ayırmasına yardımcı olur. Örneğin, yeni bir kitap veya makaleyi okuyup konusunu belirleyebilir, yeni kitap veya materyaller için ayrıntılı kayıtları otomatik olarak oluşturarak kataloglamayı iyileştirir. Bir belgeyi analiz edip doğru katalog girişleri oluşturabilir, bu da süreci hızlandırır ve kütüphaneler için hataları azaltır.</a:t>
            </a:r>
          </a:p>
        </p:txBody>
      </p:sp>
    </p:spTree>
    <p:extLst>
      <p:ext uri="{BB962C8B-B14F-4D97-AF65-F5344CB8AC3E}">
        <p14:creationId xmlns:p14="http://schemas.microsoft.com/office/powerpoint/2010/main" val="24677725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E13596-E344-62FA-31D5-DC6E97C330C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5A720CD-8D22-018B-233B-8D21E4DD6638}"/>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Makine Öğrenimi: Kütüphanelerde ve Bilgi Sistemlerinde Uygulamalar</a:t>
            </a:r>
          </a:p>
        </p:txBody>
      </p:sp>
      <p:sp>
        <p:nvSpPr>
          <p:cNvPr id="3" name="İçerik Yer Tutucusu 2">
            <a:extLst>
              <a:ext uri="{FF2B5EF4-FFF2-40B4-BE49-F238E27FC236}">
                <a16:creationId xmlns:a16="http://schemas.microsoft.com/office/drawing/2014/main" id="{712D1884-E5A2-9628-D390-7910A277916F}"/>
              </a:ext>
            </a:extLst>
          </p:cNvPr>
          <p:cNvSpPr>
            <a:spLocks noGrp="1"/>
          </p:cNvSpPr>
          <p:nvPr>
            <p:ph idx="1"/>
          </p:nvPr>
        </p:nvSpPr>
        <p:spPr>
          <a:xfrm>
            <a:off x="944376" y="582018"/>
            <a:ext cx="9438005" cy="5445156"/>
          </a:xfrm>
        </p:spPr>
        <p:txBody>
          <a:bodyPr>
            <a:noAutofit/>
          </a:bodyPr>
          <a:lstStyle/>
          <a:p>
            <a:pPr algn="just"/>
            <a:r>
              <a:rPr lang="tr-TR" sz="1500" b="1" u="sng" dirty="0"/>
              <a:t>Belge yönetimi ve arşivleme işleri</a:t>
            </a:r>
            <a:r>
              <a:rPr lang="tr-TR" sz="1500" b="1" dirty="0"/>
              <a:t>: Kütüphanelerin arşivlenmiş belgeleri daha kolay düzenlemesine ve bulmasına yardımcı olur. Örneğin, eski kayıtları otomatik olarak etiketleyip kategorilere ayırabilir, böylece belirli belgeleri daha sonra aramayı kolaylaştırır.</a:t>
            </a:r>
          </a:p>
          <a:p>
            <a:pPr algn="just"/>
            <a:r>
              <a:rPr lang="tr-TR" sz="1500" b="1" u="sng" dirty="0"/>
              <a:t>Kullanıcılara bilgi ve kaynak önerme</a:t>
            </a:r>
            <a:r>
              <a:rPr lang="tr-TR" sz="1500" b="1" dirty="0"/>
              <a:t>: Makine öğrenimi, kütüphanelerin her kullanıcıya özel kitap veya kaynaklar önermesine yardımcı olur. Örneğin, bir kullanıcı tarih hakkında bir şeyler okuduğunda, sistem ilgili diğer kitapları önererek faydalı kaynaklara daha hızlı ve kolay ulaşımı sağlar.</a:t>
            </a:r>
          </a:p>
          <a:p>
            <a:pPr marL="0" indent="0" algn="just">
              <a:buNone/>
            </a:pPr>
            <a:endParaRPr lang="tr-TR" sz="1500" b="1" dirty="0"/>
          </a:p>
          <a:p>
            <a:pPr marL="0" indent="0" algn="just">
              <a:buNone/>
            </a:pPr>
            <a:r>
              <a:rPr lang="tr-TR" sz="1500" b="1" u="sng" dirty="0"/>
              <a:t>Avantajları:  </a:t>
            </a:r>
          </a:p>
          <a:p>
            <a:pPr algn="just"/>
            <a:r>
              <a:rPr lang="tr-TR" sz="1500" b="1" dirty="0"/>
              <a:t>İşleri daha hızlı ve doğru yapar.</a:t>
            </a:r>
          </a:p>
          <a:p>
            <a:pPr algn="just"/>
            <a:r>
              <a:rPr lang="tr-TR" sz="1500" b="1" dirty="0"/>
              <a:t>İnsan hatalarını azaltır.</a:t>
            </a:r>
          </a:p>
          <a:p>
            <a:pPr algn="just"/>
            <a:r>
              <a:rPr lang="tr-TR" sz="1500" b="1" dirty="0"/>
              <a:t>Maliyetleri düşürür.</a:t>
            </a:r>
          </a:p>
          <a:p>
            <a:pPr algn="just"/>
            <a:r>
              <a:rPr lang="tr-TR" sz="1500" b="1" dirty="0"/>
              <a:t>Bilgiye erişimi kolaylaştırır.</a:t>
            </a:r>
          </a:p>
          <a:p>
            <a:pPr algn="just"/>
            <a:r>
              <a:rPr lang="tr-TR" sz="1500" b="1" dirty="0"/>
              <a:t>Yeni ve gelişmiş hizmetler sunar.</a:t>
            </a:r>
          </a:p>
          <a:p>
            <a:pPr algn="just"/>
            <a:r>
              <a:rPr lang="tr-TR" sz="1500" b="1" dirty="0"/>
              <a:t>Kütüphanecilerden rutin işlerin yükünü alır; kendilerini geliştirecek daha sofistike işler için zaman sağlar.</a:t>
            </a:r>
          </a:p>
        </p:txBody>
      </p:sp>
    </p:spTree>
    <p:extLst>
      <p:ext uri="{BB962C8B-B14F-4D97-AF65-F5344CB8AC3E}">
        <p14:creationId xmlns:p14="http://schemas.microsoft.com/office/powerpoint/2010/main" val="13095535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B163E6-989D-DE30-2C5D-77EC862D156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879DCF69-7427-DF91-672E-183821F15A5B}"/>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Büyük Veri (</a:t>
            </a:r>
            <a:r>
              <a:rPr lang="tr-TR" sz="2000" b="1" dirty="0" err="1">
                <a:solidFill>
                  <a:schemeClr val="tx1"/>
                </a:solidFill>
              </a:rPr>
              <a:t>Big</a:t>
            </a:r>
            <a:r>
              <a:rPr lang="tr-TR" sz="2000" b="1" dirty="0">
                <a:solidFill>
                  <a:schemeClr val="tx1"/>
                </a:solidFill>
              </a:rPr>
              <a:t> Data) ve Kütüphane</a:t>
            </a:r>
          </a:p>
        </p:txBody>
      </p:sp>
      <p:sp>
        <p:nvSpPr>
          <p:cNvPr id="3" name="İçerik Yer Tutucusu 2">
            <a:extLst>
              <a:ext uri="{FF2B5EF4-FFF2-40B4-BE49-F238E27FC236}">
                <a16:creationId xmlns:a16="http://schemas.microsoft.com/office/drawing/2014/main" id="{BEF870E6-DEAC-991F-CF76-A902685233FA}"/>
              </a:ext>
            </a:extLst>
          </p:cNvPr>
          <p:cNvSpPr>
            <a:spLocks noGrp="1"/>
          </p:cNvSpPr>
          <p:nvPr>
            <p:ph idx="1"/>
          </p:nvPr>
        </p:nvSpPr>
        <p:spPr>
          <a:xfrm>
            <a:off x="944376" y="582018"/>
            <a:ext cx="9438005" cy="5445156"/>
          </a:xfrm>
        </p:spPr>
        <p:txBody>
          <a:bodyPr>
            <a:noAutofit/>
          </a:bodyPr>
          <a:lstStyle/>
          <a:p>
            <a:pPr algn="just"/>
            <a:r>
              <a:rPr lang="tr-TR" sz="1500" b="1" u="sng" dirty="0"/>
              <a:t>Büyük veri (</a:t>
            </a:r>
            <a:r>
              <a:rPr lang="tr-TR" sz="1500" b="1" u="sng" dirty="0" err="1"/>
              <a:t>big</a:t>
            </a:r>
            <a:r>
              <a:rPr lang="tr-TR" sz="1500" b="1" u="sng" dirty="0"/>
              <a:t> data)</a:t>
            </a:r>
            <a:r>
              <a:rPr lang="tr-TR" sz="1500" b="1" dirty="0"/>
              <a:t>, yüksek hacim (</a:t>
            </a:r>
            <a:r>
              <a:rPr lang="tr-TR" sz="1500" b="1" dirty="0" err="1"/>
              <a:t>volume</a:t>
            </a:r>
            <a:r>
              <a:rPr lang="tr-TR" sz="1500" b="1" dirty="0"/>
              <a:t>), hız (</a:t>
            </a:r>
            <a:r>
              <a:rPr lang="tr-TR" sz="1500" b="1" dirty="0" err="1"/>
              <a:t>velocity</a:t>
            </a:r>
            <a:r>
              <a:rPr lang="tr-TR" sz="1500" b="1" dirty="0"/>
              <a:t>), çeşitlilik (</a:t>
            </a:r>
            <a:r>
              <a:rPr lang="tr-TR" sz="1500" b="1" dirty="0" err="1"/>
              <a:t>variety</a:t>
            </a:r>
            <a:r>
              <a:rPr lang="tr-TR" sz="1500" b="1" dirty="0"/>
              <a:t>) ile tanımlanır; doğruluk (</a:t>
            </a:r>
            <a:r>
              <a:rPr lang="tr-TR" sz="1500" b="1" dirty="0" err="1"/>
              <a:t>veracity</a:t>
            </a:r>
            <a:r>
              <a:rPr lang="tr-TR" sz="1500" b="1" dirty="0"/>
              <a:t>) ve değer (</a:t>
            </a:r>
            <a:r>
              <a:rPr lang="tr-TR" sz="1500" b="1" dirty="0" err="1"/>
              <a:t>value</a:t>
            </a:r>
            <a:r>
              <a:rPr lang="tr-TR" sz="1500" b="1" dirty="0"/>
              <a:t>) de eklenmiştir. Bu özellikler, veriyi anlamlı duruma getirir (</a:t>
            </a:r>
            <a:r>
              <a:rPr lang="tr-TR" sz="1500" b="1" dirty="0" err="1"/>
              <a:t>Botelho</a:t>
            </a:r>
            <a:r>
              <a:rPr lang="tr-TR" sz="1500" b="1" dirty="0"/>
              <a:t>, </a:t>
            </a:r>
            <a:r>
              <a:rPr lang="tr-TR" sz="1500" b="1" dirty="0" err="1"/>
              <a:t>t.y</a:t>
            </a:r>
            <a:r>
              <a:rPr lang="tr-TR" sz="1500" b="1" dirty="0"/>
              <a:t>.). Geçerlilik (</a:t>
            </a:r>
            <a:r>
              <a:rPr lang="tr-TR" sz="1500" b="1" dirty="0" err="1"/>
              <a:t>validity</a:t>
            </a:r>
            <a:r>
              <a:rPr lang="tr-TR" sz="1500" b="1" dirty="0"/>
              <a:t>), alan (</a:t>
            </a:r>
            <a:r>
              <a:rPr lang="tr-TR" sz="1500" b="1" dirty="0" err="1"/>
              <a:t>venue</a:t>
            </a:r>
            <a:r>
              <a:rPr lang="tr-TR" sz="1500" b="1" dirty="0"/>
              <a:t>), sözcük dağarcığı (</a:t>
            </a:r>
            <a:r>
              <a:rPr lang="tr-TR" sz="1500" b="1" dirty="0" err="1"/>
              <a:t>vocabulary</a:t>
            </a:r>
            <a:r>
              <a:rPr lang="tr-TR" sz="1500" b="1" dirty="0"/>
              <a:t>), belirsizlik (</a:t>
            </a:r>
            <a:r>
              <a:rPr lang="tr-TR" sz="1500" b="1" dirty="0" err="1"/>
              <a:t>vagueness</a:t>
            </a:r>
            <a:r>
              <a:rPr lang="tr-TR" sz="1500" b="1" dirty="0"/>
              <a:t>), güvenlik açığı (</a:t>
            </a:r>
            <a:r>
              <a:rPr lang="tr-TR" sz="1500" b="1" dirty="0" err="1"/>
              <a:t>vulnerability</a:t>
            </a:r>
            <a:r>
              <a:rPr lang="tr-TR" sz="1500" b="1" dirty="0"/>
              <a:t>), uçuculuk (</a:t>
            </a:r>
            <a:r>
              <a:rPr lang="tr-TR" sz="1500" b="1" dirty="0" err="1"/>
              <a:t>volatility</a:t>
            </a:r>
            <a:r>
              <a:rPr lang="tr-TR" sz="1500" b="1" dirty="0"/>
              <a:t>), görselleştirme (</a:t>
            </a:r>
            <a:r>
              <a:rPr lang="tr-TR" sz="1500" b="1" dirty="0" err="1"/>
              <a:t>visualisation</a:t>
            </a:r>
            <a:r>
              <a:rPr lang="tr-TR" sz="1500" b="1" dirty="0"/>
              <a:t>) ve benzeri birçok özelliği de vurgulanır.</a:t>
            </a:r>
          </a:p>
          <a:p>
            <a:pPr algn="just"/>
            <a:r>
              <a:rPr lang="tr-TR" sz="1500" b="1" u="sng" dirty="0"/>
              <a:t>Kullanım Alanları</a:t>
            </a:r>
            <a:r>
              <a:rPr lang="tr-TR" sz="1500" b="1" dirty="0"/>
              <a:t>:  Sosyal medya, sağlık, finans, bilimsel araştırmalar ve kütüphanelerde büyük veri, kullanıcı davranışlarını analiz ederek hizmetleri kişiselleştirmeye olanak tanır (</a:t>
            </a:r>
            <a:r>
              <a:rPr lang="tr-TR" sz="1500" b="1" dirty="0" err="1"/>
              <a:t>Sassi</a:t>
            </a:r>
            <a:r>
              <a:rPr lang="tr-TR" sz="1500" b="1" dirty="0"/>
              <a:t> ve diğerleri, 2019)</a:t>
            </a:r>
          </a:p>
          <a:p>
            <a:pPr algn="just"/>
            <a:r>
              <a:rPr lang="tr-TR" sz="1500" b="1" u="sng" dirty="0"/>
              <a:t>YZ, öğrenmek ve karar vermek için büyük verileri kullanır</a:t>
            </a:r>
            <a:r>
              <a:rPr lang="tr-TR" sz="1500" b="1" dirty="0"/>
              <a:t>. Örneğin, izleme geçmişinize göre beğenebileceğiniz filmler önermek gibi, büyük miktarda müşteri verisini analiz ederek kişiselleştirilmiş öneriler sunabilir. </a:t>
            </a:r>
          </a:p>
          <a:p>
            <a:pPr algn="just"/>
            <a:r>
              <a:rPr lang="tr-TR" sz="1500" b="1" u="sng" dirty="0"/>
              <a:t>Kütüphanelerde</a:t>
            </a:r>
            <a:r>
              <a:rPr lang="tr-TR" sz="1500" b="1" dirty="0"/>
              <a:t> ise ödünç alma kayıtları ve arama geçmişi gibi büyük verileri kullanarak her kullanıcıya özel kitap veya kaynaklar önerir. </a:t>
            </a:r>
          </a:p>
          <a:p>
            <a:pPr algn="just"/>
            <a:r>
              <a:rPr lang="tr-TR" sz="1500" b="1" u="sng" dirty="0"/>
              <a:t>Örnekler:</a:t>
            </a:r>
          </a:p>
          <a:p>
            <a:pPr lvl="1" algn="just">
              <a:buFont typeface="Wingdings" panose="05000000000000000000" pitchFamily="2" charset="2"/>
              <a:buChar char="v"/>
            </a:pPr>
            <a:r>
              <a:rPr lang="tr-TR" sz="1300" b="1" dirty="0"/>
              <a:t>Birçok kullanıcı polisiye roman arıyorsa, YZ bu türe ilgi duyan diğer kullanıcılara popüler kitaplar önererek kütüphane deneyimini daha kişisel duruma getirebilir.</a:t>
            </a:r>
          </a:p>
          <a:p>
            <a:pPr lvl="1" algn="just">
              <a:buFont typeface="Wingdings" panose="05000000000000000000" pitchFamily="2" charset="2"/>
              <a:buChar char="v"/>
            </a:pPr>
            <a:r>
              <a:rPr lang="tr-TR" sz="1300" b="1" dirty="0"/>
              <a:t>Kütüphanenin hangi yeni kitapları satın alacağına karar vermesini kolaylaştırmak üzere hangi kitapların sıklıkla ödünç alındığı veya arandığına ilişkin verileri analiz eder ve bunların topluluklarının ilgi alanlarına uygun olduğundan emin olur. </a:t>
            </a:r>
          </a:p>
        </p:txBody>
      </p:sp>
    </p:spTree>
    <p:extLst>
      <p:ext uri="{BB962C8B-B14F-4D97-AF65-F5344CB8AC3E}">
        <p14:creationId xmlns:p14="http://schemas.microsoft.com/office/powerpoint/2010/main" val="93134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2B5EFB-1733-0598-CFA9-D036AD1C860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C89FE4A7-8344-4857-AE45-281AFA8FDD78}"/>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Veri Madenciliği (Data </a:t>
            </a:r>
            <a:r>
              <a:rPr lang="tr-TR" sz="2000" b="1" dirty="0" err="1">
                <a:solidFill>
                  <a:schemeClr val="tx1"/>
                </a:solidFill>
              </a:rPr>
              <a:t>Mining</a:t>
            </a:r>
            <a:r>
              <a:rPr lang="tr-TR" sz="2000" b="1" dirty="0">
                <a:solidFill>
                  <a:schemeClr val="tx1"/>
                </a:solidFill>
              </a:rPr>
              <a:t>) ve Kütüphane</a:t>
            </a:r>
          </a:p>
        </p:txBody>
      </p:sp>
      <p:sp>
        <p:nvSpPr>
          <p:cNvPr id="3" name="İçerik Yer Tutucusu 2">
            <a:extLst>
              <a:ext uri="{FF2B5EF4-FFF2-40B4-BE49-F238E27FC236}">
                <a16:creationId xmlns:a16="http://schemas.microsoft.com/office/drawing/2014/main" id="{251057C5-89DE-4B61-57F6-F04D6CEC5AA8}"/>
              </a:ext>
            </a:extLst>
          </p:cNvPr>
          <p:cNvSpPr>
            <a:spLocks noGrp="1"/>
          </p:cNvSpPr>
          <p:nvPr>
            <p:ph idx="1"/>
          </p:nvPr>
        </p:nvSpPr>
        <p:spPr>
          <a:xfrm>
            <a:off x="944376" y="582018"/>
            <a:ext cx="9438005" cy="5990848"/>
          </a:xfrm>
        </p:spPr>
        <p:txBody>
          <a:bodyPr>
            <a:noAutofit/>
          </a:bodyPr>
          <a:lstStyle/>
          <a:p>
            <a:pPr marL="0" indent="0" algn="just">
              <a:buNone/>
            </a:pPr>
            <a:r>
              <a:rPr lang="tr-TR" sz="1400" b="1" u="sng" dirty="0"/>
              <a:t>Tanım: </a:t>
            </a:r>
          </a:p>
          <a:p>
            <a:pPr algn="just"/>
            <a:r>
              <a:rPr lang="tr-TR" sz="1400" b="1" dirty="0"/>
              <a:t>Veri madenciliği, büyük veri içinden gizli ve anlamlı örüntüleri keşfetme teknolojisidir. Verilerin toplanması, temizlenmesi, işlenmesi, analiz edilmesi ve verilerden yararlı içgörüler, bilgiler elde edilmesi için yapılan bir çalışmadır. İşletmeler ve kütüphaneler, karar destek sistemleri için kullanır (Han, Kamber ve </a:t>
            </a:r>
            <a:r>
              <a:rPr lang="tr-TR" sz="1400" b="1" dirty="0" err="1"/>
              <a:t>Pei</a:t>
            </a:r>
            <a:r>
              <a:rPr lang="tr-TR" sz="1400" b="1" dirty="0"/>
              <a:t>, 2012).</a:t>
            </a:r>
          </a:p>
          <a:p>
            <a:pPr algn="just"/>
            <a:r>
              <a:rPr lang="tr-TR" sz="1400" b="1" dirty="0"/>
              <a:t>İstatistik, makine öğrenimi ve YZ gibi teknikler kullanılarak büyük veri kümelerinden gizli kalıpları, eğilimleri ve içgörüleri keşfetme sürecidir. Kuruluşların bilinçli kararlar almasına, eğilimleri tahmin etmesine, anormallikleri saptamasına ve sağlık, finans, pazarlama gibi alanlarda rekabet avantajı elde etmesine yardımcı olur (</a:t>
            </a:r>
            <a:r>
              <a:rPr lang="tr-TR" sz="1400" b="1" dirty="0" err="1"/>
              <a:t>Ashikuzzaman</a:t>
            </a:r>
            <a:r>
              <a:rPr lang="tr-TR" sz="1400" b="1" dirty="0"/>
              <a:t>, 2019). </a:t>
            </a:r>
          </a:p>
          <a:p>
            <a:pPr marL="0" indent="0" algn="just">
              <a:buNone/>
            </a:pPr>
            <a:r>
              <a:rPr lang="tr-TR" sz="1400" b="1" u="sng" dirty="0"/>
              <a:t>Temel görevler ve uygulamalar (</a:t>
            </a:r>
            <a:r>
              <a:rPr lang="tr-TR" sz="1400" b="1" u="sng" dirty="0" err="1"/>
              <a:t>Ashikuzzaman</a:t>
            </a:r>
            <a:r>
              <a:rPr lang="tr-TR" sz="1400" b="1" u="sng" dirty="0"/>
              <a:t>, 2019):  </a:t>
            </a:r>
          </a:p>
          <a:p>
            <a:pPr algn="just"/>
            <a:r>
              <a:rPr lang="tr-TR" sz="1400" b="1" u="sng" dirty="0"/>
              <a:t>Görevler</a:t>
            </a:r>
            <a:r>
              <a:rPr lang="tr-TR" sz="1400" b="1" dirty="0"/>
              <a:t>: Sınıflandırma, kümeleme, ilişkilendirme kuralları, tahmin, aykırı değer saptama ve eğilim analizini içerir. Bunlar, verileri özetlemeye, ilişkileri bulmaya, sonuçları tahmin etmeye ve sıra dışı kalıpları belirlemeye yardımcı olur.</a:t>
            </a:r>
          </a:p>
          <a:p>
            <a:pPr algn="just"/>
            <a:r>
              <a:rPr lang="tr-TR" sz="1400" b="1" u="sng" dirty="0"/>
              <a:t>Uygulamalar</a:t>
            </a:r>
            <a:r>
              <a:rPr lang="tr-TR" sz="1400" b="1" dirty="0"/>
              <a:t>: Perakendede müşteri içgörüleri, sağlıkta kişiselleştirilmiş tedavi, finansta dolandırıcılık tespiti, üretimde öngörücü bakım ve eğitimde öğrenme analitiği için kullanılır.</a:t>
            </a:r>
          </a:p>
          <a:p>
            <a:pPr marL="0" indent="0" algn="just">
              <a:buNone/>
            </a:pPr>
            <a:r>
              <a:rPr lang="tr-TR" sz="1400" b="1" u="sng" dirty="0"/>
              <a:t>Kütüphanelerde</a:t>
            </a:r>
            <a:r>
              <a:rPr lang="tr-TR" sz="1400" b="1" dirty="0"/>
              <a:t>: </a:t>
            </a:r>
          </a:p>
          <a:p>
            <a:pPr algn="just"/>
            <a:r>
              <a:rPr lang="tr-TR" sz="1400" b="1" dirty="0"/>
              <a:t>Derme geliştirme</a:t>
            </a:r>
          </a:p>
          <a:p>
            <a:pPr algn="just"/>
            <a:r>
              <a:rPr lang="tr-TR" sz="1400" b="1" dirty="0"/>
              <a:t>Kullanıcı analizi</a:t>
            </a:r>
          </a:p>
          <a:p>
            <a:pPr algn="just"/>
            <a:r>
              <a:rPr lang="tr-TR" sz="1400" b="1" dirty="0"/>
              <a:t>Arama optimizasyonu</a:t>
            </a:r>
          </a:p>
          <a:p>
            <a:pPr algn="just"/>
            <a:r>
              <a:rPr lang="tr-TR" sz="1400" b="1" dirty="0"/>
              <a:t>Kaynak yönetimi </a:t>
            </a:r>
          </a:p>
          <a:p>
            <a:pPr algn="just"/>
            <a:r>
              <a:rPr lang="tr-TR" sz="1400" b="1" dirty="0"/>
              <a:t>Hizmetleri ve kullanıcı deneyimini iyileştirmek için planlama</a:t>
            </a:r>
          </a:p>
        </p:txBody>
      </p:sp>
    </p:spTree>
    <p:extLst>
      <p:ext uri="{BB962C8B-B14F-4D97-AF65-F5344CB8AC3E}">
        <p14:creationId xmlns:p14="http://schemas.microsoft.com/office/powerpoint/2010/main" val="15790797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38A8B7-31E9-88C9-52F6-48E9D6CB447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EB1DD18A-B341-5272-8CDB-3F1AEB810828}"/>
              </a:ext>
            </a:extLst>
          </p:cNvPr>
          <p:cNvSpPr>
            <a:spLocks noGrp="1"/>
          </p:cNvSpPr>
          <p:nvPr>
            <p:ph type="title"/>
          </p:nvPr>
        </p:nvSpPr>
        <p:spPr>
          <a:xfrm>
            <a:off x="899585" y="195570"/>
            <a:ext cx="8947421" cy="600843"/>
          </a:xfrm>
        </p:spPr>
        <p:txBody>
          <a:bodyPr>
            <a:normAutofit/>
          </a:bodyPr>
          <a:lstStyle/>
          <a:p>
            <a:pPr algn="ctr"/>
            <a:r>
              <a:rPr lang="tr-TR" sz="2400" b="1" dirty="0">
                <a:solidFill>
                  <a:schemeClr val="tx1"/>
                </a:solidFill>
              </a:rPr>
              <a:t>KAPSAM</a:t>
            </a:r>
            <a:endParaRPr lang="en-US" sz="2400" b="1" dirty="0"/>
          </a:p>
        </p:txBody>
      </p:sp>
      <p:sp>
        <p:nvSpPr>
          <p:cNvPr id="3" name="İçerik Yer Tutucusu 2">
            <a:extLst>
              <a:ext uri="{FF2B5EF4-FFF2-40B4-BE49-F238E27FC236}">
                <a16:creationId xmlns:a16="http://schemas.microsoft.com/office/drawing/2014/main" id="{ACA9E647-A8E4-BF72-FAF4-B8254E08AAAB}"/>
              </a:ext>
            </a:extLst>
          </p:cNvPr>
          <p:cNvSpPr>
            <a:spLocks noGrp="1"/>
          </p:cNvSpPr>
          <p:nvPr>
            <p:ph idx="1"/>
          </p:nvPr>
        </p:nvSpPr>
        <p:spPr>
          <a:xfrm>
            <a:off x="2123701" y="932833"/>
            <a:ext cx="7580737" cy="4622393"/>
          </a:xfrm>
        </p:spPr>
        <p:txBody>
          <a:bodyPr>
            <a:noAutofit/>
          </a:bodyPr>
          <a:lstStyle/>
          <a:p>
            <a:pPr algn="just"/>
            <a:r>
              <a:rPr lang="tr-TR" sz="1500" b="1" dirty="0"/>
              <a:t>Yapay Zeka Kavramı ve Tanımları  </a:t>
            </a:r>
          </a:p>
          <a:p>
            <a:pPr algn="just"/>
            <a:r>
              <a:rPr lang="tr-TR" sz="1500" b="1" dirty="0"/>
              <a:t>Yapay Zekanın Tarihsel Gelişimi  </a:t>
            </a:r>
          </a:p>
          <a:p>
            <a:pPr algn="just"/>
            <a:r>
              <a:rPr lang="tr-TR" sz="1500" b="1" dirty="0"/>
              <a:t>Yapay Zeka Araştırma Alanları ve Uygulamaları  </a:t>
            </a:r>
          </a:p>
          <a:p>
            <a:pPr algn="just"/>
            <a:r>
              <a:rPr lang="tr-TR" sz="1500" b="1" dirty="0"/>
              <a:t>Kütüphanelerde Yapay Zeka Uygulamaları  </a:t>
            </a:r>
          </a:p>
          <a:p>
            <a:pPr lvl="1" algn="just">
              <a:buFont typeface="Wingdings" panose="05000000000000000000" pitchFamily="2" charset="2"/>
              <a:buChar char="v"/>
            </a:pPr>
            <a:r>
              <a:rPr lang="tr-TR" sz="1300" b="1" dirty="0"/>
              <a:t>Bilgi Erişim Sistemlerindeki Yeri  </a:t>
            </a:r>
          </a:p>
          <a:p>
            <a:pPr lvl="1" algn="just">
              <a:buFont typeface="Wingdings" panose="05000000000000000000" pitchFamily="2" charset="2"/>
              <a:buChar char="v"/>
            </a:pPr>
            <a:r>
              <a:rPr lang="tr-TR" sz="1300" b="1" dirty="0"/>
              <a:t>Otomasyon ve Robotik Teknolojiler  </a:t>
            </a:r>
          </a:p>
          <a:p>
            <a:pPr lvl="1" algn="just">
              <a:buFont typeface="Wingdings" panose="05000000000000000000" pitchFamily="2" charset="2"/>
              <a:buChar char="v"/>
            </a:pPr>
            <a:r>
              <a:rPr lang="tr-TR" sz="1300" b="1" dirty="0"/>
              <a:t>RFID ve Robotlar</a:t>
            </a:r>
          </a:p>
          <a:p>
            <a:pPr lvl="1" algn="just">
              <a:buFont typeface="Wingdings" panose="05000000000000000000" pitchFamily="2" charset="2"/>
              <a:buChar char="v"/>
            </a:pPr>
            <a:r>
              <a:rPr lang="tr-TR" sz="1300" b="1" dirty="0"/>
              <a:t>Makine Öğrenimi  </a:t>
            </a:r>
          </a:p>
          <a:p>
            <a:pPr lvl="1" algn="just">
              <a:buFont typeface="Wingdings" panose="05000000000000000000" pitchFamily="2" charset="2"/>
              <a:buChar char="v"/>
            </a:pPr>
            <a:r>
              <a:rPr lang="tr-TR" sz="1300" b="1" dirty="0"/>
              <a:t>Büyük Veri ve Veri Madenciliği  </a:t>
            </a:r>
          </a:p>
          <a:p>
            <a:pPr lvl="1" algn="just">
              <a:buFont typeface="Wingdings" panose="05000000000000000000" pitchFamily="2" charset="2"/>
              <a:buChar char="v"/>
            </a:pPr>
            <a:r>
              <a:rPr lang="tr-TR" sz="1300" b="1" dirty="0"/>
              <a:t>Etik, Yasal ve Teknik Sorunlar</a:t>
            </a:r>
          </a:p>
          <a:p>
            <a:pPr lvl="1" algn="just">
              <a:buFont typeface="Wingdings" panose="05000000000000000000" pitchFamily="2" charset="2"/>
              <a:buChar char="v"/>
            </a:pPr>
            <a:r>
              <a:rPr lang="tr-TR" sz="1300" b="1" dirty="0"/>
              <a:t>Gelecek Perspektifi ve Öneriler</a:t>
            </a:r>
          </a:p>
          <a:p>
            <a:pPr algn="just"/>
            <a:r>
              <a:rPr lang="tr-TR" sz="1500" b="1" dirty="0"/>
              <a:t>Sonuç ve Değerlendirme</a:t>
            </a:r>
          </a:p>
          <a:p>
            <a:pPr algn="just"/>
            <a:r>
              <a:rPr lang="tr-TR" sz="1500" b="1" dirty="0"/>
              <a:t>Kaynakça</a:t>
            </a:r>
          </a:p>
        </p:txBody>
      </p:sp>
    </p:spTree>
    <p:extLst>
      <p:ext uri="{BB962C8B-B14F-4D97-AF65-F5344CB8AC3E}">
        <p14:creationId xmlns:p14="http://schemas.microsoft.com/office/powerpoint/2010/main" val="23065552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BF6D8F-11E0-0CF1-73AB-29623E308DB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4E64CF7-576E-613C-05CA-B03EEDCAE9B0}"/>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Veri Madenciliği (Data </a:t>
            </a:r>
            <a:r>
              <a:rPr lang="tr-TR" sz="2000" b="1" dirty="0" err="1">
                <a:solidFill>
                  <a:schemeClr val="tx1"/>
                </a:solidFill>
              </a:rPr>
              <a:t>Mining</a:t>
            </a:r>
            <a:r>
              <a:rPr lang="tr-TR" sz="2000" b="1" dirty="0">
                <a:solidFill>
                  <a:schemeClr val="tx1"/>
                </a:solidFill>
              </a:rPr>
              <a:t>) ve Kütüphane Uygulama Örnekleri</a:t>
            </a:r>
          </a:p>
        </p:txBody>
      </p:sp>
      <p:sp>
        <p:nvSpPr>
          <p:cNvPr id="3" name="İçerik Yer Tutucusu 2">
            <a:extLst>
              <a:ext uri="{FF2B5EF4-FFF2-40B4-BE49-F238E27FC236}">
                <a16:creationId xmlns:a16="http://schemas.microsoft.com/office/drawing/2014/main" id="{7259E787-9555-62F1-2E8D-EB4B549D39E3}"/>
              </a:ext>
            </a:extLst>
          </p:cNvPr>
          <p:cNvSpPr>
            <a:spLocks noGrp="1"/>
          </p:cNvSpPr>
          <p:nvPr>
            <p:ph idx="1"/>
          </p:nvPr>
        </p:nvSpPr>
        <p:spPr>
          <a:xfrm>
            <a:off x="944376" y="582018"/>
            <a:ext cx="9438005" cy="2652795"/>
          </a:xfrm>
        </p:spPr>
        <p:txBody>
          <a:bodyPr>
            <a:noAutofit/>
          </a:bodyPr>
          <a:lstStyle/>
          <a:p>
            <a:pPr marL="0" indent="0" algn="just">
              <a:buNone/>
            </a:pPr>
            <a:r>
              <a:rPr lang="tr-TR" sz="1300" b="1" u="sng" dirty="0"/>
              <a:t>Kitap önerisi</a:t>
            </a:r>
            <a:r>
              <a:rPr lang="tr-TR" sz="1300" b="1" dirty="0"/>
              <a:t>: Veri madenciliği, hangi kitapların sıklıkla ödünç alındığını görmek için ödünç alma modellerini analiz eder. YZ, bu bilgileri, ödünç alma geçmişlerine göre okuyuculara/kullanıcılara kitap önermek için kullanır.</a:t>
            </a:r>
          </a:p>
          <a:p>
            <a:pPr marL="0" indent="0" algn="just">
              <a:buNone/>
            </a:pPr>
            <a:r>
              <a:rPr lang="tr-TR" sz="1300" b="1" u="sng" dirty="0"/>
              <a:t>Popüler tür tahmini</a:t>
            </a:r>
            <a:r>
              <a:rPr lang="tr-TR" sz="1300" b="1" dirty="0"/>
              <a:t>: Veri madenciliği, zaman içinde en çok ödünç alınan kitap türlerindeki eğilimleri belirler. YZ, daha sonra gelecekteki popüler türleri tahmin ederek kütüphanenin hangi yeni kitapları edineceğine karar vermesine yardımcı olur.</a:t>
            </a:r>
          </a:p>
          <a:p>
            <a:pPr marL="0" indent="0" algn="just">
              <a:buNone/>
            </a:pPr>
            <a:r>
              <a:rPr lang="tr-TR" sz="1300" b="1" u="sng" dirty="0"/>
              <a:t>Kullanıcı davranışı analizi</a:t>
            </a:r>
            <a:r>
              <a:rPr lang="tr-TR" sz="1300" b="1" dirty="0"/>
              <a:t>: Veri madenciliği, farklı kullanıcıların kitaplara nasıl göz attığını ve aradığını izler. YZ, kütüphanenin web sitesi veya katalog önerilerini her kullanıcıya göre kişiselleştirerek, beğendikleri kitapları bulmalarını kolaylaştırır.</a:t>
            </a:r>
          </a:p>
          <a:p>
            <a:pPr marL="0" indent="0" algn="just">
              <a:buNone/>
            </a:pPr>
            <a:r>
              <a:rPr lang="tr-TR" sz="1300" b="1" u="sng" dirty="0"/>
              <a:t>Geç iade tahmini</a:t>
            </a:r>
            <a:r>
              <a:rPr lang="tr-TR" sz="1300" b="1" dirty="0"/>
              <a:t>: Veri madenciliği, gecikmiş kitap iadelerinde kalıplar bulur. YZ, bunu, kitapları geç iade etme olasılığı yüksek kullanıcıları belirlemek için kullanabilir, böylece kütüphane hatırlatma bildirimleri gönderebilir veya yardım sunabilir.</a:t>
            </a:r>
          </a:p>
        </p:txBody>
      </p:sp>
      <p:pic>
        <p:nvPicPr>
          <p:cNvPr id="4" name="Resim 3">
            <a:extLst>
              <a:ext uri="{FF2B5EF4-FFF2-40B4-BE49-F238E27FC236}">
                <a16:creationId xmlns:a16="http://schemas.microsoft.com/office/drawing/2014/main" id="{1CCEBB0D-742B-A60E-05F3-E61DB1B258AF}"/>
              </a:ext>
            </a:extLst>
          </p:cNvPr>
          <p:cNvPicPr>
            <a:picLocks noChangeAspect="1"/>
          </p:cNvPicPr>
          <p:nvPr/>
        </p:nvPicPr>
        <p:blipFill>
          <a:blip r:embed="rId2"/>
          <a:stretch>
            <a:fillRect/>
          </a:stretch>
        </p:blipFill>
        <p:spPr>
          <a:xfrm>
            <a:off x="2748348" y="3290805"/>
            <a:ext cx="5584262" cy="2853812"/>
          </a:xfrm>
          <a:prstGeom prst="rect">
            <a:avLst/>
          </a:prstGeom>
        </p:spPr>
      </p:pic>
      <p:sp>
        <p:nvSpPr>
          <p:cNvPr id="6" name="Metin kutusu 5">
            <a:extLst>
              <a:ext uri="{FF2B5EF4-FFF2-40B4-BE49-F238E27FC236}">
                <a16:creationId xmlns:a16="http://schemas.microsoft.com/office/drawing/2014/main" id="{3262EEEF-CF63-2A4B-0839-6CE463FB8821}"/>
              </a:ext>
            </a:extLst>
          </p:cNvPr>
          <p:cNvSpPr txBox="1"/>
          <p:nvPr/>
        </p:nvSpPr>
        <p:spPr>
          <a:xfrm>
            <a:off x="3856705" y="6062109"/>
            <a:ext cx="3367548" cy="276999"/>
          </a:xfrm>
          <a:prstGeom prst="rect">
            <a:avLst/>
          </a:prstGeom>
          <a:noFill/>
        </p:spPr>
        <p:txBody>
          <a:bodyPr wrap="square">
            <a:spAutoFit/>
          </a:bodyPr>
          <a:lstStyle/>
          <a:p>
            <a:r>
              <a:rPr lang="en-US" sz="1200" b="1" dirty="0"/>
              <a:t>What is data mining  (</a:t>
            </a:r>
            <a:r>
              <a:rPr lang="en-US" sz="1200" b="1" dirty="0" err="1"/>
              <a:t>Ashikuzzaman</a:t>
            </a:r>
            <a:r>
              <a:rPr lang="en-US" sz="1200" b="1" dirty="0"/>
              <a:t>, 2019).</a:t>
            </a:r>
            <a:endParaRPr lang="tr-TR" sz="1200" b="1" dirty="0"/>
          </a:p>
        </p:txBody>
      </p:sp>
    </p:spTree>
    <p:extLst>
      <p:ext uri="{BB962C8B-B14F-4D97-AF65-F5344CB8AC3E}">
        <p14:creationId xmlns:p14="http://schemas.microsoft.com/office/powerpoint/2010/main" val="6734158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542263-B6CE-2EF0-18E8-EA246026A58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E7A2DF6-3EBD-FA63-65E4-ABA57D651B02}"/>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Robotik ve Kütüphane</a:t>
            </a:r>
          </a:p>
        </p:txBody>
      </p:sp>
      <p:sp>
        <p:nvSpPr>
          <p:cNvPr id="3" name="İçerik Yer Tutucusu 2">
            <a:extLst>
              <a:ext uri="{FF2B5EF4-FFF2-40B4-BE49-F238E27FC236}">
                <a16:creationId xmlns:a16="http://schemas.microsoft.com/office/drawing/2014/main" id="{1910A4D7-08DE-1C87-3ABE-3B797D5AAA82}"/>
              </a:ext>
            </a:extLst>
          </p:cNvPr>
          <p:cNvSpPr>
            <a:spLocks noGrp="1"/>
          </p:cNvSpPr>
          <p:nvPr>
            <p:ph idx="1"/>
          </p:nvPr>
        </p:nvSpPr>
        <p:spPr>
          <a:xfrm>
            <a:off x="944376" y="582017"/>
            <a:ext cx="9438005" cy="6197325"/>
          </a:xfrm>
        </p:spPr>
        <p:txBody>
          <a:bodyPr>
            <a:noAutofit/>
          </a:bodyPr>
          <a:lstStyle/>
          <a:p>
            <a:pPr algn="just"/>
            <a:r>
              <a:rPr lang="tr-TR" sz="1450" b="1" u="sng" dirty="0"/>
              <a:t>Robotik</a:t>
            </a:r>
            <a:r>
              <a:rPr lang="tr-TR" sz="1450" b="1" dirty="0"/>
              <a:t>, makine ve elektrik mühendisliği, kontrol teorisi ve bilgisayar bilimini birleştiren disiplinlerarası bir alandır ve son zamanlarda malzeme fiziği, biyomühendislik ve bilişsel bilim alanlarında da genişlemeler yaşanmıştır. </a:t>
            </a:r>
          </a:p>
          <a:p>
            <a:pPr algn="just"/>
            <a:r>
              <a:rPr lang="tr-TR" sz="1450" b="1" dirty="0"/>
              <a:t>Yapay zekâ ve robotik arasındaki kesişim, planlama, izleme, hedef belirleme, algılama, insanlarla ve robotlarla etkileşim ve öğrenme modellerini kapsar. Ayrıca, bu işlevlerin uyarlanabilir ve dirençli mimarilere entegre edilmesine odaklanır (</a:t>
            </a:r>
            <a:r>
              <a:rPr lang="tr-TR" sz="1450" b="1" dirty="0" err="1"/>
              <a:t>Ingrand</a:t>
            </a:r>
            <a:r>
              <a:rPr lang="tr-TR" sz="1450" b="1" dirty="0"/>
              <a:t> ve </a:t>
            </a:r>
            <a:r>
              <a:rPr lang="tr-TR" sz="1450" b="1" dirty="0" err="1"/>
              <a:t>Ghallab</a:t>
            </a:r>
            <a:r>
              <a:rPr lang="tr-TR" sz="1450" b="1" dirty="0"/>
              <a:t>, 2012, s. 63).</a:t>
            </a:r>
          </a:p>
          <a:p>
            <a:pPr algn="just"/>
            <a:r>
              <a:rPr lang="tr-TR" sz="1450" b="1" u="sng" dirty="0"/>
              <a:t>Robotlar ve YZ</a:t>
            </a:r>
            <a:r>
              <a:rPr lang="tr-TR" sz="1450" b="1" dirty="0"/>
              <a:t>, kütüphanelerin verimliliğine ve kullanıcılara daha hızlı hizmet vermesine yardımcı olur. YZ, bilgisayarların normalde insan zekâsı gerektiren, dili anlama veya kalıpları tanıma gibi görevleri düşünebilmesi, öğrenebilmesi ve yapabilmesi anlamına gelirken; robotlar, kitap bulma veya kullanıcılara yardım etme gibi işleri otomatik olarak gerçekleştirebilen makinelerdir (Eke, </a:t>
            </a:r>
            <a:r>
              <a:rPr lang="tr-TR" sz="1450" b="1" dirty="0" err="1"/>
              <a:t>Egesimba</a:t>
            </a:r>
            <a:r>
              <a:rPr lang="tr-TR" sz="1450" b="1" dirty="0"/>
              <a:t> &amp; </a:t>
            </a:r>
            <a:r>
              <a:rPr lang="tr-TR" sz="1450" b="1" dirty="0" err="1"/>
              <a:t>Ezebuike</a:t>
            </a:r>
            <a:r>
              <a:rPr lang="tr-TR" sz="1450" b="1" dirty="0"/>
              <a:t>, 2024, s. 2,5) </a:t>
            </a:r>
          </a:p>
          <a:p>
            <a:pPr marL="0" indent="0" algn="just">
              <a:buNone/>
            </a:pPr>
            <a:r>
              <a:rPr lang="tr-TR" sz="1450" b="1" u="sng" dirty="0"/>
              <a:t>Kütüphanelerde kullanımı</a:t>
            </a:r>
            <a:r>
              <a:rPr lang="tr-TR" sz="1450" b="1" dirty="0"/>
              <a:t>:</a:t>
            </a:r>
          </a:p>
          <a:p>
            <a:pPr algn="just"/>
            <a:r>
              <a:rPr lang="tr-TR" sz="1450" b="1" dirty="0"/>
              <a:t>Rafları tarayabilen ve ögeleri bulabilen robotlarla kitapları hızlı bir şekilde düzenleme ve bulma (s. 5)</a:t>
            </a:r>
          </a:p>
          <a:p>
            <a:pPr algn="just"/>
            <a:r>
              <a:rPr lang="tr-TR" sz="1450" b="1" dirty="0"/>
              <a:t>Akıllı sistemler aracılığıyla soruları yanıtlama ve referans hizmetleri sağlama (s. 4)</a:t>
            </a:r>
          </a:p>
          <a:p>
            <a:pPr algn="just"/>
            <a:r>
              <a:rPr lang="tr-TR" sz="1450" b="1" dirty="0"/>
              <a:t>Kitapları kullanıcılara robotik vinçlerle teslim etme veya ögeleri takip etmek için RFID etiketleri kullanma (s. 5)</a:t>
            </a:r>
          </a:p>
          <a:p>
            <a:pPr algn="just"/>
            <a:r>
              <a:rPr lang="tr-TR" sz="1450" b="1" dirty="0"/>
              <a:t>Konuşabilen ve uzaktan dahi etkileşim kurabilen robotlarla kullanıcılara eğitim verme ve rehberlik etme (s. 6)</a:t>
            </a:r>
          </a:p>
        </p:txBody>
      </p:sp>
    </p:spTree>
    <p:extLst>
      <p:ext uri="{BB962C8B-B14F-4D97-AF65-F5344CB8AC3E}">
        <p14:creationId xmlns:p14="http://schemas.microsoft.com/office/powerpoint/2010/main" val="16299797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9BD06-81AA-AB6B-C799-815978E8DF05}"/>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E73ED1E-4A7D-0D9B-ABCF-4B2F738282C1}"/>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YZ Kütüphane Entegrasyonunda Çözülmesi Gereken Sorunlar </a:t>
            </a:r>
          </a:p>
        </p:txBody>
      </p:sp>
      <p:sp>
        <p:nvSpPr>
          <p:cNvPr id="3" name="İçerik Yer Tutucusu 2">
            <a:extLst>
              <a:ext uri="{FF2B5EF4-FFF2-40B4-BE49-F238E27FC236}">
                <a16:creationId xmlns:a16="http://schemas.microsoft.com/office/drawing/2014/main" id="{A412D6A3-C438-632B-5260-B429A6AA951A}"/>
              </a:ext>
            </a:extLst>
          </p:cNvPr>
          <p:cNvSpPr>
            <a:spLocks noGrp="1"/>
          </p:cNvSpPr>
          <p:nvPr>
            <p:ph idx="1"/>
          </p:nvPr>
        </p:nvSpPr>
        <p:spPr>
          <a:xfrm>
            <a:off x="944376" y="582018"/>
            <a:ext cx="9438005" cy="5917106"/>
          </a:xfrm>
        </p:spPr>
        <p:txBody>
          <a:bodyPr>
            <a:noAutofit/>
          </a:bodyPr>
          <a:lstStyle/>
          <a:p>
            <a:pPr marL="0" indent="0" algn="just">
              <a:buNone/>
            </a:pPr>
            <a:r>
              <a:rPr lang="tr-TR" sz="1500" b="1" u="sng" dirty="0"/>
              <a:t>Temel sorunlar aşağıdaki gibidir (</a:t>
            </a:r>
            <a:r>
              <a:rPr lang="de-DE" sz="1500" b="1" u="sng" dirty="0" err="1"/>
              <a:t>Ashikuzzaman</a:t>
            </a:r>
            <a:r>
              <a:rPr lang="de-DE" sz="1500" b="1" u="sng" dirty="0"/>
              <a:t>, 2024)</a:t>
            </a:r>
            <a:r>
              <a:rPr lang="tr-TR" sz="1500" b="1" u="sng" dirty="0"/>
              <a:t>:</a:t>
            </a:r>
            <a:r>
              <a:rPr lang="tr-TR" sz="1500" b="1" dirty="0"/>
              <a:t> </a:t>
            </a:r>
          </a:p>
          <a:p>
            <a:pPr algn="just"/>
            <a:r>
              <a:rPr lang="tr-TR" sz="1500" b="1" u="sng" dirty="0"/>
              <a:t>Etik kaygılar (</a:t>
            </a:r>
            <a:r>
              <a:rPr lang="tr-TR" sz="1500" b="1" u="sng" dirty="0" err="1"/>
              <a:t>ethical</a:t>
            </a:r>
            <a:r>
              <a:rPr lang="tr-TR" sz="1500" b="1" u="sng" dirty="0"/>
              <a:t> </a:t>
            </a:r>
            <a:r>
              <a:rPr lang="tr-TR" sz="1500" b="1" u="sng" dirty="0" err="1"/>
              <a:t>concerns</a:t>
            </a:r>
            <a:r>
              <a:rPr lang="tr-TR" sz="1500" b="1" dirty="0"/>
              <a:t>): Veri gizliliği, algoritmik önyargı ve YZ sistemlerinde adalet ve şeffaflığın sağlanmasıyla ilgili sorunların ele alınması</a:t>
            </a:r>
          </a:p>
          <a:p>
            <a:pPr algn="just"/>
            <a:r>
              <a:rPr lang="tr-TR" sz="1500" b="1" u="sng" dirty="0"/>
              <a:t>Veri gizliliği (data </a:t>
            </a:r>
            <a:r>
              <a:rPr lang="tr-TR" sz="1500" b="1" u="sng" dirty="0" err="1"/>
              <a:t>privacy</a:t>
            </a:r>
            <a:r>
              <a:rPr lang="tr-TR" sz="1500" b="1" dirty="0"/>
              <a:t>): Kişiselleştirilmiş hizmetler için kapsamlı veri toplama sürecinde kullanıcı bilgilerinin korunması ve gizliliğin sürdürülmesi</a:t>
            </a:r>
          </a:p>
          <a:p>
            <a:pPr algn="just"/>
            <a:r>
              <a:rPr lang="tr-TR" sz="1500" b="1" u="sng" dirty="0"/>
              <a:t>Algoritmik önyargı (</a:t>
            </a:r>
            <a:r>
              <a:rPr lang="tr-TR" sz="1500" b="1" u="sng" dirty="0" err="1"/>
              <a:t>algorithmic</a:t>
            </a:r>
            <a:r>
              <a:rPr lang="tr-TR" sz="1500" b="1" u="sng" dirty="0"/>
              <a:t> </a:t>
            </a:r>
            <a:r>
              <a:rPr lang="tr-TR" sz="1500" b="1" u="sng" dirty="0" err="1"/>
              <a:t>bias</a:t>
            </a:r>
            <a:r>
              <a:rPr lang="tr-TR" sz="1500" b="1" u="sng" dirty="0"/>
              <a:t>):</a:t>
            </a:r>
            <a:r>
              <a:rPr lang="tr-TR" sz="1500" b="1" dirty="0"/>
              <a:t> Önerilerde, arama sonuçlarında veya içerik düzenlemede haksız veya ayrımcı sonuçlara yol açabilecek YZ algoritmalarındaki önyargıların azaltılması</a:t>
            </a:r>
          </a:p>
          <a:p>
            <a:pPr algn="just"/>
            <a:r>
              <a:rPr lang="tr-TR" sz="1500" b="1" u="sng" dirty="0"/>
              <a:t>Düşünce özgürlüğü (</a:t>
            </a:r>
            <a:r>
              <a:rPr lang="tr-TR" sz="1500" b="1" u="sng" dirty="0" err="1"/>
              <a:t>intellectual</a:t>
            </a:r>
            <a:r>
              <a:rPr lang="tr-TR" sz="1500" b="1" u="sng" dirty="0"/>
              <a:t> </a:t>
            </a:r>
            <a:r>
              <a:rPr lang="tr-TR" sz="1500" b="1" u="sng" dirty="0" err="1"/>
              <a:t>freedom</a:t>
            </a:r>
            <a:r>
              <a:rPr lang="tr-TR" sz="1500" b="1" dirty="0"/>
              <a:t>): YZ destekli sistemlerin kullanıcıların farklı bakış açılarına erişimini tehlikeye atmamasını veya bilgileri kısıtlamamasını, açık erişimi ve düşünce özgürlüğünü sürdürmesini sağlamak</a:t>
            </a:r>
          </a:p>
          <a:p>
            <a:pPr algn="just"/>
            <a:r>
              <a:rPr lang="tr-TR" sz="1500" b="1" u="sng" dirty="0"/>
              <a:t>Teknik sınırlamalar (</a:t>
            </a:r>
            <a:r>
              <a:rPr lang="tr-TR" sz="1500" b="1" u="sng" dirty="0" err="1"/>
              <a:t>technical</a:t>
            </a:r>
            <a:r>
              <a:rPr lang="tr-TR" sz="1500" b="1" u="sng" dirty="0"/>
              <a:t> </a:t>
            </a:r>
            <a:r>
              <a:rPr lang="tr-TR" sz="1500" b="1" u="sng" dirty="0" err="1"/>
              <a:t>limitations</a:t>
            </a:r>
            <a:r>
              <a:rPr lang="tr-TR" sz="1500" b="1" dirty="0"/>
              <a:t>): Sohbet robotları, OCR ve çeviri araçları gibi YZ teknolojilerinin doğruluğu ve güvenilirliğiyle ilgili zorlukların üstesinden gelinmesi, bu teknolojilerin bazen hatalara yol açabilmesi</a:t>
            </a:r>
          </a:p>
          <a:p>
            <a:pPr algn="just"/>
            <a:r>
              <a:rPr lang="tr-TR" sz="1500" b="1" u="sng" dirty="0"/>
              <a:t>Kaynak ve beceri açıkları (</a:t>
            </a:r>
            <a:r>
              <a:rPr lang="tr-TR" sz="1500" b="1" u="sng" dirty="0" err="1"/>
              <a:t>resource</a:t>
            </a:r>
            <a:r>
              <a:rPr lang="tr-TR" sz="1500" b="1" u="sng" dirty="0"/>
              <a:t> </a:t>
            </a:r>
            <a:r>
              <a:rPr lang="tr-TR" sz="1500" b="1" u="sng" dirty="0" err="1"/>
              <a:t>and</a:t>
            </a:r>
            <a:r>
              <a:rPr lang="tr-TR" sz="1500" b="1" u="sng" dirty="0"/>
              <a:t> </a:t>
            </a:r>
            <a:r>
              <a:rPr lang="tr-TR" sz="1500" b="1" u="sng" dirty="0" err="1"/>
              <a:t>skill</a:t>
            </a:r>
            <a:r>
              <a:rPr lang="tr-TR" sz="1500" b="1" u="sng" dirty="0"/>
              <a:t> </a:t>
            </a:r>
            <a:r>
              <a:rPr lang="tr-TR" sz="1500" b="1" u="sng" dirty="0" err="1"/>
              <a:t>gaps</a:t>
            </a:r>
            <a:r>
              <a:rPr lang="tr-TR" sz="1500" b="1" dirty="0"/>
              <a:t>): Kütüphanecilere yapay zeka araçlarını etkili bir şekilde uygulama ve yönetmeleri için gerekli becerileri kazandırmak amacıyla personel eğitimine ve gelişimine yatırım yapılması</a:t>
            </a:r>
          </a:p>
          <a:p>
            <a:pPr algn="just"/>
            <a:r>
              <a:rPr lang="tr-TR" sz="1500" b="1" u="sng" dirty="0"/>
              <a:t>Maliyet ve altyapı (</a:t>
            </a:r>
            <a:r>
              <a:rPr lang="tr-TR" sz="1500" b="1" u="sng" dirty="0" err="1"/>
              <a:t>cost</a:t>
            </a:r>
            <a:r>
              <a:rPr lang="tr-TR" sz="1500" b="1" u="sng" dirty="0"/>
              <a:t> </a:t>
            </a:r>
            <a:r>
              <a:rPr lang="tr-TR" sz="1500" b="1" u="sng" dirty="0" err="1"/>
              <a:t>and</a:t>
            </a:r>
            <a:r>
              <a:rPr lang="tr-TR" sz="1500" b="1" u="sng" dirty="0"/>
              <a:t> </a:t>
            </a:r>
            <a:r>
              <a:rPr lang="tr-TR" sz="1500" b="1" u="sng" dirty="0" err="1"/>
              <a:t>infrastructure</a:t>
            </a:r>
            <a:r>
              <a:rPr lang="tr-TR" sz="1500" b="1" dirty="0"/>
              <a:t>): Gelişmiş YZ sistemleri ve altyapısını edinmek, sürdürmek ve güncellemek için gereken finansal yatırım</a:t>
            </a:r>
          </a:p>
        </p:txBody>
      </p:sp>
    </p:spTree>
    <p:extLst>
      <p:ext uri="{BB962C8B-B14F-4D97-AF65-F5344CB8AC3E}">
        <p14:creationId xmlns:p14="http://schemas.microsoft.com/office/powerpoint/2010/main" val="39802059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6FCBC3-4D63-72D8-CA10-084897147B5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259D067-089B-FA92-677F-782CC5254E7D}"/>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YZ Kütüphane Entegrasyonunda Çözülmesi Gereken Sorunlar </a:t>
            </a:r>
          </a:p>
        </p:txBody>
      </p:sp>
      <p:sp>
        <p:nvSpPr>
          <p:cNvPr id="3" name="İçerik Yer Tutucusu 2">
            <a:extLst>
              <a:ext uri="{FF2B5EF4-FFF2-40B4-BE49-F238E27FC236}">
                <a16:creationId xmlns:a16="http://schemas.microsoft.com/office/drawing/2014/main" id="{986B7C86-D59B-79A7-A686-BC50096DD79A}"/>
              </a:ext>
            </a:extLst>
          </p:cNvPr>
          <p:cNvSpPr>
            <a:spLocks noGrp="1"/>
          </p:cNvSpPr>
          <p:nvPr>
            <p:ph idx="1"/>
          </p:nvPr>
        </p:nvSpPr>
        <p:spPr>
          <a:xfrm>
            <a:off x="944376" y="582018"/>
            <a:ext cx="9438005" cy="5705712"/>
          </a:xfrm>
        </p:spPr>
        <p:txBody>
          <a:bodyPr>
            <a:noAutofit/>
          </a:bodyPr>
          <a:lstStyle/>
          <a:p>
            <a:pPr algn="just"/>
            <a:r>
              <a:rPr lang="tr-TR" sz="1600" b="1" u="sng" dirty="0"/>
              <a:t>Entegrasyon karmaşıklığı (</a:t>
            </a:r>
            <a:r>
              <a:rPr lang="tr-TR" sz="1600" b="1" u="sng" dirty="0" err="1"/>
              <a:t>integration</a:t>
            </a:r>
            <a:r>
              <a:rPr lang="tr-TR" sz="1600" b="1" u="sng" dirty="0"/>
              <a:t> </a:t>
            </a:r>
            <a:r>
              <a:rPr lang="tr-TR" sz="1600" b="1" u="sng" dirty="0" err="1"/>
              <a:t>complexity</a:t>
            </a:r>
            <a:r>
              <a:rPr lang="tr-TR" sz="1600" b="1" dirty="0"/>
              <a:t>): YZ çözümlerini mevcut kütüphane sistemlerine ve iş akışlarına sorunsuz bir şekilde entegre etmedeki zorluklar</a:t>
            </a:r>
          </a:p>
          <a:p>
            <a:pPr algn="just"/>
            <a:r>
              <a:rPr lang="tr-TR" sz="1600" b="1" u="sng" dirty="0"/>
              <a:t>Kullanıcı kabulü ve güveni (</a:t>
            </a:r>
            <a:r>
              <a:rPr lang="tr-TR" sz="1600" b="1" u="sng" dirty="0" err="1"/>
              <a:t>user</a:t>
            </a:r>
            <a:r>
              <a:rPr lang="tr-TR" sz="1600" b="1" u="sng" dirty="0"/>
              <a:t> </a:t>
            </a:r>
            <a:r>
              <a:rPr lang="tr-TR" sz="1600" b="1" u="sng" dirty="0" err="1"/>
              <a:t>acceptance</a:t>
            </a:r>
            <a:r>
              <a:rPr lang="tr-TR" sz="1600" b="1" u="sng" dirty="0"/>
              <a:t> </a:t>
            </a:r>
            <a:r>
              <a:rPr lang="tr-TR" sz="1600" b="1" u="sng" dirty="0" err="1"/>
              <a:t>and</a:t>
            </a:r>
            <a:r>
              <a:rPr lang="tr-TR" sz="1600" b="1" u="sng" dirty="0"/>
              <a:t> </a:t>
            </a:r>
            <a:r>
              <a:rPr lang="tr-TR" sz="1600" b="1" u="sng" dirty="0" err="1"/>
              <a:t>trust</a:t>
            </a:r>
            <a:r>
              <a:rPr lang="tr-TR" sz="1600" b="1" dirty="0"/>
              <a:t>): Yaygın benimsenme ve etkili kullanım sağlamak için kullanıcılar ve personel arasında YZ odaklı hizmetlere güven oluşturulması</a:t>
            </a:r>
          </a:p>
          <a:p>
            <a:pPr algn="just"/>
            <a:r>
              <a:rPr lang="tr-TR" sz="1600" b="1" u="sng" dirty="0"/>
              <a:t>Yasal ve düzenleyici sorunlar (legal </a:t>
            </a:r>
            <a:r>
              <a:rPr lang="tr-TR" sz="1600" b="1" u="sng" dirty="0" err="1"/>
              <a:t>and</a:t>
            </a:r>
            <a:r>
              <a:rPr lang="tr-TR" sz="1600" b="1" u="sng" dirty="0"/>
              <a:t> </a:t>
            </a:r>
            <a:r>
              <a:rPr lang="tr-TR" sz="1600" b="1" u="sng" dirty="0" err="1"/>
              <a:t>regulatory</a:t>
            </a:r>
            <a:r>
              <a:rPr lang="tr-TR" sz="1600" b="1" u="sng" dirty="0"/>
              <a:t> </a:t>
            </a:r>
            <a:r>
              <a:rPr lang="tr-TR" sz="1600" b="1" u="sng" dirty="0" err="1"/>
              <a:t>issues</a:t>
            </a:r>
            <a:r>
              <a:rPr lang="tr-TR" sz="1600" b="1" dirty="0"/>
              <a:t>): YZ kullanımı, veri işleme ve dijital koruma ile ilgili yasal çerçeveler ve politikalarda yol alınması</a:t>
            </a:r>
          </a:p>
          <a:p>
            <a:pPr algn="just"/>
            <a:r>
              <a:rPr lang="tr-TR" sz="1600" b="1" u="sng" dirty="0"/>
              <a:t>Diğer</a:t>
            </a:r>
            <a:r>
              <a:rPr lang="tr-TR" sz="1600" b="1" dirty="0"/>
              <a:t> (Demir, 2025, </a:t>
            </a:r>
            <a:r>
              <a:rPr lang="tr-TR" sz="1600" b="1" dirty="0" err="1"/>
              <a:t>ss</a:t>
            </a:r>
            <a:r>
              <a:rPr lang="tr-TR" sz="1600" b="1" dirty="0"/>
              <a:t>. 83-84): Personel ve bütçe vb. yetersizlikleri, BT personelinin gelişimi, kullanıcıları akıllı araçların faydaları konusunda eğitmek ve kütüphane profesyonellerine bu teknolojiyi tasarlamak ve uygulamak için gereken bilgi ve becerileri sağlamak da bu zorluklar arasındadır. </a:t>
            </a:r>
          </a:p>
        </p:txBody>
      </p:sp>
      <p:pic>
        <p:nvPicPr>
          <p:cNvPr id="5" name="Grafik 4" descr="Robot">
            <a:extLst>
              <a:ext uri="{FF2B5EF4-FFF2-40B4-BE49-F238E27FC236}">
                <a16:creationId xmlns:a16="http://schemas.microsoft.com/office/drawing/2014/main" id="{D51614A7-5D41-708D-6C0D-E39813B461C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59562" y="3861618"/>
            <a:ext cx="1823884" cy="1801761"/>
          </a:xfrm>
          <a:prstGeom prst="rect">
            <a:avLst/>
          </a:prstGeom>
        </p:spPr>
      </p:pic>
      <p:pic>
        <p:nvPicPr>
          <p:cNvPr id="7" name="Grafik 6" descr="Robot">
            <a:extLst>
              <a:ext uri="{FF2B5EF4-FFF2-40B4-BE49-F238E27FC236}">
                <a16:creationId xmlns:a16="http://schemas.microsoft.com/office/drawing/2014/main" id="{47571480-0205-3EFC-158A-0E7D41DC2B5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807973" y="3813686"/>
            <a:ext cx="914400" cy="914400"/>
          </a:xfrm>
          <a:prstGeom prst="rect">
            <a:avLst/>
          </a:prstGeom>
        </p:spPr>
      </p:pic>
      <p:pic>
        <p:nvPicPr>
          <p:cNvPr id="9" name="Grafik 8" descr="Kaynakçı">
            <a:extLst>
              <a:ext uri="{FF2B5EF4-FFF2-40B4-BE49-F238E27FC236}">
                <a16:creationId xmlns:a16="http://schemas.microsoft.com/office/drawing/2014/main" id="{9BD2CF8F-E2E3-BFC4-46FE-BD24D51349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94271" y="4446638"/>
            <a:ext cx="914400" cy="914400"/>
          </a:xfrm>
          <a:prstGeom prst="rect">
            <a:avLst/>
          </a:prstGeom>
        </p:spPr>
      </p:pic>
    </p:spTree>
    <p:extLst>
      <p:ext uri="{BB962C8B-B14F-4D97-AF65-F5344CB8AC3E}">
        <p14:creationId xmlns:p14="http://schemas.microsoft.com/office/powerpoint/2010/main" val="1845062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782297-20B2-43F4-A202-ED6104937CB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5B7D8A2-80FA-5EC0-4CD9-250277B0DD93}"/>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YZ Kütüphane Entegrasyonuna İlişkin Öneriler</a:t>
            </a:r>
          </a:p>
        </p:txBody>
      </p:sp>
      <p:sp>
        <p:nvSpPr>
          <p:cNvPr id="3" name="İçerik Yer Tutucusu 2">
            <a:extLst>
              <a:ext uri="{FF2B5EF4-FFF2-40B4-BE49-F238E27FC236}">
                <a16:creationId xmlns:a16="http://schemas.microsoft.com/office/drawing/2014/main" id="{3EB69626-5211-F565-8338-249D30CEB2B2}"/>
              </a:ext>
            </a:extLst>
          </p:cNvPr>
          <p:cNvSpPr>
            <a:spLocks noGrp="1"/>
          </p:cNvSpPr>
          <p:nvPr>
            <p:ph idx="1"/>
          </p:nvPr>
        </p:nvSpPr>
        <p:spPr>
          <a:xfrm>
            <a:off x="944376" y="582017"/>
            <a:ext cx="9438005" cy="5892525"/>
          </a:xfrm>
        </p:spPr>
        <p:txBody>
          <a:bodyPr>
            <a:noAutofit/>
          </a:bodyPr>
          <a:lstStyle/>
          <a:p>
            <a:pPr marL="0" indent="0" algn="just">
              <a:buNone/>
            </a:pPr>
            <a:r>
              <a:rPr lang="tr-TR" sz="1450" b="1" dirty="0"/>
              <a:t>Zorluklara karşın, </a:t>
            </a:r>
            <a:r>
              <a:rPr lang="tr-TR" sz="1450" b="1" dirty="0" err="1"/>
              <a:t>YZ’nin</a:t>
            </a:r>
            <a:r>
              <a:rPr lang="tr-TR" sz="1450" b="1" dirty="0"/>
              <a:t> kütüphane hizmetleri üzerindeki etkisi yadsınamaz. YZ destekli yenilikler, kütüphaneleri canlı bilgi merkezlerine dönüştürerek, kullanıcılara gelişmiş arama olanakları, kişiselleştirilmiş öneriler ve sanal asistanlık olanakları sunar. </a:t>
            </a:r>
            <a:r>
              <a:rPr lang="tr-TR" sz="1450" b="1" dirty="0" err="1"/>
              <a:t>YZ’yi</a:t>
            </a:r>
            <a:r>
              <a:rPr lang="tr-TR" sz="1450" b="1" dirty="0"/>
              <a:t> bilinçli kullanan kütüphaneler, dijital çağda kullanıcılarının değişen gereksinimlerini karşılamaya, inovasyonu teşvik etmeye ve yaşam boyu öğrenmeyi desteklemeye hazırdır. </a:t>
            </a:r>
            <a:r>
              <a:rPr lang="tr-TR" sz="1450" b="1" dirty="0" err="1"/>
              <a:t>YZ’yi</a:t>
            </a:r>
            <a:r>
              <a:rPr lang="tr-TR" sz="1450" b="1" dirty="0"/>
              <a:t> başarıyla kullanmak için dikkatli planlama, etik değerlendirmeler, doğru yönetim ve sürekli denetim gereklidir. Kütüphaneler YZ teknolojilerini uygularken,</a:t>
            </a:r>
          </a:p>
          <a:p>
            <a:pPr algn="just"/>
            <a:r>
              <a:rPr lang="tr-TR" sz="1450" b="1" dirty="0"/>
              <a:t>Veri gizliliği, algoritmik önyargı ve düşünce özgürlüğüne ilişkin etik bağlamı  göz önünde bulundurmalıdır. </a:t>
            </a:r>
          </a:p>
          <a:p>
            <a:pPr algn="just"/>
            <a:r>
              <a:rPr lang="tr-TR" sz="1450" b="1" dirty="0"/>
              <a:t>Kütüphaneciler, YZ sistemlerinin adalet, şeffaflık ve kullanıcı gizliliği ilkelerini desteklediğinden emin olmalıdır (</a:t>
            </a:r>
            <a:r>
              <a:rPr lang="tr-TR" sz="1450" b="1" dirty="0" err="1"/>
              <a:t>Ashikuzzaman</a:t>
            </a:r>
            <a:r>
              <a:rPr lang="tr-TR" sz="1450" b="1" dirty="0"/>
              <a:t>, 2024).</a:t>
            </a:r>
          </a:p>
          <a:p>
            <a:pPr algn="just"/>
            <a:r>
              <a:rPr lang="tr-TR" sz="1450" b="1" dirty="0"/>
              <a:t>Sınırlı bütçe/finansmana karşın </a:t>
            </a:r>
            <a:r>
              <a:rPr lang="tr-TR" sz="1450" b="1" dirty="0" err="1"/>
              <a:t>YZ’ye</a:t>
            </a:r>
            <a:r>
              <a:rPr lang="tr-TR" sz="1450" b="1" dirty="0"/>
              <a:t> yatırım, uzun dönemli YZ tasarruflarını haklı çıkaracak gerekçeleri gerektirir; dikkatli planlama, hibe ve iş birliği önemlidir.</a:t>
            </a:r>
          </a:p>
          <a:p>
            <a:pPr algn="just"/>
            <a:r>
              <a:rPr lang="tr-TR" sz="1450" b="1" dirty="0"/>
              <a:t>Kullanıcı verilerini korumak ve etik kaygıları gidermek için net politikalar geliştirilmelidir.</a:t>
            </a:r>
          </a:p>
          <a:p>
            <a:pPr algn="just"/>
            <a:r>
              <a:rPr lang="tr-TR" sz="1450" b="1" dirty="0"/>
              <a:t>Veri ihlallerini ve siber tehditleri önlemek için güçlü siber güvenlik sistemleri sağlanmalıdır.</a:t>
            </a:r>
          </a:p>
          <a:p>
            <a:pPr algn="just"/>
            <a:r>
              <a:rPr lang="tr-TR" sz="1450" b="1" dirty="0"/>
              <a:t>Personelin teknolojik becerilerini artırmak ve </a:t>
            </a:r>
            <a:r>
              <a:rPr lang="tr-TR" sz="1450" b="1" dirty="0" err="1"/>
              <a:t>YZ’ye</a:t>
            </a:r>
            <a:r>
              <a:rPr lang="tr-TR" sz="1450" b="1" dirty="0"/>
              <a:t> güven oluşturmak için sürekli eğitim verilmelidir.</a:t>
            </a:r>
          </a:p>
          <a:p>
            <a:pPr algn="just"/>
            <a:r>
              <a:rPr lang="tr-TR" sz="1450" b="1" dirty="0"/>
              <a:t>Kullanıcıları YZ araçları konusunda eğitmeli ve geri bildirimler teşvik edilerek, dikkate alınmalıdır.</a:t>
            </a:r>
          </a:p>
          <a:p>
            <a:pPr algn="just"/>
            <a:r>
              <a:rPr lang="tr-TR" sz="1450" b="1" dirty="0"/>
              <a:t>Ortaya çıkan sorunları ele almak ve inovasyonu teşvik etmek için sürekli araştırma ve denetim gerekir.</a:t>
            </a:r>
          </a:p>
          <a:p>
            <a:pPr algn="just"/>
            <a:r>
              <a:rPr lang="tr-TR" sz="1450" b="1" dirty="0"/>
              <a:t>Kaynakları, uzmanlığı paylaşmak ve etkili YZ entegrasyonunu desteklemek için ortaklıklar kurulmalıdır (Demir, 2025, </a:t>
            </a:r>
            <a:r>
              <a:rPr lang="tr-TR" sz="1450" b="1" dirty="0" err="1"/>
              <a:t>ss</a:t>
            </a:r>
            <a:r>
              <a:rPr lang="tr-TR" sz="1450" b="1" dirty="0"/>
              <a:t>. 93-94).</a:t>
            </a:r>
          </a:p>
        </p:txBody>
      </p:sp>
    </p:spTree>
    <p:extLst>
      <p:ext uri="{BB962C8B-B14F-4D97-AF65-F5344CB8AC3E}">
        <p14:creationId xmlns:p14="http://schemas.microsoft.com/office/powerpoint/2010/main" val="35271015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78169C-B4CA-DEB1-0415-97B996CA050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A142A649-C007-605D-3B08-30F8D4E160C9}"/>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SONUÇ VE DEĞERLENDİRME</a:t>
            </a:r>
          </a:p>
        </p:txBody>
      </p:sp>
      <p:sp>
        <p:nvSpPr>
          <p:cNvPr id="3" name="İçerik Yer Tutucusu 2">
            <a:extLst>
              <a:ext uri="{FF2B5EF4-FFF2-40B4-BE49-F238E27FC236}">
                <a16:creationId xmlns:a16="http://schemas.microsoft.com/office/drawing/2014/main" id="{F59A9EA1-A1B1-8B74-47E9-D499CBD91D6D}"/>
              </a:ext>
            </a:extLst>
          </p:cNvPr>
          <p:cNvSpPr>
            <a:spLocks noGrp="1"/>
          </p:cNvSpPr>
          <p:nvPr>
            <p:ph idx="1"/>
          </p:nvPr>
        </p:nvSpPr>
        <p:spPr>
          <a:xfrm>
            <a:off x="954209" y="700004"/>
            <a:ext cx="9438005" cy="5631969"/>
          </a:xfrm>
        </p:spPr>
        <p:txBody>
          <a:bodyPr>
            <a:noAutofit/>
          </a:bodyPr>
          <a:lstStyle/>
          <a:p>
            <a:pPr marL="0" indent="0" algn="just">
              <a:buNone/>
            </a:pPr>
            <a:r>
              <a:rPr lang="tr-TR" b="1" dirty="0"/>
              <a:t>Bu derste yapay zekanın temel kavramları, tarihsel gelişimi, farklı uygulama alanları ve karşılaşılan etik ile teknik sorunlar detaylı bir şekilde incelenmiştir. </a:t>
            </a:r>
          </a:p>
          <a:p>
            <a:pPr marL="0" indent="0" algn="just">
              <a:buNone/>
            </a:pPr>
            <a:r>
              <a:rPr lang="tr-TR" b="1" dirty="0"/>
              <a:t>Yapay zekanın kütüphanelerdeki potansiyeli ve gelecekteki gelişim alanları hakkında kapsamlı bir anlayış kazandırılması amaçlanmıştır. </a:t>
            </a:r>
          </a:p>
          <a:p>
            <a:pPr marL="0" indent="0" algn="just">
              <a:buNone/>
            </a:pPr>
            <a:r>
              <a:rPr lang="tr-TR" b="1" dirty="0"/>
              <a:t>Yapay zeka teknolojilerinin kütüphanelerdeki uygulama alanları, bilgi erişim sistemlerinden robotik hizmetlere, makine öğreniminden büyük veri analizine kadar geniş bir yelpazede gelişmiş ve çeşitlenmiştir. </a:t>
            </a:r>
          </a:p>
          <a:p>
            <a:pPr marL="0" indent="0" algn="just">
              <a:buNone/>
            </a:pPr>
            <a:r>
              <a:rPr lang="tr-TR" b="1" dirty="0"/>
              <a:t>Bu teknolojilerin entegrasyonu, hizmetlerin daha verimli, kişiselleştirilmiş ve güvenli duruma gelmesini sağlamış, kullanıcı memnuniyetini artırmıştır. </a:t>
            </a:r>
          </a:p>
          <a:p>
            <a:pPr marL="0" indent="0" algn="just">
              <a:buNone/>
            </a:pPr>
            <a:r>
              <a:rPr lang="tr-TR" b="1" dirty="0"/>
              <a:t>Ancak, etik kaygılar, veri gizliliği, algoritmik önyargı ve teknik sınırlamalar gibi ciddi sorunlar da beraberinde gelmiştir. </a:t>
            </a:r>
          </a:p>
          <a:p>
            <a:pPr marL="0" indent="0" algn="just">
              <a:buNone/>
            </a:pPr>
            <a:r>
              <a:rPr lang="tr-TR" b="1" dirty="0"/>
              <a:t>Bu nedenle, başarılı bir YZ entegrasyonu için etik ilkeler, uygun altyapı ve sürekli eğitim gibi ögelerin dikkate alınması gerekmektedir. </a:t>
            </a:r>
          </a:p>
          <a:p>
            <a:pPr marL="0" indent="0" algn="just">
              <a:buNone/>
            </a:pPr>
            <a:r>
              <a:rPr lang="tr-TR" b="1" dirty="0"/>
              <a:t>Gelecekte, bu teknolojilerin kütüphanelerde daha etkin ve sürdürülebilir biçimde kullanılabilmesi için yenilikçi yaklaşımlar, iş birliği ve sürekli denetim mekanizmalarının geliştirilmesi kaçınılmazdır.</a:t>
            </a:r>
          </a:p>
        </p:txBody>
      </p:sp>
    </p:spTree>
    <p:extLst>
      <p:ext uri="{BB962C8B-B14F-4D97-AF65-F5344CB8AC3E}">
        <p14:creationId xmlns:p14="http://schemas.microsoft.com/office/powerpoint/2010/main" val="1596754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FC418A-8E19-E9DB-7DD0-FB73C8C6A6AE}"/>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F278568-8105-9CC1-55C2-1A20885EE72B}"/>
              </a:ext>
            </a:extLst>
          </p:cNvPr>
          <p:cNvSpPr>
            <a:spLocks noGrp="1"/>
          </p:cNvSpPr>
          <p:nvPr>
            <p:ph type="title"/>
          </p:nvPr>
        </p:nvSpPr>
        <p:spPr>
          <a:xfrm>
            <a:off x="3249560" y="63911"/>
            <a:ext cx="3684363" cy="408039"/>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F5CCC5EB-7B78-64D0-3867-18CAB256871F}"/>
              </a:ext>
            </a:extLst>
          </p:cNvPr>
          <p:cNvSpPr>
            <a:spLocks noGrp="1"/>
          </p:cNvSpPr>
          <p:nvPr>
            <p:ph idx="1"/>
          </p:nvPr>
        </p:nvSpPr>
        <p:spPr>
          <a:xfrm>
            <a:off x="451191" y="565353"/>
            <a:ext cx="10069325" cy="6056673"/>
          </a:xfrm>
        </p:spPr>
        <p:txBody>
          <a:bodyPr>
            <a:normAutofit fontScale="70000" lnSpcReduction="20000"/>
          </a:bodyPr>
          <a:lstStyle/>
          <a:p>
            <a:r>
              <a:rPr lang="tr-TR" sz="1100" b="1" dirty="0" err="1"/>
              <a:t>Ajakaye</a:t>
            </a:r>
            <a:r>
              <a:rPr lang="tr-TR" sz="1100" b="1" dirty="0"/>
              <a:t>, J. E. (2022). Applications of </a:t>
            </a:r>
            <a:r>
              <a:rPr lang="tr-TR" sz="1100" b="1" dirty="0" err="1"/>
              <a:t>artificial</a:t>
            </a:r>
            <a:r>
              <a:rPr lang="tr-TR" sz="1100" b="1" dirty="0"/>
              <a:t> </a:t>
            </a:r>
            <a:r>
              <a:rPr lang="tr-TR" sz="1100" b="1" dirty="0" err="1"/>
              <a:t>intelligence</a:t>
            </a:r>
            <a:r>
              <a:rPr lang="tr-TR" sz="1100" b="1" dirty="0"/>
              <a:t> (AI) in </a:t>
            </a:r>
            <a:r>
              <a:rPr lang="tr-TR" sz="1100" b="1" dirty="0" err="1"/>
              <a:t>libraries</a:t>
            </a:r>
            <a:r>
              <a:rPr lang="tr-TR" sz="1100" b="1" dirty="0"/>
              <a:t>. I. I. </a:t>
            </a:r>
            <a:r>
              <a:rPr lang="tr-TR" sz="1100" b="1" dirty="0" err="1"/>
              <a:t>Ekoja</a:t>
            </a:r>
            <a:r>
              <a:rPr lang="tr-TR" sz="1100" b="1" dirty="0"/>
              <a:t>, E. F. </a:t>
            </a:r>
            <a:r>
              <a:rPr lang="tr-TR" sz="1100" b="1" dirty="0" err="1"/>
              <a:t>Ogbomo</a:t>
            </a:r>
            <a:r>
              <a:rPr lang="tr-TR" sz="1100" b="1" dirty="0"/>
              <a:t> ve O. </a:t>
            </a:r>
            <a:r>
              <a:rPr lang="tr-TR" sz="1100" b="1" dirty="0" err="1"/>
              <a:t>Okuonghae</a:t>
            </a:r>
            <a:r>
              <a:rPr lang="tr-TR" sz="1100" b="1" dirty="0"/>
              <a:t> (Ed.). </a:t>
            </a:r>
            <a:r>
              <a:rPr lang="tr-TR" sz="1100" b="1" i="1" dirty="0" err="1"/>
              <a:t>Handbook</a:t>
            </a:r>
            <a:r>
              <a:rPr lang="tr-TR" sz="1100" b="1" i="1" dirty="0"/>
              <a:t> of </a:t>
            </a:r>
            <a:r>
              <a:rPr lang="tr-TR" sz="1100" b="1" i="1" dirty="0" err="1"/>
              <a:t>research</a:t>
            </a:r>
            <a:r>
              <a:rPr lang="tr-TR" sz="1100" b="1" i="1" dirty="0"/>
              <a:t> on </a:t>
            </a:r>
            <a:r>
              <a:rPr lang="tr-TR" sz="1100" b="1" i="1" dirty="0" err="1"/>
              <a:t>emerging</a:t>
            </a:r>
            <a:r>
              <a:rPr lang="tr-TR" sz="1100" b="1" i="1" dirty="0"/>
              <a:t> </a:t>
            </a:r>
            <a:r>
              <a:rPr lang="tr-TR" sz="1100" b="1" i="1" dirty="0" err="1"/>
              <a:t>trends</a:t>
            </a:r>
            <a:r>
              <a:rPr lang="tr-TR" sz="1100" b="1" i="1" dirty="0"/>
              <a:t> </a:t>
            </a:r>
            <a:r>
              <a:rPr lang="tr-TR" sz="1100" b="1" i="1" dirty="0" err="1"/>
              <a:t>and</a:t>
            </a:r>
            <a:r>
              <a:rPr lang="tr-TR" sz="1100" b="1" i="1" dirty="0"/>
              <a:t> </a:t>
            </a:r>
            <a:r>
              <a:rPr lang="tr-TR" sz="1100" b="1" i="1" dirty="0" err="1"/>
              <a:t>technologies</a:t>
            </a:r>
            <a:r>
              <a:rPr lang="tr-TR" sz="1100" b="1" i="1" dirty="0"/>
              <a:t> in </a:t>
            </a:r>
            <a:r>
              <a:rPr lang="tr-TR" sz="1100" b="1" i="1" dirty="0" err="1"/>
              <a:t>librarianship</a:t>
            </a:r>
            <a:r>
              <a:rPr lang="tr-TR" sz="1100" b="1" dirty="0"/>
              <a:t> içinde (s. 73- 90). IGI Global.</a:t>
            </a:r>
          </a:p>
          <a:p>
            <a:r>
              <a:rPr lang="en-US" sz="1100" b="1" dirty="0" err="1"/>
              <a:t>Alalaq</a:t>
            </a:r>
            <a:r>
              <a:rPr lang="en-US" sz="1100" b="1" dirty="0"/>
              <a:t>, A.S.</a:t>
            </a:r>
            <a:r>
              <a:rPr lang="tr-TR" sz="1100" b="1" dirty="0"/>
              <a:t> (</a:t>
            </a:r>
            <a:r>
              <a:rPr lang="en-US" sz="1100" b="1" dirty="0"/>
              <a:t>2024</a:t>
            </a:r>
            <a:r>
              <a:rPr lang="tr-TR" sz="1100" b="1" dirty="0"/>
              <a:t>)</a:t>
            </a:r>
            <a:r>
              <a:rPr lang="en-US" sz="1100" b="1" dirty="0"/>
              <a:t>. The history of the artificial intelligence revolution and the nature of</a:t>
            </a:r>
            <a:r>
              <a:rPr lang="tr-TR" sz="1100" b="1" dirty="0"/>
              <a:t> </a:t>
            </a:r>
            <a:r>
              <a:rPr lang="en-US" sz="1100" b="1" dirty="0"/>
              <a:t>generative AI work. </a:t>
            </a:r>
            <a:r>
              <a:rPr lang="en-US" sz="1100" b="1" i="1" dirty="0"/>
              <a:t>DS Journal of Artificial Intelligence and Robotics</a:t>
            </a:r>
            <a:r>
              <a:rPr lang="en-US" sz="1100" b="1" dirty="0"/>
              <a:t>, 2(4)</a:t>
            </a:r>
            <a:r>
              <a:rPr lang="tr-TR" sz="1100" b="1" dirty="0"/>
              <a:t>,</a:t>
            </a:r>
            <a:r>
              <a:rPr lang="en-US" sz="1100" b="1" dirty="0"/>
              <a:t> 1-24.</a:t>
            </a:r>
            <a:endParaRPr lang="tr-TR" sz="1100" b="1" dirty="0"/>
          </a:p>
          <a:p>
            <a:r>
              <a:rPr lang="tr-TR" sz="1100" b="1" dirty="0"/>
              <a:t>Alim, H. N., </a:t>
            </a:r>
            <a:r>
              <a:rPr lang="tr-TR" sz="1100" b="1" dirty="0" err="1"/>
              <a:t>Tamami</a:t>
            </a:r>
            <a:r>
              <a:rPr lang="tr-TR" sz="1100" b="1" dirty="0"/>
              <a:t>, N. ve </a:t>
            </a:r>
            <a:r>
              <a:rPr lang="tr-TR" sz="1100" b="1" dirty="0" err="1"/>
              <a:t>Alasiry</a:t>
            </a:r>
            <a:r>
              <a:rPr lang="tr-TR" sz="1100" b="1" dirty="0"/>
              <a:t>, A. H. (2022). </a:t>
            </a:r>
            <a:r>
              <a:rPr lang="tr-TR" sz="1100" b="1" dirty="0" err="1"/>
              <a:t>Automated</a:t>
            </a:r>
            <a:r>
              <a:rPr lang="tr-TR" sz="1100" b="1" dirty="0"/>
              <a:t> </a:t>
            </a:r>
            <a:r>
              <a:rPr lang="tr-TR" sz="1100" b="1" dirty="0" err="1"/>
              <a:t>library</a:t>
            </a:r>
            <a:r>
              <a:rPr lang="tr-TR" sz="1100" b="1" dirty="0"/>
              <a:t> </a:t>
            </a:r>
            <a:r>
              <a:rPr lang="tr-TR" sz="1100" b="1" dirty="0" err="1"/>
              <a:t>system</a:t>
            </a:r>
            <a:r>
              <a:rPr lang="tr-TR" sz="1100" b="1" dirty="0"/>
              <a:t> mobile robot </a:t>
            </a:r>
            <a:r>
              <a:rPr lang="tr-TR" sz="1100" b="1" dirty="0" err="1"/>
              <a:t>using</a:t>
            </a:r>
            <a:r>
              <a:rPr lang="tr-TR" sz="1100" b="1" dirty="0"/>
              <a:t> a-star </a:t>
            </a:r>
            <a:r>
              <a:rPr lang="tr-TR" sz="1100" b="1" dirty="0" err="1"/>
              <a:t>algorithms</a:t>
            </a:r>
            <a:r>
              <a:rPr lang="tr-TR" sz="1100" b="1" dirty="0"/>
              <a:t>. </a:t>
            </a:r>
            <a:r>
              <a:rPr lang="tr-TR" sz="1100" b="1" i="1" dirty="0"/>
              <a:t>International </a:t>
            </a:r>
            <a:r>
              <a:rPr lang="tr-TR" sz="1100" b="1" i="1" dirty="0" err="1"/>
              <a:t>Electronics</a:t>
            </a:r>
            <a:r>
              <a:rPr lang="tr-TR" sz="1100" b="1" i="1" dirty="0"/>
              <a:t> </a:t>
            </a:r>
            <a:r>
              <a:rPr lang="tr-TR" sz="1100" b="1" i="1" dirty="0" err="1"/>
              <a:t>Symposium</a:t>
            </a:r>
            <a:r>
              <a:rPr lang="tr-TR" sz="1100" b="1" i="1" dirty="0"/>
              <a:t> (IES).</a:t>
            </a:r>
            <a:r>
              <a:rPr lang="tr-TR" sz="1100" b="1" dirty="0"/>
              <a:t> </a:t>
            </a:r>
            <a:r>
              <a:rPr lang="tr-TR" sz="1100" b="1" dirty="0">
                <a:hlinkClick r:id="rId2"/>
              </a:rPr>
              <a:t>https://ieeexplore.ieee.org/document/9888341</a:t>
            </a:r>
            <a:endParaRPr lang="tr-TR" sz="1100" b="1" dirty="0"/>
          </a:p>
          <a:p>
            <a:r>
              <a:rPr lang="tr-TR" sz="1100" b="1" dirty="0" err="1"/>
              <a:t>Algorhythms</a:t>
            </a:r>
            <a:r>
              <a:rPr lang="tr-TR" sz="1100" b="1" dirty="0"/>
              <a:t> </a:t>
            </a:r>
            <a:r>
              <a:rPr lang="tr-TR" sz="1100" b="1" dirty="0" err="1"/>
              <a:t>Consultants</a:t>
            </a:r>
            <a:r>
              <a:rPr lang="tr-TR" sz="1100" b="1" dirty="0"/>
              <a:t> (2025). </a:t>
            </a:r>
            <a:r>
              <a:rPr lang="en-US" sz="1100" b="1" i="1" dirty="0"/>
              <a:t>Importance of RFID systems in libraries</a:t>
            </a:r>
            <a:r>
              <a:rPr lang="tr-TR" sz="1100" b="1" dirty="0"/>
              <a:t>. </a:t>
            </a:r>
            <a:r>
              <a:rPr lang="tr-TR" sz="1100" b="1" dirty="0">
                <a:hlinkClick r:id="rId3"/>
              </a:rPr>
              <a:t>https://slimkm.com/blog/importance-of-rfid-systems-in-libraries/</a:t>
            </a:r>
            <a:endParaRPr lang="tr-TR" sz="1100" b="1" dirty="0"/>
          </a:p>
          <a:p>
            <a:r>
              <a:rPr lang="en-US" sz="1100" b="1" dirty="0" err="1"/>
              <a:t>Asemi</a:t>
            </a:r>
            <a:r>
              <a:rPr lang="en-US" sz="1100" b="1" dirty="0"/>
              <a:t>, A.</a:t>
            </a:r>
            <a:r>
              <a:rPr lang="tr-TR" sz="1100" b="1" dirty="0"/>
              <a:t>&amp;</a:t>
            </a:r>
            <a:r>
              <a:rPr lang="en-US" sz="1100" b="1" dirty="0"/>
              <a:t> </a:t>
            </a:r>
            <a:r>
              <a:rPr lang="en-US" sz="1100" b="1" dirty="0" err="1"/>
              <a:t>Asemi</a:t>
            </a:r>
            <a:r>
              <a:rPr lang="en-US" sz="1100" b="1" dirty="0"/>
              <a:t>, A.</a:t>
            </a:r>
            <a:r>
              <a:rPr lang="tr-TR" sz="1100" b="1" dirty="0"/>
              <a:t> (</a:t>
            </a:r>
            <a:r>
              <a:rPr lang="en-US" sz="1100" b="1" dirty="0"/>
              <a:t>2018</a:t>
            </a:r>
            <a:r>
              <a:rPr lang="tr-TR" sz="1100" b="1" dirty="0"/>
              <a:t>)</a:t>
            </a:r>
            <a:r>
              <a:rPr lang="en-US" sz="1100" b="1" dirty="0"/>
              <a:t>. Artificial intelligence (AI) application in library systems in Iran:</a:t>
            </a:r>
            <a:r>
              <a:rPr lang="tr-TR" sz="1100" b="1" dirty="0"/>
              <a:t> </a:t>
            </a:r>
            <a:r>
              <a:rPr lang="en-US" sz="1100" b="1" dirty="0"/>
              <a:t>A taxonomy study. Library Philosophy and Practice (e-journal). 1840. </a:t>
            </a:r>
            <a:endParaRPr lang="tr-TR" sz="1100" b="1" dirty="0"/>
          </a:p>
          <a:p>
            <a:r>
              <a:rPr lang="en-US" sz="1100" b="1" dirty="0" err="1"/>
              <a:t>Ashikuzzaman</a:t>
            </a:r>
            <a:r>
              <a:rPr lang="tr-TR" sz="1100" b="1" dirty="0"/>
              <a:t>, M. (2024, 6 Mart). </a:t>
            </a:r>
            <a:r>
              <a:rPr lang="en-US" sz="1100" b="1" i="1" dirty="0"/>
              <a:t>Impact of artificial intelligence (AI) on library services</a:t>
            </a:r>
            <a:r>
              <a:rPr lang="tr-TR" sz="1100" b="1" dirty="0"/>
              <a:t>. </a:t>
            </a:r>
            <a:r>
              <a:rPr lang="tr-TR" sz="1100" b="1" dirty="0">
                <a:hlinkClick r:id="rId4"/>
              </a:rPr>
              <a:t>https://www.lisedunetwork.com/impact-of-artificial-intelligence-on-library-services/</a:t>
            </a:r>
            <a:endParaRPr lang="tr-TR" sz="1100" b="1" dirty="0"/>
          </a:p>
          <a:p>
            <a:r>
              <a:rPr lang="tr-TR" sz="1100" b="1" dirty="0" err="1"/>
              <a:t>Ashikuzzaman</a:t>
            </a:r>
            <a:r>
              <a:rPr lang="tr-TR" sz="1100" b="1" dirty="0"/>
              <a:t>, M. (2019, 29 Ocak). </a:t>
            </a:r>
            <a:r>
              <a:rPr lang="tr-TR" sz="1100" b="1" i="1" dirty="0" err="1"/>
              <a:t>What</a:t>
            </a:r>
            <a:r>
              <a:rPr lang="tr-TR" sz="1100" b="1" i="1" dirty="0"/>
              <a:t> is data </a:t>
            </a:r>
            <a:r>
              <a:rPr lang="tr-TR" sz="1100" b="1" i="1" dirty="0" err="1"/>
              <a:t>mining</a:t>
            </a:r>
            <a:r>
              <a:rPr lang="tr-TR" sz="1100" b="1" i="1" dirty="0"/>
              <a:t>? </a:t>
            </a:r>
            <a:r>
              <a:rPr lang="tr-TR" sz="1100" b="1" dirty="0">
                <a:hlinkClick r:id="rId5"/>
              </a:rPr>
              <a:t>https://www.lisedunetwork.com/data-mining/</a:t>
            </a:r>
            <a:endParaRPr lang="tr-TR" sz="1100" b="1" dirty="0"/>
          </a:p>
          <a:p>
            <a:r>
              <a:rPr lang="tr-TR" sz="1100" b="1" dirty="0"/>
              <a:t>Atalay, M. ve Çelik, E. (2017). Büyük veri analizinde yapay zekâ ve makine öğrenmesi uygulamaları. </a:t>
            </a:r>
            <a:r>
              <a:rPr lang="tr-TR" sz="1100" b="1" i="1" dirty="0"/>
              <a:t>Mehmet Akif Ersoy Üniversitesi Sosyal Bilimler Enstitüsü Dergisi</a:t>
            </a:r>
            <a:r>
              <a:rPr lang="tr-TR" sz="1100" b="1" dirty="0"/>
              <a:t>, 9(22), 155-172. </a:t>
            </a:r>
          </a:p>
          <a:p>
            <a:r>
              <a:rPr lang="tr-TR" sz="1100" b="1" dirty="0"/>
              <a:t>Binici, K. (2019). Makine öğrenmesi yaklaşımıyla e-belgelere standart dosya plan numaralarının otomatik olarak atanması üzerine bir çalışma. </a:t>
            </a:r>
            <a:r>
              <a:rPr lang="tr-TR" sz="1100" b="1" i="1" dirty="0"/>
              <a:t>Bilgi Yönetimi Dergisi</a:t>
            </a:r>
            <a:r>
              <a:rPr lang="tr-TR" sz="1100" b="1" dirty="0"/>
              <a:t>, 2(2), 116-126. </a:t>
            </a:r>
            <a:r>
              <a:rPr lang="tr-TR" sz="1100" b="1" dirty="0" err="1"/>
              <a:t>Doi</a:t>
            </a:r>
            <a:r>
              <a:rPr lang="tr-TR" sz="1100" b="1" dirty="0"/>
              <a:t>: 10.33721/by.654464 </a:t>
            </a:r>
          </a:p>
          <a:p>
            <a:r>
              <a:rPr lang="tr-TR" sz="1100" b="1" dirty="0" err="1"/>
              <a:t>Botelho</a:t>
            </a:r>
            <a:r>
              <a:rPr lang="tr-TR" sz="1100" b="1" dirty="0"/>
              <a:t>, B. (</a:t>
            </a:r>
            <a:r>
              <a:rPr lang="tr-TR" sz="1100" b="1" dirty="0" err="1"/>
              <a:t>t.y</a:t>
            </a:r>
            <a:r>
              <a:rPr lang="tr-TR" sz="1100" b="1" dirty="0"/>
              <a:t>.). </a:t>
            </a:r>
            <a:r>
              <a:rPr lang="tr-TR" sz="1100" b="1" dirty="0" err="1"/>
              <a:t>Big</a:t>
            </a:r>
            <a:r>
              <a:rPr lang="tr-TR" sz="1100" b="1" dirty="0"/>
              <a:t> data. </a:t>
            </a:r>
            <a:r>
              <a:rPr lang="tr-TR" sz="1100" b="1" i="1" dirty="0" err="1"/>
              <a:t>TechTarget</a:t>
            </a:r>
            <a:r>
              <a:rPr lang="tr-TR" sz="1100" b="1" i="1" dirty="0"/>
              <a:t> Online</a:t>
            </a:r>
            <a:r>
              <a:rPr lang="tr-TR" sz="1100" b="1" dirty="0"/>
              <a:t>. </a:t>
            </a:r>
            <a:r>
              <a:rPr lang="tr-TR" sz="1100" b="1" dirty="0">
                <a:hlinkClick r:id="rId6"/>
              </a:rPr>
              <a:t>https://www.techtarget.com/searchdatamanagement/definition/big-data</a:t>
            </a:r>
            <a:endParaRPr lang="tr-TR" sz="1100" b="1" dirty="0"/>
          </a:p>
          <a:p>
            <a:r>
              <a:rPr lang="tr-TR" sz="1100" b="1" dirty="0"/>
              <a:t>Chen, J. (2017). </a:t>
            </a:r>
            <a:r>
              <a:rPr lang="tr-TR" sz="1100" b="1" dirty="0" err="1"/>
              <a:t>Artificial</a:t>
            </a:r>
            <a:r>
              <a:rPr lang="tr-TR" sz="1100" b="1" dirty="0"/>
              <a:t> </a:t>
            </a:r>
            <a:r>
              <a:rPr lang="tr-TR" sz="1100" b="1" dirty="0" err="1"/>
              <a:t>intelligence</a:t>
            </a:r>
            <a:r>
              <a:rPr lang="tr-TR" sz="1100" b="1" dirty="0"/>
              <a:t>. J. C. McDonald ve M. </a:t>
            </a:r>
            <a:r>
              <a:rPr lang="tr-TR" sz="1100" b="1" dirty="0" err="1"/>
              <a:t>Levine</a:t>
            </a:r>
            <a:r>
              <a:rPr lang="tr-TR" sz="1100" b="1" dirty="0"/>
              <a:t>-Clark (Ed.) </a:t>
            </a:r>
            <a:r>
              <a:rPr lang="tr-TR" sz="1100" b="1" i="1" dirty="0"/>
              <a:t>Encyclopedia of Library </a:t>
            </a:r>
            <a:r>
              <a:rPr lang="tr-TR" sz="1100" b="1" i="1" dirty="0" err="1"/>
              <a:t>and</a:t>
            </a:r>
            <a:r>
              <a:rPr lang="tr-TR" sz="1100" b="1" i="1" dirty="0"/>
              <a:t> Information </a:t>
            </a:r>
            <a:r>
              <a:rPr lang="tr-TR" sz="1100" b="1" i="1" dirty="0" err="1"/>
              <a:t>Sciences</a:t>
            </a:r>
            <a:r>
              <a:rPr lang="tr-TR" sz="1100" b="1" dirty="0"/>
              <a:t>, 4.bs. içinde (s. 269-278), CRC </a:t>
            </a:r>
            <a:r>
              <a:rPr lang="tr-TR" sz="1100" b="1" dirty="0" err="1"/>
              <a:t>Press</a:t>
            </a:r>
            <a:r>
              <a:rPr lang="tr-TR" sz="1100" b="1" dirty="0"/>
              <a:t>. </a:t>
            </a:r>
          </a:p>
          <a:p>
            <a:r>
              <a:rPr lang="tr-TR" sz="1100" b="1" dirty="0" err="1"/>
              <a:t>Coderspace</a:t>
            </a:r>
            <a:r>
              <a:rPr lang="tr-TR" sz="1100" b="1" dirty="0"/>
              <a:t> (2024, 30 Mayıs). </a:t>
            </a:r>
            <a:r>
              <a:rPr lang="tr-TR" sz="1100" b="1" i="1" dirty="0"/>
              <a:t>Yapay zekânın tarihi: Dünden bugüne yapay zekâ</a:t>
            </a:r>
            <a:r>
              <a:rPr lang="tr-TR" sz="1100" b="1" dirty="0"/>
              <a:t>. </a:t>
            </a:r>
            <a:r>
              <a:rPr lang="tr-TR" sz="1100" b="1" dirty="0">
                <a:hlinkClick r:id="rId7"/>
              </a:rPr>
              <a:t>https://coderspace.io/blog/yapay-zekanin-tarihi-dunden-bugune-yapay-zeka/</a:t>
            </a:r>
            <a:endParaRPr lang="tr-TR" sz="1100" b="1" dirty="0"/>
          </a:p>
          <a:p>
            <a:r>
              <a:rPr lang="tr-TR" sz="1100" b="1" dirty="0"/>
              <a:t>Demir, G. (2025). </a:t>
            </a:r>
            <a:r>
              <a:rPr lang="tr-TR" sz="1100" b="1" dirty="0" err="1"/>
              <a:t>Artificial</a:t>
            </a:r>
            <a:r>
              <a:rPr lang="tr-TR" sz="1100" b="1" dirty="0"/>
              <a:t> </a:t>
            </a:r>
            <a:r>
              <a:rPr lang="tr-TR" sz="1100" b="1" dirty="0" err="1"/>
              <a:t>intelligence</a:t>
            </a:r>
            <a:r>
              <a:rPr lang="tr-TR" sz="1100" b="1" dirty="0"/>
              <a:t> (AI) </a:t>
            </a:r>
            <a:r>
              <a:rPr lang="tr-TR" sz="1100" b="1" dirty="0" err="1"/>
              <a:t>and</a:t>
            </a:r>
            <a:r>
              <a:rPr lang="tr-TR" sz="1100" b="1" dirty="0"/>
              <a:t> </a:t>
            </a:r>
            <a:r>
              <a:rPr lang="tr-TR" sz="1100" b="1" dirty="0" err="1"/>
              <a:t>robotic</a:t>
            </a:r>
            <a:r>
              <a:rPr lang="tr-TR" sz="1100" b="1" dirty="0"/>
              <a:t> </a:t>
            </a:r>
            <a:r>
              <a:rPr lang="tr-TR" sz="1100" b="1" dirty="0" err="1"/>
              <a:t>technologies</a:t>
            </a:r>
            <a:r>
              <a:rPr lang="tr-TR" sz="1100" b="1" dirty="0"/>
              <a:t> </a:t>
            </a:r>
            <a:r>
              <a:rPr lang="tr-TR" sz="1100" b="1" dirty="0" err="1"/>
              <a:t>ımplementation</a:t>
            </a:r>
            <a:r>
              <a:rPr lang="tr-TR" sz="1100" b="1" dirty="0"/>
              <a:t> in </a:t>
            </a:r>
            <a:r>
              <a:rPr lang="tr-TR" sz="1100" b="1" dirty="0" err="1"/>
              <a:t>libraries</a:t>
            </a:r>
            <a:r>
              <a:rPr lang="tr-TR" sz="1100" b="1" dirty="0"/>
              <a:t>: An </a:t>
            </a:r>
            <a:r>
              <a:rPr lang="tr-TR" sz="1100" b="1" dirty="0" err="1"/>
              <a:t>Iitegrative</a:t>
            </a:r>
            <a:r>
              <a:rPr lang="tr-TR" sz="1100" b="1" dirty="0"/>
              <a:t> </a:t>
            </a:r>
            <a:r>
              <a:rPr lang="tr-TR" sz="1100" b="1" dirty="0" err="1"/>
              <a:t>literature</a:t>
            </a:r>
            <a:r>
              <a:rPr lang="tr-TR" sz="1100" b="1" dirty="0"/>
              <a:t> </a:t>
            </a:r>
            <a:r>
              <a:rPr lang="tr-TR" sz="1100" b="1" dirty="0" err="1"/>
              <a:t>review</a:t>
            </a:r>
            <a:r>
              <a:rPr lang="tr-TR" sz="1100" b="1" dirty="0"/>
              <a:t>. </a:t>
            </a:r>
            <a:r>
              <a:rPr lang="tr-TR" sz="1100" b="1" i="1" dirty="0"/>
              <a:t>Bilgi Yönetimi</a:t>
            </a:r>
            <a:r>
              <a:rPr lang="tr-TR" sz="1100" b="1" dirty="0"/>
              <a:t>, 8(1), 77-98. </a:t>
            </a:r>
            <a:r>
              <a:rPr lang="tr-TR" sz="1100" b="1" dirty="0">
                <a:hlinkClick r:id="rId8"/>
              </a:rPr>
              <a:t>https://doi.org/10.33721/by.1645554</a:t>
            </a:r>
            <a:endParaRPr lang="tr-TR" sz="1100" b="1" dirty="0"/>
          </a:p>
          <a:p>
            <a:r>
              <a:rPr lang="tr-TR" sz="1100" b="1" dirty="0"/>
              <a:t>Demir, G. (2024). </a:t>
            </a:r>
            <a:r>
              <a:rPr lang="tr-TR" sz="1100" b="1" i="1" dirty="0"/>
              <a:t>Kütüphane ve bilgi merkezlerinde inovasyon ve yapay zeka</a:t>
            </a:r>
            <a:r>
              <a:rPr lang="tr-TR" sz="1100" b="1" dirty="0"/>
              <a:t>. H. S. </a:t>
            </a:r>
            <a:r>
              <a:rPr lang="tr-TR" sz="1100" b="1" dirty="0" err="1"/>
              <a:t>Keseroğlu</a:t>
            </a:r>
            <a:r>
              <a:rPr lang="tr-TR" sz="1100" b="1" dirty="0"/>
              <a:t> (Ed.). Ankara: </a:t>
            </a:r>
            <a:r>
              <a:rPr lang="tr-TR" sz="1100" b="1" dirty="0" err="1"/>
              <a:t>Bidge</a:t>
            </a:r>
            <a:r>
              <a:rPr lang="tr-TR" sz="1100" b="1" dirty="0"/>
              <a:t> Yayınları. </a:t>
            </a:r>
          </a:p>
          <a:p>
            <a:r>
              <a:rPr lang="tr-TR" sz="1100" b="1" dirty="0"/>
              <a:t>Efe, A. (2022). Yargısal ve hukuki süreçlerde yapay zekâ kullanan araçlar üzerine bir araştırma. </a:t>
            </a:r>
            <a:r>
              <a:rPr lang="tr-TR" sz="1100" b="1" i="1" dirty="0"/>
              <a:t>Bilgi Yönetimi Dergisi</a:t>
            </a:r>
            <a:r>
              <a:rPr lang="tr-TR" sz="1100" b="1" dirty="0"/>
              <a:t>, 5(1), 92-117. </a:t>
            </a:r>
            <a:r>
              <a:rPr lang="tr-TR" sz="1100" b="1" dirty="0" err="1"/>
              <a:t>Doi</a:t>
            </a:r>
            <a:r>
              <a:rPr lang="tr-TR" sz="1100" b="1" dirty="0"/>
              <a:t>: 10.33721/by.971873</a:t>
            </a:r>
          </a:p>
          <a:p>
            <a:r>
              <a:rPr lang="en-US" sz="1100" b="1" dirty="0"/>
              <a:t>Eke, P. C., </a:t>
            </a:r>
            <a:r>
              <a:rPr lang="en-US" sz="1100" b="1" dirty="0" err="1"/>
              <a:t>Egesimba</a:t>
            </a:r>
            <a:r>
              <a:rPr lang="en-US" sz="1100" b="1" dirty="0"/>
              <a:t>, N. M. &amp; </a:t>
            </a:r>
            <a:r>
              <a:rPr lang="en-US" sz="1100" b="1" dirty="0" err="1"/>
              <a:t>Ezebu</a:t>
            </a:r>
            <a:r>
              <a:rPr lang="tr-TR" sz="1100" b="1" dirty="0" err="1"/>
              <a:t>ike</a:t>
            </a:r>
            <a:r>
              <a:rPr lang="tr-TR" sz="1100" b="1" dirty="0"/>
              <a:t>,  </a:t>
            </a:r>
            <a:r>
              <a:rPr lang="en-US" sz="1100" b="1" dirty="0"/>
              <a:t>M. N. (2024). Robotics and artificial intelligence in libraries. </a:t>
            </a:r>
            <a:r>
              <a:rPr lang="en-US" sz="1100" b="1" i="1" dirty="0"/>
              <a:t>Library Philosophy and Practice </a:t>
            </a:r>
            <a:r>
              <a:rPr lang="en-US" sz="1100" b="1" dirty="0"/>
              <a:t>(e-journal). 8254. </a:t>
            </a:r>
            <a:r>
              <a:rPr lang="en-US" sz="1100" b="1" dirty="0">
                <a:hlinkClick r:id="rId9"/>
              </a:rPr>
              <a:t>https://digitalcommons.unl.edu/libphilprac/8254</a:t>
            </a:r>
            <a:endParaRPr lang="tr-TR" sz="1100" b="1" dirty="0"/>
          </a:p>
          <a:p>
            <a:r>
              <a:rPr lang="en-US" sz="1100" b="1" dirty="0" err="1"/>
              <a:t>Encyclopeadia</a:t>
            </a:r>
            <a:r>
              <a:rPr lang="en-US" sz="1100" b="1" dirty="0"/>
              <a:t> Britannica</a:t>
            </a:r>
            <a:r>
              <a:rPr lang="tr-TR" sz="1100" b="1" dirty="0"/>
              <a:t> (2025, 15 Ağustos)</a:t>
            </a:r>
            <a:r>
              <a:rPr lang="en-US" sz="1100" b="1" dirty="0"/>
              <a:t>.</a:t>
            </a:r>
            <a:r>
              <a:rPr lang="tr-TR" sz="1100" b="1" dirty="0"/>
              <a:t> </a:t>
            </a:r>
            <a:r>
              <a:rPr lang="en-US" sz="1100" b="1" i="1" dirty="0"/>
              <a:t>Artificial </a:t>
            </a:r>
            <a:r>
              <a:rPr lang="tr-TR" sz="1100" b="1" i="1" dirty="0"/>
              <a:t>i</a:t>
            </a:r>
            <a:r>
              <a:rPr lang="en-US" sz="1100" b="1" i="1" dirty="0" err="1"/>
              <a:t>ntelligence</a:t>
            </a:r>
            <a:r>
              <a:rPr lang="tr-TR" sz="1100" b="1" dirty="0"/>
              <a:t>.</a:t>
            </a:r>
            <a:r>
              <a:rPr lang="en-US" sz="1100" b="1" dirty="0"/>
              <a:t> </a:t>
            </a:r>
            <a:r>
              <a:rPr lang="en-US" sz="1100" b="1" dirty="0">
                <a:hlinkClick r:id="rId10"/>
              </a:rPr>
              <a:t>https://www.britannica.com/technology/artificial-intelligence</a:t>
            </a:r>
            <a:endParaRPr lang="tr-TR" sz="1100" b="1" dirty="0"/>
          </a:p>
          <a:p>
            <a:r>
              <a:rPr lang="tr-TR" sz="1100" b="1" dirty="0"/>
              <a:t>Ergün, C. (2023). Kütüphane hizmetlerinin dönüşümünde yapay zekânın (AI) temel unsur olarak kullanımı. B. </a:t>
            </a:r>
            <a:r>
              <a:rPr lang="tr-TR" sz="1100" b="1" dirty="0" err="1"/>
              <a:t>Küçükcan</a:t>
            </a:r>
            <a:r>
              <a:rPr lang="tr-TR" sz="1100" b="1" dirty="0"/>
              <a:t> ve B. F. Yıldırım (Ed.). </a:t>
            </a:r>
            <a:r>
              <a:rPr lang="tr-TR" sz="1100" b="1" i="1" dirty="0"/>
              <a:t>Yapay zekâ: Disiplinlerarası yaklaşımlar </a:t>
            </a:r>
            <a:r>
              <a:rPr lang="tr-TR" sz="1100" b="1" dirty="0"/>
              <a:t>içinde (s. 199-231). </a:t>
            </a:r>
            <a:r>
              <a:rPr lang="tr-TR" sz="1100" b="1" dirty="0" err="1"/>
              <a:t>Istanbul</a:t>
            </a:r>
            <a:r>
              <a:rPr lang="tr-TR" sz="1100" b="1" dirty="0"/>
              <a:t>: </a:t>
            </a:r>
            <a:r>
              <a:rPr lang="tr-TR" sz="1100" b="1" dirty="0" err="1"/>
              <a:t>VakıfBank</a:t>
            </a:r>
            <a:r>
              <a:rPr lang="tr-TR" sz="1100" b="1" dirty="0"/>
              <a:t> Kültür Yayınları. </a:t>
            </a:r>
          </a:p>
          <a:p>
            <a:r>
              <a:rPr lang="tr-TR" sz="1100" b="1" dirty="0" err="1"/>
              <a:t>Gade</a:t>
            </a:r>
            <a:r>
              <a:rPr lang="tr-TR" sz="1100" b="1" dirty="0"/>
              <a:t>, A. ve </a:t>
            </a:r>
            <a:r>
              <a:rPr lang="tr-TR" sz="1100" b="1" dirty="0" err="1"/>
              <a:t>Angal</a:t>
            </a:r>
            <a:r>
              <a:rPr lang="tr-TR" sz="1100" b="1" dirty="0"/>
              <a:t>, Y. (2017). Development of </a:t>
            </a:r>
            <a:r>
              <a:rPr lang="tr-TR" sz="1100" b="1" dirty="0" err="1"/>
              <a:t>library</a:t>
            </a:r>
            <a:r>
              <a:rPr lang="tr-TR" sz="1100" b="1" dirty="0"/>
              <a:t> </a:t>
            </a:r>
            <a:r>
              <a:rPr lang="tr-TR" sz="1100" b="1" dirty="0" err="1"/>
              <a:t>management</a:t>
            </a:r>
            <a:r>
              <a:rPr lang="tr-TR" sz="1100" b="1" dirty="0"/>
              <a:t> </a:t>
            </a:r>
            <a:r>
              <a:rPr lang="tr-TR" sz="1100" b="1" dirty="0" err="1"/>
              <a:t>robotic</a:t>
            </a:r>
            <a:r>
              <a:rPr lang="tr-TR" sz="1100" b="1" dirty="0"/>
              <a:t> </a:t>
            </a:r>
            <a:r>
              <a:rPr lang="tr-TR" sz="1100" b="1" dirty="0" err="1"/>
              <a:t>system</a:t>
            </a:r>
            <a:r>
              <a:rPr lang="tr-TR" sz="1100" b="1" dirty="0"/>
              <a:t>. </a:t>
            </a:r>
            <a:r>
              <a:rPr lang="tr-TR" sz="1100" b="1" i="1" dirty="0"/>
              <a:t>2017 International Conference on Data Management, </a:t>
            </a:r>
            <a:r>
              <a:rPr lang="tr-TR" sz="1100" b="1" i="1" dirty="0" err="1"/>
              <a:t>Analytics</a:t>
            </a:r>
            <a:r>
              <a:rPr lang="tr-TR" sz="1100" b="1" i="1" dirty="0"/>
              <a:t> </a:t>
            </a:r>
            <a:r>
              <a:rPr lang="tr-TR" sz="1100" b="1" i="1" dirty="0" err="1"/>
              <a:t>and</a:t>
            </a:r>
            <a:r>
              <a:rPr lang="tr-TR" sz="1100" b="1" i="1" dirty="0"/>
              <a:t> </a:t>
            </a:r>
            <a:r>
              <a:rPr lang="tr-TR" sz="1100" b="1" i="1" dirty="0" err="1"/>
              <a:t>Innovation</a:t>
            </a:r>
            <a:r>
              <a:rPr lang="tr-TR" sz="1100" b="1" i="1" dirty="0"/>
              <a:t> (ICDMAI) </a:t>
            </a:r>
            <a:r>
              <a:rPr lang="tr-TR" sz="1100" b="1" dirty="0"/>
              <a:t>içinde (</a:t>
            </a:r>
            <a:r>
              <a:rPr lang="tr-TR" sz="1100" b="1" dirty="0" err="1"/>
              <a:t>ss</a:t>
            </a:r>
            <a:r>
              <a:rPr lang="tr-TR" sz="1100" b="1" dirty="0"/>
              <a:t>. 254-258). </a:t>
            </a:r>
            <a:r>
              <a:rPr lang="tr-TR" sz="1100" b="1" dirty="0" err="1"/>
              <a:t>Pune</a:t>
            </a:r>
            <a:r>
              <a:rPr lang="tr-TR" sz="1100" b="1" dirty="0"/>
              <a:t>, </a:t>
            </a:r>
            <a:r>
              <a:rPr lang="tr-TR" sz="1100" b="1" dirty="0" err="1"/>
              <a:t>India</a:t>
            </a:r>
            <a:r>
              <a:rPr lang="tr-TR" sz="1100" b="1" dirty="0"/>
              <a:t>: IEEE. </a:t>
            </a:r>
          </a:p>
          <a:p>
            <a:r>
              <a:rPr lang="tr-TR" sz="1100" b="1" dirty="0"/>
              <a:t>Han, J., Kamber, M. ve </a:t>
            </a:r>
            <a:r>
              <a:rPr lang="tr-TR" sz="1100" b="1" dirty="0" err="1"/>
              <a:t>Pei</a:t>
            </a:r>
            <a:r>
              <a:rPr lang="tr-TR" sz="1100" b="1" dirty="0"/>
              <a:t>, J. (2012). </a:t>
            </a:r>
            <a:r>
              <a:rPr lang="tr-TR" sz="1100" b="1" i="1" dirty="0"/>
              <a:t>Data </a:t>
            </a:r>
            <a:r>
              <a:rPr lang="tr-TR" sz="1100" b="1" i="1" dirty="0" err="1"/>
              <a:t>mining</a:t>
            </a:r>
            <a:r>
              <a:rPr lang="tr-TR" sz="1100" b="1" i="1" dirty="0"/>
              <a:t>: </a:t>
            </a:r>
            <a:r>
              <a:rPr lang="tr-TR" sz="1100" b="1" i="1" dirty="0" err="1"/>
              <a:t>Concepts</a:t>
            </a:r>
            <a:r>
              <a:rPr lang="tr-TR" sz="1100" b="1" i="1" dirty="0"/>
              <a:t> </a:t>
            </a:r>
            <a:r>
              <a:rPr lang="tr-TR" sz="1100" b="1" i="1" dirty="0" err="1"/>
              <a:t>and</a:t>
            </a:r>
            <a:r>
              <a:rPr lang="tr-TR" sz="1100" b="1" i="1" dirty="0"/>
              <a:t> </a:t>
            </a:r>
            <a:r>
              <a:rPr lang="tr-TR" sz="1100" b="1" i="1" dirty="0" err="1"/>
              <a:t>techniques</a:t>
            </a:r>
            <a:r>
              <a:rPr lang="tr-TR" sz="1100" b="1" dirty="0"/>
              <a:t>, 3. Bs. Amsterdam: </a:t>
            </a:r>
            <a:r>
              <a:rPr lang="tr-TR" sz="1100" b="1" dirty="0" err="1"/>
              <a:t>Elsevier</a:t>
            </a:r>
            <a:r>
              <a:rPr lang="tr-TR" sz="1100" b="1" dirty="0"/>
              <a:t>. </a:t>
            </a:r>
          </a:p>
          <a:p>
            <a:r>
              <a:rPr lang="tr-TR" sz="1100" b="1" dirty="0" err="1"/>
              <a:t>Ingrand</a:t>
            </a:r>
            <a:r>
              <a:rPr lang="tr-TR" sz="1100" b="1" dirty="0"/>
              <a:t>, F., &amp; </a:t>
            </a:r>
            <a:r>
              <a:rPr lang="tr-TR" sz="1100" b="1" dirty="0" err="1"/>
              <a:t>Ghallab</a:t>
            </a:r>
            <a:r>
              <a:rPr lang="tr-TR" sz="1100" b="1" dirty="0"/>
              <a:t>, M. (2012). </a:t>
            </a:r>
            <a:r>
              <a:rPr lang="tr-TR" sz="1100" b="1" dirty="0" err="1"/>
              <a:t>Robotics</a:t>
            </a:r>
            <a:r>
              <a:rPr lang="tr-TR" sz="1100" b="1" dirty="0"/>
              <a:t> </a:t>
            </a:r>
            <a:r>
              <a:rPr lang="tr-TR" sz="1100" b="1" dirty="0" err="1"/>
              <a:t>and</a:t>
            </a:r>
            <a:r>
              <a:rPr lang="tr-TR" sz="1100" b="1" dirty="0"/>
              <a:t> </a:t>
            </a:r>
            <a:r>
              <a:rPr lang="tr-TR" sz="1100" b="1" dirty="0" err="1"/>
              <a:t>artificial</a:t>
            </a:r>
            <a:r>
              <a:rPr lang="tr-TR" sz="1100" b="1" dirty="0"/>
              <a:t> </a:t>
            </a:r>
            <a:r>
              <a:rPr lang="tr-TR" sz="1100" b="1" dirty="0" err="1"/>
              <a:t>ıntelligence</a:t>
            </a:r>
            <a:r>
              <a:rPr lang="tr-TR" sz="1100" b="1" dirty="0"/>
              <a:t>: A </a:t>
            </a:r>
            <a:r>
              <a:rPr lang="tr-TR" sz="1100" b="1" dirty="0" err="1"/>
              <a:t>Perspective</a:t>
            </a:r>
            <a:r>
              <a:rPr lang="tr-TR" sz="1100" b="1" dirty="0"/>
              <a:t> on </a:t>
            </a:r>
            <a:r>
              <a:rPr lang="tr-TR" sz="1100" b="1" dirty="0" err="1"/>
              <a:t>deliberation</a:t>
            </a:r>
            <a:r>
              <a:rPr lang="tr-TR" sz="1100" b="1" dirty="0"/>
              <a:t> </a:t>
            </a:r>
            <a:r>
              <a:rPr lang="tr-TR" sz="1100" b="1" dirty="0" err="1"/>
              <a:t>functions</a:t>
            </a:r>
            <a:r>
              <a:rPr lang="tr-TR" sz="1100" b="1" dirty="0"/>
              <a:t>. </a:t>
            </a:r>
            <a:r>
              <a:rPr lang="tr-TR" sz="1100" b="1" i="1" dirty="0"/>
              <a:t>AI Communications</a:t>
            </a:r>
            <a:r>
              <a:rPr lang="tr-TR" sz="1100" b="1" dirty="0"/>
              <a:t>, 27(1), 63–80. </a:t>
            </a:r>
            <a:r>
              <a:rPr lang="tr-TR" sz="1100" b="1" dirty="0">
                <a:hlinkClick r:id="rId11"/>
              </a:rPr>
              <a:t>https://content.iospress.com/journals/aicommunications/27/1</a:t>
            </a:r>
            <a:endParaRPr lang="tr-TR" sz="1100" b="1" dirty="0"/>
          </a:p>
          <a:p>
            <a:r>
              <a:rPr lang="en-US" sz="1100" b="1" dirty="0"/>
              <a:t>Ivezic, M.</a:t>
            </a:r>
            <a:r>
              <a:rPr lang="tr-TR" sz="1100" b="1" dirty="0"/>
              <a:t> &amp;</a:t>
            </a:r>
            <a:r>
              <a:rPr lang="en-US" sz="1100" b="1" dirty="0"/>
              <a:t> Ivezic, L.</a:t>
            </a:r>
            <a:r>
              <a:rPr lang="tr-TR" sz="1100" b="1" dirty="0"/>
              <a:t> (</a:t>
            </a:r>
            <a:r>
              <a:rPr lang="en-US" sz="1100" b="1" dirty="0"/>
              <a:t>2023</a:t>
            </a:r>
            <a:r>
              <a:rPr lang="tr-TR" sz="1100" b="1" dirty="0"/>
              <a:t>, 23 Mayıs)</a:t>
            </a:r>
            <a:r>
              <a:rPr lang="en-US" sz="1100" b="1" dirty="0"/>
              <a:t>. </a:t>
            </a:r>
            <a:r>
              <a:rPr lang="en-US" sz="1100" b="1" i="1" dirty="0"/>
              <a:t>A (very) brief history of AI</a:t>
            </a:r>
            <a:r>
              <a:rPr lang="en-US" sz="1100" b="1" dirty="0"/>
              <a:t>. </a:t>
            </a:r>
            <a:r>
              <a:rPr lang="en-US" sz="1100" b="1" dirty="0">
                <a:hlinkClick r:id="rId12"/>
              </a:rPr>
              <a:t>https://securing.ai/ai/history-ai/</a:t>
            </a:r>
            <a:endParaRPr lang="en-US" sz="1100" b="1" dirty="0"/>
          </a:p>
        </p:txBody>
      </p:sp>
    </p:spTree>
    <p:extLst>
      <p:ext uri="{BB962C8B-B14F-4D97-AF65-F5344CB8AC3E}">
        <p14:creationId xmlns:p14="http://schemas.microsoft.com/office/powerpoint/2010/main" val="29990227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E07115-23A5-5FB6-62CF-7134E7311944}"/>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623DF52D-2402-7B52-EF04-44057336BED0}"/>
              </a:ext>
            </a:extLst>
          </p:cNvPr>
          <p:cNvSpPr>
            <a:spLocks noGrp="1"/>
          </p:cNvSpPr>
          <p:nvPr>
            <p:ph type="title"/>
          </p:nvPr>
        </p:nvSpPr>
        <p:spPr>
          <a:xfrm>
            <a:off x="3249560" y="63911"/>
            <a:ext cx="3684363" cy="408039"/>
          </a:xfrm>
        </p:spPr>
        <p:txBody>
          <a:bodyPr>
            <a:normAutofit fontScale="90000"/>
          </a:bodyPr>
          <a:lstStyle/>
          <a:p>
            <a:pPr algn="ctr"/>
            <a:r>
              <a:rPr lang="tr-TR" sz="2800" b="1" dirty="0"/>
              <a:t>Kaynakça</a:t>
            </a:r>
            <a:endParaRPr lang="en-US" sz="2800" b="1" dirty="0"/>
          </a:p>
        </p:txBody>
      </p:sp>
      <p:sp>
        <p:nvSpPr>
          <p:cNvPr id="3" name="İçerik Yer Tutucusu 2">
            <a:extLst>
              <a:ext uri="{FF2B5EF4-FFF2-40B4-BE49-F238E27FC236}">
                <a16:creationId xmlns:a16="http://schemas.microsoft.com/office/drawing/2014/main" id="{138A465B-EC3D-06BE-EC26-B8EA60415C25}"/>
              </a:ext>
            </a:extLst>
          </p:cNvPr>
          <p:cNvSpPr>
            <a:spLocks noGrp="1"/>
          </p:cNvSpPr>
          <p:nvPr>
            <p:ph idx="1"/>
          </p:nvPr>
        </p:nvSpPr>
        <p:spPr>
          <a:xfrm>
            <a:off x="451191" y="565353"/>
            <a:ext cx="10069325" cy="6056673"/>
          </a:xfrm>
        </p:spPr>
        <p:txBody>
          <a:bodyPr>
            <a:normAutofit fontScale="85000" lnSpcReduction="20000"/>
          </a:bodyPr>
          <a:lstStyle/>
          <a:p>
            <a:r>
              <a:rPr lang="en-US" sz="1100" b="1" dirty="0"/>
              <a:t>Kumar S, V</a:t>
            </a:r>
            <a:r>
              <a:rPr lang="tr-TR" sz="1100" b="1" dirty="0"/>
              <a:t>.</a:t>
            </a:r>
            <a:r>
              <a:rPr lang="en-US" sz="1100" b="1" dirty="0"/>
              <a:t> &amp; Sheshadri, K. (2019). Applications of artificial intelligence in academic libraries. </a:t>
            </a:r>
            <a:r>
              <a:rPr lang="en-US" sz="1100" b="1" i="1" dirty="0"/>
              <a:t>Conference: National Conference on “Cognitive Computing” </a:t>
            </a:r>
            <a:r>
              <a:rPr lang="en-US" sz="1100" b="1" dirty="0"/>
              <a:t>organized by Department of Computer Science Engineering, Presidency University</a:t>
            </a:r>
            <a:r>
              <a:rPr lang="tr-TR" sz="1100" b="1" dirty="0"/>
              <a:t> </a:t>
            </a:r>
            <a:r>
              <a:rPr lang="en-US" sz="1100" b="1" dirty="0"/>
              <a:t>At: Bangalore</a:t>
            </a:r>
            <a:endParaRPr lang="tr-TR" sz="1100" b="1" dirty="0"/>
          </a:p>
          <a:p>
            <a:r>
              <a:rPr lang="en-US" sz="1100" b="1" dirty="0"/>
              <a:t>Lee, S. (2018). Deep structured learning: Architectures and applications. </a:t>
            </a:r>
            <a:r>
              <a:rPr lang="en-US" sz="1100" b="1" i="1" dirty="0"/>
              <a:t>International Journal of Advanced Culture Technology</a:t>
            </a:r>
            <a:r>
              <a:rPr lang="en-US" sz="1100" b="1" dirty="0"/>
              <a:t>, 6(4), 262-265. Doi: </a:t>
            </a:r>
            <a:r>
              <a:rPr lang="en-US" sz="1100" b="1" dirty="0">
                <a:hlinkClick r:id="rId2"/>
              </a:rPr>
              <a:t>https://doi.org/10.17703//IJACT2018.6.4.262</a:t>
            </a:r>
            <a:endParaRPr lang="tr-TR" sz="1100" b="1" dirty="0"/>
          </a:p>
          <a:p>
            <a:r>
              <a:rPr lang="en-US" sz="1100" b="1" dirty="0"/>
              <a:t>Moor, J.</a:t>
            </a:r>
            <a:r>
              <a:rPr lang="tr-TR" sz="1100" b="1" dirty="0"/>
              <a:t> (</a:t>
            </a:r>
            <a:r>
              <a:rPr lang="en-US" sz="1100" b="1" dirty="0"/>
              <a:t>2006</a:t>
            </a:r>
            <a:r>
              <a:rPr lang="tr-TR" sz="1100" b="1" dirty="0"/>
              <a:t>)</a:t>
            </a:r>
            <a:r>
              <a:rPr lang="en-US" sz="1100" b="1" dirty="0"/>
              <a:t>. The Dartmouth College Artificial Intelligence Conference: The next fifty years.</a:t>
            </a:r>
            <a:r>
              <a:rPr lang="tr-TR" sz="1100" b="1" dirty="0"/>
              <a:t> </a:t>
            </a:r>
            <a:r>
              <a:rPr lang="en-US" sz="1100" b="1" i="1" dirty="0"/>
              <a:t>AI Magazine</a:t>
            </a:r>
            <a:r>
              <a:rPr lang="en-US" sz="1100" b="1" dirty="0"/>
              <a:t>, 27(4)</a:t>
            </a:r>
            <a:r>
              <a:rPr lang="tr-TR" sz="1100" b="1" dirty="0"/>
              <a:t>,</a:t>
            </a:r>
            <a:r>
              <a:rPr lang="en-US" sz="1100" b="1" dirty="0"/>
              <a:t> 87-91. </a:t>
            </a:r>
            <a:endParaRPr lang="tr-TR" sz="1100" b="1" dirty="0"/>
          </a:p>
          <a:p>
            <a:r>
              <a:rPr lang="en-US" sz="1100" b="1" dirty="0"/>
              <a:t>Murphy, K. P. (2012). </a:t>
            </a:r>
            <a:r>
              <a:rPr lang="en-US" sz="1100" b="1" i="1" dirty="0"/>
              <a:t>Machine learning: A probabilistic perspective</a:t>
            </a:r>
            <a:r>
              <a:rPr lang="en-US" sz="1100" b="1" dirty="0"/>
              <a:t>. Cambridge: Massachusetts Institute of Technology. </a:t>
            </a:r>
            <a:endParaRPr lang="tr-TR" sz="1100" b="1" dirty="0"/>
          </a:p>
          <a:p>
            <a:r>
              <a:rPr lang="tr-TR" sz="1100" b="1" dirty="0" err="1"/>
              <a:t>Omame</a:t>
            </a:r>
            <a:r>
              <a:rPr lang="tr-TR" sz="1100" b="1" dirty="0"/>
              <a:t>, I. M. ve Alex-</a:t>
            </a:r>
            <a:r>
              <a:rPr lang="tr-TR" sz="1100" b="1" dirty="0" err="1"/>
              <a:t>Nmecha</a:t>
            </a:r>
            <a:r>
              <a:rPr lang="tr-TR" sz="1100" b="1" dirty="0"/>
              <a:t>, J. C. (2020). </a:t>
            </a:r>
            <a:r>
              <a:rPr lang="tr-TR" sz="1100" b="1" dirty="0" err="1"/>
              <a:t>Artificial</a:t>
            </a:r>
            <a:r>
              <a:rPr lang="tr-TR" sz="1100" b="1" dirty="0"/>
              <a:t> </a:t>
            </a:r>
            <a:r>
              <a:rPr lang="tr-TR" sz="1100" b="1" dirty="0" err="1"/>
              <a:t>intelligence</a:t>
            </a:r>
            <a:r>
              <a:rPr lang="tr-TR" sz="1100" b="1" dirty="0"/>
              <a:t> in </a:t>
            </a:r>
            <a:r>
              <a:rPr lang="tr-TR" sz="1100" b="1" dirty="0" err="1"/>
              <a:t>libraries</a:t>
            </a:r>
            <a:r>
              <a:rPr lang="tr-TR" sz="1100" b="1" dirty="0"/>
              <a:t>. </a:t>
            </a:r>
            <a:r>
              <a:rPr lang="tr-TR" sz="1100" b="1" dirty="0" err="1"/>
              <a:t>Osuigwe</a:t>
            </a:r>
            <a:r>
              <a:rPr lang="tr-TR" sz="1100" b="1" dirty="0"/>
              <a:t>, N. E. (Ed.). </a:t>
            </a:r>
            <a:r>
              <a:rPr lang="tr-TR" sz="1100" b="1" i="1" dirty="0" err="1"/>
              <a:t>Managing</a:t>
            </a:r>
            <a:r>
              <a:rPr lang="tr-TR" sz="1100" b="1" i="1" dirty="0"/>
              <a:t> </a:t>
            </a:r>
            <a:r>
              <a:rPr lang="tr-TR" sz="1100" b="1" i="1" dirty="0" err="1"/>
              <a:t>and</a:t>
            </a:r>
            <a:r>
              <a:rPr lang="tr-TR" sz="1100" b="1" i="1" dirty="0"/>
              <a:t> </a:t>
            </a:r>
            <a:r>
              <a:rPr lang="tr-TR" sz="1100" b="1" i="1" dirty="0" err="1"/>
              <a:t>adapting</a:t>
            </a:r>
            <a:r>
              <a:rPr lang="tr-TR" sz="1100" b="1" i="1" dirty="0"/>
              <a:t> </a:t>
            </a:r>
            <a:r>
              <a:rPr lang="tr-TR" sz="1100" b="1" i="1" dirty="0" err="1"/>
              <a:t>library</a:t>
            </a:r>
            <a:r>
              <a:rPr lang="tr-TR" sz="1100" b="1" i="1" dirty="0"/>
              <a:t> </a:t>
            </a:r>
            <a:r>
              <a:rPr lang="tr-TR" sz="1100" b="1" i="1" dirty="0" err="1"/>
              <a:t>information</a:t>
            </a:r>
            <a:r>
              <a:rPr lang="tr-TR" sz="1100" b="1" i="1" dirty="0"/>
              <a:t> </a:t>
            </a:r>
            <a:r>
              <a:rPr lang="tr-TR" sz="1100" b="1" i="1" dirty="0" err="1"/>
              <a:t>services</a:t>
            </a:r>
            <a:r>
              <a:rPr lang="tr-TR" sz="1100" b="1" i="1" dirty="0"/>
              <a:t> </a:t>
            </a:r>
            <a:r>
              <a:rPr lang="tr-TR" sz="1100" b="1" i="1" dirty="0" err="1"/>
              <a:t>for</a:t>
            </a:r>
            <a:r>
              <a:rPr lang="tr-TR" sz="1100" b="1" i="1" dirty="0"/>
              <a:t> </a:t>
            </a:r>
            <a:r>
              <a:rPr lang="tr-TR" sz="1100" b="1" i="1" dirty="0" err="1"/>
              <a:t>future</a:t>
            </a:r>
            <a:r>
              <a:rPr lang="tr-TR" sz="1100" b="1" i="1" dirty="0"/>
              <a:t> </a:t>
            </a:r>
            <a:r>
              <a:rPr lang="tr-TR" sz="1100" b="1" i="1" dirty="0" err="1"/>
              <a:t>users</a:t>
            </a:r>
            <a:r>
              <a:rPr lang="tr-TR" sz="1100" b="1" dirty="0"/>
              <a:t> içinde (</a:t>
            </a:r>
            <a:r>
              <a:rPr lang="tr-TR" sz="1100" b="1" dirty="0" err="1"/>
              <a:t>ss</a:t>
            </a:r>
            <a:r>
              <a:rPr lang="tr-TR" sz="1100" b="1" dirty="0"/>
              <a:t>. 120-144). </a:t>
            </a:r>
            <a:r>
              <a:rPr lang="tr-TR" sz="1100" b="1" dirty="0" err="1"/>
              <a:t>Hershey</a:t>
            </a:r>
            <a:r>
              <a:rPr lang="tr-TR" sz="1100" b="1" dirty="0"/>
              <a:t> PA, USA: IGI Global. </a:t>
            </a:r>
          </a:p>
          <a:p>
            <a:r>
              <a:rPr lang="en-US" sz="1100" b="1" dirty="0"/>
              <a:t>Onwuchekwa, E. O. </a:t>
            </a:r>
            <a:r>
              <a:rPr lang="en-US" sz="1100" b="1" dirty="0" err="1"/>
              <a:t>ve</a:t>
            </a:r>
            <a:r>
              <a:rPr lang="en-US" sz="1100" b="1" dirty="0"/>
              <a:t> Jegede, O. R. (2011). Information retrieval methods in libraries and information centers. </a:t>
            </a:r>
            <a:r>
              <a:rPr lang="en-US" sz="1100" b="1" i="1" dirty="0"/>
              <a:t>African Research Review</a:t>
            </a:r>
            <a:r>
              <a:rPr lang="en-US" sz="1100" b="1" dirty="0"/>
              <a:t>, 5(6),108-120. </a:t>
            </a:r>
            <a:endParaRPr lang="tr-TR" sz="1100" b="1" dirty="0"/>
          </a:p>
          <a:p>
            <a:r>
              <a:rPr lang="en-US" sz="1100" b="1" dirty="0"/>
              <a:t>Oxford Learner’s Dictionaries</a:t>
            </a:r>
            <a:r>
              <a:rPr lang="tr-TR" sz="1100" b="1" dirty="0"/>
              <a:t> (2025)</a:t>
            </a:r>
            <a:r>
              <a:rPr lang="en-US" sz="1100" b="1" dirty="0"/>
              <a:t>.</a:t>
            </a:r>
            <a:r>
              <a:rPr lang="tr-TR" sz="1100" b="1" dirty="0"/>
              <a:t> </a:t>
            </a:r>
            <a:r>
              <a:rPr lang="en-US" sz="1100" b="1" i="1" dirty="0" err="1"/>
              <a:t>Artifical</a:t>
            </a:r>
            <a:r>
              <a:rPr lang="en-US" sz="1100" b="1" i="1" dirty="0"/>
              <a:t> Intelligence</a:t>
            </a:r>
            <a:r>
              <a:rPr lang="tr-TR" sz="1100" b="1" dirty="0"/>
              <a:t>. </a:t>
            </a:r>
            <a:r>
              <a:rPr lang="tr-TR" sz="1100" b="1" dirty="0">
                <a:hlinkClick r:id="rId3"/>
              </a:rPr>
              <a:t>https://www.oxfordlearnersdictionaries.com/definition/english/artificial-intelligence#:~:text=%2F%CB%8C%C9%91%CB%90rt%C9%AAf%C9%AA%CA%83l%20%C9%AAn%CB%88tel%C9%AAd%CA%92%C9%99ns%2F,can%20copy%20intelligent%20human%20behaviour</a:t>
            </a:r>
            <a:endParaRPr lang="tr-TR" sz="1100" b="1" dirty="0"/>
          </a:p>
          <a:p>
            <a:r>
              <a:rPr lang="tr-TR" sz="1100" b="1" dirty="0"/>
              <a:t>Öztürk, H. (2021). Arşivler ve yapay zekâ. </a:t>
            </a:r>
            <a:r>
              <a:rPr lang="tr-TR" sz="1100" b="1" i="1" dirty="0"/>
              <a:t>Bilgi Yönetimi Dergisi</a:t>
            </a:r>
            <a:r>
              <a:rPr lang="tr-TR" sz="1100" b="1" dirty="0"/>
              <a:t>, 4(2), 283-300. Doi:10.33721/by.987197 </a:t>
            </a:r>
          </a:p>
          <a:p>
            <a:r>
              <a:rPr lang="tr-TR" sz="1100" b="1" dirty="0"/>
              <a:t>Öztürk, F. ve Özel, N. (2021). Yapay zekâ ve kütüphaneler. </a:t>
            </a:r>
            <a:r>
              <a:rPr lang="tr-TR" sz="1100" b="1" i="1" dirty="0"/>
              <a:t>Bilgi Dünyası</a:t>
            </a:r>
            <a:r>
              <a:rPr lang="tr-TR" sz="1100" b="1" dirty="0"/>
              <a:t>, 22(2), 351-386. </a:t>
            </a:r>
            <a:r>
              <a:rPr lang="tr-TR" sz="1100" b="1" dirty="0" err="1"/>
              <a:t>Doi</a:t>
            </a:r>
            <a:r>
              <a:rPr lang="tr-TR" sz="1100" b="1" dirty="0"/>
              <a:t>: 10.15612/BD.2021.648 </a:t>
            </a:r>
          </a:p>
          <a:p>
            <a:r>
              <a:rPr lang="tr-TR" sz="1100" b="1" dirty="0"/>
              <a:t>Petekçi, A. R. (2021). </a:t>
            </a:r>
            <a:r>
              <a:rPr lang="tr-TR" sz="1100" b="1" i="1" dirty="0"/>
              <a:t>Teorik olarak makine öğrenimi</a:t>
            </a:r>
            <a:r>
              <a:rPr lang="tr-TR" sz="1100" b="1" dirty="0"/>
              <a:t>. İstanbul: </a:t>
            </a:r>
            <a:r>
              <a:rPr lang="tr-TR" sz="1100" b="1" dirty="0" err="1"/>
              <a:t>Kitapyurdu</a:t>
            </a:r>
            <a:r>
              <a:rPr lang="tr-TR" sz="1100" b="1" dirty="0"/>
              <a:t> Yayıncılık ve İletişim. </a:t>
            </a:r>
          </a:p>
          <a:p>
            <a:r>
              <a:rPr lang="tr-TR" sz="1100" b="1" dirty="0" err="1"/>
              <a:t>Reitz</a:t>
            </a:r>
            <a:r>
              <a:rPr lang="tr-TR" sz="1100" b="1" dirty="0"/>
              <a:t>, J. M. (2014). </a:t>
            </a:r>
            <a:r>
              <a:rPr lang="tr-TR" sz="1100" b="1" dirty="0" err="1"/>
              <a:t>Artificial</a:t>
            </a:r>
            <a:r>
              <a:rPr lang="tr-TR" sz="1100" b="1" dirty="0"/>
              <a:t> </a:t>
            </a:r>
            <a:r>
              <a:rPr lang="tr-TR" sz="1100" b="1" dirty="0" err="1"/>
              <a:t>intelligence</a:t>
            </a:r>
            <a:r>
              <a:rPr lang="tr-TR" sz="1100" b="1" dirty="0"/>
              <a:t> (AI). </a:t>
            </a:r>
            <a:r>
              <a:rPr lang="tr-TR" sz="1100" b="1" i="1" dirty="0"/>
              <a:t>O</a:t>
            </a:r>
            <a:r>
              <a:rPr lang="en-US" sz="1100" b="1" i="1" dirty="0"/>
              <a:t>DLIS</a:t>
            </a:r>
            <a:r>
              <a:rPr lang="tr-TR" sz="1100" b="1" i="1" dirty="0"/>
              <a:t> </a:t>
            </a:r>
            <a:r>
              <a:rPr lang="en-US" sz="1100" b="1" i="1" dirty="0"/>
              <a:t>Online Dictionary for Library and Information Science</a:t>
            </a:r>
            <a:r>
              <a:rPr lang="tr-TR" sz="1100" b="1" i="1" dirty="0"/>
              <a:t> </a:t>
            </a:r>
            <a:r>
              <a:rPr lang="tr-TR" sz="1100" b="1" dirty="0"/>
              <a:t>içinde. </a:t>
            </a:r>
            <a:r>
              <a:rPr lang="tr-TR" sz="1100" b="1" dirty="0">
                <a:hlinkClick r:id="rId4"/>
              </a:rPr>
              <a:t>https://odlis.abc-clio.com/odlis_a.html#artificial</a:t>
            </a:r>
            <a:endParaRPr lang="tr-TR" sz="1100" b="1" dirty="0"/>
          </a:p>
          <a:p>
            <a:r>
              <a:rPr lang="tr-TR" sz="1100" b="1" dirty="0" err="1"/>
              <a:t>Sassi</a:t>
            </a:r>
            <a:r>
              <a:rPr lang="tr-TR" sz="1100" b="1" dirty="0"/>
              <a:t>, I., Anter, S. ve </a:t>
            </a:r>
            <a:r>
              <a:rPr lang="tr-TR" sz="1100" b="1" dirty="0" err="1"/>
              <a:t>Bekkhoucha</a:t>
            </a:r>
            <a:r>
              <a:rPr lang="tr-TR" sz="1100" b="1" dirty="0"/>
              <a:t>, A. (2019). An </a:t>
            </a:r>
            <a:r>
              <a:rPr lang="tr-TR" sz="1100" b="1" dirty="0" err="1"/>
              <a:t>overview</a:t>
            </a:r>
            <a:r>
              <a:rPr lang="tr-TR" sz="1100" b="1" dirty="0"/>
              <a:t> of </a:t>
            </a:r>
            <a:r>
              <a:rPr lang="tr-TR" sz="1100" b="1" dirty="0" err="1"/>
              <a:t>big</a:t>
            </a:r>
            <a:r>
              <a:rPr lang="tr-TR" sz="1100" b="1" dirty="0"/>
              <a:t> data </a:t>
            </a:r>
            <a:r>
              <a:rPr lang="tr-TR" sz="1100" b="1" dirty="0" err="1"/>
              <a:t>and</a:t>
            </a:r>
            <a:r>
              <a:rPr lang="tr-TR" sz="1100" b="1" dirty="0"/>
              <a:t> </a:t>
            </a:r>
            <a:r>
              <a:rPr lang="tr-TR" sz="1100" b="1" dirty="0" err="1"/>
              <a:t>machine</a:t>
            </a:r>
            <a:r>
              <a:rPr lang="tr-TR" sz="1100" b="1" dirty="0"/>
              <a:t> </a:t>
            </a:r>
            <a:r>
              <a:rPr lang="tr-TR" sz="1100" b="1" dirty="0" err="1"/>
              <a:t>learning</a:t>
            </a:r>
            <a:r>
              <a:rPr lang="tr-TR" sz="1100" b="1" dirty="0"/>
              <a:t> </a:t>
            </a:r>
            <a:r>
              <a:rPr lang="tr-TR" sz="1100" b="1" dirty="0" err="1"/>
              <a:t>paradigms</a:t>
            </a:r>
            <a:r>
              <a:rPr lang="tr-TR" sz="1100" b="1" dirty="0"/>
              <a:t>. M. </a:t>
            </a:r>
            <a:r>
              <a:rPr lang="tr-TR" sz="1100" b="1" dirty="0" err="1"/>
              <a:t>Ezziyyani</a:t>
            </a:r>
            <a:r>
              <a:rPr lang="tr-TR" sz="1100" b="1" dirty="0"/>
              <a:t> (Ed.). </a:t>
            </a:r>
            <a:r>
              <a:rPr lang="tr-TR" sz="1100" b="1" i="1" dirty="0"/>
              <a:t>Advanced </a:t>
            </a:r>
            <a:r>
              <a:rPr lang="tr-TR" sz="1100" b="1" i="1" dirty="0" err="1"/>
              <a:t>intelligent</a:t>
            </a:r>
            <a:r>
              <a:rPr lang="tr-TR" sz="1100" b="1" i="1" dirty="0"/>
              <a:t> </a:t>
            </a:r>
            <a:r>
              <a:rPr lang="tr-TR" sz="1100" b="1" i="1" dirty="0" err="1"/>
              <a:t>systems</a:t>
            </a:r>
            <a:r>
              <a:rPr lang="tr-TR" sz="1100" b="1" i="1" dirty="0"/>
              <a:t> </a:t>
            </a:r>
            <a:r>
              <a:rPr lang="tr-TR" sz="1100" b="1" i="1" dirty="0" err="1"/>
              <a:t>for</a:t>
            </a:r>
            <a:r>
              <a:rPr lang="tr-TR" sz="1100" b="1" i="1" dirty="0"/>
              <a:t> </a:t>
            </a:r>
            <a:r>
              <a:rPr lang="tr-TR" sz="1100" b="1" i="1" dirty="0" err="1"/>
              <a:t>sustainable</a:t>
            </a:r>
            <a:r>
              <a:rPr lang="tr-TR" sz="1100" b="1" i="1" dirty="0"/>
              <a:t> </a:t>
            </a:r>
            <a:r>
              <a:rPr lang="tr-TR" sz="1100" b="1" i="1" dirty="0" err="1"/>
              <a:t>development</a:t>
            </a:r>
            <a:r>
              <a:rPr lang="tr-TR" sz="1100" b="1" i="1" dirty="0"/>
              <a:t> (AI2SD’2018): Volume 5: Advanced </a:t>
            </a:r>
            <a:r>
              <a:rPr lang="tr-TR" sz="1100" b="1" i="1" dirty="0" err="1"/>
              <a:t>intelligent</a:t>
            </a:r>
            <a:r>
              <a:rPr lang="tr-TR" sz="1100" b="1" i="1" dirty="0"/>
              <a:t> </a:t>
            </a:r>
            <a:r>
              <a:rPr lang="tr-TR" sz="1100" b="1" i="1" dirty="0" err="1"/>
              <a:t>systems</a:t>
            </a:r>
            <a:r>
              <a:rPr lang="tr-TR" sz="1100" b="1" i="1" dirty="0"/>
              <a:t> </a:t>
            </a:r>
            <a:r>
              <a:rPr lang="tr-TR" sz="1100" b="1" i="1" dirty="0" err="1"/>
              <a:t>for</a:t>
            </a:r>
            <a:r>
              <a:rPr lang="tr-TR" sz="1100" b="1" i="1" dirty="0"/>
              <a:t> </a:t>
            </a:r>
            <a:r>
              <a:rPr lang="tr-TR" sz="1100" b="1" i="1" dirty="0" err="1"/>
              <a:t>computing</a:t>
            </a:r>
            <a:r>
              <a:rPr lang="tr-TR" sz="1100" b="1" i="1" dirty="0"/>
              <a:t> </a:t>
            </a:r>
            <a:r>
              <a:rPr lang="tr-TR" sz="1100" b="1" dirty="0"/>
              <a:t>içinde (</a:t>
            </a:r>
            <a:r>
              <a:rPr lang="tr-TR" sz="1100" b="1" dirty="0" err="1"/>
              <a:t>ss</a:t>
            </a:r>
            <a:r>
              <a:rPr lang="tr-TR" sz="1100" b="1" dirty="0"/>
              <a:t>. 237–251). </a:t>
            </a:r>
            <a:r>
              <a:rPr lang="tr-TR" sz="1100" b="1" dirty="0" err="1"/>
              <a:t>Cham</a:t>
            </a:r>
            <a:r>
              <a:rPr lang="tr-TR" sz="1100" b="1" dirty="0"/>
              <a:t>: </a:t>
            </a:r>
            <a:r>
              <a:rPr lang="tr-TR" sz="1100" b="1" dirty="0" err="1"/>
              <a:t>Springer</a:t>
            </a:r>
            <a:r>
              <a:rPr lang="tr-TR" sz="1100" b="1" dirty="0"/>
              <a:t> </a:t>
            </a:r>
            <a:r>
              <a:rPr lang="tr-TR" sz="1100" b="1" dirty="0" err="1"/>
              <a:t>Int</a:t>
            </a:r>
            <a:r>
              <a:rPr lang="tr-TR" sz="1100" b="1" dirty="0"/>
              <a:t>. Publishing. </a:t>
            </a:r>
          </a:p>
          <a:p>
            <a:r>
              <a:rPr lang="tr-TR" sz="1100" b="1" dirty="0" err="1"/>
              <a:t>Satomi</a:t>
            </a:r>
            <a:r>
              <a:rPr lang="tr-TR" sz="1100" b="1" dirty="0"/>
              <a:t>, W., </a:t>
            </a:r>
            <a:r>
              <a:rPr lang="tr-TR" sz="1100" b="1" dirty="0" err="1"/>
              <a:t>Aoike</a:t>
            </a:r>
            <a:r>
              <a:rPr lang="tr-TR" sz="1100" b="1" dirty="0"/>
              <a:t>, T. &amp; </a:t>
            </a:r>
            <a:r>
              <a:rPr lang="tr-TR" sz="1100" b="1" dirty="0" err="1"/>
              <a:t>Kawashima</a:t>
            </a:r>
            <a:r>
              <a:rPr lang="tr-TR" sz="1100" b="1" dirty="0"/>
              <a:t>, T. (2019). </a:t>
            </a:r>
            <a:r>
              <a:rPr lang="en-US" sz="1100" b="1" i="1" dirty="0"/>
              <a:t>New functionality for digital libraries: Enhancing discoverability at the</a:t>
            </a:r>
            <a:r>
              <a:rPr lang="tr-TR" sz="1100" b="1" i="1" dirty="0"/>
              <a:t> </a:t>
            </a:r>
            <a:r>
              <a:rPr lang="en-US" sz="1100" b="1" i="1" dirty="0"/>
              <a:t>National Diet Library</a:t>
            </a:r>
            <a:r>
              <a:rPr lang="tr-TR" sz="1100" b="1" dirty="0"/>
              <a:t>. </a:t>
            </a:r>
            <a:r>
              <a:rPr lang="sv-SE" sz="1100" b="1" dirty="0"/>
              <a:t>IFLA.</a:t>
            </a:r>
            <a:r>
              <a:rPr lang="tr-TR" sz="1100" b="1" dirty="0"/>
              <a:t> </a:t>
            </a:r>
            <a:r>
              <a:rPr lang="sv-SE" sz="1100" b="1" dirty="0">
                <a:hlinkClick r:id="rId5"/>
              </a:rPr>
              <a:t>http://library.ifla.org/2537/1/114-satomi-en.pdf</a:t>
            </a:r>
            <a:endParaRPr lang="tr-TR" sz="1100" b="1" dirty="0"/>
          </a:p>
          <a:p>
            <a:r>
              <a:rPr lang="en-US" sz="1100" b="1" dirty="0"/>
              <a:t>Sharma, A. (2013). Intelligent information retrieval system: A survey. </a:t>
            </a:r>
            <a:r>
              <a:rPr lang="en-US" sz="1100" b="1" i="1" dirty="0"/>
              <a:t>Advance in Electronic and Electric Engineering</a:t>
            </a:r>
            <a:r>
              <a:rPr lang="en-US" sz="1100" b="1" dirty="0"/>
              <a:t>, 3(1), 63</a:t>
            </a:r>
            <a:r>
              <a:rPr lang="tr-TR" sz="1100" b="1" dirty="0"/>
              <a:t>-</a:t>
            </a:r>
            <a:r>
              <a:rPr lang="en-US" sz="1100" b="1" dirty="0"/>
              <a:t>70.</a:t>
            </a:r>
            <a:endParaRPr lang="tr-TR" sz="1100" b="1" dirty="0"/>
          </a:p>
          <a:p>
            <a:r>
              <a:rPr lang="en-US" sz="1100" b="1" dirty="0"/>
              <a:t>Solanke, D. S. (2021). RFID technology in libraries. </a:t>
            </a:r>
            <a:r>
              <a:rPr lang="en-US" sz="1100" b="1" i="1" dirty="0"/>
              <a:t>International Journal of Research (IJR</a:t>
            </a:r>
            <a:r>
              <a:rPr lang="en-US" sz="1100" b="1" dirty="0"/>
              <a:t>), 8(12), 90-97. </a:t>
            </a:r>
            <a:endParaRPr lang="tr-TR" sz="1100" b="1" dirty="0"/>
          </a:p>
          <a:p>
            <a:r>
              <a:rPr lang="tr-TR" sz="1100" b="1" dirty="0" err="1"/>
              <a:t>Sparck</a:t>
            </a:r>
            <a:r>
              <a:rPr lang="tr-TR" sz="1100" b="1" dirty="0"/>
              <a:t>, K. ve </a:t>
            </a:r>
            <a:r>
              <a:rPr lang="tr-TR" sz="1100" b="1" dirty="0" err="1"/>
              <a:t>Willett</a:t>
            </a:r>
            <a:r>
              <a:rPr lang="tr-TR" sz="1100" b="1" dirty="0"/>
              <a:t> P. (1997). </a:t>
            </a:r>
            <a:r>
              <a:rPr lang="tr-TR" sz="1100" b="1" dirty="0" err="1"/>
              <a:t>Overall</a:t>
            </a:r>
            <a:r>
              <a:rPr lang="tr-TR" sz="1100" b="1" dirty="0"/>
              <a:t> </a:t>
            </a:r>
            <a:r>
              <a:rPr lang="tr-TR" sz="1100" b="1" dirty="0" err="1"/>
              <a:t>information</a:t>
            </a:r>
            <a:r>
              <a:rPr lang="tr-TR" sz="1100" b="1" dirty="0"/>
              <a:t>. S. Jones ve P. </a:t>
            </a:r>
            <a:r>
              <a:rPr lang="tr-TR" sz="1100" b="1" dirty="0" err="1"/>
              <a:t>Willett</a:t>
            </a:r>
            <a:r>
              <a:rPr lang="tr-TR" sz="1100" b="1" dirty="0"/>
              <a:t> (Ed.). </a:t>
            </a:r>
            <a:r>
              <a:rPr lang="tr-TR" sz="1100" b="1" i="1" dirty="0" err="1"/>
              <a:t>Readings</a:t>
            </a:r>
            <a:r>
              <a:rPr lang="tr-TR" sz="1100" b="1" i="1" dirty="0"/>
              <a:t> in </a:t>
            </a:r>
            <a:r>
              <a:rPr lang="tr-TR" sz="1100" b="1" i="1" dirty="0" err="1"/>
              <a:t>information</a:t>
            </a:r>
            <a:r>
              <a:rPr lang="tr-TR" sz="1100" b="1" i="1" dirty="0"/>
              <a:t> </a:t>
            </a:r>
            <a:r>
              <a:rPr lang="tr-TR" sz="1100" b="1" i="1" dirty="0" err="1"/>
              <a:t>retrieval</a:t>
            </a:r>
            <a:r>
              <a:rPr lang="tr-TR" sz="1100" b="1" i="1" dirty="0"/>
              <a:t> </a:t>
            </a:r>
            <a:r>
              <a:rPr lang="tr-TR" sz="1100" b="1" dirty="0"/>
              <a:t>içinde. San Francisco: Morgan Kaufmann </a:t>
            </a:r>
            <a:r>
              <a:rPr lang="tr-TR" sz="1100" b="1" dirty="0" err="1"/>
              <a:t>Pub.Inc</a:t>
            </a:r>
            <a:r>
              <a:rPr lang="tr-TR" sz="1100" b="1" dirty="0"/>
              <a:t>. </a:t>
            </a:r>
          </a:p>
          <a:p>
            <a:r>
              <a:rPr lang="tr-TR" sz="1100" b="1" dirty="0" err="1"/>
              <a:t>Sridevi</a:t>
            </a:r>
            <a:r>
              <a:rPr lang="tr-TR" sz="1100" b="1" dirty="0"/>
              <a:t>, P. C. ve </a:t>
            </a:r>
            <a:r>
              <a:rPr lang="tr-TR" sz="1100" b="1" dirty="0" err="1"/>
              <a:t>Shanmugam</a:t>
            </a:r>
            <a:r>
              <a:rPr lang="tr-TR" sz="1100" b="1" dirty="0"/>
              <a:t>, A. P. (2017). </a:t>
            </a:r>
            <a:r>
              <a:rPr lang="tr-TR" sz="1100" b="1" dirty="0" err="1"/>
              <a:t>Artificial</a:t>
            </a:r>
            <a:r>
              <a:rPr lang="tr-TR" sz="1100" b="1" dirty="0"/>
              <a:t> </a:t>
            </a:r>
            <a:r>
              <a:rPr lang="tr-TR" sz="1100" b="1" dirty="0" err="1"/>
              <a:t>intelligence</a:t>
            </a:r>
            <a:r>
              <a:rPr lang="tr-TR" sz="1100" b="1" dirty="0"/>
              <a:t> </a:t>
            </a:r>
            <a:r>
              <a:rPr lang="tr-TR" sz="1100" b="1" dirty="0" err="1"/>
              <a:t>and</a:t>
            </a:r>
            <a:r>
              <a:rPr lang="tr-TR" sz="1100" b="1" dirty="0"/>
              <a:t> </a:t>
            </a:r>
            <a:r>
              <a:rPr lang="tr-TR" sz="1100" b="1" dirty="0" err="1"/>
              <a:t>its</a:t>
            </a:r>
            <a:r>
              <a:rPr lang="tr-TR" sz="1100" b="1" dirty="0"/>
              <a:t> </a:t>
            </a:r>
            <a:r>
              <a:rPr lang="tr-TR" sz="1100" b="1" dirty="0" err="1"/>
              <a:t>applications</a:t>
            </a:r>
            <a:r>
              <a:rPr lang="tr-TR" sz="1100" b="1" dirty="0"/>
              <a:t> in </a:t>
            </a:r>
            <a:r>
              <a:rPr lang="tr-TR" sz="1100" b="1" dirty="0" err="1"/>
              <a:t>libraries</a:t>
            </a:r>
            <a:r>
              <a:rPr lang="tr-TR" sz="1100" b="1" dirty="0"/>
              <a:t>. </a:t>
            </a:r>
            <a:r>
              <a:rPr lang="tr-TR" sz="1100" b="1" i="1" dirty="0"/>
              <a:t>E- </a:t>
            </a:r>
            <a:r>
              <a:rPr lang="tr-TR" sz="1100" b="1" i="1" dirty="0" err="1"/>
              <a:t>Resources</a:t>
            </a:r>
            <a:r>
              <a:rPr lang="tr-TR" sz="1100" b="1" i="1" dirty="0"/>
              <a:t> Management </a:t>
            </a:r>
            <a:r>
              <a:rPr lang="tr-TR" sz="1100" b="1" dirty="0"/>
              <a:t>içinde (</a:t>
            </a:r>
            <a:r>
              <a:rPr lang="tr-TR" sz="1100" b="1" dirty="0" err="1"/>
              <a:t>ss</a:t>
            </a:r>
            <a:r>
              <a:rPr lang="tr-TR" sz="1100" b="1" dirty="0"/>
              <a:t>. 61-63). </a:t>
            </a:r>
            <a:r>
              <a:rPr lang="tr-TR" sz="1100" b="1" dirty="0" err="1"/>
              <a:t>Department</a:t>
            </a:r>
            <a:r>
              <a:rPr lang="tr-TR" sz="1100" b="1" dirty="0"/>
              <a:t> of Library, </a:t>
            </a:r>
            <a:r>
              <a:rPr lang="tr-TR" sz="1100" b="1" dirty="0" err="1"/>
              <a:t>Thiruvalluvar</a:t>
            </a:r>
            <a:r>
              <a:rPr lang="tr-TR" sz="1100" b="1" dirty="0"/>
              <a:t> </a:t>
            </a:r>
            <a:r>
              <a:rPr lang="tr-TR" sz="1100" b="1" dirty="0" err="1"/>
              <a:t>University</a:t>
            </a:r>
            <a:r>
              <a:rPr lang="tr-TR" sz="1100" b="1" dirty="0"/>
              <a:t> </a:t>
            </a:r>
            <a:r>
              <a:rPr lang="tr-TR" sz="1100" b="1" dirty="0" err="1"/>
              <a:t>College</a:t>
            </a:r>
            <a:r>
              <a:rPr lang="tr-TR" sz="1100" b="1" dirty="0"/>
              <a:t> of </a:t>
            </a:r>
            <a:r>
              <a:rPr lang="tr-TR" sz="1100" b="1" dirty="0" err="1"/>
              <a:t>Arts</a:t>
            </a:r>
            <a:r>
              <a:rPr lang="tr-TR" sz="1100" b="1" dirty="0"/>
              <a:t> &amp;</a:t>
            </a:r>
            <a:r>
              <a:rPr lang="tr-TR" sz="1100" b="1" dirty="0" err="1"/>
              <a:t>Science</a:t>
            </a:r>
            <a:r>
              <a:rPr lang="tr-TR" sz="1100" b="1" dirty="0"/>
              <a:t> </a:t>
            </a:r>
            <a:r>
              <a:rPr lang="tr-TR" sz="1100" b="1" dirty="0" err="1"/>
              <a:t>Villupuram</a:t>
            </a:r>
            <a:r>
              <a:rPr lang="tr-TR" sz="1100" b="1" dirty="0"/>
              <a:t>. </a:t>
            </a:r>
          </a:p>
          <a:p>
            <a:r>
              <a:rPr lang="en-US" sz="1100" b="1" dirty="0"/>
              <a:t>Sweeney, S. (2021, 26 Eylül). </a:t>
            </a:r>
            <a:r>
              <a:rPr lang="en-US" sz="1100" b="1" i="1" dirty="0"/>
              <a:t>A brief overview of machine learning practices for digital collections</a:t>
            </a:r>
            <a:r>
              <a:rPr lang="en-US" sz="1100" b="1" dirty="0"/>
              <a:t>. Northeastern University Library. </a:t>
            </a:r>
            <a:r>
              <a:rPr lang="en-US" sz="1100" b="1" dirty="0">
                <a:hlinkClick r:id="rId6"/>
              </a:rPr>
              <a:t>https://librarynews.northeastern.edu/?p=275774</a:t>
            </a:r>
            <a:endParaRPr lang="tr-TR" sz="1100" b="1" dirty="0"/>
          </a:p>
          <a:p>
            <a:r>
              <a:rPr lang="en-US" sz="1100" b="1" dirty="0"/>
              <a:t>Ullah, A., Khusro, S. </a:t>
            </a:r>
            <a:r>
              <a:rPr lang="en-US" sz="1100" b="1" dirty="0" err="1"/>
              <a:t>ve</a:t>
            </a:r>
            <a:r>
              <a:rPr lang="en-US" sz="1100" b="1" dirty="0"/>
              <a:t> Ullah, I. (2017). Bibliographic classification in the digital age: Current trends and future directions. </a:t>
            </a:r>
            <a:r>
              <a:rPr lang="en-US" sz="1100" b="1" i="1" dirty="0"/>
              <a:t>Information Technology and Libraries</a:t>
            </a:r>
            <a:r>
              <a:rPr lang="en-US" sz="1100" b="1" dirty="0"/>
              <a:t>, 36(3), 48-77. Doi:10.6017/ital.v36i3.8930 </a:t>
            </a:r>
            <a:endParaRPr lang="tr-TR" sz="1100" b="1" dirty="0"/>
          </a:p>
          <a:p>
            <a:r>
              <a:rPr lang="tr-TR" sz="1100" b="1" dirty="0" err="1"/>
              <a:t>Wei</a:t>
            </a:r>
            <a:r>
              <a:rPr lang="tr-TR" sz="1100" b="1" dirty="0"/>
              <a:t>, W., </a:t>
            </a:r>
            <a:r>
              <a:rPr lang="tr-TR" sz="1100" b="1" dirty="0" err="1"/>
              <a:t>Barnaghi</a:t>
            </a:r>
            <a:r>
              <a:rPr lang="tr-TR" sz="1100" b="1" dirty="0"/>
              <a:t>, P. M. ve </a:t>
            </a:r>
            <a:r>
              <a:rPr lang="tr-TR" sz="1100" b="1" dirty="0" err="1"/>
              <a:t>Bargiela</a:t>
            </a:r>
            <a:r>
              <a:rPr lang="tr-TR" sz="1100" b="1" dirty="0"/>
              <a:t>, A. (2007). </a:t>
            </a:r>
            <a:r>
              <a:rPr lang="tr-TR" sz="1100" b="1" dirty="0" err="1"/>
              <a:t>Semantic</a:t>
            </a:r>
            <a:r>
              <a:rPr lang="tr-TR" sz="1100" b="1" dirty="0"/>
              <a:t> </a:t>
            </a:r>
            <a:r>
              <a:rPr lang="tr-TR" sz="1100" b="1" dirty="0" err="1"/>
              <a:t>enhanced</a:t>
            </a:r>
            <a:r>
              <a:rPr lang="tr-TR" sz="1100" b="1" dirty="0"/>
              <a:t> </a:t>
            </a:r>
            <a:r>
              <a:rPr lang="tr-TR" sz="1100" b="1" dirty="0" err="1"/>
              <a:t>information</a:t>
            </a:r>
            <a:r>
              <a:rPr lang="tr-TR" sz="1100" b="1" dirty="0"/>
              <a:t> </a:t>
            </a:r>
            <a:r>
              <a:rPr lang="tr-TR" sz="1100" b="1" dirty="0" err="1"/>
              <a:t>search</a:t>
            </a:r>
            <a:r>
              <a:rPr lang="tr-TR" sz="1100" b="1" dirty="0"/>
              <a:t> </a:t>
            </a:r>
            <a:r>
              <a:rPr lang="tr-TR" sz="1100" b="1" dirty="0" err="1"/>
              <a:t>and</a:t>
            </a:r>
            <a:r>
              <a:rPr lang="tr-TR" sz="1100" b="1" dirty="0"/>
              <a:t> </a:t>
            </a:r>
            <a:r>
              <a:rPr lang="tr-TR" sz="1100" b="1" dirty="0" err="1"/>
              <a:t>retrieval</a:t>
            </a:r>
            <a:r>
              <a:rPr lang="tr-TR" sz="1100" b="1" dirty="0"/>
              <a:t>. </a:t>
            </a:r>
            <a:r>
              <a:rPr lang="tr-TR" sz="1100" b="1" i="1" dirty="0" err="1"/>
              <a:t>Sixth</a:t>
            </a:r>
            <a:r>
              <a:rPr lang="tr-TR" sz="1100" b="1" i="1" dirty="0"/>
              <a:t> International Conference on Advanced Language </a:t>
            </a:r>
            <a:r>
              <a:rPr lang="tr-TR" sz="1100" b="1" i="1" dirty="0" err="1"/>
              <a:t>Processing</a:t>
            </a:r>
            <a:r>
              <a:rPr lang="tr-TR" sz="1100" b="1" i="1" dirty="0"/>
              <a:t> </a:t>
            </a:r>
            <a:r>
              <a:rPr lang="tr-TR" sz="1100" b="1" i="1" dirty="0" err="1"/>
              <a:t>and</a:t>
            </a:r>
            <a:r>
              <a:rPr lang="tr-TR" sz="1100" b="1" i="1" dirty="0"/>
              <a:t> Web Information </a:t>
            </a:r>
            <a:r>
              <a:rPr lang="tr-TR" sz="1100" b="1" i="1" dirty="0" err="1"/>
              <a:t>Technology</a:t>
            </a:r>
            <a:r>
              <a:rPr lang="tr-TR" sz="1100" b="1" i="1" dirty="0"/>
              <a:t>, ALPIT.</a:t>
            </a:r>
            <a:r>
              <a:rPr lang="tr-TR" sz="1100" b="1" dirty="0"/>
              <a:t> </a:t>
            </a:r>
            <a:r>
              <a:rPr lang="tr-TR" sz="1100" b="1" dirty="0" err="1"/>
              <a:t>Doi</a:t>
            </a:r>
            <a:r>
              <a:rPr lang="tr-TR" sz="1100" b="1" dirty="0"/>
              <a:t>: 10.1109/ALPIT.2007.59.</a:t>
            </a:r>
            <a:endParaRPr lang="en-US" sz="1100" b="1" dirty="0"/>
          </a:p>
        </p:txBody>
      </p:sp>
    </p:spTree>
    <p:extLst>
      <p:ext uri="{BB962C8B-B14F-4D97-AF65-F5344CB8AC3E}">
        <p14:creationId xmlns:p14="http://schemas.microsoft.com/office/powerpoint/2010/main" val="398939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7C3BC2-17FB-155E-7AAC-BF729B959B98}"/>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3F24E65-7F86-4ABD-3144-793686E55036}"/>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GİRİŞ</a:t>
            </a:r>
            <a:endParaRPr lang="en-US" sz="2400" b="1" dirty="0"/>
          </a:p>
        </p:txBody>
      </p:sp>
      <p:sp>
        <p:nvSpPr>
          <p:cNvPr id="3" name="İçerik Yer Tutucusu 2">
            <a:extLst>
              <a:ext uri="{FF2B5EF4-FFF2-40B4-BE49-F238E27FC236}">
                <a16:creationId xmlns:a16="http://schemas.microsoft.com/office/drawing/2014/main" id="{9557F241-F720-16A0-2E1D-01E4FCB221DB}"/>
              </a:ext>
            </a:extLst>
          </p:cNvPr>
          <p:cNvSpPr>
            <a:spLocks noGrp="1"/>
          </p:cNvSpPr>
          <p:nvPr>
            <p:ph idx="1"/>
          </p:nvPr>
        </p:nvSpPr>
        <p:spPr>
          <a:xfrm>
            <a:off x="1086465" y="749706"/>
            <a:ext cx="9281652" cy="4869429"/>
          </a:xfrm>
        </p:spPr>
        <p:txBody>
          <a:bodyPr>
            <a:noAutofit/>
          </a:bodyPr>
          <a:lstStyle/>
          <a:p>
            <a:pPr marL="0" indent="0" algn="just">
              <a:buNone/>
            </a:pPr>
            <a:r>
              <a:rPr lang="tr-TR" sz="2000" b="1" dirty="0"/>
              <a:t>Bu derste, yapay zeka (YZ) kavramının temeli, tarihsel gelişimi ve çeşitli disiplinlerdeki uygulama alanları kapsamlı bir şekilde ele alınmaktadır.</a:t>
            </a:r>
          </a:p>
          <a:p>
            <a:pPr marL="0" indent="0" algn="just">
              <a:buNone/>
            </a:pPr>
            <a:r>
              <a:rPr lang="tr-TR" sz="2000" b="1" dirty="0"/>
              <a:t>Kütüphanelerde YZ teknolojilerinin kullanımı bağlamında, bilgi erişim sistemleri, otomasyon teknolojileri, makine öğrenimi, büyük veri ve veri madenciliği gibi alanların önemine vurgu yapılmaktadır. </a:t>
            </a:r>
          </a:p>
          <a:p>
            <a:pPr marL="0" indent="0" algn="just">
              <a:buNone/>
            </a:pPr>
            <a:r>
              <a:rPr lang="tr-TR" sz="2000" b="1" dirty="0"/>
              <a:t>Dersin amacı, bu teknolojilerin kütüphane hizmetlerine nasıl entegre edildiğini, sağladığı avantajları ve karşılaşılan zorlukları bütüncül bir bakış açısıyla ortaya koymaktır. </a:t>
            </a:r>
          </a:p>
          <a:p>
            <a:pPr marL="0" indent="0" algn="just">
              <a:buNone/>
            </a:pPr>
            <a:r>
              <a:rPr lang="tr-TR" sz="2000" b="1" dirty="0"/>
              <a:t>Bu bağlamda, </a:t>
            </a:r>
            <a:r>
              <a:rPr lang="tr-TR" sz="2000" b="1" dirty="0" err="1"/>
              <a:t>YZ’nin</a:t>
            </a:r>
            <a:r>
              <a:rPr lang="tr-TR" sz="2000" b="1" dirty="0"/>
              <a:t> kütüphanelerde bilgi erişimini kolaylaştıran ve hizmet kalitesini artıran potansiyelini detaylandırmak ve teknolojik gelişmelerle birlikte ortaya çıkan etik ve teknik sorunlara çözüm önerileri sunmak temel hedeftir.</a:t>
            </a:r>
          </a:p>
        </p:txBody>
      </p:sp>
    </p:spTree>
    <p:extLst>
      <p:ext uri="{BB962C8B-B14F-4D97-AF65-F5344CB8AC3E}">
        <p14:creationId xmlns:p14="http://schemas.microsoft.com/office/powerpoint/2010/main" val="16241007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10B93-6C09-2D44-E167-D56AEDAB92CF}"/>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DB2B82A-835D-8AD8-615E-0F05E57F00FC}"/>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Yapay Zeka (AI, </a:t>
            </a:r>
            <a:r>
              <a:rPr lang="tr-TR" sz="2400" b="1" dirty="0" err="1">
                <a:solidFill>
                  <a:schemeClr val="tx1"/>
                </a:solidFill>
              </a:rPr>
              <a:t>Artificial</a:t>
            </a:r>
            <a:r>
              <a:rPr lang="tr-TR" sz="2400" b="1" dirty="0">
                <a:solidFill>
                  <a:schemeClr val="tx1"/>
                </a:solidFill>
              </a:rPr>
              <a:t> </a:t>
            </a:r>
            <a:r>
              <a:rPr lang="tr-TR" sz="2400" b="1" dirty="0" err="1">
                <a:solidFill>
                  <a:schemeClr val="tx1"/>
                </a:solidFill>
              </a:rPr>
              <a:t>Intelligence</a:t>
            </a:r>
            <a:r>
              <a:rPr lang="tr-TR" sz="2400" b="1" dirty="0">
                <a:solidFill>
                  <a:schemeClr val="tx1"/>
                </a:solidFill>
              </a:rPr>
              <a:t>): Kavram</a:t>
            </a:r>
            <a:endParaRPr lang="en-US" sz="2400" b="1" dirty="0"/>
          </a:p>
        </p:txBody>
      </p:sp>
      <p:sp>
        <p:nvSpPr>
          <p:cNvPr id="3" name="İçerik Yer Tutucusu 2">
            <a:extLst>
              <a:ext uri="{FF2B5EF4-FFF2-40B4-BE49-F238E27FC236}">
                <a16:creationId xmlns:a16="http://schemas.microsoft.com/office/drawing/2014/main" id="{567064C7-99CF-6B05-EE44-9D863A503516}"/>
              </a:ext>
            </a:extLst>
          </p:cNvPr>
          <p:cNvSpPr>
            <a:spLocks noGrp="1"/>
          </p:cNvSpPr>
          <p:nvPr>
            <p:ph idx="1"/>
          </p:nvPr>
        </p:nvSpPr>
        <p:spPr>
          <a:xfrm>
            <a:off x="1086465" y="749706"/>
            <a:ext cx="9458632" cy="5523275"/>
          </a:xfrm>
        </p:spPr>
        <p:txBody>
          <a:bodyPr>
            <a:noAutofit/>
          </a:bodyPr>
          <a:lstStyle/>
          <a:p>
            <a:pPr algn="just"/>
            <a:r>
              <a:rPr lang="tr-TR" sz="1600" b="1" dirty="0"/>
              <a:t>Oxford </a:t>
            </a:r>
            <a:r>
              <a:rPr lang="tr-TR" sz="1600" b="1" dirty="0" err="1"/>
              <a:t>Learner's</a:t>
            </a:r>
            <a:r>
              <a:rPr lang="tr-TR" sz="1600" b="1" dirty="0"/>
              <a:t> </a:t>
            </a:r>
            <a:r>
              <a:rPr lang="tr-TR" sz="1600" b="1" dirty="0" err="1"/>
              <a:t>Dictionaries</a:t>
            </a:r>
            <a:r>
              <a:rPr lang="tr-TR" sz="1600" b="1" dirty="0"/>
              <a:t> (2025): «Zeki insan davranışlarını kopyalayabilen bilgisayar sistemlerinin incelenmesi ve geliştirilmesi»</a:t>
            </a:r>
          </a:p>
          <a:p>
            <a:pPr algn="just"/>
            <a:r>
              <a:rPr lang="tr-TR" sz="1600" b="1" dirty="0"/>
              <a:t>Encyclopedia </a:t>
            </a:r>
            <a:r>
              <a:rPr lang="tr-TR" sz="1600" b="1" dirty="0" err="1"/>
              <a:t>Britannica</a:t>
            </a:r>
            <a:r>
              <a:rPr lang="tr-TR" sz="1600" b="1" dirty="0"/>
              <a:t> (2025): «Dijital bir bilgisayarın veya bilgisayar denetimli bir robotun, genellikle zeki varlıklarla ilişkilendirilen görevleri yerine getirme yeteneği" </a:t>
            </a:r>
          </a:p>
          <a:p>
            <a:pPr algn="just"/>
            <a:r>
              <a:rPr lang="tr-TR" sz="1600" b="1" dirty="0"/>
              <a:t>ODLIS: «İnsanın öğrenme, akıl yürütme ve karar verme yeteneğini yakından taklit etmek üzere tasarlanmış mekanik ve elektronik cihazlar ve uygulamalar. Yapay zekâ, ses tanıma teknolojisi, uzman sistemler, doğal dil ve yabancı dil işleme ve robotikte kullanılır» (</a:t>
            </a:r>
            <a:r>
              <a:rPr lang="tr-TR" sz="1600" b="1" dirty="0" err="1"/>
              <a:t>Reitz</a:t>
            </a:r>
            <a:r>
              <a:rPr lang="tr-TR" sz="1600" b="1" dirty="0"/>
              <a:t>, 2014).</a:t>
            </a:r>
          </a:p>
          <a:p>
            <a:pPr algn="just"/>
            <a:r>
              <a:rPr lang="tr-TR" sz="1600" b="1" dirty="0"/>
              <a:t>Bilgisayar bilimleri içinde disiplinlerarası bir araştırma alanıdır; 50 yılı aşkın süredir geliştirilmektedir. Bilgi temsilinden makine öğrenimine ve doğal dil işlemeye kadar geniş bir yelpazeyi kapsar ve çeşitli sektörlerde uygulanır; özellikle web arama motorları, kişiselleştirilmiş haber filtreleri ve bilgi paylaşım sistemleri gibi alanlarda etkili olmuştur (Chen, 2017, s. 269). </a:t>
            </a:r>
          </a:p>
          <a:p>
            <a:pPr algn="just"/>
            <a:r>
              <a:rPr lang="tr-TR" sz="1600" b="1" dirty="0"/>
              <a:t>Araştırma alanları arasında (1) uzman sistemler, (2) bulanık mantık, (3) yapay sinir ağı, (4) evrimsel algoritmalar, (5) vaka tabanlı akıl yürütme, (6) görüntü işleme, (7) doğal dil işleme, (8) konuşma tanıma ve (9) robotik yer alır. Bu alanlar birbirinden bağımsız değildir ve birçok akıllı sistemde, iki veya daha fazla yapay zekâ tekniği aynı anda problem çözmeye katkıda bulunur (</a:t>
            </a:r>
            <a:r>
              <a:rPr lang="tr-TR" sz="1600" b="1" dirty="0" err="1"/>
              <a:t>Asemi</a:t>
            </a:r>
            <a:r>
              <a:rPr lang="tr-TR" sz="1600" b="1" dirty="0"/>
              <a:t> ve </a:t>
            </a:r>
            <a:r>
              <a:rPr lang="tr-TR" sz="1600" b="1" dirty="0" err="1"/>
              <a:t>Asemi</a:t>
            </a:r>
            <a:r>
              <a:rPr lang="tr-TR" sz="1600" b="1" dirty="0"/>
              <a:t>, 2018). </a:t>
            </a:r>
          </a:p>
        </p:txBody>
      </p:sp>
    </p:spTree>
    <p:extLst>
      <p:ext uri="{BB962C8B-B14F-4D97-AF65-F5344CB8AC3E}">
        <p14:creationId xmlns:p14="http://schemas.microsoft.com/office/powerpoint/2010/main" val="513730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9034B1-28B9-3525-1E5B-A71948E788D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8B3BAFA-0787-184A-91B4-14A5618BE5C0}"/>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Yapay Zeka (AI, </a:t>
            </a:r>
            <a:r>
              <a:rPr lang="tr-TR" sz="2400" b="1" dirty="0" err="1">
                <a:solidFill>
                  <a:schemeClr val="tx1"/>
                </a:solidFill>
              </a:rPr>
              <a:t>Artificial</a:t>
            </a:r>
            <a:r>
              <a:rPr lang="tr-TR" sz="2400" b="1" dirty="0">
                <a:solidFill>
                  <a:schemeClr val="tx1"/>
                </a:solidFill>
              </a:rPr>
              <a:t> </a:t>
            </a:r>
            <a:r>
              <a:rPr lang="tr-TR" sz="2400" b="1" dirty="0" err="1">
                <a:solidFill>
                  <a:schemeClr val="tx1"/>
                </a:solidFill>
              </a:rPr>
              <a:t>Intelligence</a:t>
            </a:r>
            <a:r>
              <a:rPr lang="tr-TR" sz="2400" b="1" dirty="0">
                <a:solidFill>
                  <a:schemeClr val="tx1"/>
                </a:solidFill>
              </a:rPr>
              <a:t>): Tarihçe</a:t>
            </a:r>
            <a:endParaRPr lang="en-US" sz="2400" b="1" dirty="0"/>
          </a:p>
        </p:txBody>
      </p:sp>
      <p:sp>
        <p:nvSpPr>
          <p:cNvPr id="3" name="İçerik Yer Tutucusu 2">
            <a:extLst>
              <a:ext uri="{FF2B5EF4-FFF2-40B4-BE49-F238E27FC236}">
                <a16:creationId xmlns:a16="http://schemas.microsoft.com/office/drawing/2014/main" id="{6A010D85-0AC6-9AFE-3C1C-F3B270835E48}"/>
              </a:ext>
            </a:extLst>
          </p:cNvPr>
          <p:cNvSpPr>
            <a:spLocks noGrp="1"/>
          </p:cNvSpPr>
          <p:nvPr>
            <p:ph idx="1"/>
          </p:nvPr>
        </p:nvSpPr>
        <p:spPr>
          <a:xfrm>
            <a:off x="1086465" y="749707"/>
            <a:ext cx="9458632" cy="4820268"/>
          </a:xfrm>
        </p:spPr>
        <p:txBody>
          <a:bodyPr>
            <a:noAutofit/>
          </a:bodyPr>
          <a:lstStyle/>
          <a:p>
            <a:pPr algn="just"/>
            <a:r>
              <a:rPr lang="tr-TR" sz="1600" b="1" u="sng" dirty="0"/>
              <a:t>Antik Kökler ve Mitolojik Esin Kaynakları</a:t>
            </a:r>
            <a:r>
              <a:rPr lang="tr-TR" sz="1600" b="1" dirty="0"/>
              <a:t>: Kültürler, yapay zeka benzeri kavramları destanlar ve heykeller aracılığıyla düşledi. </a:t>
            </a:r>
            <a:r>
              <a:rPr lang="tr-TR" sz="1600" b="1" dirty="0" err="1"/>
              <a:t>Örn</a:t>
            </a:r>
            <a:r>
              <a:rPr lang="tr-TR" sz="1600" b="1" dirty="0"/>
              <a:t>. Hindu mitolojisi: Tanrıların insan benzeri robotlar yarattığına dair hikayeler (</a:t>
            </a:r>
            <a:r>
              <a:rPr lang="tr-TR" sz="1600" b="1" dirty="0" err="1"/>
              <a:t>Ramayana</a:t>
            </a:r>
            <a:r>
              <a:rPr lang="tr-TR" sz="1600" b="1" dirty="0"/>
              <a:t>, </a:t>
            </a:r>
            <a:r>
              <a:rPr lang="tr-TR" sz="1600" b="1" dirty="0" err="1"/>
              <a:t>Mahabharata</a:t>
            </a:r>
            <a:r>
              <a:rPr lang="tr-TR" sz="1600" b="1" dirty="0"/>
              <a:t>); Yunan mitolojisi: </a:t>
            </a:r>
            <a:r>
              <a:rPr lang="tr-TR" sz="1600" b="1" dirty="0" err="1"/>
              <a:t>Hephaestus</a:t>
            </a:r>
            <a:r>
              <a:rPr lang="tr-TR" sz="1600" b="1" dirty="0"/>
              <a:t> ve </a:t>
            </a:r>
            <a:r>
              <a:rPr lang="tr-TR" sz="1600" b="1" dirty="0" err="1"/>
              <a:t>Daidalos</a:t>
            </a:r>
            <a:r>
              <a:rPr lang="tr-TR" sz="1600" b="1" dirty="0"/>
              <a:t>, dev bir robot savaşçı olan </a:t>
            </a:r>
            <a:r>
              <a:rPr lang="tr-TR" sz="1600" b="1" dirty="0" err="1"/>
              <a:t>Talos'u</a:t>
            </a:r>
            <a:r>
              <a:rPr lang="tr-TR" sz="1600" b="1" dirty="0"/>
              <a:t> yarattılar; </a:t>
            </a:r>
            <a:r>
              <a:rPr lang="tr-TR" sz="1600" b="1" u="sng" dirty="0"/>
              <a:t>Felsefi temeller</a:t>
            </a:r>
            <a:r>
              <a:rPr lang="tr-TR" sz="1600" b="1" dirty="0"/>
              <a:t>: Aristoteles, </a:t>
            </a:r>
            <a:r>
              <a:rPr lang="tr-TR" sz="1600" b="1" dirty="0" err="1"/>
              <a:t>Aquinas</a:t>
            </a:r>
            <a:r>
              <a:rPr lang="tr-TR" sz="1600" b="1" dirty="0"/>
              <a:t> ve Descartes, düşüncenin mekanizasyonunu araştırdılar (</a:t>
            </a:r>
            <a:r>
              <a:rPr lang="tr-TR" sz="1600" b="1" dirty="0" err="1"/>
              <a:t>Alalaq</a:t>
            </a:r>
            <a:r>
              <a:rPr lang="tr-TR" sz="1600" b="1" dirty="0"/>
              <a:t>, 2024).</a:t>
            </a:r>
          </a:p>
          <a:p>
            <a:pPr algn="just"/>
            <a:r>
              <a:rPr lang="tr-TR" sz="1600" b="1" u="sng" dirty="0"/>
              <a:t>Erken Dönem Mekanik ve Kuramsal Temeller (19. Yüzyıl Ortaları</a:t>
            </a:r>
            <a:r>
              <a:rPr lang="tr-TR" sz="1600" b="1" dirty="0"/>
              <a:t>): Charles </a:t>
            </a:r>
            <a:r>
              <a:rPr lang="tr-TR" sz="1600" b="1" dirty="0" err="1"/>
              <a:t>Babbage</a:t>
            </a:r>
            <a:r>
              <a:rPr lang="tr-TR" sz="1600" b="1" dirty="0"/>
              <a:t> ve Ada </a:t>
            </a:r>
            <a:r>
              <a:rPr lang="tr-TR" sz="1600" b="1" dirty="0" err="1"/>
              <a:t>Lovelace</a:t>
            </a:r>
            <a:r>
              <a:rPr lang="tr-TR" sz="1600" b="1" dirty="0"/>
              <a:t>, sembol manipülasyonu yapabilen bir </a:t>
            </a:r>
            <a:r>
              <a:rPr lang="tr-TR" sz="1600" b="1" dirty="0" err="1"/>
              <a:t>proto</a:t>
            </a:r>
            <a:r>
              <a:rPr lang="tr-TR" sz="1600" b="1" dirty="0"/>
              <a:t>-bilgisayar olan Analitik Motor'u geliştirdiler (</a:t>
            </a:r>
            <a:r>
              <a:rPr lang="tr-TR" sz="1600" b="1" dirty="0" err="1"/>
              <a:t>Lovelace'ın</a:t>
            </a:r>
            <a:r>
              <a:rPr lang="tr-TR" sz="1600" b="1" dirty="0"/>
              <a:t> fikirleri). </a:t>
            </a:r>
            <a:r>
              <a:rPr lang="tr-TR" sz="1600" b="1" dirty="0" err="1"/>
              <a:t>Lovelace'ın</a:t>
            </a:r>
            <a:r>
              <a:rPr lang="tr-TR" sz="1600" b="1" dirty="0"/>
              <a:t> çalışmaları, yapay zekanın kavramsal temeline katkıda bulundu (</a:t>
            </a:r>
            <a:r>
              <a:rPr lang="tr-TR" sz="1600" b="1" dirty="0" err="1"/>
              <a:t>Ivezic</a:t>
            </a:r>
            <a:r>
              <a:rPr lang="tr-TR" sz="1600" b="1" dirty="0"/>
              <a:t> &amp; </a:t>
            </a:r>
            <a:r>
              <a:rPr lang="tr-TR" sz="1600" b="1" dirty="0" err="1"/>
              <a:t>Ivezic</a:t>
            </a:r>
            <a:r>
              <a:rPr lang="tr-TR" sz="1600" b="1" dirty="0"/>
              <a:t>, 2023).</a:t>
            </a:r>
          </a:p>
          <a:p>
            <a:pPr algn="just"/>
            <a:r>
              <a:rPr lang="tr-TR" sz="1600" b="1" u="sng" dirty="0"/>
              <a:t>20. Yüzyılda Öncü Gelişmeler</a:t>
            </a:r>
            <a:r>
              <a:rPr lang="tr-TR" sz="1600" b="1" dirty="0"/>
              <a:t>: </a:t>
            </a:r>
          </a:p>
          <a:p>
            <a:pPr lvl="1" algn="just">
              <a:buFont typeface="Wingdings" panose="05000000000000000000" pitchFamily="2" charset="2"/>
              <a:buChar char="v"/>
            </a:pPr>
            <a:r>
              <a:rPr lang="tr-TR" sz="1400" b="1" u="sng" dirty="0"/>
              <a:t>1943</a:t>
            </a:r>
            <a:r>
              <a:rPr lang="tr-TR" sz="1400" b="1" dirty="0"/>
              <a:t>: Warren </a:t>
            </a:r>
            <a:r>
              <a:rPr lang="tr-TR" sz="1400" b="1" dirty="0" err="1"/>
              <a:t>McCulloch</a:t>
            </a:r>
            <a:r>
              <a:rPr lang="tr-TR" sz="1400" b="1" dirty="0"/>
              <a:t> ve Walter </a:t>
            </a:r>
            <a:r>
              <a:rPr lang="tr-TR" sz="1400" b="1" dirty="0" err="1"/>
              <a:t>Pitts</a:t>
            </a:r>
            <a:r>
              <a:rPr lang="tr-TR" sz="1400" b="1" dirty="0"/>
              <a:t>, mantık ve biyolojiyi birbirine bağlayan bir sinir ağları matematiksel modeli yayımladı.</a:t>
            </a:r>
          </a:p>
          <a:p>
            <a:pPr lvl="1" algn="just">
              <a:buFont typeface="Wingdings" panose="05000000000000000000" pitchFamily="2" charset="2"/>
              <a:buChar char="v"/>
            </a:pPr>
            <a:r>
              <a:rPr lang="tr-TR" sz="1400" b="1" u="sng" dirty="0"/>
              <a:t>1948</a:t>
            </a:r>
            <a:r>
              <a:rPr lang="tr-TR" sz="1400" b="1" dirty="0"/>
              <a:t>: Norbert </a:t>
            </a:r>
            <a:r>
              <a:rPr lang="tr-TR" sz="1400" b="1" dirty="0" err="1"/>
              <a:t>Wiener'ın</a:t>
            </a:r>
            <a:r>
              <a:rPr lang="tr-TR" sz="1400" b="1" dirty="0"/>
              <a:t> "Sibernetik" adlı eseri, makinelerdeki ve hayvanlardaki denetim sistemlerini inceleyerek robotiği etkiledi.</a:t>
            </a:r>
          </a:p>
          <a:p>
            <a:pPr lvl="1" algn="just">
              <a:buFont typeface="Wingdings" panose="05000000000000000000" pitchFamily="2" charset="2"/>
              <a:buChar char="v"/>
            </a:pPr>
            <a:r>
              <a:rPr lang="tr-TR" sz="1400" b="1" u="sng" dirty="0"/>
              <a:t>1950</a:t>
            </a:r>
            <a:r>
              <a:rPr lang="tr-TR" sz="1400" b="1" dirty="0"/>
              <a:t>: Alan Turing, makine zekâsını değerlendirmek için Turing </a:t>
            </a:r>
            <a:r>
              <a:rPr lang="tr-TR" sz="1400" b="1" dirty="0" err="1"/>
              <a:t>Testi'ni</a:t>
            </a:r>
            <a:r>
              <a:rPr lang="tr-TR" sz="1400" b="1" dirty="0"/>
              <a:t> önerdi ve doğal dil işleme ve muhakeme yeteneklerine odaklandı (</a:t>
            </a:r>
            <a:r>
              <a:rPr lang="tr-TR" sz="1400" b="1" dirty="0" err="1"/>
              <a:t>Ivezic</a:t>
            </a:r>
            <a:r>
              <a:rPr lang="tr-TR" sz="1400" b="1" dirty="0"/>
              <a:t> ve </a:t>
            </a:r>
            <a:r>
              <a:rPr lang="tr-TR" sz="1400" b="1" dirty="0" err="1"/>
              <a:t>Ivezic</a:t>
            </a:r>
            <a:r>
              <a:rPr lang="tr-TR" sz="1400" b="1" dirty="0"/>
              <a:t>, 2023).</a:t>
            </a:r>
          </a:p>
        </p:txBody>
      </p:sp>
    </p:spTree>
    <p:extLst>
      <p:ext uri="{BB962C8B-B14F-4D97-AF65-F5344CB8AC3E}">
        <p14:creationId xmlns:p14="http://schemas.microsoft.com/office/powerpoint/2010/main" val="15306768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C7900A-BE03-6A5D-8DD4-404604E9FB8C}"/>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9BC3137C-94C4-B77C-A704-8118BA8702AE}"/>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Yapay Zeka (AI, </a:t>
            </a:r>
            <a:r>
              <a:rPr lang="tr-TR" sz="2400" b="1" dirty="0" err="1">
                <a:solidFill>
                  <a:schemeClr val="tx1"/>
                </a:solidFill>
              </a:rPr>
              <a:t>Artificial</a:t>
            </a:r>
            <a:r>
              <a:rPr lang="tr-TR" sz="2400" b="1" dirty="0">
                <a:solidFill>
                  <a:schemeClr val="tx1"/>
                </a:solidFill>
              </a:rPr>
              <a:t> </a:t>
            </a:r>
            <a:r>
              <a:rPr lang="tr-TR" sz="2400" b="1" dirty="0" err="1">
                <a:solidFill>
                  <a:schemeClr val="tx1"/>
                </a:solidFill>
              </a:rPr>
              <a:t>Intelligence</a:t>
            </a:r>
            <a:r>
              <a:rPr lang="tr-TR" sz="2400" b="1" dirty="0">
                <a:solidFill>
                  <a:schemeClr val="tx1"/>
                </a:solidFill>
              </a:rPr>
              <a:t>): Tarihçe</a:t>
            </a:r>
            <a:endParaRPr lang="en-US" sz="2400" b="1" dirty="0"/>
          </a:p>
        </p:txBody>
      </p:sp>
      <p:sp>
        <p:nvSpPr>
          <p:cNvPr id="3" name="İçerik Yer Tutucusu 2">
            <a:extLst>
              <a:ext uri="{FF2B5EF4-FFF2-40B4-BE49-F238E27FC236}">
                <a16:creationId xmlns:a16="http://schemas.microsoft.com/office/drawing/2014/main" id="{97468747-F014-7579-2701-849BD450545F}"/>
              </a:ext>
            </a:extLst>
          </p:cNvPr>
          <p:cNvSpPr>
            <a:spLocks noGrp="1"/>
          </p:cNvSpPr>
          <p:nvPr>
            <p:ph idx="1"/>
          </p:nvPr>
        </p:nvSpPr>
        <p:spPr>
          <a:xfrm>
            <a:off x="1086465" y="749706"/>
            <a:ext cx="9458632" cy="5523275"/>
          </a:xfrm>
        </p:spPr>
        <p:txBody>
          <a:bodyPr>
            <a:noAutofit/>
          </a:bodyPr>
          <a:lstStyle/>
          <a:p>
            <a:pPr algn="just"/>
            <a:r>
              <a:rPr lang="tr-TR" sz="1600" b="1" u="sng" dirty="0"/>
              <a:t>Yapay Zekanın Bir Disiplin Olarak Doğuşu (1956</a:t>
            </a:r>
            <a:r>
              <a:rPr lang="tr-TR" sz="1600" b="1" dirty="0"/>
              <a:t>): </a:t>
            </a:r>
          </a:p>
          <a:p>
            <a:pPr lvl="1" algn="just">
              <a:buFont typeface="Wingdings" panose="05000000000000000000" pitchFamily="2" charset="2"/>
              <a:buChar char="v"/>
            </a:pPr>
            <a:r>
              <a:rPr lang="tr-TR" sz="1400" b="1" u="sng" dirty="0"/>
              <a:t>Dartmouth Konferansı</a:t>
            </a:r>
            <a:r>
              <a:rPr lang="tr-TR" sz="1400" b="1" dirty="0"/>
              <a:t>: John McCarthy, </a:t>
            </a:r>
            <a:r>
              <a:rPr lang="tr-TR" sz="1400" b="1" dirty="0" err="1"/>
              <a:t>Marvin</a:t>
            </a:r>
            <a:r>
              <a:rPr lang="tr-TR" sz="1400" b="1" dirty="0"/>
              <a:t> </a:t>
            </a:r>
            <a:r>
              <a:rPr lang="tr-TR" sz="1400" b="1" dirty="0" err="1"/>
              <a:t>Minsky</a:t>
            </a:r>
            <a:r>
              <a:rPr lang="tr-TR" sz="1400" b="1" dirty="0"/>
              <a:t> ve diğerleri tarafından düzenlenen ve yapay zeka araştırmalarının resmi başlangıcını işaret eden konferans</a:t>
            </a:r>
          </a:p>
          <a:p>
            <a:pPr lvl="1" algn="just">
              <a:buFont typeface="Wingdings" panose="05000000000000000000" pitchFamily="2" charset="2"/>
              <a:buChar char="v"/>
            </a:pPr>
            <a:r>
              <a:rPr lang="tr-TR" sz="1400" b="1" dirty="0"/>
              <a:t>McCarthy, "Yapay Zeka" terimini ortaya attı. Erken dönemdeki iyimserlik, ELIZA ve Mantık Kuramı Makinesi (</a:t>
            </a:r>
            <a:r>
              <a:rPr lang="tr-TR" sz="1400" b="1" dirty="0" err="1"/>
              <a:t>Logic</a:t>
            </a:r>
            <a:r>
              <a:rPr lang="tr-TR" sz="1400" b="1" dirty="0"/>
              <a:t> </a:t>
            </a:r>
            <a:r>
              <a:rPr lang="tr-TR" sz="1400" b="1" dirty="0" err="1"/>
              <a:t>Theory</a:t>
            </a:r>
            <a:r>
              <a:rPr lang="tr-TR" sz="1400" b="1" dirty="0"/>
              <a:t> Machine) gibi projelerle araştırmaları besledi (</a:t>
            </a:r>
            <a:r>
              <a:rPr lang="tr-TR" sz="1400" b="1" dirty="0" err="1"/>
              <a:t>Moor</a:t>
            </a:r>
            <a:r>
              <a:rPr lang="tr-TR" sz="1400" b="1" dirty="0"/>
              <a:t>, 2006).</a:t>
            </a:r>
          </a:p>
          <a:p>
            <a:pPr algn="just"/>
            <a:r>
              <a:rPr lang="tr-TR" sz="1600" b="1" u="sng" dirty="0"/>
              <a:t>İlk Başarılar ve Zorluklar (1960'lar-1970'ler)</a:t>
            </a:r>
            <a:r>
              <a:rPr lang="tr-TR" sz="1600" b="1" dirty="0"/>
              <a:t>: </a:t>
            </a:r>
          </a:p>
          <a:p>
            <a:pPr lvl="1" algn="just">
              <a:buFont typeface="Wingdings" panose="05000000000000000000" pitchFamily="2" charset="2"/>
              <a:buChar char="v"/>
            </a:pPr>
            <a:r>
              <a:rPr lang="tr-TR" sz="1400" b="1" dirty="0"/>
              <a:t>Kural tabanlı sistemlerin ve uzman sistemlerin geliştirilmesi</a:t>
            </a:r>
          </a:p>
          <a:p>
            <a:pPr algn="just"/>
            <a:r>
              <a:rPr lang="tr-TR" sz="1600" b="1" u="sng" dirty="0"/>
              <a:t>Önemli başarı (1997)</a:t>
            </a:r>
            <a:r>
              <a:rPr lang="tr-TR" sz="1600" b="1" dirty="0"/>
              <a:t>: IBM'in </a:t>
            </a:r>
            <a:r>
              <a:rPr lang="tr-TR" sz="1600" b="1" dirty="0" err="1"/>
              <a:t>Deep</a:t>
            </a:r>
            <a:r>
              <a:rPr lang="tr-TR" sz="1600" b="1" dirty="0"/>
              <a:t> Blue projesinin dünya satranç şampiyonu Garry </a:t>
            </a:r>
            <a:r>
              <a:rPr lang="tr-TR" sz="1600" b="1" dirty="0" err="1"/>
              <a:t>Kasparov'u</a:t>
            </a:r>
            <a:r>
              <a:rPr lang="tr-TR" sz="1600" b="1" dirty="0"/>
              <a:t> yenmesi</a:t>
            </a:r>
          </a:p>
          <a:p>
            <a:pPr algn="just"/>
            <a:r>
              <a:rPr lang="tr-TR" sz="1600" b="1" dirty="0"/>
              <a:t>Başlangıçta yatırımlar ve iyimserlik arttı, ancak sınırlı ilerleme nedeniyle şüphecilik ortaya çıktı ve bu da «</a:t>
            </a:r>
            <a:r>
              <a:rPr lang="tr-TR" sz="1600" b="1" u="sng" dirty="0"/>
              <a:t>Yapay Zeka </a:t>
            </a:r>
            <a:r>
              <a:rPr lang="tr-TR" sz="1600" b="1" u="sng" dirty="0" err="1"/>
              <a:t>Kışı</a:t>
            </a:r>
            <a:r>
              <a:rPr lang="tr-TR" sz="1600" b="1" dirty="0" err="1"/>
              <a:t>»nın</a:t>
            </a:r>
            <a:r>
              <a:rPr lang="tr-TR" sz="1600" b="1" dirty="0"/>
              <a:t> (AI </a:t>
            </a:r>
            <a:r>
              <a:rPr lang="tr-TR" sz="1600" b="1" dirty="0" err="1"/>
              <a:t>Winter</a:t>
            </a:r>
            <a:r>
              <a:rPr lang="tr-TR" sz="1600" b="1" dirty="0"/>
              <a:t>) (1973-1980) temelini attı.</a:t>
            </a:r>
          </a:p>
          <a:p>
            <a:pPr algn="just"/>
            <a:r>
              <a:rPr lang="tr-TR" sz="1600" b="1" u="sng" dirty="0"/>
              <a:t>Yapay Zeka Patlaması (</a:t>
            </a:r>
            <a:r>
              <a:rPr lang="en-US" sz="1600" b="1" u="sng" dirty="0"/>
              <a:t>AI Boom</a:t>
            </a:r>
            <a:r>
              <a:rPr lang="tr-TR" sz="1600" b="1" u="sng" dirty="0"/>
              <a:t>)</a:t>
            </a:r>
            <a:r>
              <a:rPr lang="en-US" sz="1600" b="1" u="sng" dirty="0"/>
              <a:t> </a:t>
            </a:r>
            <a:r>
              <a:rPr lang="tr-TR" sz="1600" b="1" u="sng" dirty="0"/>
              <a:t>ve Kış Döngüleri (</a:t>
            </a:r>
            <a:r>
              <a:rPr lang="en-US" sz="1600" b="1" u="sng" dirty="0"/>
              <a:t>Winter Cycles</a:t>
            </a:r>
            <a:r>
              <a:rPr lang="tr-TR" sz="1600" b="1" u="sng" dirty="0"/>
              <a:t>) (1979–1987)</a:t>
            </a:r>
            <a:r>
              <a:rPr lang="tr-TR" sz="1600" b="1" dirty="0"/>
              <a:t>: Devlet fonlarıyla desteklenen derin öğrenme ve uzman sistemlerdeki ilerlemeler</a:t>
            </a:r>
          </a:p>
          <a:p>
            <a:pPr algn="just"/>
            <a:r>
              <a:rPr lang="tr-TR" sz="1600" b="1" u="sng" dirty="0"/>
              <a:t>Yapay Zeka Kışı (1987–1993</a:t>
            </a:r>
            <a:r>
              <a:rPr lang="tr-TR" sz="1600" b="1" dirty="0"/>
              <a:t>): Yüksek maliyetler, sınırlı getiriler ve fon kesintileri</a:t>
            </a:r>
          </a:p>
          <a:p>
            <a:pPr algn="just"/>
            <a:r>
              <a:rPr lang="tr-TR" sz="1600" b="1" u="sng" dirty="0"/>
              <a:t>1993 Sonrası Canlanma (</a:t>
            </a:r>
            <a:r>
              <a:rPr lang="tr-TR" sz="1600" b="1" u="sng" dirty="0" err="1"/>
              <a:t>Revival</a:t>
            </a:r>
            <a:r>
              <a:rPr lang="tr-TR" sz="1600" b="1" dirty="0"/>
              <a:t>): Artan araştırma etkinlikleri; satranç oynayan yapay zeka sistemleri gibi kayda değer başarılar ortaya çıktı ve ilgi yeniden alevlendi (</a:t>
            </a:r>
            <a:r>
              <a:rPr lang="tr-TR" sz="1600" b="1" dirty="0" err="1"/>
              <a:t>Coderspace</a:t>
            </a:r>
            <a:r>
              <a:rPr lang="tr-TR" sz="1600" b="1" dirty="0"/>
              <a:t>, 2024).</a:t>
            </a:r>
          </a:p>
        </p:txBody>
      </p:sp>
    </p:spTree>
    <p:extLst>
      <p:ext uri="{BB962C8B-B14F-4D97-AF65-F5344CB8AC3E}">
        <p14:creationId xmlns:p14="http://schemas.microsoft.com/office/powerpoint/2010/main" val="37294277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4D31CF-9EF8-85EA-B453-C78C040230DD}"/>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7C60B316-104A-67EB-AEFA-F473E3741CB5}"/>
              </a:ext>
            </a:extLst>
          </p:cNvPr>
          <p:cNvSpPr>
            <a:spLocks noGrp="1"/>
          </p:cNvSpPr>
          <p:nvPr>
            <p:ph type="title"/>
          </p:nvPr>
        </p:nvSpPr>
        <p:spPr>
          <a:xfrm>
            <a:off x="899585" y="195571"/>
            <a:ext cx="8947421" cy="414030"/>
          </a:xfrm>
        </p:spPr>
        <p:txBody>
          <a:bodyPr>
            <a:normAutofit fontScale="90000"/>
          </a:bodyPr>
          <a:lstStyle/>
          <a:p>
            <a:pPr algn="ctr"/>
            <a:r>
              <a:rPr lang="tr-TR" sz="2400" b="1" dirty="0">
                <a:solidFill>
                  <a:schemeClr val="tx1"/>
                </a:solidFill>
              </a:rPr>
              <a:t>Yapay Zeka (AI, </a:t>
            </a:r>
            <a:r>
              <a:rPr lang="tr-TR" sz="2400" b="1" dirty="0" err="1">
                <a:solidFill>
                  <a:schemeClr val="tx1"/>
                </a:solidFill>
              </a:rPr>
              <a:t>Artificial</a:t>
            </a:r>
            <a:r>
              <a:rPr lang="tr-TR" sz="2400" b="1" dirty="0">
                <a:solidFill>
                  <a:schemeClr val="tx1"/>
                </a:solidFill>
              </a:rPr>
              <a:t> </a:t>
            </a:r>
            <a:r>
              <a:rPr lang="tr-TR" sz="2400" b="1" dirty="0" err="1">
                <a:solidFill>
                  <a:schemeClr val="tx1"/>
                </a:solidFill>
              </a:rPr>
              <a:t>Intelligence</a:t>
            </a:r>
            <a:r>
              <a:rPr lang="tr-TR" sz="2400" b="1" dirty="0">
                <a:solidFill>
                  <a:schemeClr val="tx1"/>
                </a:solidFill>
              </a:rPr>
              <a:t>): Tarihçe</a:t>
            </a:r>
            <a:endParaRPr lang="en-US" sz="2400" b="1" dirty="0"/>
          </a:p>
        </p:txBody>
      </p:sp>
      <p:sp>
        <p:nvSpPr>
          <p:cNvPr id="3" name="İçerik Yer Tutucusu 2">
            <a:extLst>
              <a:ext uri="{FF2B5EF4-FFF2-40B4-BE49-F238E27FC236}">
                <a16:creationId xmlns:a16="http://schemas.microsoft.com/office/drawing/2014/main" id="{DEEFA0C1-3E81-EB3E-A2BF-9924C3CE8E46}"/>
              </a:ext>
            </a:extLst>
          </p:cNvPr>
          <p:cNvSpPr>
            <a:spLocks noGrp="1"/>
          </p:cNvSpPr>
          <p:nvPr>
            <p:ph idx="1"/>
          </p:nvPr>
        </p:nvSpPr>
        <p:spPr>
          <a:xfrm>
            <a:off x="1086465" y="749706"/>
            <a:ext cx="9458632" cy="1885339"/>
          </a:xfrm>
        </p:spPr>
        <p:txBody>
          <a:bodyPr>
            <a:noAutofit/>
          </a:bodyPr>
          <a:lstStyle/>
          <a:p>
            <a:pPr algn="just"/>
            <a:r>
              <a:rPr lang="tr-TR" sz="1600" b="1" u="sng" dirty="0"/>
              <a:t>Modern Gelişmeler ve Güncel Eğilimler (2010'lar-Günümüz</a:t>
            </a:r>
            <a:r>
              <a:rPr lang="tr-TR" sz="1600" b="1" dirty="0"/>
              <a:t>): </a:t>
            </a:r>
          </a:p>
          <a:p>
            <a:pPr lvl="1" algn="just">
              <a:buFont typeface="Wingdings" panose="05000000000000000000" pitchFamily="2" charset="2"/>
              <a:buChar char="v"/>
            </a:pPr>
            <a:r>
              <a:rPr lang="tr-TR" sz="1400" b="1" dirty="0"/>
              <a:t>Yapay zekâ, sağlık, finans ve eğitim de dahil olmak üzere birçok sektörün ayrılmaz bir parçasıdır. </a:t>
            </a:r>
          </a:p>
          <a:p>
            <a:pPr lvl="1" algn="just">
              <a:buFont typeface="Wingdings" panose="05000000000000000000" pitchFamily="2" charset="2"/>
              <a:buChar char="v"/>
            </a:pPr>
            <a:r>
              <a:rPr lang="tr-TR" sz="1400" b="1" u="sng" dirty="0"/>
              <a:t>Önemli başarılar</a:t>
            </a:r>
            <a:r>
              <a:rPr lang="tr-TR" sz="1400" b="1" dirty="0"/>
              <a:t>: Yapay zekâ sistemleri, oyunlarda, doğal dil işlemede ve otonom sistemlerde insanları geride bırakmaktadır.</a:t>
            </a:r>
          </a:p>
          <a:p>
            <a:pPr lvl="1" algn="just">
              <a:buFont typeface="Wingdings" panose="05000000000000000000" pitchFamily="2" charset="2"/>
              <a:buChar char="v"/>
            </a:pPr>
            <a:r>
              <a:rPr lang="tr-TR" sz="1400" b="1" u="sng" dirty="0"/>
              <a:t>Kütüphaneler</a:t>
            </a:r>
            <a:r>
              <a:rPr lang="tr-TR" sz="1400" b="1" dirty="0"/>
              <a:t> ve eğitim kurumları, hizmetleri ve kullanıcı etkileşimini iyileştirmek için giderek daha fazla yapay zekâ kullanmaktadır (</a:t>
            </a:r>
            <a:r>
              <a:rPr lang="tr-TR" sz="1400" b="1" dirty="0" err="1"/>
              <a:t>Coderspace</a:t>
            </a:r>
            <a:r>
              <a:rPr lang="tr-TR" sz="1400" b="1" dirty="0"/>
              <a:t>, 2024).</a:t>
            </a:r>
          </a:p>
        </p:txBody>
      </p:sp>
      <p:pic>
        <p:nvPicPr>
          <p:cNvPr id="4" name="Resim 3">
            <a:extLst>
              <a:ext uri="{FF2B5EF4-FFF2-40B4-BE49-F238E27FC236}">
                <a16:creationId xmlns:a16="http://schemas.microsoft.com/office/drawing/2014/main" id="{B60512FE-986F-6C48-3A34-70A4FF7AA47C}"/>
              </a:ext>
            </a:extLst>
          </p:cNvPr>
          <p:cNvPicPr>
            <a:picLocks noChangeAspect="1"/>
          </p:cNvPicPr>
          <p:nvPr/>
        </p:nvPicPr>
        <p:blipFill>
          <a:blip r:embed="rId2"/>
          <a:stretch>
            <a:fillRect/>
          </a:stretch>
        </p:blipFill>
        <p:spPr>
          <a:xfrm>
            <a:off x="2451458" y="2781532"/>
            <a:ext cx="5991225" cy="2882848"/>
          </a:xfrm>
          <a:prstGeom prst="rect">
            <a:avLst/>
          </a:prstGeom>
        </p:spPr>
      </p:pic>
      <p:sp>
        <p:nvSpPr>
          <p:cNvPr id="6" name="Metin kutusu 5">
            <a:extLst>
              <a:ext uri="{FF2B5EF4-FFF2-40B4-BE49-F238E27FC236}">
                <a16:creationId xmlns:a16="http://schemas.microsoft.com/office/drawing/2014/main" id="{19047870-9B6A-D632-710F-1C5639BAD00D}"/>
              </a:ext>
            </a:extLst>
          </p:cNvPr>
          <p:cNvSpPr txBox="1"/>
          <p:nvPr/>
        </p:nvSpPr>
        <p:spPr>
          <a:xfrm>
            <a:off x="4006645" y="5874463"/>
            <a:ext cx="2998839" cy="276999"/>
          </a:xfrm>
          <a:prstGeom prst="rect">
            <a:avLst/>
          </a:prstGeom>
          <a:noFill/>
        </p:spPr>
        <p:txBody>
          <a:bodyPr wrap="square">
            <a:spAutoFit/>
          </a:bodyPr>
          <a:lstStyle/>
          <a:p>
            <a:r>
              <a:rPr lang="tr-TR" sz="1200" b="1" dirty="0"/>
              <a:t>Yapay Zeka Nedir? (</a:t>
            </a:r>
            <a:r>
              <a:rPr lang="tr-TR" sz="1200" b="1" dirty="0" err="1"/>
              <a:t>Coderspace</a:t>
            </a:r>
            <a:r>
              <a:rPr lang="tr-TR" sz="1200" b="1" dirty="0"/>
              <a:t>, 2024).</a:t>
            </a:r>
          </a:p>
        </p:txBody>
      </p:sp>
    </p:spTree>
    <p:extLst>
      <p:ext uri="{BB962C8B-B14F-4D97-AF65-F5344CB8AC3E}">
        <p14:creationId xmlns:p14="http://schemas.microsoft.com/office/powerpoint/2010/main" val="22930815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554A92-9A83-24B1-3746-0B4EEFCC9993}"/>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1BFDE36C-8F4B-6930-3766-FD4E8B9C274D}"/>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YAPAY ZEKANIN KÜTÜPHANELERDE KULLANIMI</a:t>
            </a:r>
          </a:p>
        </p:txBody>
      </p:sp>
      <p:sp>
        <p:nvSpPr>
          <p:cNvPr id="3" name="İçerik Yer Tutucusu 2">
            <a:extLst>
              <a:ext uri="{FF2B5EF4-FFF2-40B4-BE49-F238E27FC236}">
                <a16:creationId xmlns:a16="http://schemas.microsoft.com/office/drawing/2014/main" id="{7C797F33-DA72-F987-BC4B-09A1DA6E27EA}"/>
              </a:ext>
            </a:extLst>
          </p:cNvPr>
          <p:cNvSpPr>
            <a:spLocks noGrp="1"/>
          </p:cNvSpPr>
          <p:nvPr>
            <p:ph idx="1"/>
          </p:nvPr>
        </p:nvSpPr>
        <p:spPr>
          <a:xfrm>
            <a:off x="954209" y="700004"/>
            <a:ext cx="9438005" cy="5631969"/>
          </a:xfrm>
        </p:spPr>
        <p:txBody>
          <a:bodyPr>
            <a:noAutofit/>
          </a:bodyPr>
          <a:lstStyle/>
          <a:p>
            <a:pPr marL="0" indent="0" algn="just">
              <a:buNone/>
            </a:pPr>
            <a:r>
              <a:rPr lang="tr-TR" sz="1500" b="1" dirty="0"/>
              <a:t>Yapay zekâ (YZ), kütüphanelerde veri analizi, otomatik üst verilerin oluşturulması, otomatik kataloglama, dil çevirisi, kitap sayımı, kullanıcı hizmetleri, referans desteği, dijitalleştirme ve tanıtım gibi pek çok hizmette kullanılır. Sanal asistanlar ve yapay zekâ teknolojileri, dijital dönüşüm sürecine uyum sağlamayı kolaylaştırmıştır. Makine öğrenmesi sayesinde, bilgi keşfi ve dijital hizmetlerin etkinliği artmaktadır. (</a:t>
            </a:r>
            <a:r>
              <a:rPr lang="de-DE" sz="1500" b="1" dirty="0"/>
              <a:t>Ergün, 2023, s</a:t>
            </a:r>
            <a:r>
              <a:rPr lang="tr-TR" sz="1500" b="1" dirty="0"/>
              <a:t>s</a:t>
            </a:r>
            <a:r>
              <a:rPr lang="de-DE" sz="1500" b="1" dirty="0"/>
              <a:t>. 199, 204). </a:t>
            </a:r>
            <a:endParaRPr lang="tr-TR" sz="1500" b="1" dirty="0"/>
          </a:p>
          <a:p>
            <a:pPr marL="0" indent="0" algn="just">
              <a:buNone/>
            </a:pPr>
            <a:r>
              <a:rPr lang="tr-TR" sz="1500" b="1" dirty="0"/>
              <a:t>YZ başlangıçta bilgi, belge tarama ve sınıflandırma gibi rutin görevlerde kullanılsa da, gelişen algoritmalarla karar ve eylem alanlarında da uygulanmaktadır (Efe, 2022, s. 92).</a:t>
            </a:r>
          </a:p>
          <a:p>
            <a:pPr marL="0" indent="0" algn="just">
              <a:buNone/>
            </a:pPr>
            <a:r>
              <a:rPr lang="tr-TR" sz="1500" b="1" u="sng" dirty="0"/>
              <a:t>Genel olarak, yapay zekâya ilişkin kütüphane uygulamaları </a:t>
            </a:r>
            <a:r>
              <a:rPr lang="tr-TR" sz="1500" b="1" dirty="0"/>
              <a:t>(Chen, 2017, s. 271-275; </a:t>
            </a:r>
            <a:r>
              <a:rPr lang="tr-TR" sz="1500" b="1" dirty="0" err="1"/>
              <a:t>Omame</a:t>
            </a:r>
            <a:r>
              <a:rPr lang="tr-TR" sz="1500" b="1" dirty="0"/>
              <a:t> ve Alex-</a:t>
            </a:r>
            <a:r>
              <a:rPr lang="tr-TR" sz="1500" b="1" dirty="0" err="1"/>
              <a:t>Nmecha</a:t>
            </a:r>
            <a:r>
              <a:rPr lang="tr-TR" sz="1500" b="1" dirty="0"/>
              <a:t>, 2020, s. 122-123; Öztürk ve Özel, 2021, s. 358-363; </a:t>
            </a:r>
            <a:r>
              <a:rPr lang="tr-TR" sz="1500" b="1" dirty="0" err="1"/>
              <a:t>Sridevi</a:t>
            </a:r>
            <a:r>
              <a:rPr lang="tr-TR" sz="1500" b="1" dirty="0"/>
              <a:t> ve </a:t>
            </a:r>
            <a:r>
              <a:rPr lang="tr-TR" sz="1500" b="1" dirty="0" err="1"/>
              <a:t>Shanmugam</a:t>
            </a:r>
            <a:r>
              <a:rPr lang="tr-TR" sz="1500" b="1" dirty="0"/>
              <a:t>, 2017, s. 61-62; </a:t>
            </a:r>
            <a:r>
              <a:rPr lang="tr-TR" sz="1500" b="1" dirty="0" err="1"/>
              <a:t>akt</a:t>
            </a:r>
            <a:r>
              <a:rPr lang="tr-TR" sz="1500" b="1" dirty="0"/>
              <a:t>. Demir, 2024, s. 282) (bunlarla sınırlı olmamak üzere):</a:t>
            </a:r>
          </a:p>
          <a:p>
            <a:pPr lvl="1" algn="just"/>
            <a:r>
              <a:rPr lang="tr-TR" sz="1300" b="1" dirty="0"/>
              <a:t>Akıllı ajanlar (</a:t>
            </a:r>
            <a:r>
              <a:rPr lang="tr-TR" sz="1300" b="1" dirty="0" err="1"/>
              <a:t>intelligent</a:t>
            </a:r>
            <a:r>
              <a:rPr lang="tr-TR" sz="1300" b="1" dirty="0"/>
              <a:t> </a:t>
            </a:r>
            <a:r>
              <a:rPr lang="tr-TR" sz="1300" b="1" dirty="0" err="1"/>
              <a:t>agents</a:t>
            </a:r>
            <a:r>
              <a:rPr lang="tr-TR" sz="1300" b="1" dirty="0"/>
              <a:t>) </a:t>
            </a:r>
          </a:p>
          <a:p>
            <a:pPr lvl="1" algn="just"/>
            <a:r>
              <a:rPr lang="tr-TR" sz="1300" b="1" dirty="0"/>
              <a:t>Makine öğrenimi (</a:t>
            </a:r>
            <a:r>
              <a:rPr lang="tr-TR" sz="1300" b="1" dirty="0" err="1"/>
              <a:t>machine</a:t>
            </a:r>
            <a:r>
              <a:rPr lang="tr-TR" sz="1300" b="1" dirty="0"/>
              <a:t> </a:t>
            </a:r>
            <a:r>
              <a:rPr lang="tr-TR" sz="1300" b="1" dirty="0" err="1"/>
              <a:t>learning</a:t>
            </a:r>
            <a:r>
              <a:rPr lang="tr-TR" sz="1300" b="1" dirty="0"/>
              <a:t>) </a:t>
            </a:r>
          </a:p>
          <a:p>
            <a:pPr lvl="1" algn="just"/>
            <a:r>
              <a:rPr lang="tr-TR" sz="1300" b="1" dirty="0"/>
              <a:t>Doğal dil ve konuşma işleme (</a:t>
            </a:r>
            <a:r>
              <a:rPr lang="tr-TR" sz="1300" b="1" dirty="0" err="1"/>
              <a:t>natural</a:t>
            </a:r>
            <a:r>
              <a:rPr lang="tr-TR" sz="1300" b="1" dirty="0"/>
              <a:t> </a:t>
            </a:r>
            <a:r>
              <a:rPr lang="tr-TR" sz="1300" b="1" dirty="0" err="1"/>
              <a:t>language</a:t>
            </a:r>
            <a:r>
              <a:rPr lang="tr-TR" sz="1300" b="1" dirty="0"/>
              <a:t> </a:t>
            </a:r>
            <a:r>
              <a:rPr lang="tr-TR" sz="1300" b="1" dirty="0" err="1"/>
              <a:t>and</a:t>
            </a:r>
            <a:r>
              <a:rPr lang="tr-TR" sz="1300" b="1" dirty="0"/>
              <a:t> </a:t>
            </a:r>
            <a:r>
              <a:rPr lang="tr-TR" sz="1300" b="1" dirty="0" err="1"/>
              <a:t>speech</a:t>
            </a:r>
            <a:r>
              <a:rPr lang="tr-TR" sz="1300" b="1" dirty="0"/>
              <a:t> </a:t>
            </a:r>
            <a:r>
              <a:rPr lang="tr-TR" sz="1300" b="1" dirty="0" err="1"/>
              <a:t>processing</a:t>
            </a:r>
            <a:r>
              <a:rPr lang="tr-TR" sz="1300" b="1" dirty="0"/>
              <a:t>) </a:t>
            </a:r>
          </a:p>
          <a:p>
            <a:pPr lvl="1" algn="just"/>
            <a:r>
              <a:rPr lang="tr-TR" sz="1300" b="1" dirty="0"/>
              <a:t>Sinyal ve görüntü işleme (</a:t>
            </a:r>
            <a:r>
              <a:rPr lang="tr-TR" sz="1300" b="1" dirty="0" err="1"/>
              <a:t>signal</a:t>
            </a:r>
            <a:r>
              <a:rPr lang="tr-TR" sz="1300" b="1" dirty="0"/>
              <a:t> </a:t>
            </a:r>
            <a:r>
              <a:rPr lang="tr-TR" sz="1300" b="1" dirty="0" err="1"/>
              <a:t>and</a:t>
            </a:r>
            <a:r>
              <a:rPr lang="tr-TR" sz="1300" b="1" dirty="0"/>
              <a:t> </a:t>
            </a:r>
            <a:r>
              <a:rPr lang="tr-TR" sz="1300" b="1" dirty="0" err="1"/>
              <a:t>image</a:t>
            </a:r>
            <a:r>
              <a:rPr lang="tr-TR" sz="1300" b="1" dirty="0"/>
              <a:t> </a:t>
            </a:r>
            <a:r>
              <a:rPr lang="tr-TR" sz="1300" b="1" dirty="0" err="1"/>
              <a:t>processing</a:t>
            </a:r>
            <a:r>
              <a:rPr lang="tr-TR" sz="1300" b="1" dirty="0"/>
              <a:t>) </a:t>
            </a:r>
          </a:p>
          <a:p>
            <a:pPr lvl="1" algn="just"/>
            <a:r>
              <a:rPr lang="tr-TR" sz="1300" b="1" dirty="0"/>
              <a:t>Uzman sistemler (</a:t>
            </a:r>
            <a:r>
              <a:rPr lang="tr-TR" sz="1300" b="1" dirty="0" err="1"/>
              <a:t>expert</a:t>
            </a:r>
            <a:r>
              <a:rPr lang="tr-TR" sz="1300" b="1" dirty="0"/>
              <a:t> </a:t>
            </a:r>
            <a:r>
              <a:rPr lang="tr-TR" sz="1300" b="1" dirty="0" err="1"/>
              <a:t>systems</a:t>
            </a:r>
            <a:r>
              <a:rPr lang="tr-TR" sz="1300" b="1" dirty="0"/>
              <a:t>) </a:t>
            </a:r>
          </a:p>
          <a:p>
            <a:pPr lvl="1" algn="just"/>
            <a:r>
              <a:rPr lang="tr-TR" sz="1300" b="1" dirty="0"/>
              <a:t>Robotik (</a:t>
            </a:r>
            <a:r>
              <a:rPr lang="tr-TR" sz="1300" b="1" dirty="0" err="1"/>
              <a:t>robotics</a:t>
            </a:r>
            <a:r>
              <a:rPr lang="tr-TR" sz="1300" b="1" dirty="0"/>
              <a:t>) </a:t>
            </a:r>
          </a:p>
          <a:p>
            <a:pPr lvl="1" algn="just"/>
            <a:r>
              <a:rPr lang="tr-TR" sz="1300" b="1" dirty="0"/>
              <a:t>Büyük veri (</a:t>
            </a:r>
            <a:r>
              <a:rPr lang="tr-TR" sz="1300" b="1" dirty="0" err="1"/>
              <a:t>big</a:t>
            </a:r>
            <a:r>
              <a:rPr lang="tr-TR" sz="1300" b="1" dirty="0"/>
              <a:t> data) ve </a:t>
            </a:r>
          </a:p>
          <a:p>
            <a:pPr lvl="1" algn="just"/>
            <a:r>
              <a:rPr lang="tr-TR" sz="1300" b="1" dirty="0"/>
              <a:t>Örüntü tanıma (</a:t>
            </a:r>
            <a:r>
              <a:rPr lang="tr-TR" sz="1300" b="1" dirty="0" err="1"/>
              <a:t>pattern</a:t>
            </a:r>
            <a:r>
              <a:rPr lang="tr-TR" sz="1300" b="1" dirty="0"/>
              <a:t> </a:t>
            </a:r>
            <a:r>
              <a:rPr lang="tr-TR" sz="1300" b="1" dirty="0" err="1"/>
              <a:t>recognition</a:t>
            </a:r>
            <a:r>
              <a:rPr lang="tr-TR" sz="1300" b="1" dirty="0"/>
              <a:t>)</a:t>
            </a:r>
          </a:p>
        </p:txBody>
      </p:sp>
    </p:spTree>
    <p:extLst>
      <p:ext uri="{BB962C8B-B14F-4D97-AF65-F5344CB8AC3E}">
        <p14:creationId xmlns:p14="http://schemas.microsoft.com/office/powerpoint/2010/main" val="2505531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3F0968-201C-0380-4F32-6C895914B316}"/>
            </a:ext>
          </a:extLst>
        </p:cNvPr>
        <p:cNvGrpSpPr/>
        <p:nvPr/>
      </p:nvGrpSpPr>
      <p:grpSpPr>
        <a:xfrm>
          <a:off x="0" y="0"/>
          <a:ext cx="0" cy="0"/>
          <a:chOff x="0" y="0"/>
          <a:chExt cx="0" cy="0"/>
        </a:xfrm>
      </p:grpSpPr>
      <p:sp>
        <p:nvSpPr>
          <p:cNvPr id="2" name="Unvan 1">
            <a:extLst>
              <a:ext uri="{FF2B5EF4-FFF2-40B4-BE49-F238E27FC236}">
                <a16:creationId xmlns:a16="http://schemas.microsoft.com/office/drawing/2014/main" id="{554BD2EF-4025-D534-8C38-FE7C8B2EA395}"/>
              </a:ext>
            </a:extLst>
          </p:cNvPr>
          <p:cNvSpPr>
            <a:spLocks noGrp="1"/>
          </p:cNvSpPr>
          <p:nvPr>
            <p:ph type="title"/>
          </p:nvPr>
        </p:nvSpPr>
        <p:spPr>
          <a:xfrm>
            <a:off x="1204453" y="142031"/>
            <a:ext cx="8672052" cy="383995"/>
          </a:xfrm>
        </p:spPr>
        <p:txBody>
          <a:bodyPr>
            <a:noAutofit/>
          </a:bodyPr>
          <a:lstStyle/>
          <a:p>
            <a:pPr algn="ctr"/>
            <a:r>
              <a:rPr lang="tr-TR" sz="2000" b="1" dirty="0">
                <a:solidFill>
                  <a:schemeClr val="tx1"/>
                </a:solidFill>
              </a:rPr>
              <a:t>Bilgi Erişim Sistemleri</a:t>
            </a:r>
          </a:p>
        </p:txBody>
      </p:sp>
      <p:sp>
        <p:nvSpPr>
          <p:cNvPr id="3" name="İçerik Yer Tutucusu 2">
            <a:extLst>
              <a:ext uri="{FF2B5EF4-FFF2-40B4-BE49-F238E27FC236}">
                <a16:creationId xmlns:a16="http://schemas.microsoft.com/office/drawing/2014/main" id="{566300C7-C287-CEE1-256A-8280E59ECBB2}"/>
              </a:ext>
            </a:extLst>
          </p:cNvPr>
          <p:cNvSpPr>
            <a:spLocks noGrp="1"/>
          </p:cNvSpPr>
          <p:nvPr>
            <p:ph idx="1"/>
          </p:nvPr>
        </p:nvSpPr>
        <p:spPr>
          <a:xfrm>
            <a:off x="954209" y="700004"/>
            <a:ext cx="9438005" cy="5631969"/>
          </a:xfrm>
        </p:spPr>
        <p:txBody>
          <a:bodyPr>
            <a:noAutofit/>
          </a:bodyPr>
          <a:lstStyle/>
          <a:p>
            <a:pPr algn="just"/>
            <a:r>
              <a:rPr lang="tr-TR" sz="1400" b="1" u="sng" dirty="0"/>
              <a:t>Bilgi erişim terimi</a:t>
            </a:r>
            <a:r>
              <a:rPr lang="tr-TR" sz="1400" b="1" dirty="0"/>
              <a:t>: 1952'de ortaya çıkıp 1961'den sonra popülerlik kazandı.</a:t>
            </a:r>
          </a:p>
          <a:p>
            <a:pPr algn="just"/>
            <a:r>
              <a:rPr lang="tr-TR" sz="1400" b="1" u="sng" dirty="0"/>
              <a:t>Kütüphanelerde kullanım amacı</a:t>
            </a:r>
            <a:r>
              <a:rPr lang="tr-TR" sz="1400" b="1" dirty="0"/>
              <a:t>: Bilgilerin kataloglanması ve </a:t>
            </a:r>
            <a:r>
              <a:rPr lang="tr-TR" sz="1400" b="1" dirty="0" err="1"/>
              <a:t>dizinlenmesiyle</a:t>
            </a:r>
            <a:r>
              <a:rPr lang="tr-TR" sz="1400" b="1" dirty="0"/>
              <a:t> kullanıcıların gereksinim duyduğu bilgilere kolayca ulaşması</a:t>
            </a:r>
          </a:p>
          <a:p>
            <a:pPr algn="just"/>
            <a:r>
              <a:rPr lang="tr-TR" sz="1400" b="1" u="sng" dirty="0"/>
              <a:t>Temel hedef</a:t>
            </a:r>
            <a:r>
              <a:rPr lang="tr-TR" sz="1400" b="1" dirty="0"/>
              <a:t>: Doğru bilgiyi uygun kullanıcıya sunmak</a:t>
            </a:r>
          </a:p>
          <a:p>
            <a:pPr algn="just"/>
            <a:r>
              <a:rPr lang="tr-TR" sz="1400" b="1" dirty="0"/>
              <a:t>Bu sistemler, kataloglama, arama ve içerik düzenlemede öne çıkar (</a:t>
            </a:r>
            <a:r>
              <a:rPr lang="tr-TR" sz="1400" b="1" dirty="0" err="1"/>
              <a:t>Sparck</a:t>
            </a:r>
            <a:r>
              <a:rPr lang="tr-TR" sz="1400" b="1" dirty="0"/>
              <a:t> ve </a:t>
            </a:r>
            <a:r>
              <a:rPr lang="tr-TR" sz="1400" b="1" dirty="0" err="1"/>
              <a:t>Willet</a:t>
            </a:r>
            <a:r>
              <a:rPr lang="tr-TR" sz="1400" b="1" dirty="0"/>
              <a:t>, 1997; </a:t>
            </a:r>
            <a:r>
              <a:rPr lang="tr-TR" sz="1400" b="1" dirty="0" err="1"/>
              <a:t>Onwuchekwa</a:t>
            </a:r>
            <a:r>
              <a:rPr lang="tr-TR" sz="1400" b="1" dirty="0"/>
              <a:t> ve </a:t>
            </a:r>
            <a:r>
              <a:rPr lang="tr-TR" sz="1400" b="1" dirty="0" err="1"/>
              <a:t>Jegede</a:t>
            </a:r>
            <a:r>
              <a:rPr lang="tr-TR" sz="1400" b="1" dirty="0"/>
              <a:t>, 2011, s. 109).</a:t>
            </a:r>
          </a:p>
          <a:p>
            <a:pPr algn="just"/>
            <a:r>
              <a:rPr lang="tr-TR" sz="1400" b="1" u="sng" dirty="0"/>
              <a:t>Geleneksel ve Akıllı Bilgi Erişimi</a:t>
            </a:r>
          </a:p>
          <a:p>
            <a:pPr lvl="1" algn="just">
              <a:buFont typeface="Wingdings" panose="05000000000000000000" pitchFamily="2" charset="2"/>
              <a:buChar char="v"/>
            </a:pPr>
            <a:r>
              <a:rPr lang="tr-TR" sz="1200" b="1" dirty="0"/>
              <a:t>Geleneksel bilgi erişim modelleri, semantiği/anlamsallığı (sözcüklerin anlamı, arama bağlamı vb.) dikkate almaz.</a:t>
            </a:r>
          </a:p>
          <a:p>
            <a:pPr lvl="1" algn="just">
              <a:buFont typeface="Wingdings" panose="05000000000000000000" pitchFamily="2" charset="2"/>
              <a:buChar char="v"/>
            </a:pPr>
            <a:r>
              <a:rPr lang="tr-TR" sz="1200" b="1" dirty="0"/>
              <a:t>Anahtar sözcük (</a:t>
            </a:r>
            <a:r>
              <a:rPr lang="tr-TR" sz="1200" b="1" dirty="0" err="1"/>
              <a:t>keyword</a:t>
            </a:r>
            <a:r>
              <a:rPr lang="tr-TR" sz="1200" b="1" dirty="0"/>
              <a:t>) ve içerik (</a:t>
            </a:r>
            <a:r>
              <a:rPr lang="tr-TR" sz="1200" b="1" dirty="0" err="1"/>
              <a:t>content</a:t>
            </a:r>
            <a:r>
              <a:rPr lang="tr-TR" sz="1200" b="1" dirty="0"/>
              <a:t>) aramasına dayanan arama düzenekleri, bilgi erişim gereksinimlerini karşılayamaz; tercihlere veya ilgi alanlarına göre özel arama sonuçlarını sağlayamaz. </a:t>
            </a:r>
          </a:p>
          <a:p>
            <a:pPr lvl="1" algn="just">
              <a:buFont typeface="Wingdings" panose="05000000000000000000" pitchFamily="2" charset="2"/>
              <a:buChar char="v"/>
            </a:pPr>
            <a:r>
              <a:rPr lang="tr-TR" sz="1200" b="1" dirty="0"/>
              <a:t>Google, Bing, Yahoo, </a:t>
            </a:r>
            <a:r>
              <a:rPr lang="tr-TR" sz="1200" b="1" dirty="0" err="1"/>
              <a:t>Mywebsearch</a:t>
            </a:r>
            <a:r>
              <a:rPr lang="tr-TR" sz="1200" b="1" dirty="0"/>
              <a:t> ve </a:t>
            </a:r>
            <a:r>
              <a:rPr lang="tr-TR" sz="1200" b="1" dirty="0" err="1"/>
              <a:t>GoodSearch</a:t>
            </a:r>
            <a:r>
              <a:rPr lang="tr-TR" sz="1200" b="1" dirty="0"/>
              <a:t> vb. arama motorları ve pek çok aracın, anahtar sözcük araması temelinde çalışması, kullanıcıların anahtar sözcüklerle arama yaptığında eş anlamlıları ve çok anlamlıları ayırt etme sorununu ortaya çıkarır.</a:t>
            </a:r>
          </a:p>
          <a:p>
            <a:pPr lvl="1" algn="just">
              <a:buFont typeface="Wingdings" panose="05000000000000000000" pitchFamily="2" charset="2"/>
              <a:buChar char="v"/>
            </a:pPr>
            <a:r>
              <a:rPr lang="tr-TR" sz="1200" b="1" dirty="0"/>
              <a:t>Anlamsal (</a:t>
            </a:r>
            <a:r>
              <a:rPr lang="tr-TR" sz="1200" b="1" dirty="0" err="1"/>
              <a:t>semantic</a:t>
            </a:r>
            <a:r>
              <a:rPr lang="tr-TR" sz="1200" b="1" dirty="0"/>
              <a:t>) web araştırmaları, sadece sözcük hesaplamasından anlamsal olarak geliştirilmiş bilgi arama ve erişimine geçiş için bir fırsat sağlamıştır (</a:t>
            </a:r>
            <a:r>
              <a:rPr lang="tr-TR" sz="1200" b="1" dirty="0" err="1"/>
              <a:t>Wei</a:t>
            </a:r>
            <a:r>
              <a:rPr lang="tr-TR" sz="1200" b="1" dirty="0"/>
              <a:t>, </a:t>
            </a:r>
            <a:r>
              <a:rPr lang="tr-TR" sz="1200" b="1" dirty="0" err="1"/>
              <a:t>Barnaghi</a:t>
            </a:r>
            <a:r>
              <a:rPr lang="tr-TR" sz="1200" b="1" dirty="0"/>
              <a:t> ve </a:t>
            </a:r>
            <a:r>
              <a:rPr lang="tr-TR" sz="1200" b="1" dirty="0" err="1"/>
              <a:t>Bargiela</a:t>
            </a:r>
            <a:r>
              <a:rPr lang="tr-TR" sz="1200" b="1" dirty="0"/>
              <a:t>, 2007; </a:t>
            </a:r>
            <a:r>
              <a:rPr lang="tr-TR" sz="1200" b="1" dirty="0" err="1"/>
              <a:t>Sharma</a:t>
            </a:r>
            <a:r>
              <a:rPr lang="tr-TR" sz="1200" b="1" dirty="0"/>
              <a:t>, 2013, s. 64). </a:t>
            </a:r>
          </a:p>
          <a:p>
            <a:pPr algn="just"/>
            <a:r>
              <a:rPr lang="tr-TR" sz="1400" b="1" u="sng" dirty="0"/>
              <a:t>Dezavantaj</a:t>
            </a:r>
            <a:r>
              <a:rPr lang="tr-TR" sz="1400" b="1" dirty="0"/>
              <a:t>: Düşük hassasiyet (</a:t>
            </a:r>
            <a:r>
              <a:rPr lang="tr-TR" sz="1400" b="1" dirty="0" err="1"/>
              <a:t>precision</a:t>
            </a:r>
            <a:r>
              <a:rPr lang="tr-TR" sz="1400" b="1" dirty="0"/>
              <a:t>) ve geri çağırma (</a:t>
            </a:r>
            <a:r>
              <a:rPr lang="tr-TR" sz="1400" b="1" dirty="0" err="1"/>
              <a:t>recall</a:t>
            </a:r>
            <a:r>
              <a:rPr lang="tr-TR" sz="1400" b="1" dirty="0"/>
              <a:t>), söz konusu mevcut araçların bir dezavantajıdır. </a:t>
            </a:r>
          </a:p>
          <a:p>
            <a:pPr algn="just"/>
            <a:r>
              <a:rPr lang="tr-TR" sz="1400" b="1" u="sng" dirty="0"/>
              <a:t>Çözüm</a:t>
            </a:r>
            <a:r>
              <a:rPr lang="tr-TR" sz="1400" b="1" dirty="0"/>
              <a:t>: Bu bağlamda anlamsal web, World </a:t>
            </a:r>
            <a:r>
              <a:rPr lang="tr-TR" sz="1400" b="1" dirty="0" err="1"/>
              <a:t>Wide</a:t>
            </a:r>
            <a:r>
              <a:rPr lang="tr-TR" sz="1400" b="1" dirty="0"/>
              <a:t> Web'de bilgi keşfi ve düzenlenmesi konusunda çözüm sunar (</a:t>
            </a:r>
            <a:r>
              <a:rPr lang="tr-TR" sz="1400" b="1" dirty="0" err="1"/>
              <a:t>Sharma</a:t>
            </a:r>
            <a:r>
              <a:rPr lang="tr-TR" sz="1400" b="1" dirty="0"/>
              <a:t>, 2013, </a:t>
            </a:r>
            <a:r>
              <a:rPr lang="tr-TR" sz="1400" b="1" dirty="0" err="1"/>
              <a:t>ss</a:t>
            </a:r>
            <a:r>
              <a:rPr lang="tr-TR" sz="1400" b="1" dirty="0"/>
              <a:t>. 63-64). </a:t>
            </a:r>
            <a:endParaRPr lang="tr-TR" sz="1300" b="1" dirty="0"/>
          </a:p>
        </p:txBody>
      </p:sp>
    </p:spTree>
    <p:extLst>
      <p:ext uri="{BB962C8B-B14F-4D97-AF65-F5344CB8AC3E}">
        <p14:creationId xmlns:p14="http://schemas.microsoft.com/office/powerpoint/2010/main" val="2402590563"/>
      </p:ext>
    </p:extLst>
  </p:cSld>
  <p:clrMapOvr>
    <a:masterClrMapping/>
  </p:clrMapOvr>
</p:sld>
</file>

<file path=ppt/theme/theme1.xml><?xml version="1.0" encoding="utf-8"?>
<a:theme xmlns:a="http://schemas.openxmlformats.org/drawingml/2006/main" name="Yüzeyler">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docProps/app.xml><?xml version="1.0" encoding="utf-8"?>
<Properties xmlns="http://schemas.openxmlformats.org/officeDocument/2006/extended-properties" xmlns:vt="http://schemas.openxmlformats.org/officeDocument/2006/docPropsVTypes">
  <Template>Facet</Template>
  <TotalTime>9455</TotalTime>
  <Words>5982</Words>
  <Application>Microsoft Office PowerPoint</Application>
  <PresentationFormat>Geniş ekran</PresentationFormat>
  <Paragraphs>264</Paragraphs>
  <Slides>27</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27</vt:i4>
      </vt:variant>
    </vt:vector>
  </HeadingPairs>
  <TitlesOfParts>
    <vt:vector size="32" baseType="lpstr">
      <vt:lpstr>Arial</vt:lpstr>
      <vt:lpstr>Trebuchet MS</vt:lpstr>
      <vt:lpstr>Wingdings</vt:lpstr>
      <vt:lpstr>Wingdings 3</vt:lpstr>
      <vt:lpstr>Yüzeyler</vt:lpstr>
      <vt:lpstr>BİLGİ HİZMETLERİ 14. HAFTA  YAPAY ZEKA TEKNOLOJİLERİNİN KÜTÜPHANELERDE UYGULANMASI VE GELECEĞİ</vt:lpstr>
      <vt:lpstr>KAPSAM</vt:lpstr>
      <vt:lpstr>GİRİŞ</vt:lpstr>
      <vt:lpstr>Yapay Zeka (AI, Artificial Intelligence): Kavram</vt:lpstr>
      <vt:lpstr>Yapay Zeka (AI, Artificial Intelligence): Tarihçe</vt:lpstr>
      <vt:lpstr>Yapay Zeka (AI, Artificial Intelligence): Tarihçe</vt:lpstr>
      <vt:lpstr>Yapay Zeka (AI, Artificial Intelligence): Tarihçe</vt:lpstr>
      <vt:lpstr>YAPAY ZEKANIN KÜTÜPHANELERDE KULLANIMI</vt:lpstr>
      <vt:lpstr>Bilgi Erişim Sistemleri</vt:lpstr>
      <vt:lpstr>RFID ve Robotlar ile Otomasyon</vt:lpstr>
      <vt:lpstr>RFID ve YZ ilişkisi</vt:lpstr>
      <vt:lpstr>Akıllı Ajanlar (Intelligent Agents) ve Sohbet Robotları (Chatbots)</vt:lpstr>
      <vt:lpstr>Akıllı Ajanlar (Intelligent Agents) ve Sohbet Robotları (Chatbots)</vt:lpstr>
      <vt:lpstr>Makine Öğrenimi (Machine Learning)</vt:lpstr>
      <vt:lpstr>Makine Öğrenimi (Machine Learning)</vt:lpstr>
      <vt:lpstr>Makine Öğrenimi: Kütüphanelerde ve Bilgi Sistemlerinde Uygulamalar</vt:lpstr>
      <vt:lpstr>Makine Öğrenimi: Kütüphanelerde ve Bilgi Sistemlerinde Uygulamalar</vt:lpstr>
      <vt:lpstr>Büyük Veri (Big Data) ve Kütüphane</vt:lpstr>
      <vt:lpstr>Veri Madenciliği (Data Mining) ve Kütüphane</vt:lpstr>
      <vt:lpstr>Veri Madenciliği (Data Mining) ve Kütüphane Uygulama Örnekleri</vt:lpstr>
      <vt:lpstr>Robotik ve Kütüphane</vt:lpstr>
      <vt:lpstr>YZ Kütüphane Entegrasyonunda Çözülmesi Gereken Sorunlar </vt:lpstr>
      <vt:lpstr>YZ Kütüphane Entegrasyonunda Çözülmesi Gereken Sorunlar </vt:lpstr>
      <vt:lpstr>YZ Kütüphane Entegrasyonuna İlişkin Öneriler</vt:lpstr>
      <vt:lpstr>SONUÇ VE DEĞERLENDİRME</vt:lpstr>
      <vt:lpstr>Kaynakça</vt:lpstr>
      <vt:lpstr>Kaynakça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MEDYA VE İLETİŞİM:  1. HAFTA</dc:title>
  <dc:creator>GULERDEMIR</dc:creator>
  <cp:lastModifiedBy>Güler Demir</cp:lastModifiedBy>
  <cp:revision>27</cp:revision>
  <dcterms:created xsi:type="dcterms:W3CDTF">2025-07-04T07:41:44Z</dcterms:created>
  <dcterms:modified xsi:type="dcterms:W3CDTF">2025-08-19T21:26:04Z</dcterms:modified>
</cp:coreProperties>
</file>