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3" r:id="rId2"/>
  </p:sldMasterIdLst>
  <p:notesMasterIdLst>
    <p:notesMasterId r:id="rId9"/>
  </p:notesMasterIdLst>
  <p:sldIdLst>
    <p:sldId id="420" r:id="rId3"/>
    <p:sldId id="309" r:id="rId4"/>
    <p:sldId id="310" r:id="rId5"/>
    <p:sldId id="311" r:id="rId6"/>
    <p:sldId id="312" r:id="rId7"/>
    <p:sldId id="31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146"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53FDDC-F022-4BD7-BCFC-EE7B36C404EC}" type="doc">
      <dgm:prSet loTypeId="urn:microsoft.com/office/officeart/2011/layout/HexagonRadial" loCatId="cycle" qsTypeId="urn:microsoft.com/office/officeart/2005/8/quickstyle/simple5" qsCatId="simple" csTypeId="urn:microsoft.com/office/officeart/2005/8/colors/accent1_2" csCatId="accent1" phldr="1"/>
      <dgm:spPr/>
      <dgm:t>
        <a:bodyPr/>
        <a:lstStyle/>
        <a:p>
          <a:endParaRPr lang="tr-TR"/>
        </a:p>
      </dgm:t>
    </dgm:pt>
    <dgm:pt modelId="{7B522667-2D99-4CAE-91BD-24144A8C2A1F}">
      <dgm:prSet phldrT="[Metin]">
        <dgm:style>
          <a:lnRef idx="0">
            <a:schemeClr val="accent6"/>
          </a:lnRef>
          <a:fillRef idx="3">
            <a:schemeClr val="accent6"/>
          </a:fillRef>
          <a:effectRef idx="3">
            <a:schemeClr val="accent6"/>
          </a:effectRef>
          <a:fontRef idx="minor">
            <a:schemeClr val="lt1"/>
          </a:fontRef>
        </dgm:style>
      </dgm:prSet>
      <dgm:spPr/>
      <dgm:t>
        <a:bodyPr/>
        <a:lstStyle/>
        <a:p>
          <a:r>
            <a:rPr lang="tr-TR" dirty="0"/>
            <a:t>Tehlikeli Hareket</a:t>
          </a:r>
        </a:p>
      </dgm:t>
    </dgm:pt>
    <dgm:pt modelId="{FF28FF9F-62A4-4ACC-AC42-35C69FC4EB3A}" type="parTrans" cxnId="{7C204250-FAAB-4612-99B2-AC7DACE7AA0E}">
      <dgm:prSet/>
      <dgm:spPr/>
      <dgm:t>
        <a:bodyPr/>
        <a:lstStyle/>
        <a:p>
          <a:endParaRPr lang="tr-TR"/>
        </a:p>
      </dgm:t>
    </dgm:pt>
    <dgm:pt modelId="{810FB980-E9FA-4506-8D11-291F3A62FF31}" type="sibTrans" cxnId="{7C204250-FAAB-4612-99B2-AC7DACE7AA0E}">
      <dgm:prSet/>
      <dgm:spPr/>
      <dgm:t>
        <a:bodyPr/>
        <a:lstStyle/>
        <a:p>
          <a:endParaRPr lang="tr-TR"/>
        </a:p>
      </dgm:t>
    </dgm:pt>
    <dgm:pt modelId="{A307A8E6-0673-4209-8D98-20E284AD4A76}">
      <dgm:prSet phldrT="[Metin]"/>
      <dgm:spPr/>
      <dgm:t>
        <a:bodyPr/>
        <a:lstStyle/>
        <a:p>
          <a:r>
            <a:rPr lang="tr-TR" dirty="0"/>
            <a:t>Dalgınlık</a:t>
          </a:r>
        </a:p>
      </dgm:t>
    </dgm:pt>
    <dgm:pt modelId="{DCFFA76A-A240-49D2-B2A1-F5077AB3D181}" type="parTrans" cxnId="{F6D90F05-831A-418C-99EE-0894367869C3}">
      <dgm:prSet/>
      <dgm:spPr/>
      <dgm:t>
        <a:bodyPr/>
        <a:lstStyle/>
        <a:p>
          <a:endParaRPr lang="tr-TR"/>
        </a:p>
      </dgm:t>
    </dgm:pt>
    <dgm:pt modelId="{F4BA2D95-D1BB-4BE4-B7E4-9C350682D636}" type="sibTrans" cxnId="{F6D90F05-831A-418C-99EE-0894367869C3}">
      <dgm:prSet/>
      <dgm:spPr/>
      <dgm:t>
        <a:bodyPr/>
        <a:lstStyle/>
        <a:p>
          <a:endParaRPr lang="tr-TR"/>
        </a:p>
      </dgm:t>
    </dgm:pt>
    <dgm:pt modelId="{8BA85DE5-F5FE-4024-BC41-80FE2A84BE8F}">
      <dgm:prSet phldrT="[Metin]"/>
      <dgm:spPr/>
      <dgm:t>
        <a:bodyPr/>
        <a:lstStyle/>
        <a:p>
          <a:r>
            <a:rPr lang="tr-TR" dirty="0"/>
            <a:t>Aşırı Hız</a:t>
          </a:r>
        </a:p>
      </dgm:t>
    </dgm:pt>
    <dgm:pt modelId="{0EA07BCB-89F3-4B4F-803F-735F4AA5B1E0}" type="parTrans" cxnId="{94B68166-2E14-47FE-BD96-EBABA0F33F38}">
      <dgm:prSet/>
      <dgm:spPr/>
      <dgm:t>
        <a:bodyPr/>
        <a:lstStyle/>
        <a:p>
          <a:endParaRPr lang="tr-TR"/>
        </a:p>
      </dgm:t>
    </dgm:pt>
    <dgm:pt modelId="{782241EA-818F-4A77-997E-6EB6DB3B94D5}" type="sibTrans" cxnId="{94B68166-2E14-47FE-BD96-EBABA0F33F38}">
      <dgm:prSet/>
      <dgm:spPr/>
      <dgm:t>
        <a:bodyPr/>
        <a:lstStyle/>
        <a:p>
          <a:endParaRPr lang="tr-TR"/>
        </a:p>
      </dgm:t>
    </dgm:pt>
    <dgm:pt modelId="{16D3FCE2-1A1A-49DB-AC6C-2B5FC4F6289A}">
      <dgm:prSet phldrT="[Metin]"/>
      <dgm:spPr/>
      <dgm:t>
        <a:bodyPr/>
        <a:lstStyle/>
        <a:p>
          <a:r>
            <a:rPr lang="tr-TR" dirty="0"/>
            <a:t>Dikkatsizlik</a:t>
          </a:r>
        </a:p>
      </dgm:t>
    </dgm:pt>
    <dgm:pt modelId="{4DE2A7A3-DBFC-48BD-86D5-D17A0638DCCF}" type="parTrans" cxnId="{15952853-F8B1-4291-A049-61CF1CAE4448}">
      <dgm:prSet/>
      <dgm:spPr/>
      <dgm:t>
        <a:bodyPr/>
        <a:lstStyle/>
        <a:p>
          <a:endParaRPr lang="tr-TR"/>
        </a:p>
      </dgm:t>
    </dgm:pt>
    <dgm:pt modelId="{628FD9B8-8A79-4251-9FC8-01DE9C43E98E}" type="sibTrans" cxnId="{15952853-F8B1-4291-A049-61CF1CAE4448}">
      <dgm:prSet/>
      <dgm:spPr/>
      <dgm:t>
        <a:bodyPr/>
        <a:lstStyle/>
        <a:p>
          <a:endParaRPr lang="tr-TR"/>
        </a:p>
      </dgm:t>
    </dgm:pt>
    <dgm:pt modelId="{73ED6479-48A9-4F71-AD5A-B818943B6640}">
      <dgm:prSet phldrT="[Metin]"/>
      <dgm:spPr/>
      <dgm:t>
        <a:bodyPr/>
        <a:lstStyle/>
        <a:p>
          <a:r>
            <a:rPr lang="tr-TR" dirty="0"/>
            <a:t>Tehlikeli Çalışmak</a:t>
          </a:r>
        </a:p>
      </dgm:t>
    </dgm:pt>
    <dgm:pt modelId="{A8AB1E5F-2715-4FBF-A78F-44A55B8FF15A}" type="parTrans" cxnId="{EFF63D52-E93F-4719-A8F7-24759AD21691}">
      <dgm:prSet/>
      <dgm:spPr/>
      <dgm:t>
        <a:bodyPr/>
        <a:lstStyle/>
        <a:p>
          <a:endParaRPr lang="tr-TR"/>
        </a:p>
      </dgm:t>
    </dgm:pt>
    <dgm:pt modelId="{B2322902-B582-4F84-BA17-D902057779EF}" type="sibTrans" cxnId="{EFF63D52-E93F-4719-A8F7-24759AD21691}">
      <dgm:prSet/>
      <dgm:spPr/>
      <dgm:t>
        <a:bodyPr/>
        <a:lstStyle/>
        <a:p>
          <a:endParaRPr lang="tr-TR"/>
        </a:p>
      </dgm:t>
    </dgm:pt>
    <dgm:pt modelId="{293E90BB-F855-441A-8FF0-0F59C0DD5747}">
      <dgm:prSet phldrT="[Metin]"/>
      <dgm:spPr/>
      <dgm:t>
        <a:bodyPr/>
        <a:lstStyle/>
        <a:p>
          <a:r>
            <a:rPr lang="tr-TR" dirty="0"/>
            <a:t>Şakalaşma</a:t>
          </a:r>
        </a:p>
      </dgm:t>
    </dgm:pt>
    <dgm:pt modelId="{0EAF7E44-056B-4BB3-AD05-6F7D9A7CB4B0}" type="parTrans" cxnId="{DE3CD843-D8C2-4933-AD49-39AF65209F6D}">
      <dgm:prSet/>
      <dgm:spPr/>
      <dgm:t>
        <a:bodyPr/>
        <a:lstStyle/>
        <a:p>
          <a:endParaRPr lang="tr-TR"/>
        </a:p>
      </dgm:t>
    </dgm:pt>
    <dgm:pt modelId="{0473FB81-1AF1-4A4E-B4FF-807D369F7BE6}" type="sibTrans" cxnId="{DE3CD843-D8C2-4933-AD49-39AF65209F6D}">
      <dgm:prSet/>
      <dgm:spPr/>
      <dgm:t>
        <a:bodyPr/>
        <a:lstStyle/>
        <a:p>
          <a:endParaRPr lang="tr-TR"/>
        </a:p>
      </dgm:t>
    </dgm:pt>
    <dgm:pt modelId="{FA30DA8D-616A-4643-BD87-F3E60F4F124A}">
      <dgm:prSet phldrT="[Metin]"/>
      <dgm:spPr/>
      <dgm:t>
        <a:bodyPr/>
        <a:lstStyle/>
        <a:p>
          <a:r>
            <a:rPr lang="tr-TR" dirty="0"/>
            <a:t>Acele Davranış</a:t>
          </a:r>
        </a:p>
      </dgm:t>
    </dgm:pt>
    <dgm:pt modelId="{72984685-0291-401C-9EDF-A644F008B835}" type="parTrans" cxnId="{CE1C69EF-FA7A-4025-8E50-8278A129AE71}">
      <dgm:prSet/>
      <dgm:spPr/>
      <dgm:t>
        <a:bodyPr/>
        <a:lstStyle/>
        <a:p>
          <a:endParaRPr lang="tr-TR"/>
        </a:p>
      </dgm:t>
    </dgm:pt>
    <dgm:pt modelId="{F3B90238-C6CC-4FEE-ACEF-3BC3F10F0C4D}" type="sibTrans" cxnId="{CE1C69EF-FA7A-4025-8E50-8278A129AE71}">
      <dgm:prSet/>
      <dgm:spPr/>
      <dgm:t>
        <a:bodyPr/>
        <a:lstStyle/>
        <a:p>
          <a:endParaRPr lang="tr-TR"/>
        </a:p>
      </dgm:t>
    </dgm:pt>
    <dgm:pt modelId="{CAD45367-07CB-4AE1-90E1-A6E59CB39559}" type="pres">
      <dgm:prSet presAssocID="{D153FDDC-F022-4BD7-BCFC-EE7B36C404EC}" presName="Name0" presStyleCnt="0">
        <dgm:presLayoutVars>
          <dgm:chMax val="1"/>
          <dgm:chPref val="1"/>
          <dgm:dir/>
          <dgm:animOne val="branch"/>
          <dgm:animLvl val="lvl"/>
        </dgm:presLayoutVars>
      </dgm:prSet>
      <dgm:spPr/>
      <dgm:t>
        <a:bodyPr/>
        <a:lstStyle/>
        <a:p>
          <a:endParaRPr lang="tr-TR"/>
        </a:p>
      </dgm:t>
    </dgm:pt>
    <dgm:pt modelId="{9F9EAB65-3215-4393-B008-22300A942328}" type="pres">
      <dgm:prSet presAssocID="{7B522667-2D99-4CAE-91BD-24144A8C2A1F}" presName="Parent" presStyleLbl="node0" presStyleIdx="0" presStyleCnt="1">
        <dgm:presLayoutVars>
          <dgm:chMax val="6"/>
          <dgm:chPref val="6"/>
        </dgm:presLayoutVars>
      </dgm:prSet>
      <dgm:spPr/>
      <dgm:t>
        <a:bodyPr/>
        <a:lstStyle/>
        <a:p>
          <a:endParaRPr lang="tr-TR"/>
        </a:p>
      </dgm:t>
    </dgm:pt>
    <dgm:pt modelId="{FBB3B20E-9137-4383-B3BF-2E7B5C970C55}" type="pres">
      <dgm:prSet presAssocID="{A307A8E6-0673-4209-8D98-20E284AD4A76}" presName="Accent1" presStyleCnt="0"/>
      <dgm:spPr/>
    </dgm:pt>
    <dgm:pt modelId="{88EA22D0-969C-47A6-8FC9-DC500D494BC5}" type="pres">
      <dgm:prSet presAssocID="{A307A8E6-0673-4209-8D98-20E284AD4A76}" presName="Accent" presStyleLbl="bgShp" presStyleIdx="0" presStyleCnt="6"/>
      <dgm:spPr/>
    </dgm:pt>
    <dgm:pt modelId="{E9CAE7D7-213D-4818-8A7D-48C2A58B6D9A}" type="pres">
      <dgm:prSet presAssocID="{A307A8E6-0673-4209-8D98-20E284AD4A76}" presName="Child1" presStyleLbl="node1" presStyleIdx="0" presStyleCnt="6">
        <dgm:presLayoutVars>
          <dgm:chMax val="0"/>
          <dgm:chPref val="0"/>
          <dgm:bulletEnabled val="1"/>
        </dgm:presLayoutVars>
      </dgm:prSet>
      <dgm:spPr/>
      <dgm:t>
        <a:bodyPr/>
        <a:lstStyle/>
        <a:p>
          <a:endParaRPr lang="tr-TR"/>
        </a:p>
      </dgm:t>
    </dgm:pt>
    <dgm:pt modelId="{034E64C9-9E32-41C0-9806-CCAF2676BEAA}" type="pres">
      <dgm:prSet presAssocID="{8BA85DE5-F5FE-4024-BC41-80FE2A84BE8F}" presName="Accent2" presStyleCnt="0"/>
      <dgm:spPr/>
    </dgm:pt>
    <dgm:pt modelId="{2059012A-3DEA-44D1-8387-D75CBDD4CBFC}" type="pres">
      <dgm:prSet presAssocID="{8BA85DE5-F5FE-4024-BC41-80FE2A84BE8F}" presName="Accent" presStyleLbl="bgShp" presStyleIdx="1" presStyleCnt="6"/>
      <dgm:spPr/>
    </dgm:pt>
    <dgm:pt modelId="{BE6CC158-BDC3-4EA9-B7ED-55262DDB1E3B}" type="pres">
      <dgm:prSet presAssocID="{8BA85DE5-F5FE-4024-BC41-80FE2A84BE8F}" presName="Child2" presStyleLbl="node1" presStyleIdx="1" presStyleCnt="6">
        <dgm:presLayoutVars>
          <dgm:chMax val="0"/>
          <dgm:chPref val="0"/>
          <dgm:bulletEnabled val="1"/>
        </dgm:presLayoutVars>
      </dgm:prSet>
      <dgm:spPr/>
      <dgm:t>
        <a:bodyPr/>
        <a:lstStyle/>
        <a:p>
          <a:endParaRPr lang="tr-TR"/>
        </a:p>
      </dgm:t>
    </dgm:pt>
    <dgm:pt modelId="{C9D06956-F4E2-4C7D-9CD3-FAC02909D57F}" type="pres">
      <dgm:prSet presAssocID="{16D3FCE2-1A1A-49DB-AC6C-2B5FC4F6289A}" presName="Accent3" presStyleCnt="0"/>
      <dgm:spPr/>
    </dgm:pt>
    <dgm:pt modelId="{64A35B46-ECA9-4548-B999-292A1C9F65F8}" type="pres">
      <dgm:prSet presAssocID="{16D3FCE2-1A1A-49DB-AC6C-2B5FC4F6289A}" presName="Accent" presStyleLbl="bgShp" presStyleIdx="2" presStyleCnt="6"/>
      <dgm:spPr/>
    </dgm:pt>
    <dgm:pt modelId="{0C7E4283-DEE8-4A1A-967B-988C91094E5C}" type="pres">
      <dgm:prSet presAssocID="{16D3FCE2-1A1A-49DB-AC6C-2B5FC4F6289A}" presName="Child3" presStyleLbl="node1" presStyleIdx="2" presStyleCnt="6">
        <dgm:presLayoutVars>
          <dgm:chMax val="0"/>
          <dgm:chPref val="0"/>
          <dgm:bulletEnabled val="1"/>
        </dgm:presLayoutVars>
      </dgm:prSet>
      <dgm:spPr/>
      <dgm:t>
        <a:bodyPr/>
        <a:lstStyle/>
        <a:p>
          <a:endParaRPr lang="tr-TR"/>
        </a:p>
      </dgm:t>
    </dgm:pt>
    <dgm:pt modelId="{04E5547C-616F-4F22-9584-6A9C1FEE0C77}" type="pres">
      <dgm:prSet presAssocID="{73ED6479-48A9-4F71-AD5A-B818943B6640}" presName="Accent4" presStyleCnt="0"/>
      <dgm:spPr/>
    </dgm:pt>
    <dgm:pt modelId="{2B5DBDE7-3FB0-4569-98B4-D351B07A220D}" type="pres">
      <dgm:prSet presAssocID="{73ED6479-48A9-4F71-AD5A-B818943B6640}" presName="Accent" presStyleLbl="bgShp" presStyleIdx="3" presStyleCnt="6"/>
      <dgm:spPr/>
    </dgm:pt>
    <dgm:pt modelId="{02D38379-539C-4124-837F-0837D2A9065D}" type="pres">
      <dgm:prSet presAssocID="{73ED6479-48A9-4F71-AD5A-B818943B6640}" presName="Child4" presStyleLbl="node1" presStyleIdx="3" presStyleCnt="6">
        <dgm:presLayoutVars>
          <dgm:chMax val="0"/>
          <dgm:chPref val="0"/>
          <dgm:bulletEnabled val="1"/>
        </dgm:presLayoutVars>
      </dgm:prSet>
      <dgm:spPr/>
      <dgm:t>
        <a:bodyPr/>
        <a:lstStyle/>
        <a:p>
          <a:endParaRPr lang="tr-TR"/>
        </a:p>
      </dgm:t>
    </dgm:pt>
    <dgm:pt modelId="{D508FC2A-1A17-4B37-9363-907CE35E736E}" type="pres">
      <dgm:prSet presAssocID="{293E90BB-F855-441A-8FF0-0F59C0DD5747}" presName="Accent5" presStyleCnt="0"/>
      <dgm:spPr/>
    </dgm:pt>
    <dgm:pt modelId="{E52F6D40-1C50-4C25-9B56-D9CC6FBE3A26}" type="pres">
      <dgm:prSet presAssocID="{293E90BB-F855-441A-8FF0-0F59C0DD5747}" presName="Accent" presStyleLbl="bgShp" presStyleIdx="4" presStyleCnt="6"/>
      <dgm:spPr/>
    </dgm:pt>
    <dgm:pt modelId="{31CCADF2-FBD9-4993-8B8D-C7510780F1D8}" type="pres">
      <dgm:prSet presAssocID="{293E90BB-F855-441A-8FF0-0F59C0DD5747}" presName="Child5" presStyleLbl="node1" presStyleIdx="4" presStyleCnt="6">
        <dgm:presLayoutVars>
          <dgm:chMax val="0"/>
          <dgm:chPref val="0"/>
          <dgm:bulletEnabled val="1"/>
        </dgm:presLayoutVars>
      </dgm:prSet>
      <dgm:spPr/>
      <dgm:t>
        <a:bodyPr/>
        <a:lstStyle/>
        <a:p>
          <a:endParaRPr lang="tr-TR"/>
        </a:p>
      </dgm:t>
    </dgm:pt>
    <dgm:pt modelId="{EFA2A12D-5508-4692-B2CD-89A51C3CB217}" type="pres">
      <dgm:prSet presAssocID="{FA30DA8D-616A-4643-BD87-F3E60F4F124A}" presName="Accent6" presStyleCnt="0"/>
      <dgm:spPr/>
    </dgm:pt>
    <dgm:pt modelId="{63BC01DD-0018-48BC-9E2D-B07521EA1345}" type="pres">
      <dgm:prSet presAssocID="{FA30DA8D-616A-4643-BD87-F3E60F4F124A}" presName="Accent" presStyleLbl="bgShp" presStyleIdx="5" presStyleCnt="6"/>
      <dgm:spPr/>
    </dgm:pt>
    <dgm:pt modelId="{4DDF2BE1-D85D-4673-B76B-6A22D9B2FE5D}" type="pres">
      <dgm:prSet presAssocID="{FA30DA8D-616A-4643-BD87-F3E60F4F124A}" presName="Child6" presStyleLbl="node1" presStyleIdx="5" presStyleCnt="6">
        <dgm:presLayoutVars>
          <dgm:chMax val="0"/>
          <dgm:chPref val="0"/>
          <dgm:bulletEnabled val="1"/>
        </dgm:presLayoutVars>
      </dgm:prSet>
      <dgm:spPr/>
      <dgm:t>
        <a:bodyPr/>
        <a:lstStyle/>
        <a:p>
          <a:endParaRPr lang="tr-TR"/>
        </a:p>
      </dgm:t>
    </dgm:pt>
  </dgm:ptLst>
  <dgm:cxnLst>
    <dgm:cxn modelId="{15952853-F8B1-4291-A049-61CF1CAE4448}" srcId="{7B522667-2D99-4CAE-91BD-24144A8C2A1F}" destId="{16D3FCE2-1A1A-49DB-AC6C-2B5FC4F6289A}" srcOrd="2" destOrd="0" parTransId="{4DE2A7A3-DBFC-48BD-86D5-D17A0638DCCF}" sibTransId="{628FD9B8-8A79-4251-9FC8-01DE9C43E98E}"/>
    <dgm:cxn modelId="{1BB28EEB-0087-4B2B-84ED-D58F7B9A9C05}" type="presOf" srcId="{D153FDDC-F022-4BD7-BCFC-EE7B36C404EC}" destId="{CAD45367-07CB-4AE1-90E1-A6E59CB39559}" srcOrd="0" destOrd="0" presId="urn:microsoft.com/office/officeart/2011/layout/HexagonRadial"/>
    <dgm:cxn modelId="{668525A1-0B4B-49A7-A825-227E015CB655}" type="presOf" srcId="{293E90BB-F855-441A-8FF0-0F59C0DD5747}" destId="{31CCADF2-FBD9-4993-8B8D-C7510780F1D8}" srcOrd="0" destOrd="0" presId="urn:microsoft.com/office/officeart/2011/layout/HexagonRadial"/>
    <dgm:cxn modelId="{C76BBDB9-31AB-4FFC-B996-8FFC70E0D347}" type="presOf" srcId="{A307A8E6-0673-4209-8D98-20E284AD4A76}" destId="{E9CAE7D7-213D-4818-8A7D-48C2A58B6D9A}" srcOrd="0" destOrd="0" presId="urn:microsoft.com/office/officeart/2011/layout/HexagonRadial"/>
    <dgm:cxn modelId="{EFF63D52-E93F-4719-A8F7-24759AD21691}" srcId="{7B522667-2D99-4CAE-91BD-24144A8C2A1F}" destId="{73ED6479-48A9-4F71-AD5A-B818943B6640}" srcOrd="3" destOrd="0" parTransId="{A8AB1E5F-2715-4FBF-A78F-44A55B8FF15A}" sibTransId="{B2322902-B582-4F84-BA17-D902057779EF}"/>
    <dgm:cxn modelId="{81DBA625-A8AD-4D18-A38F-328668910F17}" type="presOf" srcId="{8BA85DE5-F5FE-4024-BC41-80FE2A84BE8F}" destId="{BE6CC158-BDC3-4EA9-B7ED-55262DDB1E3B}" srcOrd="0" destOrd="0" presId="urn:microsoft.com/office/officeart/2011/layout/HexagonRadial"/>
    <dgm:cxn modelId="{0995B5A3-1698-4F1E-90D7-267CA063CB90}" type="presOf" srcId="{FA30DA8D-616A-4643-BD87-F3E60F4F124A}" destId="{4DDF2BE1-D85D-4673-B76B-6A22D9B2FE5D}" srcOrd="0" destOrd="0" presId="urn:microsoft.com/office/officeart/2011/layout/HexagonRadial"/>
    <dgm:cxn modelId="{0F0DAA02-5C5A-4271-AB4D-F72BB5ACF5D7}" type="presOf" srcId="{16D3FCE2-1A1A-49DB-AC6C-2B5FC4F6289A}" destId="{0C7E4283-DEE8-4A1A-967B-988C91094E5C}" srcOrd="0" destOrd="0" presId="urn:microsoft.com/office/officeart/2011/layout/HexagonRadial"/>
    <dgm:cxn modelId="{7C204250-FAAB-4612-99B2-AC7DACE7AA0E}" srcId="{D153FDDC-F022-4BD7-BCFC-EE7B36C404EC}" destId="{7B522667-2D99-4CAE-91BD-24144A8C2A1F}" srcOrd="0" destOrd="0" parTransId="{FF28FF9F-62A4-4ACC-AC42-35C69FC4EB3A}" sibTransId="{810FB980-E9FA-4506-8D11-291F3A62FF31}"/>
    <dgm:cxn modelId="{94B68166-2E14-47FE-BD96-EBABA0F33F38}" srcId="{7B522667-2D99-4CAE-91BD-24144A8C2A1F}" destId="{8BA85DE5-F5FE-4024-BC41-80FE2A84BE8F}" srcOrd="1" destOrd="0" parTransId="{0EA07BCB-89F3-4B4F-803F-735F4AA5B1E0}" sibTransId="{782241EA-818F-4A77-997E-6EB6DB3B94D5}"/>
    <dgm:cxn modelId="{DE3CD843-D8C2-4933-AD49-39AF65209F6D}" srcId="{7B522667-2D99-4CAE-91BD-24144A8C2A1F}" destId="{293E90BB-F855-441A-8FF0-0F59C0DD5747}" srcOrd="4" destOrd="0" parTransId="{0EAF7E44-056B-4BB3-AD05-6F7D9A7CB4B0}" sibTransId="{0473FB81-1AF1-4A4E-B4FF-807D369F7BE6}"/>
    <dgm:cxn modelId="{0969F052-0E8B-4D77-A982-2FD64502D219}" type="presOf" srcId="{7B522667-2D99-4CAE-91BD-24144A8C2A1F}" destId="{9F9EAB65-3215-4393-B008-22300A942328}" srcOrd="0" destOrd="0" presId="urn:microsoft.com/office/officeart/2011/layout/HexagonRadial"/>
    <dgm:cxn modelId="{F6D90F05-831A-418C-99EE-0894367869C3}" srcId="{7B522667-2D99-4CAE-91BD-24144A8C2A1F}" destId="{A307A8E6-0673-4209-8D98-20E284AD4A76}" srcOrd="0" destOrd="0" parTransId="{DCFFA76A-A240-49D2-B2A1-F5077AB3D181}" sibTransId="{F4BA2D95-D1BB-4BE4-B7E4-9C350682D636}"/>
    <dgm:cxn modelId="{5CD7BBF5-AB7C-4250-9688-C78DE4593941}" type="presOf" srcId="{73ED6479-48A9-4F71-AD5A-B818943B6640}" destId="{02D38379-539C-4124-837F-0837D2A9065D}" srcOrd="0" destOrd="0" presId="urn:microsoft.com/office/officeart/2011/layout/HexagonRadial"/>
    <dgm:cxn modelId="{CE1C69EF-FA7A-4025-8E50-8278A129AE71}" srcId="{7B522667-2D99-4CAE-91BD-24144A8C2A1F}" destId="{FA30DA8D-616A-4643-BD87-F3E60F4F124A}" srcOrd="5" destOrd="0" parTransId="{72984685-0291-401C-9EDF-A644F008B835}" sibTransId="{F3B90238-C6CC-4FEE-ACEF-3BC3F10F0C4D}"/>
    <dgm:cxn modelId="{826CFFE4-E729-4E20-AC4E-91EDFB06A3ED}" type="presParOf" srcId="{CAD45367-07CB-4AE1-90E1-A6E59CB39559}" destId="{9F9EAB65-3215-4393-B008-22300A942328}" srcOrd="0" destOrd="0" presId="urn:microsoft.com/office/officeart/2011/layout/HexagonRadial"/>
    <dgm:cxn modelId="{A244D749-8906-4E82-8001-085291CC6B8F}" type="presParOf" srcId="{CAD45367-07CB-4AE1-90E1-A6E59CB39559}" destId="{FBB3B20E-9137-4383-B3BF-2E7B5C970C55}" srcOrd="1" destOrd="0" presId="urn:microsoft.com/office/officeart/2011/layout/HexagonRadial"/>
    <dgm:cxn modelId="{B1903327-6CA0-4A6E-B825-4466ADD6B5A0}" type="presParOf" srcId="{FBB3B20E-9137-4383-B3BF-2E7B5C970C55}" destId="{88EA22D0-969C-47A6-8FC9-DC500D494BC5}" srcOrd="0" destOrd="0" presId="urn:microsoft.com/office/officeart/2011/layout/HexagonRadial"/>
    <dgm:cxn modelId="{F3F78BF0-0EB8-41A5-A839-1ECB8544AD0B}" type="presParOf" srcId="{CAD45367-07CB-4AE1-90E1-A6E59CB39559}" destId="{E9CAE7D7-213D-4818-8A7D-48C2A58B6D9A}" srcOrd="2" destOrd="0" presId="urn:microsoft.com/office/officeart/2011/layout/HexagonRadial"/>
    <dgm:cxn modelId="{52F70FA6-0B17-45AF-AB93-9072D15FA743}" type="presParOf" srcId="{CAD45367-07CB-4AE1-90E1-A6E59CB39559}" destId="{034E64C9-9E32-41C0-9806-CCAF2676BEAA}" srcOrd="3" destOrd="0" presId="urn:microsoft.com/office/officeart/2011/layout/HexagonRadial"/>
    <dgm:cxn modelId="{58D97C27-5913-4133-90B0-8EE93A955F5C}" type="presParOf" srcId="{034E64C9-9E32-41C0-9806-CCAF2676BEAA}" destId="{2059012A-3DEA-44D1-8387-D75CBDD4CBFC}" srcOrd="0" destOrd="0" presId="urn:microsoft.com/office/officeart/2011/layout/HexagonRadial"/>
    <dgm:cxn modelId="{E5A4D92B-1316-45EE-A8DB-DED7795D9B29}" type="presParOf" srcId="{CAD45367-07CB-4AE1-90E1-A6E59CB39559}" destId="{BE6CC158-BDC3-4EA9-B7ED-55262DDB1E3B}" srcOrd="4" destOrd="0" presId="urn:microsoft.com/office/officeart/2011/layout/HexagonRadial"/>
    <dgm:cxn modelId="{67B742D6-B233-4226-AC06-360B907995A8}" type="presParOf" srcId="{CAD45367-07CB-4AE1-90E1-A6E59CB39559}" destId="{C9D06956-F4E2-4C7D-9CD3-FAC02909D57F}" srcOrd="5" destOrd="0" presId="urn:microsoft.com/office/officeart/2011/layout/HexagonRadial"/>
    <dgm:cxn modelId="{F9AAFB21-997F-4A0D-8F17-6F9E6E8E4D33}" type="presParOf" srcId="{C9D06956-F4E2-4C7D-9CD3-FAC02909D57F}" destId="{64A35B46-ECA9-4548-B999-292A1C9F65F8}" srcOrd="0" destOrd="0" presId="urn:microsoft.com/office/officeart/2011/layout/HexagonRadial"/>
    <dgm:cxn modelId="{37D8A9F9-A10A-4367-ACBF-6DD63FD87239}" type="presParOf" srcId="{CAD45367-07CB-4AE1-90E1-A6E59CB39559}" destId="{0C7E4283-DEE8-4A1A-967B-988C91094E5C}" srcOrd="6" destOrd="0" presId="urn:microsoft.com/office/officeart/2011/layout/HexagonRadial"/>
    <dgm:cxn modelId="{399F2E50-92E8-43D6-AC79-9B344E4145D8}" type="presParOf" srcId="{CAD45367-07CB-4AE1-90E1-A6E59CB39559}" destId="{04E5547C-616F-4F22-9584-6A9C1FEE0C77}" srcOrd="7" destOrd="0" presId="urn:microsoft.com/office/officeart/2011/layout/HexagonRadial"/>
    <dgm:cxn modelId="{320A2361-F8B8-423C-8633-385ED47A1950}" type="presParOf" srcId="{04E5547C-616F-4F22-9584-6A9C1FEE0C77}" destId="{2B5DBDE7-3FB0-4569-98B4-D351B07A220D}" srcOrd="0" destOrd="0" presId="urn:microsoft.com/office/officeart/2011/layout/HexagonRadial"/>
    <dgm:cxn modelId="{3EC43F8A-E38C-41C7-8E4D-24190C85BA25}" type="presParOf" srcId="{CAD45367-07CB-4AE1-90E1-A6E59CB39559}" destId="{02D38379-539C-4124-837F-0837D2A9065D}" srcOrd="8" destOrd="0" presId="urn:microsoft.com/office/officeart/2011/layout/HexagonRadial"/>
    <dgm:cxn modelId="{DF2297CF-BBD6-43F8-AEC7-570A48ED7C10}" type="presParOf" srcId="{CAD45367-07CB-4AE1-90E1-A6E59CB39559}" destId="{D508FC2A-1A17-4B37-9363-907CE35E736E}" srcOrd="9" destOrd="0" presId="urn:microsoft.com/office/officeart/2011/layout/HexagonRadial"/>
    <dgm:cxn modelId="{125D4905-078A-4C7A-A76C-1A00CF579A1F}" type="presParOf" srcId="{D508FC2A-1A17-4B37-9363-907CE35E736E}" destId="{E52F6D40-1C50-4C25-9B56-D9CC6FBE3A26}" srcOrd="0" destOrd="0" presId="urn:microsoft.com/office/officeart/2011/layout/HexagonRadial"/>
    <dgm:cxn modelId="{932FD0CB-8DB8-4E96-BCDB-A6786F70167A}" type="presParOf" srcId="{CAD45367-07CB-4AE1-90E1-A6E59CB39559}" destId="{31CCADF2-FBD9-4993-8B8D-C7510780F1D8}" srcOrd="10" destOrd="0" presId="urn:microsoft.com/office/officeart/2011/layout/HexagonRadial"/>
    <dgm:cxn modelId="{95472D4C-F6EB-4974-A291-9D993B1C35A7}" type="presParOf" srcId="{CAD45367-07CB-4AE1-90E1-A6E59CB39559}" destId="{EFA2A12D-5508-4692-B2CD-89A51C3CB217}" srcOrd="11" destOrd="0" presId="urn:microsoft.com/office/officeart/2011/layout/HexagonRadial"/>
    <dgm:cxn modelId="{F180F39F-E32D-4184-871E-EBEC2B513DCB}" type="presParOf" srcId="{EFA2A12D-5508-4692-B2CD-89A51C3CB217}" destId="{63BC01DD-0018-48BC-9E2D-B07521EA1345}" srcOrd="0" destOrd="0" presId="urn:microsoft.com/office/officeart/2011/layout/HexagonRadial"/>
    <dgm:cxn modelId="{AD0AFD69-2845-4E58-93A2-DEF8D0592F58}" type="presParOf" srcId="{CAD45367-07CB-4AE1-90E1-A6E59CB39559}" destId="{4DDF2BE1-D85D-4673-B76B-6A22D9B2FE5D}"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53FDDC-F022-4BD7-BCFC-EE7B36C404EC}" type="doc">
      <dgm:prSet loTypeId="urn:microsoft.com/office/officeart/2011/layout/HexagonRadial" loCatId="cycle" qsTypeId="urn:microsoft.com/office/officeart/2005/8/quickstyle/simple5" qsCatId="simple" csTypeId="urn:microsoft.com/office/officeart/2005/8/colors/accent1_2" csCatId="accent1" phldr="1"/>
      <dgm:spPr/>
      <dgm:t>
        <a:bodyPr/>
        <a:lstStyle/>
        <a:p>
          <a:endParaRPr lang="tr-TR"/>
        </a:p>
      </dgm:t>
    </dgm:pt>
    <dgm:pt modelId="{7B522667-2D99-4CAE-91BD-24144A8C2A1F}">
      <dgm:prSet phldrT="[Metin]">
        <dgm:style>
          <a:lnRef idx="0">
            <a:schemeClr val="accent4"/>
          </a:lnRef>
          <a:fillRef idx="3">
            <a:schemeClr val="accent4"/>
          </a:fillRef>
          <a:effectRef idx="3">
            <a:schemeClr val="accent4"/>
          </a:effectRef>
          <a:fontRef idx="minor">
            <a:schemeClr val="lt1"/>
          </a:fontRef>
        </dgm:style>
      </dgm:prSet>
      <dgm:spPr/>
      <dgm:t>
        <a:bodyPr/>
        <a:lstStyle/>
        <a:p>
          <a:r>
            <a:rPr lang="tr-TR" dirty="0"/>
            <a:t>Tehlikeli Durum</a:t>
          </a:r>
        </a:p>
      </dgm:t>
    </dgm:pt>
    <dgm:pt modelId="{FF28FF9F-62A4-4ACC-AC42-35C69FC4EB3A}" type="parTrans" cxnId="{7C204250-FAAB-4612-99B2-AC7DACE7AA0E}">
      <dgm:prSet/>
      <dgm:spPr/>
      <dgm:t>
        <a:bodyPr/>
        <a:lstStyle/>
        <a:p>
          <a:endParaRPr lang="tr-TR"/>
        </a:p>
      </dgm:t>
    </dgm:pt>
    <dgm:pt modelId="{810FB980-E9FA-4506-8D11-291F3A62FF31}" type="sibTrans" cxnId="{7C204250-FAAB-4612-99B2-AC7DACE7AA0E}">
      <dgm:prSet/>
      <dgm:spPr/>
      <dgm:t>
        <a:bodyPr/>
        <a:lstStyle/>
        <a:p>
          <a:endParaRPr lang="tr-TR"/>
        </a:p>
      </dgm:t>
    </dgm:pt>
    <dgm:pt modelId="{A307A8E6-0673-4209-8D98-20E284AD4A76}">
      <dgm:prSet phldrT="[Metin]"/>
      <dgm:spPr/>
      <dgm:t>
        <a:bodyPr/>
        <a:lstStyle/>
        <a:p>
          <a:r>
            <a:rPr lang="tr-TR" dirty="0"/>
            <a:t>Bakımsız Ekipman</a:t>
          </a:r>
        </a:p>
      </dgm:t>
    </dgm:pt>
    <dgm:pt modelId="{DCFFA76A-A240-49D2-B2A1-F5077AB3D181}" type="parTrans" cxnId="{F6D90F05-831A-418C-99EE-0894367869C3}">
      <dgm:prSet/>
      <dgm:spPr/>
      <dgm:t>
        <a:bodyPr/>
        <a:lstStyle/>
        <a:p>
          <a:endParaRPr lang="tr-TR"/>
        </a:p>
      </dgm:t>
    </dgm:pt>
    <dgm:pt modelId="{F4BA2D95-D1BB-4BE4-B7E4-9C350682D636}" type="sibTrans" cxnId="{F6D90F05-831A-418C-99EE-0894367869C3}">
      <dgm:prSet/>
      <dgm:spPr/>
      <dgm:t>
        <a:bodyPr/>
        <a:lstStyle/>
        <a:p>
          <a:endParaRPr lang="tr-TR"/>
        </a:p>
      </dgm:t>
    </dgm:pt>
    <dgm:pt modelId="{8BA85DE5-F5FE-4024-BC41-80FE2A84BE8F}">
      <dgm:prSet phldrT="[Metin]"/>
      <dgm:spPr/>
      <dgm:t>
        <a:bodyPr/>
        <a:lstStyle/>
        <a:p>
          <a:r>
            <a:rPr lang="tr-TR" dirty="0"/>
            <a:t>Yetersiz Uyarı Sistemi</a:t>
          </a:r>
        </a:p>
      </dgm:t>
    </dgm:pt>
    <dgm:pt modelId="{0EA07BCB-89F3-4B4F-803F-735F4AA5B1E0}" type="parTrans" cxnId="{94B68166-2E14-47FE-BD96-EBABA0F33F38}">
      <dgm:prSet/>
      <dgm:spPr/>
      <dgm:t>
        <a:bodyPr/>
        <a:lstStyle/>
        <a:p>
          <a:endParaRPr lang="tr-TR"/>
        </a:p>
      </dgm:t>
    </dgm:pt>
    <dgm:pt modelId="{782241EA-818F-4A77-997E-6EB6DB3B94D5}" type="sibTrans" cxnId="{94B68166-2E14-47FE-BD96-EBABA0F33F38}">
      <dgm:prSet/>
      <dgm:spPr/>
      <dgm:t>
        <a:bodyPr/>
        <a:lstStyle/>
        <a:p>
          <a:endParaRPr lang="tr-TR"/>
        </a:p>
      </dgm:t>
    </dgm:pt>
    <dgm:pt modelId="{16D3FCE2-1A1A-49DB-AC6C-2B5FC4F6289A}">
      <dgm:prSet phldrT="[Metin]"/>
      <dgm:spPr/>
      <dgm:t>
        <a:bodyPr/>
        <a:lstStyle/>
        <a:p>
          <a:r>
            <a:rPr lang="tr-TR" dirty="0"/>
            <a:t>Yetersiz Aydınlatma</a:t>
          </a:r>
        </a:p>
      </dgm:t>
    </dgm:pt>
    <dgm:pt modelId="{4DE2A7A3-DBFC-48BD-86D5-D17A0638DCCF}" type="parTrans" cxnId="{15952853-F8B1-4291-A049-61CF1CAE4448}">
      <dgm:prSet/>
      <dgm:spPr/>
      <dgm:t>
        <a:bodyPr/>
        <a:lstStyle/>
        <a:p>
          <a:endParaRPr lang="tr-TR"/>
        </a:p>
      </dgm:t>
    </dgm:pt>
    <dgm:pt modelId="{628FD9B8-8A79-4251-9FC8-01DE9C43E98E}" type="sibTrans" cxnId="{15952853-F8B1-4291-A049-61CF1CAE4448}">
      <dgm:prSet/>
      <dgm:spPr/>
      <dgm:t>
        <a:bodyPr/>
        <a:lstStyle/>
        <a:p>
          <a:endParaRPr lang="tr-TR"/>
        </a:p>
      </dgm:t>
    </dgm:pt>
    <dgm:pt modelId="{73ED6479-48A9-4F71-AD5A-B818943B6640}">
      <dgm:prSet phldrT="[Metin]"/>
      <dgm:spPr/>
      <dgm:t>
        <a:bodyPr/>
        <a:lstStyle/>
        <a:p>
          <a:r>
            <a:rPr lang="tr-TR" dirty="0"/>
            <a:t>Uygun Olmayan Muhafaza</a:t>
          </a:r>
        </a:p>
      </dgm:t>
    </dgm:pt>
    <dgm:pt modelId="{A8AB1E5F-2715-4FBF-A78F-44A55B8FF15A}" type="parTrans" cxnId="{EFF63D52-E93F-4719-A8F7-24759AD21691}">
      <dgm:prSet/>
      <dgm:spPr/>
      <dgm:t>
        <a:bodyPr/>
        <a:lstStyle/>
        <a:p>
          <a:endParaRPr lang="tr-TR"/>
        </a:p>
      </dgm:t>
    </dgm:pt>
    <dgm:pt modelId="{B2322902-B582-4F84-BA17-D902057779EF}" type="sibTrans" cxnId="{EFF63D52-E93F-4719-A8F7-24759AD21691}">
      <dgm:prSet/>
      <dgm:spPr/>
      <dgm:t>
        <a:bodyPr/>
        <a:lstStyle/>
        <a:p>
          <a:endParaRPr lang="tr-TR"/>
        </a:p>
      </dgm:t>
    </dgm:pt>
    <dgm:pt modelId="{293E90BB-F855-441A-8FF0-0F59C0DD5747}">
      <dgm:prSet phldrT="[Metin]"/>
      <dgm:spPr/>
      <dgm:t>
        <a:bodyPr/>
        <a:lstStyle/>
        <a:p>
          <a:r>
            <a:rPr lang="tr-TR" dirty="0"/>
            <a:t>Yetersiz Koruyucu</a:t>
          </a:r>
        </a:p>
      </dgm:t>
    </dgm:pt>
    <dgm:pt modelId="{0EAF7E44-056B-4BB3-AD05-6F7D9A7CB4B0}" type="parTrans" cxnId="{DE3CD843-D8C2-4933-AD49-39AF65209F6D}">
      <dgm:prSet/>
      <dgm:spPr/>
      <dgm:t>
        <a:bodyPr/>
        <a:lstStyle/>
        <a:p>
          <a:endParaRPr lang="tr-TR"/>
        </a:p>
      </dgm:t>
    </dgm:pt>
    <dgm:pt modelId="{0473FB81-1AF1-4A4E-B4FF-807D369F7BE6}" type="sibTrans" cxnId="{DE3CD843-D8C2-4933-AD49-39AF65209F6D}">
      <dgm:prSet/>
      <dgm:spPr/>
      <dgm:t>
        <a:bodyPr/>
        <a:lstStyle/>
        <a:p>
          <a:endParaRPr lang="tr-TR"/>
        </a:p>
      </dgm:t>
    </dgm:pt>
    <dgm:pt modelId="{FA30DA8D-616A-4643-BD87-F3E60F4F124A}">
      <dgm:prSet phldrT="[Metin]"/>
      <dgm:spPr/>
      <dgm:t>
        <a:bodyPr/>
        <a:lstStyle/>
        <a:p>
          <a:r>
            <a:rPr lang="tr-TR" dirty="0"/>
            <a:t>Hasarlı Ekipman</a:t>
          </a:r>
        </a:p>
      </dgm:t>
    </dgm:pt>
    <dgm:pt modelId="{72984685-0291-401C-9EDF-A644F008B835}" type="parTrans" cxnId="{CE1C69EF-FA7A-4025-8E50-8278A129AE71}">
      <dgm:prSet/>
      <dgm:spPr/>
      <dgm:t>
        <a:bodyPr/>
        <a:lstStyle/>
        <a:p>
          <a:endParaRPr lang="tr-TR"/>
        </a:p>
      </dgm:t>
    </dgm:pt>
    <dgm:pt modelId="{F3B90238-C6CC-4FEE-ACEF-3BC3F10F0C4D}" type="sibTrans" cxnId="{CE1C69EF-FA7A-4025-8E50-8278A129AE71}">
      <dgm:prSet/>
      <dgm:spPr/>
      <dgm:t>
        <a:bodyPr/>
        <a:lstStyle/>
        <a:p>
          <a:endParaRPr lang="tr-TR"/>
        </a:p>
      </dgm:t>
    </dgm:pt>
    <dgm:pt modelId="{CAD45367-07CB-4AE1-90E1-A6E59CB39559}" type="pres">
      <dgm:prSet presAssocID="{D153FDDC-F022-4BD7-BCFC-EE7B36C404EC}" presName="Name0" presStyleCnt="0">
        <dgm:presLayoutVars>
          <dgm:chMax val="1"/>
          <dgm:chPref val="1"/>
          <dgm:dir/>
          <dgm:animOne val="branch"/>
          <dgm:animLvl val="lvl"/>
        </dgm:presLayoutVars>
      </dgm:prSet>
      <dgm:spPr/>
      <dgm:t>
        <a:bodyPr/>
        <a:lstStyle/>
        <a:p>
          <a:endParaRPr lang="tr-TR"/>
        </a:p>
      </dgm:t>
    </dgm:pt>
    <dgm:pt modelId="{9F9EAB65-3215-4393-B008-22300A942328}" type="pres">
      <dgm:prSet presAssocID="{7B522667-2D99-4CAE-91BD-24144A8C2A1F}" presName="Parent" presStyleLbl="node0" presStyleIdx="0" presStyleCnt="1">
        <dgm:presLayoutVars>
          <dgm:chMax val="6"/>
          <dgm:chPref val="6"/>
        </dgm:presLayoutVars>
      </dgm:prSet>
      <dgm:spPr/>
      <dgm:t>
        <a:bodyPr/>
        <a:lstStyle/>
        <a:p>
          <a:endParaRPr lang="tr-TR"/>
        </a:p>
      </dgm:t>
    </dgm:pt>
    <dgm:pt modelId="{FBB3B20E-9137-4383-B3BF-2E7B5C970C55}" type="pres">
      <dgm:prSet presAssocID="{A307A8E6-0673-4209-8D98-20E284AD4A76}" presName="Accent1" presStyleCnt="0"/>
      <dgm:spPr/>
    </dgm:pt>
    <dgm:pt modelId="{88EA22D0-969C-47A6-8FC9-DC500D494BC5}" type="pres">
      <dgm:prSet presAssocID="{A307A8E6-0673-4209-8D98-20E284AD4A76}" presName="Accent" presStyleLbl="bgShp" presStyleIdx="0" presStyleCnt="6"/>
      <dgm:spPr/>
    </dgm:pt>
    <dgm:pt modelId="{E9CAE7D7-213D-4818-8A7D-48C2A58B6D9A}" type="pres">
      <dgm:prSet presAssocID="{A307A8E6-0673-4209-8D98-20E284AD4A76}" presName="Child1" presStyleLbl="node1" presStyleIdx="0" presStyleCnt="6">
        <dgm:presLayoutVars>
          <dgm:chMax val="0"/>
          <dgm:chPref val="0"/>
          <dgm:bulletEnabled val="1"/>
        </dgm:presLayoutVars>
      </dgm:prSet>
      <dgm:spPr/>
      <dgm:t>
        <a:bodyPr/>
        <a:lstStyle/>
        <a:p>
          <a:endParaRPr lang="tr-TR"/>
        </a:p>
      </dgm:t>
    </dgm:pt>
    <dgm:pt modelId="{034E64C9-9E32-41C0-9806-CCAF2676BEAA}" type="pres">
      <dgm:prSet presAssocID="{8BA85DE5-F5FE-4024-BC41-80FE2A84BE8F}" presName="Accent2" presStyleCnt="0"/>
      <dgm:spPr/>
    </dgm:pt>
    <dgm:pt modelId="{2059012A-3DEA-44D1-8387-D75CBDD4CBFC}" type="pres">
      <dgm:prSet presAssocID="{8BA85DE5-F5FE-4024-BC41-80FE2A84BE8F}" presName="Accent" presStyleLbl="bgShp" presStyleIdx="1" presStyleCnt="6"/>
      <dgm:spPr/>
    </dgm:pt>
    <dgm:pt modelId="{BE6CC158-BDC3-4EA9-B7ED-55262DDB1E3B}" type="pres">
      <dgm:prSet presAssocID="{8BA85DE5-F5FE-4024-BC41-80FE2A84BE8F}" presName="Child2" presStyleLbl="node1" presStyleIdx="1" presStyleCnt="6">
        <dgm:presLayoutVars>
          <dgm:chMax val="0"/>
          <dgm:chPref val="0"/>
          <dgm:bulletEnabled val="1"/>
        </dgm:presLayoutVars>
      </dgm:prSet>
      <dgm:spPr/>
      <dgm:t>
        <a:bodyPr/>
        <a:lstStyle/>
        <a:p>
          <a:endParaRPr lang="tr-TR"/>
        </a:p>
      </dgm:t>
    </dgm:pt>
    <dgm:pt modelId="{C9D06956-F4E2-4C7D-9CD3-FAC02909D57F}" type="pres">
      <dgm:prSet presAssocID="{16D3FCE2-1A1A-49DB-AC6C-2B5FC4F6289A}" presName="Accent3" presStyleCnt="0"/>
      <dgm:spPr/>
    </dgm:pt>
    <dgm:pt modelId="{64A35B46-ECA9-4548-B999-292A1C9F65F8}" type="pres">
      <dgm:prSet presAssocID="{16D3FCE2-1A1A-49DB-AC6C-2B5FC4F6289A}" presName="Accent" presStyleLbl="bgShp" presStyleIdx="2" presStyleCnt="6"/>
      <dgm:spPr/>
    </dgm:pt>
    <dgm:pt modelId="{0C7E4283-DEE8-4A1A-967B-988C91094E5C}" type="pres">
      <dgm:prSet presAssocID="{16D3FCE2-1A1A-49DB-AC6C-2B5FC4F6289A}" presName="Child3" presStyleLbl="node1" presStyleIdx="2" presStyleCnt="6">
        <dgm:presLayoutVars>
          <dgm:chMax val="0"/>
          <dgm:chPref val="0"/>
          <dgm:bulletEnabled val="1"/>
        </dgm:presLayoutVars>
      </dgm:prSet>
      <dgm:spPr/>
      <dgm:t>
        <a:bodyPr/>
        <a:lstStyle/>
        <a:p>
          <a:endParaRPr lang="tr-TR"/>
        </a:p>
      </dgm:t>
    </dgm:pt>
    <dgm:pt modelId="{04E5547C-616F-4F22-9584-6A9C1FEE0C77}" type="pres">
      <dgm:prSet presAssocID="{73ED6479-48A9-4F71-AD5A-B818943B6640}" presName="Accent4" presStyleCnt="0"/>
      <dgm:spPr/>
    </dgm:pt>
    <dgm:pt modelId="{2B5DBDE7-3FB0-4569-98B4-D351B07A220D}" type="pres">
      <dgm:prSet presAssocID="{73ED6479-48A9-4F71-AD5A-B818943B6640}" presName="Accent" presStyleLbl="bgShp" presStyleIdx="3" presStyleCnt="6"/>
      <dgm:spPr/>
    </dgm:pt>
    <dgm:pt modelId="{02D38379-539C-4124-837F-0837D2A9065D}" type="pres">
      <dgm:prSet presAssocID="{73ED6479-48A9-4F71-AD5A-B818943B6640}" presName="Child4" presStyleLbl="node1" presStyleIdx="3" presStyleCnt="6">
        <dgm:presLayoutVars>
          <dgm:chMax val="0"/>
          <dgm:chPref val="0"/>
          <dgm:bulletEnabled val="1"/>
        </dgm:presLayoutVars>
      </dgm:prSet>
      <dgm:spPr/>
      <dgm:t>
        <a:bodyPr/>
        <a:lstStyle/>
        <a:p>
          <a:endParaRPr lang="tr-TR"/>
        </a:p>
      </dgm:t>
    </dgm:pt>
    <dgm:pt modelId="{D508FC2A-1A17-4B37-9363-907CE35E736E}" type="pres">
      <dgm:prSet presAssocID="{293E90BB-F855-441A-8FF0-0F59C0DD5747}" presName="Accent5" presStyleCnt="0"/>
      <dgm:spPr/>
    </dgm:pt>
    <dgm:pt modelId="{E52F6D40-1C50-4C25-9B56-D9CC6FBE3A26}" type="pres">
      <dgm:prSet presAssocID="{293E90BB-F855-441A-8FF0-0F59C0DD5747}" presName="Accent" presStyleLbl="bgShp" presStyleIdx="4" presStyleCnt="6"/>
      <dgm:spPr/>
    </dgm:pt>
    <dgm:pt modelId="{31CCADF2-FBD9-4993-8B8D-C7510780F1D8}" type="pres">
      <dgm:prSet presAssocID="{293E90BB-F855-441A-8FF0-0F59C0DD5747}" presName="Child5" presStyleLbl="node1" presStyleIdx="4" presStyleCnt="6">
        <dgm:presLayoutVars>
          <dgm:chMax val="0"/>
          <dgm:chPref val="0"/>
          <dgm:bulletEnabled val="1"/>
        </dgm:presLayoutVars>
      </dgm:prSet>
      <dgm:spPr/>
      <dgm:t>
        <a:bodyPr/>
        <a:lstStyle/>
        <a:p>
          <a:endParaRPr lang="tr-TR"/>
        </a:p>
      </dgm:t>
    </dgm:pt>
    <dgm:pt modelId="{EFA2A12D-5508-4692-B2CD-89A51C3CB217}" type="pres">
      <dgm:prSet presAssocID="{FA30DA8D-616A-4643-BD87-F3E60F4F124A}" presName="Accent6" presStyleCnt="0"/>
      <dgm:spPr/>
    </dgm:pt>
    <dgm:pt modelId="{63BC01DD-0018-48BC-9E2D-B07521EA1345}" type="pres">
      <dgm:prSet presAssocID="{FA30DA8D-616A-4643-BD87-F3E60F4F124A}" presName="Accent" presStyleLbl="bgShp" presStyleIdx="5" presStyleCnt="6"/>
      <dgm:spPr/>
    </dgm:pt>
    <dgm:pt modelId="{4DDF2BE1-D85D-4673-B76B-6A22D9B2FE5D}" type="pres">
      <dgm:prSet presAssocID="{FA30DA8D-616A-4643-BD87-F3E60F4F124A}" presName="Child6" presStyleLbl="node1" presStyleIdx="5" presStyleCnt="6">
        <dgm:presLayoutVars>
          <dgm:chMax val="0"/>
          <dgm:chPref val="0"/>
          <dgm:bulletEnabled val="1"/>
        </dgm:presLayoutVars>
      </dgm:prSet>
      <dgm:spPr/>
      <dgm:t>
        <a:bodyPr/>
        <a:lstStyle/>
        <a:p>
          <a:endParaRPr lang="tr-TR"/>
        </a:p>
      </dgm:t>
    </dgm:pt>
  </dgm:ptLst>
  <dgm:cxnLst>
    <dgm:cxn modelId="{58FD3A7C-07F0-4C37-A277-6662206D76C9}" type="presOf" srcId="{FA30DA8D-616A-4643-BD87-F3E60F4F124A}" destId="{4DDF2BE1-D85D-4673-B76B-6A22D9B2FE5D}" srcOrd="0" destOrd="0" presId="urn:microsoft.com/office/officeart/2011/layout/HexagonRadial"/>
    <dgm:cxn modelId="{7C204250-FAAB-4612-99B2-AC7DACE7AA0E}" srcId="{D153FDDC-F022-4BD7-BCFC-EE7B36C404EC}" destId="{7B522667-2D99-4CAE-91BD-24144A8C2A1F}" srcOrd="0" destOrd="0" parTransId="{FF28FF9F-62A4-4ACC-AC42-35C69FC4EB3A}" sibTransId="{810FB980-E9FA-4506-8D11-291F3A62FF31}"/>
    <dgm:cxn modelId="{53886914-9A0A-4AF0-8D4E-6F7B861615B7}" type="presOf" srcId="{8BA85DE5-F5FE-4024-BC41-80FE2A84BE8F}" destId="{BE6CC158-BDC3-4EA9-B7ED-55262DDB1E3B}" srcOrd="0" destOrd="0" presId="urn:microsoft.com/office/officeart/2011/layout/HexagonRadial"/>
    <dgm:cxn modelId="{83876FE6-6ECF-4431-B902-6A4EE3AEE924}" type="presOf" srcId="{73ED6479-48A9-4F71-AD5A-B818943B6640}" destId="{02D38379-539C-4124-837F-0837D2A9065D}" srcOrd="0" destOrd="0" presId="urn:microsoft.com/office/officeart/2011/layout/HexagonRadial"/>
    <dgm:cxn modelId="{FAF8EF47-4476-4368-9750-647DDF8EE678}" type="presOf" srcId="{16D3FCE2-1A1A-49DB-AC6C-2B5FC4F6289A}" destId="{0C7E4283-DEE8-4A1A-967B-988C91094E5C}" srcOrd="0" destOrd="0" presId="urn:microsoft.com/office/officeart/2011/layout/HexagonRadial"/>
    <dgm:cxn modelId="{E2C4AEEA-2D9B-4EB0-80C8-347FD1C88D6C}" type="presOf" srcId="{7B522667-2D99-4CAE-91BD-24144A8C2A1F}" destId="{9F9EAB65-3215-4393-B008-22300A942328}" srcOrd="0" destOrd="0" presId="urn:microsoft.com/office/officeart/2011/layout/HexagonRadial"/>
    <dgm:cxn modelId="{EFF63D52-E93F-4719-A8F7-24759AD21691}" srcId="{7B522667-2D99-4CAE-91BD-24144A8C2A1F}" destId="{73ED6479-48A9-4F71-AD5A-B818943B6640}" srcOrd="3" destOrd="0" parTransId="{A8AB1E5F-2715-4FBF-A78F-44A55B8FF15A}" sibTransId="{B2322902-B582-4F84-BA17-D902057779EF}"/>
    <dgm:cxn modelId="{C6685728-205B-4206-AF53-FC0DFC79EA58}" type="presOf" srcId="{A307A8E6-0673-4209-8D98-20E284AD4A76}" destId="{E9CAE7D7-213D-4818-8A7D-48C2A58B6D9A}" srcOrd="0" destOrd="0" presId="urn:microsoft.com/office/officeart/2011/layout/HexagonRadial"/>
    <dgm:cxn modelId="{DE3CD843-D8C2-4933-AD49-39AF65209F6D}" srcId="{7B522667-2D99-4CAE-91BD-24144A8C2A1F}" destId="{293E90BB-F855-441A-8FF0-0F59C0DD5747}" srcOrd="4" destOrd="0" parTransId="{0EAF7E44-056B-4BB3-AD05-6F7D9A7CB4B0}" sibTransId="{0473FB81-1AF1-4A4E-B4FF-807D369F7BE6}"/>
    <dgm:cxn modelId="{F6D90F05-831A-418C-99EE-0894367869C3}" srcId="{7B522667-2D99-4CAE-91BD-24144A8C2A1F}" destId="{A307A8E6-0673-4209-8D98-20E284AD4A76}" srcOrd="0" destOrd="0" parTransId="{DCFFA76A-A240-49D2-B2A1-F5077AB3D181}" sibTransId="{F4BA2D95-D1BB-4BE4-B7E4-9C350682D636}"/>
    <dgm:cxn modelId="{CE1C69EF-FA7A-4025-8E50-8278A129AE71}" srcId="{7B522667-2D99-4CAE-91BD-24144A8C2A1F}" destId="{FA30DA8D-616A-4643-BD87-F3E60F4F124A}" srcOrd="5" destOrd="0" parTransId="{72984685-0291-401C-9EDF-A644F008B835}" sibTransId="{F3B90238-C6CC-4FEE-ACEF-3BC3F10F0C4D}"/>
    <dgm:cxn modelId="{16B2A302-EEB9-4926-BBE8-DF4807F4FF90}" type="presOf" srcId="{D153FDDC-F022-4BD7-BCFC-EE7B36C404EC}" destId="{CAD45367-07CB-4AE1-90E1-A6E59CB39559}" srcOrd="0" destOrd="0" presId="urn:microsoft.com/office/officeart/2011/layout/HexagonRadial"/>
    <dgm:cxn modelId="{E57DEDA8-1F6D-4777-9C2A-5F65B8F75E46}" type="presOf" srcId="{293E90BB-F855-441A-8FF0-0F59C0DD5747}" destId="{31CCADF2-FBD9-4993-8B8D-C7510780F1D8}" srcOrd="0" destOrd="0" presId="urn:microsoft.com/office/officeart/2011/layout/HexagonRadial"/>
    <dgm:cxn modelId="{94B68166-2E14-47FE-BD96-EBABA0F33F38}" srcId="{7B522667-2D99-4CAE-91BD-24144A8C2A1F}" destId="{8BA85DE5-F5FE-4024-BC41-80FE2A84BE8F}" srcOrd="1" destOrd="0" parTransId="{0EA07BCB-89F3-4B4F-803F-735F4AA5B1E0}" sibTransId="{782241EA-818F-4A77-997E-6EB6DB3B94D5}"/>
    <dgm:cxn modelId="{15952853-F8B1-4291-A049-61CF1CAE4448}" srcId="{7B522667-2D99-4CAE-91BD-24144A8C2A1F}" destId="{16D3FCE2-1A1A-49DB-AC6C-2B5FC4F6289A}" srcOrd="2" destOrd="0" parTransId="{4DE2A7A3-DBFC-48BD-86D5-D17A0638DCCF}" sibTransId="{628FD9B8-8A79-4251-9FC8-01DE9C43E98E}"/>
    <dgm:cxn modelId="{BE7C4624-F582-48CF-B9EE-968C44073F22}" type="presParOf" srcId="{CAD45367-07CB-4AE1-90E1-A6E59CB39559}" destId="{9F9EAB65-3215-4393-B008-22300A942328}" srcOrd="0" destOrd="0" presId="urn:microsoft.com/office/officeart/2011/layout/HexagonRadial"/>
    <dgm:cxn modelId="{2FA6205C-63A5-4654-9B68-65D00BF87196}" type="presParOf" srcId="{CAD45367-07CB-4AE1-90E1-A6E59CB39559}" destId="{FBB3B20E-9137-4383-B3BF-2E7B5C970C55}" srcOrd="1" destOrd="0" presId="urn:microsoft.com/office/officeart/2011/layout/HexagonRadial"/>
    <dgm:cxn modelId="{2D84E925-45B6-4127-91D5-5BFE4D3A87C1}" type="presParOf" srcId="{FBB3B20E-9137-4383-B3BF-2E7B5C970C55}" destId="{88EA22D0-969C-47A6-8FC9-DC500D494BC5}" srcOrd="0" destOrd="0" presId="urn:microsoft.com/office/officeart/2011/layout/HexagonRadial"/>
    <dgm:cxn modelId="{DB1E4D3D-D871-4D5A-A254-3E232ADCD1D2}" type="presParOf" srcId="{CAD45367-07CB-4AE1-90E1-A6E59CB39559}" destId="{E9CAE7D7-213D-4818-8A7D-48C2A58B6D9A}" srcOrd="2" destOrd="0" presId="urn:microsoft.com/office/officeart/2011/layout/HexagonRadial"/>
    <dgm:cxn modelId="{346DCE4A-8439-4424-AB90-29EFDFDBA8F9}" type="presParOf" srcId="{CAD45367-07CB-4AE1-90E1-A6E59CB39559}" destId="{034E64C9-9E32-41C0-9806-CCAF2676BEAA}" srcOrd="3" destOrd="0" presId="urn:microsoft.com/office/officeart/2011/layout/HexagonRadial"/>
    <dgm:cxn modelId="{4BB310DB-4E78-49DC-8337-EDD6CFF783C1}" type="presParOf" srcId="{034E64C9-9E32-41C0-9806-CCAF2676BEAA}" destId="{2059012A-3DEA-44D1-8387-D75CBDD4CBFC}" srcOrd="0" destOrd="0" presId="urn:microsoft.com/office/officeart/2011/layout/HexagonRadial"/>
    <dgm:cxn modelId="{86B31A73-CF11-44C8-8978-A08D5F7B9342}" type="presParOf" srcId="{CAD45367-07CB-4AE1-90E1-A6E59CB39559}" destId="{BE6CC158-BDC3-4EA9-B7ED-55262DDB1E3B}" srcOrd="4" destOrd="0" presId="urn:microsoft.com/office/officeart/2011/layout/HexagonRadial"/>
    <dgm:cxn modelId="{A8C231B5-B395-4B2E-9558-907C31C1D716}" type="presParOf" srcId="{CAD45367-07CB-4AE1-90E1-A6E59CB39559}" destId="{C9D06956-F4E2-4C7D-9CD3-FAC02909D57F}" srcOrd="5" destOrd="0" presId="urn:microsoft.com/office/officeart/2011/layout/HexagonRadial"/>
    <dgm:cxn modelId="{5B7D3DE6-AA0F-4151-9DF6-319885F0D978}" type="presParOf" srcId="{C9D06956-F4E2-4C7D-9CD3-FAC02909D57F}" destId="{64A35B46-ECA9-4548-B999-292A1C9F65F8}" srcOrd="0" destOrd="0" presId="urn:microsoft.com/office/officeart/2011/layout/HexagonRadial"/>
    <dgm:cxn modelId="{CF23E00E-F99B-4F70-A1F0-A592AF1348A3}" type="presParOf" srcId="{CAD45367-07CB-4AE1-90E1-A6E59CB39559}" destId="{0C7E4283-DEE8-4A1A-967B-988C91094E5C}" srcOrd="6" destOrd="0" presId="urn:microsoft.com/office/officeart/2011/layout/HexagonRadial"/>
    <dgm:cxn modelId="{F2CF2A17-3834-4FCF-BAA0-C05ACC394767}" type="presParOf" srcId="{CAD45367-07CB-4AE1-90E1-A6E59CB39559}" destId="{04E5547C-616F-4F22-9584-6A9C1FEE0C77}" srcOrd="7" destOrd="0" presId="urn:microsoft.com/office/officeart/2011/layout/HexagonRadial"/>
    <dgm:cxn modelId="{ADE460DF-5088-46D3-A0EE-50A0C40F829A}" type="presParOf" srcId="{04E5547C-616F-4F22-9584-6A9C1FEE0C77}" destId="{2B5DBDE7-3FB0-4569-98B4-D351B07A220D}" srcOrd="0" destOrd="0" presId="urn:microsoft.com/office/officeart/2011/layout/HexagonRadial"/>
    <dgm:cxn modelId="{EF71AA45-EB98-4C45-B646-022C015BB26F}" type="presParOf" srcId="{CAD45367-07CB-4AE1-90E1-A6E59CB39559}" destId="{02D38379-539C-4124-837F-0837D2A9065D}" srcOrd="8" destOrd="0" presId="urn:microsoft.com/office/officeart/2011/layout/HexagonRadial"/>
    <dgm:cxn modelId="{3ABF616C-267D-48D9-AC48-0625104798E2}" type="presParOf" srcId="{CAD45367-07CB-4AE1-90E1-A6E59CB39559}" destId="{D508FC2A-1A17-4B37-9363-907CE35E736E}" srcOrd="9" destOrd="0" presId="urn:microsoft.com/office/officeart/2011/layout/HexagonRadial"/>
    <dgm:cxn modelId="{A19FE68F-8C60-43AF-ACA4-89BFB6BA6E74}" type="presParOf" srcId="{D508FC2A-1A17-4B37-9363-907CE35E736E}" destId="{E52F6D40-1C50-4C25-9B56-D9CC6FBE3A26}" srcOrd="0" destOrd="0" presId="urn:microsoft.com/office/officeart/2011/layout/HexagonRadial"/>
    <dgm:cxn modelId="{CA31BBA2-AF0C-47B2-9C17-B2803085ADAB}" type="presParOf" srcId="{CAD45367-07CB-4AE1-90E1-A6E59CB39559}" destId="{31CCADF2-FBD9-4993-8B8D-C7510780F1D8}" srcOrd="10" destOrd="0" presId="urn:microsoft.com/office/officeart/2011/layout/HexagonRadial"/>
    <dgm:cxn modelId="{8572F250-2902-4456-8168-CBC95F08D37B}" type="presParOf" srcId="{CAD45367-07CB-4AE1-90E1-A6E59CB39559}" destId="{EFA2A12D-5508-4692-B2CD-89A51C3CB217}" srcOrd="11" destOrd="0" presId="urn:microsoft.com/office/officeart/2011/layout/HexagonRadial"/>
    <dgm:cxn modelId="{EDAC46EE-1D01-4818-947F-D5F99BE879BA}" type="presParOf" srcId="{EFA2A12D-5508-4692-B2CD-89A51C3CB217}" destId="{63BC01DD-0018-48BC-9E2D-B07521EA1345}" srcOrd="0" destOrd="0" presId="urn:microsoft.com/office/officeart/2011/layout/HexagonRadial"/>
    <dgm:cxn modelId="{4CA22EE5-6EEA-4216-B61A-0560899501C6}" type="presParOf" srcId="{CAD45367-07CB-4AE1-90E1-A6E59CB39559}" destId="{4DDF2BE1-D85D-4673-B76B-6A22D9B2FE5D}" srcOrd="12" destOrd="0" presId="urn:microsoft.com/office/officeart/2011/layout/HexagonRadial"/>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EAB65-3215-4393-B008-22300A942328}">
      <dsp:nvSpPr>
        <dsp:cNvPr id="0" name=""/>
        <dsp:cNvSpPr/>
      </dsp:nvSpPr>
      <dsp:spPr>
        <a:xfrm>
          <a:off x="1184223" y="1352016"/>
          <a:ext cx="1718471" cy="1486547"/>
        </a:xfrm>
        <a:prstGeom prst="hexagon">
          <a:avLst>
            <a:gd name="adj" fmla="val 28570"/>
            <a:gd name="vf" fmla="val 11547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Tehlikeli Hareket</a:t>
          </a:r>
        </a:p>
      </dsp:txBody>
      <dsp:txXfrm>
        <a:off x="1468998" y="1598358"/>
        <a:ext cx="1148921" cy="993863"/>
      </dsp:txXfrm>
    </dsp:sp>
    <dsp:sp modelId="{2059012A-3DEA-44D1-8387-D75CBDD4CBFC}">
      <dsp:nvSpPr>
        <dsp:cNvPr id="0" name=""/>
        <dsp:cNvSpPr/>
      </dsp:nvSpPr>
      <dsp:spPr>
        <a:xfrm>
          <a:off x="2260316" y="640803"/>
          <a:ext cx="648374" cy="55866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9CAE7D7-213D-4818-8A7D-48C2A58B6D9A}">
      <dsp:nvSpPr>
        <dsp:cNvPr id="0" name=""/>
        <dsp:cNvSpPr/>
      </dsp:nvSpPr>
      <dsp:spPr>
        <a:xfrm>
          <a:off x="1342519" y="0"/>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Dalgınlık</a:t>
          </a:r>
        </a:p>
      </dsp:txBody>
      <dsp:txXfrm>
        <a:off x="1575900" y="201902"/>
        <a:ext cx="941513" cy="814519"/>
      </dsp:txXfrm>
    </dsp:sp>
    <dsp:sp modelId="{64A35B46-ECA9-4548-B999-292A1C9F65F8}">
      <dsp:nvSpPr>
        <dsp:cNvPr id="0" name=""/>
        <dsp:cNvSpPr/>
      </dsp:nvSpPr>
      <dsp:spPr>
        <a:xfrm>
          <a:off x="3017020" y="1685201"/>
          <a:ext cx="648374" cy="55866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E6CC158-BDC3-4EA9-B7ED-55262DDB1E3B}">
      <dsp:nvSpPr>
        <dsp:cNvPr id="0" name=""/>
        <dsp:cNvSpPr/>
      </dsp:nvSpPr>
      <dsp:spPr>
        <a:xfrm>
          <a:off x="2634071" y="749350"/>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Aşırı Hız</a:t>
          </a:r>
        </a:p>
      </dsp:txBody>
      <dsp:txXfrm>
        <a:off x="2867452" y="951252"/>
        <a:ext cx="941513" cy="814519"/>
      </dsp:txXfrm>
    </dsp:sp>
    <dsp:sp modelId="{2B5DBDE7-3FB0-4569-98B4-D351B07A220D}">
      <dsp:nvSpPr>
        <dsp:cNvPr id="0" name=""/>
        <dsp:cNvSpPr/>
      </dsp:nvSpPr>
      <dsp:spPr>
        <a:xfrm>
          <a:off x="2491365" y="2864129"/>
          <a:ext cx="648374" cy="55866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C7E4283-DEE8-4A1A-967B-988C91094E5C}">
      <dsp:nvSpPr>
        <dsp:cNvPr id="0" name=""/>
        <dsp:cNvSpPr/>
      </dsp:nvSpPr>
      <dsp:spPr>
        <a:xfrm>
          <a:off x="2634071" y="2222487"/>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Dikkatsizlik</a:t>
          </a:r>
        </a:p>
      </dsp:txBody>
      <dsp:txXfrm>
        <a:off x="2867452" y="2424389"/>
        <a:ext cx="941513" cy="814519"/>
      </dsp:txXfrm>
    </dsp:sp>
    <dsp:sp modelId="{E52F6D40-1C50-4C25-9B56-D9CC6FBE3A26}">
      <dsp:nvSpPr>
        <dsp:cNvPr id="0" name=""/>
        <dsp:cNvSpPr/>
      </dsp:nvSpPr>
      <dsp:spPr>
        <a:xfrm>
          <a:off x="1187421" y="2986506"/>
          <a:ext cx="648374" cy="55866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2D38379-539C-4124-837F-0837D2A9065D}">
      <dsp:nvSpPr>
        <dsp:cNvPr id="0" name=""/>
        <dsp:cNvSpPr/>
      </dsp:nvSpPr>
      <dsp:spPr>
        <a:xfrm>
          <a:off x="1342519" y="2972676"/>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Tehlikeli Çalışmak</a:t>
          </a:r>
        </a:p>
      </dsp:txBody>
      <dsp:txXfrm>
        <a:off x="1575900" y="3174578"/>
        <a:ext cx="941513" cy="814519"/>
      </dsp:txXfrm>
    </dsp:sp>
    <dsp:sp modelId="{63BC01DD-0018-48BC-9E2D-B07521EA1345}">
      <dsp:nvSpPr>
        <dsp:cNvPr id="0" name=""/>
        <dsp:cNvSpPr/>
      </dsp:nvSpPr>
      <dsp:spPr>
        <a:xfrm>
          <a:off x="418325" y="1942528"/>
          <a:ext cx="648374" cy="55866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1CCADF2-FBD9-4993-8B8D-C7510780F1D8}">
      <dsp:nvSpPr>
        <dsp:cNvPr id="0" name=""/>
        <dsp:cNvSpPr/>
      </dsp:nvSpPr>
      <dsp:spPr>
        <a:xfrm>
          <a:off x="44971" y="2223325"/>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Şakalaşma</a:t>
          </a:r>
        </a:p>
      </dsp:txBody>
      <dsp:txXfrm>
        <a:off x="278352" y="2425227"/>
        <a:ext cx="941513" cy="814519"/>
      </dsp:txXfrm>
    </dsp:sp>
    <dsp:sp modelId="{4DDF2BE1-D85D-4673-B76B-6A22D9B2FE5D}">
      <dsp:nvSpPr>
        <dsp:cNvPr id="0" name=""/>
        <dsp:cNvSpPr/>
      </dsp:nvSpPr>
      <dsp:spPr>
        <a:xfrm>
          <a:off x="44971" y="747674"/>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Acele Davranış</a:t>
          </a:r>
        </a:p>
      </dsp:txBody>
      <dsp:txXfrm>
        <a:off x="278352" y="949576"/>
        <a:ext cx="941513" cy="814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EAB65-3215-4393-B008-22300A942328}">
      <dsp:nvSpPr>
        <dsp:cNvPr id="0" name=""/>
        <dsp:cNvSpPr/>
      </dsp:nvSpPr>
      <dsp:spPr>
        <a:xfrm>
          <a:off x="1184223" y="1352016"/>
          <a:ext cx="1718471" cy="1486547"/>
        </a:xfrm>
        <a:prstGeom prst="hexagon">
          <a:avLst>
            <a:gd name="adj" fmla="val 28570"/>
            <a:gd name="vf" fmla="val 11547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Tehlikeli Durum</a:t>
          </a:r>
        </a:p>
      </dsp:txBody>
      <dsp:txXfrm>
        <a:off x="1468998" y="1598358"/>
        <a:ext cx="1148921" cy="993863"/>
      </dsp:txXfrm>
    </dsp:sp>
    <dsp:sp modelId="{2059012A-3DEA-44D1-8387-D75CBDD4CBFC}">
      <dsp:nvSpPr>
        <dsp:cNvPr id="0" name=""/>
        <dsp:cNvSpPr/>
      </dsp:nvSpPr>
      <dsp:spPr>
        <a:xfrm>
          <a:off x="2260316" y="640803"/>
          <a:ext cx="648374" cy="55866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9CAE7D7-213D-4818-8A7D-48C2A58B6D9A}">
      <dsp:nvSpPr>
        <dsp:cNvPr id="0" name=""/>
        <dsp:cNvSpPr/>
      </dsp:nvSpPr>
      <dsp:spPr>
        <a:xfrm>
          <a:off x="1342519" y="0"/>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Bakımsız Ekipman</a:t>
          </a:r>
        </a:p>
      </dsp:txBody>
      <dsp:txXfrm>
        <a:off x="1575900" y="201902"/>
        <a:ext cx="941513" cy="814519"/>
      </dsp:txXfrm>
    </dsp:sp>
    <dsp:sp modelId="{64A35B46-ECA9-4548-B999-292A1C9F65F8}">
      <dsp:nvSpPr>
        <dsp:cNvPr id="0" name=""/>
        <dsp:cNvSpPr/>
      </dsp:nvSpPr>
      <dsp:spPr>
        <a:xfrm>
          <a:off x="3017020" y="1685201"/>
          <a:ext cx="648374" cy="55866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E6CC158-BDC3-4EA9-B7ED-55262DDB1E3B}">
      <dsp:nvSpPr>
        <dsp:cNvPr id="0" name=""/>
        <dsp:cNvSpPr/>
      </dsp:nvSpPr>
      <dsp:spPr>
        <a:xfrm>
          <a:off x="2634071" y="749350"/>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Yetersiz Uyarı Sistemi</a:t>
          </a:r>
        </a:p>
      </dsp:txBody>
      <dsp:txXfrm>
        <a:off x="2867452" y="951252"/>
        <a:ext cx="941513" cy="814519"/>
      </dsp:txXfrm>
    </dsp:sp>
    <dsp:sp modelId="{2B5DBDE7-3FB0-4569-98B4-D351B07A220D}">
      <dsp:nvSpPr>
        <dsp:cNvPr id="0" name=""/>
        <dsp:cNvSpPr/>
      </dsp:nvSpPr>
      <dsp:spPr>
        <a:xfrm>
          <a:off x="2491365" y="2864129"/>
          <a:ext cx="648374" cy="55866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C7E4283-DEE8-4A1A-967B-988C91094E5C}">
      <dsp:nvSpPr>
        <dsp:cNvPr id="0" name=""/>
        <dsp:cNvSpPr/>
      </dsp:nvSpPr>
      <dsp:spPr>
        <a:xfrm>
          <a:off x="2634071" y="2222487"/>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Yetersiz Aydınlatma</a:t>
          </a:r>
        </a:p>
      </dsp:txBody>
      <dsp:txXfrm>
        <a:off x="2867452" y="2424389"/>
        <a:ext cx="941513" cy="814519"/>
      </dsp:txXfrm>
    </dsp:sp>
    <dsp:sp modelId="{E52F6D40-1C50-4C25-9B56-D9CC6FBE3A26}">
      <dsp:nvSpPr>
        <dsp:cNvPr id="0" name=""/>
        <dsp:cNvSpPr/>
      </dsp:nvSpPr>
      <dsp:spPr>
        <a:xfrm>
          <a:off x="1187421" y="2986506"/>
          <a:ext cx="648374" cy="55866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2D38379-539C-4124-837F-0837D2A9065D}">
      <dsp:nvSpPr>
        <dsp:cNvPr id="0" name=""/>
        <dsp:cNvSpPr/>
      </dsp:nvSpPr>
      <dsp:spPr>
        <a:xfrm>
          <a:off x="1342519" y="2972676"/>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Uygun Olmayan Muhafaza</a:t>
          </a:r>
        </a:p>
      </dsp:txBody>
      <dsp:txXfrm>
        <a:off x="1575900" y="3174578"/>
        <a:ext cx="941513" cy="814519"/>
      </dsp:txXfrm>
    </dsp:sp>
    <dsp:sp modelId="{63BC01DD-0018-48BC-9E2D-B07521EA1345}">
      <dsp:nvSpPr>
        <dsp:cNvPr id="0" name=""/>
        <dsp:cNvSpPr/>
      </dsp:nvSpPr>
      <dsp:spPr>
        <a:xfrm>
          <a:off x="418325" y="1942528"/>
          <a:ext cx="648374" cy="55866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1CCADF2-FBD9-4993-8B8D-C7510780F1D8}">
      <dsp:nvSpPr>
        <dsp:cNvPr id="0" name=""/>
        <dsp:cNvSpPr/>
      </dsp:nvSpPr>
      <dsp:spPr>
        <a:xfrm>
          <a:off x="44971" y="2223325"/>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Yetersiz Koruyucu</a:t>
          </a:r>
        </a:p>
      </dsp:txBody>
      <dsp:txXfrm>
        <a:off x="278352" y="2425227"/>
        <a:ext cx="941513" cy="814519"/>
      </dsp:txXfrm>
    </dsp:sp>
    <dsp:sp modelId="{4DDF2BE1-D85D-4673-B76B-6A22D9B2FE5D}">
      <dsp:nvSpPr>
        <dsp:cNvPr id="0" name=""/>
        <dsp:cNvSpPr/>
      </dsp:nvSpPr>
      <dsp:spPr>
        <a:xfrm>
          <a:off x="44971" y="747674"/>
          <a:ext cx="1408275" cy="121832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a:t>Hasarlı Ekipman</a:t>
          </a:r>
        </a:p>
      </dsp:txBody>
      <dsp:txXfrm>
        <a:off x="278352" y="949576"/>
        <a:ext cx="941513" cy="81451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Altıgen Radyal"/>
  <dgm:desc val="Merkezi bir fikir veya tema ile ilgili sıralı bir işlemi göstermek için kullanın. Altı 2. Düzey şekil ile sınırlıdır. Az miktarda metinle daha çok işe yarar. Kullanılmayan metin görünmez, ancak düzenler arasında geçiş yapmanız durumunda yerinde kalır."/>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Altıgen Radyal"/>
  <dgm:desc val="Merkezi bir fikir veya tema ile ilgili sıralı bir işlemi göstermek için kullanın. Altı 2. Düzey şekil ile sınırlıdır. Az miktarda metinle daha çok işe yarar. Kullanılmayan metin görünmez, ancak düzenler arasında geçiş yapmanız durumunda yerinde kalır."/>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FA0051-1B56-4ECA-80AA-75A7D7C1E334}" type="datetimeFigureOut">
              <a:rPr lang="tr-TR" smtClean="0"/>
              <a:t>16.09.2025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ECE0F-F16C-4A17-BAD3-7311596A6796}" type="slidenum">
              <a:rPr lang="tr-TR" smtClean="0"/>
              <a:t>‹#›</a:t>
            </a:fld>
            <a:endParaRPr lang="tr-TR"/>
          </a:p>
        </p:txBody>
      </p:sp>
    </p:spTree>
    <p:extLst>
      <p:ext uri="{BB962C8B-B14F-4D97-AF65-F5344CB8AC3E}">
        <p14:creationId xmlns:p14="http://schemas.microsoft.com/office/powerpoint/2010/main" val="1745803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722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83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0948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7240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6760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7728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0816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8BD707-D9CF-40AE-B4C6-C98DA3205C09}" type="datetimeFigureOut">
              <a:rPr lang="en-US" smtClean="0"/>
              <a:pPr/>
              <a:t>9/16/2025</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9214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8BD707-D9CF-40AE-B4C6-C98DA3205C09}" type="datetimeFigureOut">
              <a:rPr lang="en-US" smtClean="0"/>
              <a:pPr/>
              <a:t>9/16/2025</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1662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8BD707-D9CF-40AE-B4C6-C98DA3205C09}" type="datetimeFigureOut">
              <a:rPr lang="en-US" smtClean="0"/>
              <a:pPr/>
              <a:t>9/16/2025</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8890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622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2455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0085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93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405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767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220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270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519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974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641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29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993408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9/16/2025</a:t>
            </a:fld>
            <a:endParaRPr lang="en-US"/>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269747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24A62E-0B02-416B-A8B5-0ECA4C1FFBBF}"/>
              </a:ext>
            </a:extLst>
          </p:cNvPr>
          <p:cNvSpPr>
            <a:spLocks noGrp="1"/>
          </p:cNvSpPr>
          <p:nvPr>
            <p:ph type="title"/>
          </p:nvPr>
        </p:nvSpPr>
        <p:spPr/>
        <p:txBody>
          <a:bodyPr/>
          <a:lstStyle/>
          <a:p>
            <a:pPr algn="ctr"/>
            <a:r>
              <a:rPr lang="tr-TR" dirty="0"/>
              <a:t>T.C. </a:t>
            </a:r>
            <a:br>
              <a:rPr lang="tr-TR" dirty="0"/>
            </a:br>
            <a:r>
              <a:rPr lang="tr-TR" dirty="0"/>
              <a:t>KASTAMONU ÜNİVERSİTESİ</a:t>
            </a:r>
          </a:p>
        </p:txBody>
      </p:sp>
      <p:sp>
        <p:nvSpPr>
          <p:cNvPr id="4" name="Başlık 1">
            <a:extLst>
              <a:ext uri="{FF2B5EF4-FFF2-40B4-BE49-F238E27FC236}">
                <a16:creationId xmlns:a16="http://schemas.microsoft.com/office/drawing/2014/main" id="{AC714E28-F5EE-43E4-AC27-36385A24F3C8}"/>
              </a:ext>
            </a:extLst>
          </p:cNvPr>
          <p:cNvSpPr txBox="1">
            <a:spLocks/>
          </p:cNvSpPr>
          <p:nvPr/>
        </p:nvSpPr>
        <p:spPr>
          <a:xfrm>
            <a:off x="1647514" y="2724737"/>
            <a:ext cx="6683765" cy="1614266"/>
          </a:xfrm>
          <a:prstGeom prst="rect">
            <a:avLst/>
          </a:prstGeom>
        </p:spPr>
        <p:txBody>
          <a:bodyPr vert="horz" lIns="68580" tIns="34290" rIns="68580" bIns="3429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7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j-ea"/>
                <a:cs typeface="+mj-cs"/>
              </a:rPr>
              <a:t>TURİZM FAKÜLTESİ</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tr-TR" sz="27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7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j-ea"/>
                <a:cs typeface="+mj-cs"/>
              </a:rPr>
              <a:t>GASTRONOMİ VE MUTFAK SANATLARI BÖLÜMÜ</a:t>
            </a:r>
          </a:p>
        </p:txBody>
      </p:sp>
      <p:sp>
        <p:nvSpPr>
          <p:cNvPr id="5" name="İçerik Yer Tutucusu 2">
            <a:extLst>
              <a:ext uri="{FF2B5EF4-FFF2-40B4-BE49-F238E27FC236}">
                <a16:creationId xmlns:a16="http://schemas.microsoft.com/office/drawing/2014/main" id="{83391738-7444-4F3E-A688-924FAB07CD51}"/>
              </a:ext>
            </a:extLst>
          </p:cNvPr>
          <p:cNvSpPr>
            <a:spLocks noGrp="1"/>
          </p:cNvSpPr>
          <p:nvPr>
            <p:ph idx="1"/>
          </p:nvPr>
        </p:nvSpPr>
        <p:spPr>
          <a:xfrm>
            <a:off x="1350549" y="4685262"/>
            <a:ext cx="7290055" cy="529457"/>
          </a:xfrm>
        </p:spPr>
        <p:txBody>
          <a:bodyPr>
            <a:normAutofit/>
          </a:bodyPr>
          <a:lstStyle/>
          <a:p>
            <a:pPr marL="0" indent="0" algn="ctr">
              <a:buNone/>
            </a:pPr>
            <a:r>
              <a:rPr lang="tr-TR" sz="1800" dirty="0" smtClean="0"/>
              <a:t>İŞ SAĞLIĞI VE GÜVENLİĞİ</a:t>
            </a:r>
            <a:endParaRPr lang="tr-TR" sz="1800" dirty="0"/>
          </a:p>
        </p:txBody>
      </p:sp>
    </p:spTree>
    <p:extLst>
      <p:ext uri="{BB962C8B-B14F-4D97-AF65-F5344CB8AC3E}">
        <p14:creationId xmlns:p14="http://schemas.microsoft.com/office/powerpoint/2010/main" val="3187263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3206" y="274638"/>
            <a:ext cx="8662194" cy="715962"/>
          </a:xfrm>
        </p:spPr>
        <p:style>
          <a:lnRef idx="0">
            <a:schemeClr val="accent1"/>
          </a:lnRef>
          <a:fillRef idx="3">
            <a:schemeClr val="accent1"/>
          </a:fillRef>
          <a:effectRef idx="3">
            <a:schemeClr val="accent1"/>
          </a:effectRef>
          <a:fontRef idx="minor">
            <a:schemeClr val="lt1"/>
          </a:fontRef>
        </p:style>
        <p:txBody>
          <a:bodyPr>
            <a:normAutofit/>
          </a:bodyPr>
          <a:lstStyle/>
          <a:p>
            <a:r>
              <a:rPr lang="tr-TR" dirty="0"/>
              <a:t>KAZALARIN MALİYETLERİ</a:t>
            </a:r>
          </a:p>
        </p:txBody>
      </p:sp>
      <p:sp>
        <p:nvSpPr>
          <p:cNvPr id="5" name="Freeform 3"/>
          <p:cNvSpPr>
            <a:spLocks/>
          </p:cNvSpPr>
          <p:nvPr/>
        </p:nvSpPr>
        <p:spPr bwMode="auto">
          <a:xfrm>
            <a:off x="3223510" y="1600200"/>
            <a:ext cx="2514600" cy="4724400"/>
          </a:xfrm>
          <a:custGeom>
            <a:avLst/>
            <a:gdLst>
              <a:gd name="T0" fmla="*/ 253 w 1364"/>
              <a:gd name="T1" fmla="*/ 342 h 1290"/>
              <a:gd name="T2" fmla="*/ 363 w 1364"/>
              <a:gd name="T3" fmla="*/ 232 h 1290"/>
              <a:gd name="T4" fmla="*/ 417 w 1364"/>
              <a:gd name="T5" fmla="*/ 132 h 1290"/>
              <a:gd name="T6" fmla="*/ 429 w 1364"/>
              <a:gd name="T7" fmla="*/ 0 h 1290"/>
              <a:gd name="T8" fmla="*/ 560 w 1364"/>
              <a:gd name="T9" fmla="*/ 11 h 1290"/>
              <a:gd name="T10" fmla="*/ 670 w 1364"/>
              <a:gd name="T11" fmla="*/ 78 h 1290"/>
              <a:gd name="T12" fmla="*/ 835 w 1364"/>
              <a:gd name="T13" fmla="*/ 143 h 1290"/>
              <a:gd name="T14" fmla="*/ 934 w 1364"/>
              <a:gd name="T15" fmla="*/ 209 h 1290"/>
              <a:gd name="T16" fmla="*/ 1011 w 1364"/>
              <a:gd name="T17" fmla="*/ 297 h 1290"/>
              <a:gd name="T18" fmla="*/ 1132 w 1364"/>
              <a:gd name="T19" fmla="*/ 342 h 1290"/>
              <a:gd name="T20" fmla="*/ 1165 w 1364"/>
              <a:gd name="T21" fmla="*/ 386 h 1290"/>
              <a:gd name="T22" fmla="*/ 1264 w 1364"/>
              <a:gd name="T23" fmla="*/ 496 h 1290"/>
              <a:gd name="T24" fmla="*/ 1330 w 1364"/>
              <a:gd name="T25" fmla="*/ 584 h 1290"/>
              <a:gd name="T26" fmla="*/ 1341 w 1364"/>
              <a:gd name="T27" fmla="*/ 694 h 1290"/>
              <a:gd name="T28" fmla="*/ 1352 w 1364"/>
              <a:gd name="T29" fmla="*/ 749 h 1290"/>
              <a:gd name="T30" fmla="*/ 1363 w 1364"/>
              <a:gd name="T31" fmla="*/ 815 h 1290"/>
              <a:gd name="T32" fmla="*/ 1363 w 1364"/>
              <a:gd name="T33" fmla="*/ 892 h 1290"/>
              <a:gd name="T34" fmla="*/ 1363 w 1364"/>
              <a:gd name="T35" fmla="*/ 969 h 1290"/>
              <a:gd name="T36" fmla="*/ 1363 w 1364"/>
              <a:gd name="T37" fmla="*/ 1035 h 1290"/>
              <a:gd name="T38" fmla="*/ 1363 w 1364"/>
              <a:gd name="T39" fmla="*/ 1057 h 1290"/>
              <a:gd name="T40" fmla="*/ 1341 w 1364"/>
              <a:gd name="T41" fmla="*/ 1068 h 1290"/>
              <a:gd name="T42" fmla="*/ 1297 w 1364"/>
              <a:gd name="T43" fmla="*/ 1079 h 1290"/>
              <a:gd name="T44" fmla="*/ 1231 w 1364"/>
              <a:gd name="T45" fmla="*/ 1112 h 1290"/>
              <a:gd name="T46" fmla="*/ 1143 w 1364"/>
              <a:gd name="T47" fmla="*/ 1123 h 1290"/>
              <a:gd name="T48" fmla="*/ 1033 w 1364"/>
              <a:gd name="T49" fmla="*/ 1167 h 1290"/>
              <a:gd name="T50" fmla="*/ 901 w 1364"/>
              <a:gd name="T51" fmla="*/ 1200 h 1290"/>
              <a:gd name="T52" fmla="*/ 769 w 1364"/>
              <a:gd name="T53" fmla="*/ 1222 h 1290"/>
              <a:gd name="T54" fmla="*/ 527 w 1364"/>
              <a:gd name="T55" fmla="*/ 1266 h 1290"/>
              <a:gd name="T56" fmla="*/ 351 w 1364"/>
              <a:gd name="T57" fmla="*/ 1278 h 1290"/>
              <a:gd name="T58" fmla="*/ 208 w 1364"/>
              <a:gd name="T59" fmla="*/ 1289 h 1290"/>
              <a:gd name="T60" fmla="*/ 77 w 1364"/>
              <a:gd name="T61" fmla="*/ 1289 h 1290"/>
              <a:gd name="T62" fmla="*/ 44 w 1364"/>
              <a:gd name="T63" fmla="*/ 1222 h 1290"/>
              <a:gd name="T64" fmla="*/ 0 w 1364"/>
              <a:gd name="T65" fmla="*/ 1134 h 1290"/>
              <a:gd name="T66" fmla="*/ 11 w 1364"/>
              <a:gd name="T67" fmla="*/ 1002 h 1290"/>
              <a:gd name="T68" fmla="*/ 55 w 1364"/>
              <a:gd name="T69" fmla="*/ 892 h 1290"/>
              <a:gd name="T70" fmla="*/ 121 w 1364"/>
              <a:gd name="T71" fmla="*/ 782 h 1290"/>
              <a:gd name="T72" fmla="*/ 99 w 1364"/>
              <a:gd name="T73" fmla="*/ 606 h 1290"/>
              <a:gd name="T74" fmla="*/ 88 w 1364"/>
              <a:gd name="T75" fmla="*/ 518 h 1290"/>
              <a:gd name="T76" fmla="*/ 110 w 1364"/>
              <a:gd name="T77" fmla="*/ 484 h 1290"/>
              <a:gd name="T78" fmla="*/ 143 w 1364"/>
              <a:gd name="T79" fmla="*/ 451 h 1290"/>
              <a:gd name="T80" fmla="*/ 198 w 1364"/>
              <a:gd name="T81" fmla="*/ 408 h 1290"/>
              <a:gd name="T82" fmla="*/ 220 w 1364"/>
              <a:gd name="T83" fmla="*/ 386 h 1290"/>
              <a:gd name="T84" fmla="*/ 231 w 1364"/>
              <a:gd name="T85" fmla="*/ 374 h 1290"/>
              <a:gd name="T86" fmla="*/ 253 w 1364"/>
              <a:gd name="T87" fmla="*/ 342 h 1290"/>
              <a:gd name="T88" fmla="*/ 253 w 1364"/>
              <a:gd name="T89" fmla="*/ 342 h 12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4"/>
              <a:gd name="T136" fmla="*/ 0 h 1290"/>
              <a:gd name="T137" fmla="*/ 1364 w 1364"/>
              <a:gd name="T138" fmla="*/ 1290 h 12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4" h="1290">
                <a:moveTo>
                  <a:pt x="253" y="342"/>
                </a:moveTo>
                <a:lnTo>
                  <a:pt x="363" y="232"/>
                </a:lnTo>
                <a:lnTo>
                  <a:pt x="417" y="132"/>
                </a:lnTo>
                <a:lnTo>
                  <a:pt x="429" y="0"/>
                </a:lnTo>
                <a:lnTo>
                  <a:pt x="560" y="11"/>
                </a:lnTo>
                <a:lnTo>
                  <a:pt x="670" y="78"/>
                </a:lnTo>
                <a:lnTo>
                  <a:pt x="835" y="143"/>
                </a:lnTo>
                <a:lnTo>
                  <a:pt x="934" y="209"/>
                </a:lnTo>
                <a:lnTo>
                  <a:pt x="1011" y="297"/>
                </a:lnTo>
                <a:lnTo>
                  <a:pt x="1132" y="342"/>
                </a:lnTo>
                <a:lnTo>
                  <a:pt x="1165" y="386"/>
                </a:lnTo>
                <a:lnTo>
                  <a:pt x="1264" y="496"/>
                </a:lnTo>
                <a:lnTo>
                  <a:pt x="1330" y="584"/>
                </a:lnTo>
                <a:lnTo>
                  <a:pt x="1341" y="694"/>
                </a:lnTo>
                <a:lnTo>
                  <a:pt x="1352" y="749"/>
                </a:lnTo>
                <a:lnTo>
                  <a:pt x="1363" y="815"/>
                </a:lnTo>
                <a:lnTo>
                  <a:pt x="1363" y="892"/>
                </a:lnTo>
                <a:lnTo>
                  <a:pt x="1363" y="969"/>
                </a:lnTo>
                <a:lnTo>
                  <a:pt x="1363" y="1035"/>
                </a:lnTo>
                <a:lnTo>
                  <a:pt x="1363" y="1057"/>
                </a:lnTo>
                <a:lnTo>
                  <a:pt x="1341" y="1068"/>
                </a:lnTo>
                <a:lnTo>
                  <a:pt x="1297" y="1079"/>
                </a:lnTo>
                <a:lnTo>
                  <a:pt x="1231" y="1112"/>
                </a:lnTo>
                <a:lnTo>
                  <a:pt x="1143" y="1123"/>
                </a:lnTo>
                <a:lnTo>
                  <a:pt x="1033" y="1167"/>
                </a:lnTo>
                <a:lnTo>
                  <a:pt x="901" y="1200"/>
                </a:lnTo>
                <a:lnTo>
                  <a:pt x="769" y="1222"/>
                </a:lnTo>
                <a:lnTo>
                  <a:pt x="527" y="1266"/>
                </a:lnTo>
                <a:lnTo>
                  <a:pt x="351" y="1278"/>
                </a:lnTo>
                <a:lnTo>
                  <a:pt x="208" y="1289"/>
                </a:lnTo>
                <a:lnTo>
                  <a:pt x="77" y="1289"/>
                </a:lnTo>
                <a:lnTo>
                  <a:pt x="44" y="1222"/>
                </a:lnTo>
                <a:lnTo>
                  <a:pt x="0" y="1134"/>
                </a:lnTo>
                <a:lnTo>
                  <a:pt x="11" y="1002"/>
                </a:lnTo>
                <a:lnTo>
                  <a:pt x="55" y="892"/>
                </a:lnTo>
                <a:lnTo>
                  <a:pt x="121" y="782"/>
                </a:lnTo>
                <a:lnTo>
                  <a:pt x="99" y="606"/>
                </a:lnTo>
                <a:lnTo>
                  <a:pt x="88" y="518"/>
                </a:lnTo>
                <a:lnTo>
                  <a:pt x="110" y="484"/>
                </a:lnTo>
                <a:lnTo>
                  <a:pt x="143" y="451"/>
                </a:lnTo>
                <a:lnTo>
                  <a:pt x="198" y="408"/>
                </a:lnTo>
                <a:lnTo>
                  <a:pt x="220" y="386"/>
                </a:lnTo>
                <a:lnTo>
                  <a:pt x="231" y="374"/>
                </a:lnTo>
                <a:lnTo>
                  <a:pt x="253" y="342"/>
                </a:lnTo>
              </a:path>
            </a:pathLst>
          </a:custGeom>
          <a:solidFill>
            <a:srgbClr val="FFFFFF"/>
          </a:solidFill>
          <a:ln w="25400"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AU"/>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2400" b="0" i="0" u="none" strike="noStrike" kern="1200" cap="none" spc="0" normalizeH="0" baseline="0" noProof="0">
              <a:ln>
                <a:noFill/>
              </a:ln>
              <a:solidFill>
                <a:srgbClr val="ED7D31">
                  <a:lumMod val="75000"/>
                </a:srgbClr>
              </a:solidFill>
              <a:effectLst/>
              <a:uLnTx/>
              <a:uFillTx/>
              <a:latin typeface="Comic Sans MS" pitchFamily="66" charset="0"/>
              <a:ea typeface="+mn-ea"/>
              <a:cs typeface="+mn-cs"/>
            </a:endParaRPr>
          </a:p>
        </p:txBody>
      </p:sp>
      <p:sp>
        <p:nvSpPr>
          <p:cNvPr id="6" name="Freeform 6"/>
          <p:cNvSpPr>
            <a:spLocks/>
          </p:cNvSpPr>
          <p:nvPr/>
        </p:nvSpPr>
        <p:spPr bwMode="auto">
          <a:xfrm>
            <a:off x="253206" y="3495831"/>
            <a:ext cx="8529638" cy="190500"/>
          </a:xfrm>
          <a:custGeom>
            <a:avLst/>
            <a:gdLst>
              <a:gd name="T0" fmla="*/ 77 w 5910"/>
              <a:gd name="T1" fmla="*/ 100 h 245"/>
              <a:gd name="T2" fmla="*/ 210 w 5910"/>
              <a:gd name="T3" fmla="*/ 111 h 245"/>
              <a:gd name="T4" fmla="*/ 363 w 5910"/>
              <a:gd name="T5" fmla="*/ 122 h 245"/>
              <a:gd name="T6" fmla="*/ 452 w 5910"/>
              <a:gd name="T7" fmla="*/ 122 h 245"/>
              <a:gd name="T8" fmla="*/ 551 w 5910"/>
              <a:gd name="T9" fmla="*/ 122 h 245"/>
              <a:gd name="T10" fmla="*/ 628 w 5910"/>
              <a:gd name="T11" fmla="*/ 133 h 245"/>
              <a:gd name="T12" fmla="*/ 750 w 5910"/>
              <a:gd name="T13" fmla="*/ 122 h 245"/>
              <a:gd name="T14" fmla="*/ 882 w 5910"/>
              <a:gd name="T15" fmla="*/ 133 h 245"/>
              <a:gd name="T16" fmla="*/ 1025 w 5910"/>
              <a:gd name="T17" fmla="*/ 133 h 245"/>
              <a:gd name="T18" fmla="*/ 1234 w 5910"/>
              <a:gd name="T19" fmla="*/ 144 h 245"/>
              <a:gd name="T20" fmla="*/ 1312 w 5910"/>
              <a:gd name="T21" fmla="*/ 144 h 245"/>
              <a:gd name="T22" fmla="*/ 1400 w 5910"/>
              <a:gd name="T23" fmla="*/ 111 h 245"/>
              <a:gd name="T24" fmla="*/ 1455 w 5910"/>
              <a:gd name="T25" fmla="*/ 89 h 245"/>
              <a:gd name="T26" fmla="*/ 1522 w 5910"/>
              <a:gd name="T27" fmla="*/ 111 h 245"/>
              <a:gd name="T28" fmla="*/ 1664 w 5910"/>
              <a:gd name="T29" fmla="*/ 166 h 245"/>
              <a:gd name="T30" fmla="*/ 1753 w 5910"/>
              <a:gd name="T31" fmla="*/ 111 h 245"/>
              <a:gd name="T32" fmla="*/ 1852 w 5910"/>
              <a:gd name="T33" fmla="*/ 78 h 245"/>
              <a:gd name="T34" fmla="*/ 2028 w 5910"/>
              <a:gd name="T35" fmla="*/ 56 h 245"/>
              <a:gd name="T36" fmla="*/ 2117 w 5910"/>
              <a:gd name="T37" fmla="*/ 45 h 245"/>
              <a:gd name="T38" fmla="*/ 2249 w 5910"/>
              <a:gd name="T39" fmla="*/ 45 h 245"/>
              <a:gd name="T40" fmla="*/ 2304 w 5910"/>
              <a:gd name="T41" fmla="*/ 33 h 245"/>
              <a:gd name="T42" fmla="*/ 2392 w 5910"/>
              <a:gd name="T43" fmla="*/ 23 h 245"/>
              <a:gd name="T44" fmla="*/ 2536 w 5910"/>
              <a:gd name="T45" fmla="*/ 23 h 245"/>
              <a:gd name="T46" fmla="*/ 2789 w 5910"/>
              <a:gd name="T47" fmla="*/ 33 h 245"/>
              <a:gd name="T48" fmla="*/ 2822 w 5910"/>
              <a:gd name="T49" fmla="*/ 23 h 245"/>
              <a:gd name="T50" fmla="*/ 2932 w 5910"/>
              <a:gd name="T51" fmla="*/ 33 h 245"/>
              <a:gd name="T52" fmla="*/ 2977 w 5910"/>
              <a:gd name="T53" fmla="*/ 11 h 245"/>
              <a:gd name="T54" fmla="*/ 3131 w 5910"/>
              <a:gd name="T55" fmla="*/ 11 h 245"/>
              <a:gd name="T56" fmla="*/ 3285 w 5910"/>
              <a:gd name="T57" fmla="*/ 33 h 245"/>
              <a:gd name="T58" fmla="*/ 3406 w 5910"/>
              <a:gd name="T59" fmla="*/ 78 h 245"/>
              <a:gd name="T60" fmla="*/ 3693 w 5910"/>
              <a:gd name="T61" fmla="*/ 111 h 245"/>
              <a:gd name="T62" fmla="*/ 3913 w 5910"/>
              <a:gd name="T63" fmla="*/ 133 h 245"/>
              <a:gd name="T64" fmla="*/ 4167 w 5910"/>
              <a:gd name="T65" fmla="*/ 177 h 245"/>
              <a:gd name="T66" fmla="*/ 4409 w 5910"/>
              <a:gd name="T67" fmla="*/ 122 h 245"/>
              <a:gd name="T68" fmla="*/ 4619 w 5910"/>
              <a:gd name="T69" fmla="*/ 144 h 245"/>
              <a:gd name="T70" fmla="*/ 4751 w 5910"/>
              <a:gd name="T71" fmla="*/ 177 h 245"/>
              <a:gd name="T72" fmla="*/ 5071 w 5910"/>
              <a:gd name="T73" fmla="*/ 244 h 245"/>
              <a:gd name="T74" fmla="*/ 5325 w 5910"/>
              <a:gd name="T75" fmla="*/ 177 h 245"/>
              <a:gd name="T76" fmla="*/ 5568 w 5910"/>
              <a:gd name="T77" fmla="*/ 133 h 245"/>
              <a:gd name="T78" fmla="*/ 5865 w 5910"/>
              <a:gd name="T79" fmla="*/ 122 h 2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10"/>
              <a:gd name="T121" fmla="*/ 0 h 245"/>
              <a:gd name="T122" fmla="*/ 5910 w 5910"/>
              <a:gd name="T123" fmla="*/ 245 h 2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10" h="245">
                <a:moveTo>
                  <a:pt x="0" y="100"/>
                </a:moveTo>
                <a:lnTo>
                  <a:pt x="77" y="100"/>
                </a:lnTo>
                <a:lnTo>
                  <a:pt x="198" y="100"/>
                </a:lnTo>
                <a:lnTo>
                  <a:pt x="210" y="111"/>
                </a:lnTo>
                <a:lnTo>
                  <a:pt x="297" y="122"/>
                </a:lnTo>
                <a:lnTo>
                  <a:pt x="363" y="122"/>
                </a:lnTo>
                <a:lnTo>
                  <a:pt x="408" y="122"/>
                </a:lnTo>
                <a:lnTo>
                  <a:pt x="452" y="122"/>
                </a:lnTo>
                <a:lnTo>
                  <a:pt x="496" y="122"/>
                </a:lnTo>
                <a:lnTo>
                  <a:pt x="551" y="122"/>
                </a:lnTo>
                <a:lnTo>
                  <a:pt x="606" y="111"/>
                </a:lnTo>
                <a:lnTo>
                  <a:pt x="628" y="133"/>
                </a:lnTo>
                <a:lnTo>
                  <a:pt x="684" y="122"/>
                </a:lnTo>
                <a:lnTo>
                  <a:pt x="750" y="122"/>
                </a:lnTo>
                <a:lnTo>
                  <a:pt x="826" y="122"/>
                </a:lnTo>
                <a:lnTo>
                  <a:pt x="882" y="133"/>
                </a:lnTo>
                <a:lnTo>
                  <a:pt x="948" y="133"/>
                </a:lnTo>
                <a:lnTo>
                  <a:pt x="1025" y="133"/>
                </a:lnTo>
                <a:lnTo>
                  <a:pt x="1190" y="155"/>
                </a:lnTo>
                <a:lnTo>
                  <a:pt x="1234" y="144"/>
                </a:lnTo>
                <a:lnTo>
                  <a:pt x="1279" y="144"/>
                </a:lnTo>
                <a:lnTo>
                  <a:pt x="1312" y="144"/>
                </a:lnTo>
                <a:lnTo>
                  <a:pt x="1367" y="122"/>
                </a:lnTo>
                <a:lnTo>
                  <a:pt x="1400" y="111"/>
                </a:lnTo>
                <a:lnTo>
                  <a:pt x="1433" y="89"/>
                </a:lnTo>
                <a:lnTo>
                  <a:pt x="1455" y="89"/>
                </a:lnTo>
                <a:lnTo>
                  <a:pt x="1488" y="89"/>
                </a:lnTo>
                <a:lnTo>
                  <a:pt x="1522" y="111"/>
                </a:lnTo>
                <a:lnTo>
                  <a:pt x="1631" y="166"/>
                </a:lnTo>
                <a:lnTo>
                  <a:pt x="1664" y="166"/>
                </a:lnTo>
                <a:lnTo>
                  <a:pt x="1720" y="144"/>
                </a:lnTo>
                <a:lnTo>
                  <a:pt x="1753" y="111"/>
                </a:lnTo>
                <a:lnTo>
                  <a:pt x="1808" y="100"/>
                </a:lnTo>
                <a:lnTo>
                  <a:pt x="1852" y="78"/>
                </a:lnTo>
                <a:lnTo>
                  <a:pt x="1940" y="89"/>
                </a:lnTo>
                <a:lnTo>
                  <a:pt x="2028" y="56"/>
                </a:lnTo>
                <a:lnTo>
                  <a:pt x="2028" y="33"/>
                </a:lnTo>
                <a:lnTo>
                  <a:pt x="2117" y="45"/>
                </a:lnTo>
                <a:lnTo>
                  <a:pt x="2194" y="45"/>
                </a:lnTo>
                <a:lnTo>
                  <a:pt x="2249" y="45"/>
                </a:lnTo>
                <a:lnTo>
                  <a:pt x="2293" y="45"/>
                </a:lnTo>
                <a:lnTo>
                  <a:pt x="2304" y="33"/>
                </a:lnTo>
                <a:lnTo>
                  <a:pt x="2337" y="33"/>
                </a:lnTo>
                <a:lnTo>
                  <a:pt x="2392" y="23"/>
                </a:lnTo>
                <a:lnTo>
                  <a:pt x="2448" y="23"/>
                </a:lnTo>
                <a:lnTo>
                  <a:pt x="2536" y="23"/>
                </a:lnTo>
                <a:lnTo>
                  <a:pt x="2635" y="33"/>
                </a:lnTo>
                <a:lnTo>
                  <a:pt x="2789" y="33"/>
                </a:lnTo>
                <a:lnTo>
                  <a:pt x="2822" y="33"/>
                </a:lnTo>
                <a:lnTo>
                  <a:pt x="2822" y="23"/>
                </a:lnTo>
                <a:lnTo>
                  <a:pt x="2866" y="23"/>
                </a:lnTo>
                <a:lnTo>
                  <a:pt x="2932" y="33"/>
                </a:lnTo>
                <a:lnTo>
                  <a:pt x="2932" y="11"/>
                </a:lnTo>
                <a:lnTo>
                  <a:pt x="2977" y="11"/>
                </a:lnTo>
                <a:lnTo>
                  <a:pt x="3043" y="0"/>
                </a:lnTo>
                <a:lnTo>
                  <a:pt x="3131" y="11"/>
                </a:lnTo>
                <a:lnTo>
                  <a:pt x="3208" y="11"/>
                </a:lnTo>
                <a:lnTo>
                  <a:pt x="3285" y="33"/>
                </a:lnTo>
                <a:lnTo>
                  <a:pt x="3329" y="56"/>
                </a:lnTo>
                <a:lnTo>
                  <a:pt x="3406" y="78"/>
                </a:lnTo>
                <a:lnTo>
                  <a:pt x="3582" y="89"/>
                </a:lnTo>
                <a:lnTo>
                  <a:pt x="3693" y="111"/>
                </a:lnTo>
                <a:lnTo>
                  <a:pt x="3781" y="111"/>
                </a:lnTo>
                <a:lnTo>
                  <a:pt x="3913" y="133"/>
                </a:lnTo>
                <a:lnTo>
                  <a:pt x="4035" y="166"/>
                </a:lnTo>
                <a:lnTo>
                  <a:pt x="4167" y="177"/>
                </a:lnTo>
                <a:lnTo>
                  <a:pt x="4300" y="155"/>
                </a:lnTo>
                <a:lnTo>
                  <a:pt x="4409" y="122"/>
                </a:lnTo>
                <a:lnTo>
                  <a:pt x="4531" y="122"/>
                </a:lnTo>
                <a:lnTo>
                  <a:pt x="4619" y="144"/>
                </a:lnTo>
                <a:lnTo>
                  <a:pt x="4642" y="155"/>
                </a:lnTo>
                <a:lnTo>
                  <a:pt x="4751" y="177"/>
                </a:lnTo>
                <a:lnTo>
                  <a:pt x="4895" y="177"/>
                </a:lnTo>
                <a:lnTo>
                  <a:pt x="5071" y="244"/>
                </a:lnTo>
                <a:lnTo>
                  <a:pt x="5192" y="233"/>
                </a:lnTo>
                <a:lnTo>
                  <a:pt x="5325" y="177"/>
                </a:lnTo>
                <a:lnTo>
                  <a:pt x="5446" y="155"/>
                </a:lnTo>
                <a:lnTo>
                  <a:pt x="5568" y="133"/>
                </a:lnTo>
                <a:lnTo>
                  <a:pt x="5733" y="133"/>
                </a:lnTo>
                <a:lnTo>
                  <a:pt x="5865" y="122"/>
                </a:lnTo>
                <a:lnTo>
                  <a:pt x="5909" y="122"/>
                </a:lnTo>
              </a:path>
            </a:pathLst>
          </a:custGeom>
          <a:noFill/>
          <a:ln w="60325"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defPPr>
              <a:defRPr lang="en-AU"/>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24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8" name="Oval 7"/>
          <p:cNvSpPr/>
          <p:nvPr/>
        </p:nvSpPr>
        <p:spPr>
          <a:xfrm>
            <a:off x="253206" y="1600200"/>
            <a:ext cx="2642394" cy="159083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Görünen Giderler (Doğrudan)</a:t>
            </a:r>
          </a:p>
        </p:txBody>
      </p:sp>
      <p:sp>
        <p:nvSpPr>
          <p:cNvPr id="10" name="Oval 9"/>
          <p:cNvSpPr/>
          <p:nvPr/>
        </p:nvSpPr>
        <p:spPr>
          <a:xfrm>
            <a:off x="253206" y="4296556"/>
            <a:ext cx="2642394" cy="159083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Görünmeyen Giderler (Dolaylı)</a:t>
            </a:r>
          </a:p>
        </p:txBody>
      </p:sp>
      <p:sp>
        <p:nvSpPr>
          <p:cNvPr id="11" name="Akış Çizelgesi: İşlem 10"/>
          <p:cNvSpPr/>
          <p:nvPr/>
        </p:nvSpPr>
        <p:spPr>
          <a:xfrm>
            <a:off x="6014803" y="1590831"/>
            <a:ext cx="2590800" cy="160020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Tedavi</a:t>
            </a:r>
            <a:b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Mahkeme</a:t>
            </a:r>
            <a:b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Sigorta primleri</a:t>
            </a:r>
            <a:b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Tamir</a:t>
            </a:r>
          </a:p>
        </p:txBody>
      </p:sp>
      <p:sp>
        <p:nvSpPr>
          <p:cNvPr id="12" name="Akış Çizelgesi: İşlem 11"/>
          <p:cNvSpPr/>
          <p:nvPr/>
        </p:nvSpPr>
        <p:spPr>
          <a:xfrm>
            <a:off x="6400800" y="4324391"/>
            <a:ext cx="2590800" cy="160020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İş günü kaybı</a:t>
            </a:r>
            <a:b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Üretim kaybı</a:t>
            </a:r>
            <a:b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İş gücü kaybı</a:t>
            </a:r>
          </a:p>
        </p:txBody>
      </p:sp>
      <p:cxnSp>
        <p:nvCxnSpPr>
          <p:cNvPr id="14" name="Düz Ok Bağlayıcısı 13"/>
          <p:cNvCxnSpPr/>
          <p:nvPr/>
        </p:nvCxnSpPr>
        <p:spPr>
          <a:xfrm>
            <a:off x="3124200" y="2133600"/>
            <a:ext cx="2613910" cy="0"/>
          </a:xfrm>
          <a:prstGeom prst="straightConnector1">
            <a:avLst/>
          </a:prstGeom>
          <a:ln w="50800">
            <a:solidFill>
              <a:schemeClr val="accent4">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3124200" y="5039505"/>
            <a:ext cx="2803733" cy="0"/>
          </a:xfrm>
          <a:prstGeom prst="straightConnector1">
            <a:avLst/>
          </a:prstGeom>
          <a:ln w="508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Metin kutusu 16"/>
          <p:cNvSpPr txBox="1"/>
          <p:nvPr/>
        </p:nvSpPr>
        <p:spPr>
          <a:xfrm rot="21006981">
            <a:off x="4029406" y="6020939"/>
            <a:ext cx="115455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panose="020F0502020204030204"/>
                <a:ea typeface="+mn-ea"/>
                <a:cs typeface="+mn-cs"/>
              </a:rPr>
              <a:t>Buzdağı</a:t>
            </a:r>
          </a:p>
        </p:txBody>
      </p:sp>
    </p:spTree>
    <p:extLst>
      <p:ext uri="{BB962C8B-B14F-4D97-AF65-F5344CB8AC3E}">
        <p14:creationId xmlns:p14="http://schemas.microsoft.com/office/powerpoint/2010/main" val="2973404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81000" y="228600"/>
            <a:ext cx="83820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Sigortalının;</a:t>
            </a:r>
          </a:p>
        </p:txBody>
      </p:sp>
      <p:sp>
        <p:nvSpPr>
          <p:cNvPr id="3" name="Metin kutusu 2"/>
          <p:cNvSpPr txBox="1"/>
          <p:nvPr/>
        </p:nvSpPr>
        <p:spPr>
          <a:xfrm>
            <a:off x="609600" y="838200"/>
            <a:ext cx="80772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Kasti ve suç sayılır bir hareketi yüzünden iş kazasına uğrayan, meslek hastalığına tutulan veya hastalanan sigortalıya </a:t>
            </a:r>
            <a:r>
              <a:rPr kumimoji="0" lang="tr-TR" sz="1800" b="0" i="0" u="none" strike="noStrike" kern="1200" cap="none" spc="0" normalizeH="0" baseline="0" noProof="0" dirty="0">
                <a:ln>
                  <a:noFill/>
                </a:ln>
                <a:solidFill>
                  <a:srgbClr val="FF0000"/>
                </a:solidFill>
                <a:effectLst/>
                <a:uLnTx/>
                <a:uFillTx/>
                <a:latin typeface="Calibri" panose="020F0502020204030204"/>
                <a:ea typeface="+mn-ea"/>
                <a:cs typeface="+mn-cs"/>
              </a:rPr>
              <a:t>GEÇİCİ İŞ GÖREMEMEZLİK  GELİRİ VERİLMEZ</a:t>
            </a: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Sigortalıya yalnız gerekli sağlık yardımları yapılır.</a:t>
            </a:r>
          </a:p>
        </p:txBody>
      </p:sp>
      <p:pic>
        <p:nvPicPr>
          <p:cNvPr id="5" name="Picture 2" descr="C:\Users\ali\Desktop\MUSTAFAÇA ANLATIM\RESİMLER\is_kazasi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270" y="2362200"/>
            <a:ext cx="4046530" cy="3503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83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457200" y="609600"/>
            <a:ext cx="8229600" cy="792162"/>
          </a:xfrm>
        </p:spPr>
        <p:style>
          <a:lnRef idx="0">
            <a:schemeClr val="accent1"/>
          </a:lnRef>
          <a:fillRef idx="3">
            <a:schemeClr val="accent1"/>
          </a:fillRef>
          <a:effectRef idx="3">
            <a:schemeClr val="accent1"/>
          </a:effectRef>
          <a:fontRef idx="minor">
            <a:schemeClr val="lt1"/>
          </a:fontRef>
        </p:style>
        <p:txBody>
          <a:bodyPr>
            <a:noAutofit/>
          </a:bodyPr>
          <a:lstStyle/>
          <a:p>
            <a:r>
              <a:rPr lang="tr-TR" sz="2400" b="1" dirty="0">
                <a:latin typeface="+mj-lt"/>
                <a:cs typeface="Arial" panose="020B0604020202020204" pitchFamily="34" charset="0"/>
              </a:rPr>
              <a:t>İŞ</a:t>
            </a:r>
            <a:r>
              <a:rPr lang="nn-NO" sz="2400" b="1" dirty="0">
                <a:latin typeface="+mj-lt"/>
                <a:cs typeface="Arial" panose="020B0604020202020204" pitchFamily="34" charset="0"/>
              </a:rPr>
              <a:t> KAZALARININ ARTMASINDA ROL OYNAYAN TEMEL ETKENLER</a:t>
            </a:r>
            <a:endParaRPr lang="tr-TR" sz="2400" dirty="0">
              <a:latin typeface="+mj-lt"/>
              <a:cs typeface="Arial" panose="020B0604020202020204" pitchFamily="34" charset="0"/>
            </a:endParaRPr>
          </a:p>
        </p:txBody>
      </p:sp>
      <p:sp>
        <p:nvSpPr>
          <p:cNvPr id="6" name="Metin kutusu 5"/>
          <p:cNvSpPr txBox="1"/>
          <p:nvPr/>
        </p:nvSpPr>
        <p:spPr>
          <a:xfrm>
            <a:off x="533400" y="1767308"/>
            <a:ext cx="8077200"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Denetim yetersizliği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Geri teknoloji kullanımı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Eğitimsizlik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Koruyucu önlem yetersizliği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Sağlığa elverişli olmayan koşullar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Deneyimsiz eleman istihdamı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141968"/>
            <a:ext cx="4012301" cy="2667000"/>
          </a:xfrm>
          <a:prstGeom prst="rect">
            <a:avLst/>
          </a:prstGeom>
        </p:spPr>
      </p:pic>
    </p:spTree>
    <p:extLst>
      <p:ext uri="{BB962C8B-B14F-4D97-AF65-F5344CB8AC3E}">
        <p14:creationId xmlns:p14="http://schemas.microsoft.com/office/powerpoint/2010/main" val="2660172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15962"/>
          </a:xfrm>
        </p:spPr>
        <p:style>
          <a:lnRef idx="0">
            <a:schemeClr val="accent1"/>
          </a:lnRef>
          <a:fillRef idx="3">
            <a:schemeClr val="accent1"/>
          </a:fillRef>
          <a:effectRef idx="3">
            <a:schemeClr val="accent1"/>
          </a:effectRef>
          <a:fontRef idx="minor">
            <a:schemeClr val="lt1"/>
          </a:fontRef>
        </p:style>
        <p:txBody>
          <a:bodyPr>
            <a:normAutofit/>
          </a:bodyPr>
          <a:lstStyle/>
          <a:p>
            <a:r>
              <a:rPr lang="tr-TR" dirty="0"/>
              <a:t>Kazalar;</a:t>
            </a:r>
          </a:p>
        </p:txBody>
      </p:sp>
      <p:sp>
        <p:nvSpPr>
          <p:cNvPr id="4" name="Metin kutusu 3"/>
          <p:cNvSpPr txBox="1"/>
          <p:nvPr/>
        </p:nvSpPr>
        <p:spPr>
          <a:xfrm>
            <a:off x="457200" y="1143000"/>
            <a:ext cx="7620000" cy="381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Tehlikeli Hareket</a:t>
            </a:r>
          </a:p>
        </p:txBody>
      </p:sp>
      <p:sp>
        <p:nvSpPr>
          <p:cNvPr id="5" name="Metin kutusu 4"/>
          <p:cNvSpPr txBox="1"/>
          <p:nvPr/>
        </p:nvSpPr>
        <p:spPr>
          <a:xfrm>
            <a:off x="457200" y="1676400"/>
            <a:ext cx="7620000" cy="381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Tehlikeli Durum</a:t>
            </a:r>
          </a:p>
        </p:txBody>
      </p:sp>
      <p:graphicFrame>
        <p:nvGraphicFramePr>
          <p:cNvPr id="6" name="Diyagram 5"/>
          <p:cNvGraphicFramePr/>
          <p:nvPr>
            <p:extLst/>
          </p:nvPr>
        </p:nvGraphicFramePr>
        <p:xfrm>
          <a:off x="457200" y="2362200"/>
          <a:ext cx="4087318"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yagram 6"/>
          <p:cNvGraphicFramePr/>
          <p:nvPr>
            <p:extLst/>
          </p:nvPr>
        </p:nvGraphicFramePr>
        <p:xfrm>
          <a:off x="4800600" y="2286000"/>
          <a:ext cx="4087318" cy="4191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82945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304800"/>
            <a:ext cx="416242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4" y="3200400"/>
            <a:ext cx="4162425" cy="309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04800"/>
            <a:ext cx="3886200" cy="599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3246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669</TotalTime>
  <Words>118</Words>
  <Application>Microsoft Office PowerPoint</Application>
  <PresentationFormat>Ekran Gösterisi (4:3)</PresentationFormat>
  <Paragraphs>42</Paragraphs>
  <Slides>6</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6</vt:i4>
      </vt:variant>
    </vt:vector>
  </HeadingPairs>
  <TitlesOfParts>
    <vt:vector size="13" baseType="lpstr">
      <vt:lpstr>Arial</vt:lpstr>
      <vt:lpstr>Calibri</vt:lpstr>
      <vt:lpstr>Calibri Light</vt:lpstr>
      <vt:lpstr>Comic Sans MS</vt:lpstr>
      <vt:lpstr>Wingdings</vt:lpstr>
      <vt:lpstr>Office Theme</vt:lpstr>
      <vt:lpstr>Office Teması</vt:lpstr>
      <vt:lpstr>T.C.  KASTAMONU ÜNİVERSİTESİ</vt:lpstr>
      <vt:lpstr>KAZALARIN MALİYETLERİ</vt:lpstr>
      <vt:lpstr>PowerPoint Sunusu</vt:lpstr>
      <vt:lpstr>İŞ KAZALARININ ARTMASINDA ROL OYNAYAN TEMEL ETKENLER</vt:lpstr>
      <vt:lpstr>Kazalar;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GÜVENLİĞİ EĞİTİMİ 1. BÖLÜM</dc:title>
  <dc:creator>Polçev1</dc:creator>
  <cp:lastModifiedBy>Özge Çaylak Dönmez</cp:lastModifiedBy>
  <cp:revision>67</cp:revision>
  <dcterms:created xsi:type="dcterms:W3CDTF">2006-08-16T00:00:00Z</dcterms:created>
  <dcterms:modified xsi:type="dcterms:W3CDTF">2025-09-16T09:06:10Z</dcterms:modified>
</cp:coreProperties>
</file>