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1AF342-AF8A-46D9-9A33-2243FBD72E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31DFE6D-09D9-437A-99C5-E797FF0A2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B2E983D-29F9-4044-BF6F-929FE8787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7FB201B-823F-4106-882C-07EC926CC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195BD82-7CE3-456C-966C-1FABA7284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97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7D08D6-C58B-4554-B082-ABB5D8DF3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20AFE10-9240-4159-A856-E749B030F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87866B6-26E4-4978-AAE1-BA8EF1154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CC53DA-2EBF-4118-B609-91457B94E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98BD8DA-8452-4E0C-8A2A-0BD38FBE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23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EE2A572-7C95-45A0-B6D5-1433C409D2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E069D97-7510-4A6E-8AF1-76C8F7FD1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32CF6B-C73B-429D-94B9-F101069BA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B7611B9-E8ED-4DA7-8816-8071C8164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52FDDB-1201-4B98-BA48-EDA077FFF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756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E6343C-0AD9-418E-B83D-0E0A8E01C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643A87-3BF2-4CBA-8C38-4852FB78F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095D904-E6F9-4B31-B7C9-BCA617756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9EDDB1-983D-4C7C-A724-E1DCE607D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6145BB5-86E4-48CF-8E2D-2850BEE64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940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FEFE88-D501-446F-A8FF-F1F824C83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90B1039-BA6A-437F-99E4-1E8A376BB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C7C20D-6F75-433A-BD32-96915AC84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D746E7-41E6-4DF5-9AB6-74D5C3226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928495C-CFA8-45DF-83DF-4C37C67B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847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C0F6B5-9E92-4394-9ED6-C92A88C58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6E4456-291B-4402-8B9F-3A77E22C68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3EBB909-3662-43A3-B927-8EA6C50C0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A2CFCB4-4A45-4501-A998-A7C1EC15F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BA6BB37-3B15-4190-A037-427E73836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6F01849-4459-4F51-9F67-9C53C0F90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73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77E239-2283-4F98-853E-5BA82A18A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10342A0-3D2C-4C08-A677-B6FBB9922F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D38244C-8AD8-4F5F-82D3-04F606CA2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53B9BDC-58BB-408A-9E23-5515D0F00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F63F66B-12D4-4F3B-A11B-198CF816BE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2FD4280-117B-4DD2-8F82-C80A21B29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E61D963-7A55-44C0-B0EE-810561DE6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4059B04-30C3-4371-ADD2-BC8A39365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44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16BC82-3833-4B0B-9B18-F3D7CA945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D8640BC-4647-4717-985C-4ACB010C0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6D0E602-13B8-486B-B863-76D021818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4D689AF-32FF-4286-8B58-DF480E5C7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81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A0CC0F2-D3DD-41E0-8309-92EF4E9EF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8121A61-C382-484C-B9A1-732280180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DEFA3ED-31C0-4974-B2F7-CBA42D5B8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51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F05603-698D-47DC-ABC4-F371A2B2E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1529BE-2BD1-4223-8F91-5C3D1EAFD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1E222F6-C2B4-4F2D-A2B4-61B847FB3F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9ACB770-5DFE-40E7-952E-7DD9823FE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47335A5-7538-41DD-A892-049DF42C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8FED4E5-DAC8-43D8-9B44-A2B612DCE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089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3BEC9A-0658-4B7B-B545-0346B1FBE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8AD3687-93F7-4D5F-B4CE-42093A50EB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1CEDAAD-2227-4F9A-AB01-FF55B5E9CF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0D6B71-D462-4A79-9A09-8CAA59F53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5023286-038B-466D-9A15-9A6A9CF89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4868CDC-5568-45D4-B93B-21075531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365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537FF1E-D521-4F60-AF45-CC6B9CE23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8745923-3905-4EC5-A904-DE7DA8425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33C149-D240-45E6-8300-7908365D4E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C8A09-EAD6-4E29-98A3-5A4DA38249E6}" type="datetimeFigureOut">
              <a:rPr lang="tr-TR" smtClean="0"/>
              <a:t>22.05.2026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933BD0F-3EC4-43D6-A1E2-8FAF85256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5AEED4E-653F-47A1-8887-AA56E3AF34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F1C01-3EFB-4DB9-BC7D-71EF34D8DB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57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8D687A-6438-4CED-957B-A80C22572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 Eğitim </a:t>
            </a:r>
            <a:r>
              <a:rPr lang="tr-TR" smtClean="0"/>
              <a:t>Amaçlı Derlenmiştir.</a:t>
            </a:r>
            <a:endParaRPr lang="tr-TR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DF75138-A097-440D-9119-D9880A1DFB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18295" y="1559001"/>
            <a:ext cx="10873361" cy="373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Adams, R. M. (1966).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evolution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urban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society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Early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Mesopotamia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prehispanic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Mexico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Aldine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Publishing.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Aktüre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S. (1997).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Anadolu’da demir çağı kentleri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Tarih Vakfı Yurt Yayınları.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Bakır, vd. (2009).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Ortaçağ kentleri ve Avrupa şehir kültürü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Pegem Akademi.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Benevolo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L. (1980).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city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MIT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Childe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V. G. (1950).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urban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revolution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Town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Planning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Review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21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(1), 3–17.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Çezik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A. (1982).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Şehir coğrafyası üzerine incelemeler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İstanbul Üniversitesi Yayınları.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Darkot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B. (1967).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Türkiye iktisadi coğrafyası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İstanbul Üniversitesi Yayınları.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Dickinson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R. E. (1964).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City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region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geographical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interpretation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Routledge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Kegan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Paul.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Ertürk, M. (1995).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Şehir coğrafyası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Ege Üniversitesi Yayınları.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Göney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S. (1984).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Şehir coğrafyası I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İstanbul Üniversitesi Yayınları. </a:t>
            </a:r>
          </a:p>
        </p:txBody>
      </p:sp>
    </p:spTree>
    <p:extLst>
      <p:ext uri="{BB962C8B-B14F-4D97-AF65-F5344CB8AC3E}">
        <p14:creationId xmlns:p14="http://schemas.microsoft.com/office/powerpoint/2010/main" val="3813903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FB8339A1-FC90-4C8E-9E65-D67D3FB55D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746378"/>
            <a:ext cx="11242437" cy="3739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Kostof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S. (1991).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city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shaped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Urban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patterns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meanings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through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Thames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Hudson.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Marçais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G. (1957).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L’Islamisme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et la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vie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urbaine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Presses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Universitaires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France.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Morris, A. E. J. (1994).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urban form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before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industrial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revolutions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(3rd ed.).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Longman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Scientific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&amp; Technical.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Mumford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L. (1961).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city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Its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origins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its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transformations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its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prospects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Harcourt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Brace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Özçağlar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A. (1997).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Türkiye’de belediyeli yerleşmeler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Ekol Yayınevi.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Pacione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M. (2005).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Urban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geography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 global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perspective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(2nd ed.).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Routledge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Pirenne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H. (1952).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Medieval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cities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Their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origins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revival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</a:t>
            </a:r>
            <a:r>
              <a:rPr kumimoji="0" lang="tr-TR" altLang="tr-TR" sz="16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trade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Princeton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University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Ponting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C. (2000).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Dünyanın yeşil tarihi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(A. Başçı, Çev.). Sabancı Üniversitesi Yayınları.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Tolun, vd. (1970).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Türkiye’de şehirleşme ve şehirsel fonksiyonlar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İstanbul Üniversitesi Yayınları.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Tümertekin, E. (1965). </a:t>
            </a:r>
            <a:r>
              <a:rPr kumimoji="0" lang="tr-TR" altLang="tr-TR" sz="16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Türkiye’de şehirleşme ve şehirsel fonksiyonlar</a:t>
            </a:r>
            <a:r>
              <a:rPr kumimoji="0" lang="tr-TR" altLang="tr-T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İstanbul Üniversitesi Coğrafya Enstitüsü Yayınları. </a:t>
            </a:r>
          </a:p>
        </p:txBody>
      </p:sp>
    </p:spTree>
    <p:extLst>
      <p:ext uri="{BB962C8B-B14F-4D97-AF65-F5344CB8AC3E}">
        <p14:creationId xmlns:p14="http://schemas.microsoft.com/office/powerpoint/2010/main" val="1336932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FA8D2821-6612-4813-A1C5-8E391CF546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78402" y="1681400"/>
            <a:ext cx="10716460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Tümertekin ve Özgüç, E., &amp; Özgüç, N. (2019). 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Beşerî coğrafya: İnsan, kültür, mekân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Çantay Kitabevi.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Uğur ve Aliağaoğlu, A., &amp; Aliağaoğlu, A. (2015). 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Şehir coğrafyası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Nobel Akademik Yayıncılık.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Weber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M. (1958). 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tr-TR" altLang="tr-TR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city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Free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Wittfogel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K. A. (1957). </a:t>
            </a:r>
            <a:r>
              <a:rPr kumimoji="0" lang="tr-TR" altLang="tr-TR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Oriental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despotism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A </a:t>
            </a:r>
            <a:r>
              <a:rPr kumimoji="0" lang="tr-TR" altLang="tr-TR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comparative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total </a:t>
            </a:r>
            <a:r>
              <a:rPr kumimoji="0" lang="tr-TR" altLang="tr-TR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power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Yale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University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Press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Yörükan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T. (1968). </a:t>
            </a:r>
            <a:r>
              <a:rPr kumimoji="0" lang="tr-TR" altLang="tr-T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Şehir sosyolojisinin teorik temelleri</a:t>
            </a:r>
            <a:r>
              <a:rPr kumimoji="0" lang="tr-TR" altLang="tr-T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Ankara Üniversitesi Yayınları. </a:t>
            </a:r>
          </a:p>
        </p:txBody>
      </p:sp>
    </p:spTree>
    <p:extLst>
      <p:ext uri="{BB962C8B-B14F-4D97-AF65-F5344CB8AC3E}">
        <p14:creationId xmlns:p14="http://schemas.microsoft.com/office/powerpoint/2010/main" val="2303949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486</Words>
  <Application>Microsoft Office PowerPoint</Application>
  <PresentationFormat>Geniş ekran</PresentationFormat>
  <Paragraphs>26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Kaynakça Eğitim Amaçlı Derlenmiştir.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Zühal DİLER</dc:creator>
  <cp:lastModifiedBy>PC</cp:lastModifiedBy>
  <cp:revision>3</cp:revision>
  <dcterms:created xsi:type="dcterms:W3CDTF">2026-05-21T07:15:21Z</dcterms:created>
  <dcterms:modified xsi:type="dcterms:W3CDTF">2026-05-22T06:32:03Z</dcterms:modified>
</cp:coreProperties>
</file>