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3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KAN DEMIR" userId="e2610da8-4b68-4fc0-82bb-2a75b03f2721" providerId="ADAL" clId="{4515B387-3757-41FB-BE05-7A3D3F39CB64}"/>
    <pc:docChg chg="addSld delSld modSld sldOrd">
      <pc:chgData name="OKAN DEMIR" userId="e2610da8-4b68-4fc0-82bb-2a75b03f2721" providerId="ADAL" clId="{4515B387-3757-41FB-BE05-7A3D3F39CB64}" dt="2026-05-21T08:32:45.173" v="3"/>
      <pc:docMkLst>
        <pc:docMk/>
      </pc:docMkLst>
      <pc:sldChg chg="add del ord">
        <pc:chgData name="OKAN DEMIR" userId="e2610da8-4b68-4fc0-82bb-2a75b03f2721" providerId="ADAL" clId="{4515B387-3757-41FB-BE05-7A3D3F39CB64}" dt="2026-05-21T08:32:45.173" v="3"/>
        <pc:sldMkLst>
          <pc:docMk/>
          <pc:sldMk cId="0" sldId="261"/>
        </pc:sldMkLst>
      </pc:sldChg>
      <pc:sldChg chg="del">
        <pc:chgData name="OKAN DEMIR" userId="e2610da8-4b68-4fc0-82bb-2a75b03f2721" providerId="ADAL" clId="{4515B387-3757-41FB-BE05-7A3D3F39CB64}" dt="2026-05-21T08:02:58.593" v="2" actId="47"/>
        <pc:sldMkLst>
          <pc:docMk/>
          <pc:sldMk cId="0" sldId="262"/>
        </pc:sldMkLst>
      </pc:sldChg>
      <pc:sldChg chg="del">
        <pc:chgData name="OKAN DEMIR" userId="e2610da8-4b68-4fc0-82bb-2a75b03f2721" providerId="ADAL" clId="{4515B387-3757-41FB-BE05-7A3D3F39CB64}" dt="2026-05-21T08:02:58.593" v="2" actId="47"/>
        <pc:sldMkLst>
          <pc:docMk/>
          <pc:sldMk cId="0" sldId="263"/>
        </pc:sldMkLst>
      </pc:sldChg>
      <pc:sldChg chg="del">
        <pc:chgData name="OKAN DEMIR" userId="e2610da8-4b68-4fc0-82bb-2a75b03f2721" providerId="ADAL" clId="{4515B387-3757-41FB-BE05-7A3D3F39CB64}" dt="2026-05-21T08:02:58.593" v="2" actId="47"/>
        <pc:sldMkLst>
          <pc:docMk/>
          <pc:sldMk cId="0" sldId="264"/>
        </pc:sldMkLst>
      </pc:sldChg>
      <pc:sldChg chg="del">
        <pc:chgData name="OKAN DEMIR" userId="e2610da8-4b68-4fc0-82bb-2a75b03f2721" providerId="ADAL" clId="{4515B387-3757-41FB-BE05-7A3D3F39CB64}" dt="2026-05-21T08:02:58.593" v="2" actId="47"/>
        <pc:sldMkLst>
          <pc:docMk/>
          <pc:sldMk cId="0" sldId="265"/>
        </pc:sldMkLst>
      </pc:sldChg>
      <pc:sldChg chg="del">
        <pc:chgData name="OKAN DEMIR" userId="e2610da8-4b68-4fc0-82bb-2a75b03f2721" providerId="ADAL" clId="{4515B387-3757-41FB-BE05-7A3D3F39CB64}" dt="2026-05-21T08:02:58.593" v="2" actId="47"/>
        <pc:sldMkLst>
          <pc:docMk/>
          <pc:sldMk cId="0" sldId="266"/>
        </pc:sldMkLst>
      </pc:sldChg>
      <pc:sldChg chg="del">
        <pc:chgData name="OKAN DEMIR" userId="e2610da8-4b68-4fc0-82bb-2a75b03f2721" providerId="ADAL" clId="{4515B387-3757-41FB-BE05-7A3D3F39CB64}" dt="2026-05-21T08:02:58.593" v="2" actId="47"/>
        <pc:sldMkLst>
          <pc:docMk/>
          <pc:sldMk cId="0" sldId="267"/>
        </pc:sldMkLst>
      </pc:sldChg>
      <pc:sldChg chg="del">
        <pc:chgData name="OKAN DEMIR" userId="e2610da8-4b68-4fc0-82bb-2a75b03f2721" providerId="ADAL" clId="{4515B387-3757-41FB-BE05-7A3D3F39CB64}" dt="2026-05-21T08:02:58.593" v="2" actId="47"/>
        <pc:sldMkLst>
          <pc:docMk/>
          <pc:sldMk cId="0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12F1432-9BAE-4B41-BEA3-FD0DF9713A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" y="38101"/>
            <a:ext cx="876596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Özel</PresentationFormat>
  <Paragraphs>0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Hakem</cp:lastModifiedBy>
  <cp:revision>2</cp:revision>
  <dcterms:created xsi:type="dcterms:W3CDTF">2006-08-16T00:00:00Z</dcterms:created>
  <dcterms:modified xsi:type="dcterms:W3CDTF">2026-05-21T08:33:10Z</dcterms:modified>
</cp:coreProperties>
</file>