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0" r:id="rId3"/>
    <p:sldId id="351" r:id="rId4"/>
    <p:sldId id="361" r:id="rId5"/>
    <p:sldId id="386" r:id="rId6"/>
    <p:sldId id="378" r:id="rId7"/>
    <p:sldId id="379" r:id="rId8"/>
    <p:sldId id="380" r:id="rId9"/>
    <p:sldId id="391" r:id="rId10"/>
    <p:sldId id="382" r:id="rId11"/>
    <p:sldId id="387" r:id="rId12"/>
    <p:sldId id="388" r:id="rId13"/>
    <p:sldId id="389" r:id="rId14"/>
    <p:sldId id="390" r:id="rId15"/>
    <p:sldId id="383" r:id="rId16"/>
    <p:sldId id="393" r:id="rId17"/>
    <p:sldId id="394" r:id="rId18"/>
    <p:sldId id="392" r:id="rId19"/>
    <p:sldId id="398" r:id="rId20"/>
    <p:sldId id="399" r:id="rId21"/>
    <p:sldId id="400" r:id="rId22"/>
    <p:sldId id="401" r:id="rId23"/>
    <p:sldId id="402" r:id="rId24"/>
    <p:sldId id="403" r:id="rId25"/>
    <p:sldId id="404" r:id="rId26"/>
    <p:sldId id="405" r:id="rId27"/>
    <p:sldId id="406" r:id="rId28"/>
    <p:sldId id="352" r:id="rId29"/>
    <p:sldId id="408" r:id="rId30"/>
    <p:sldId id="409" r:id="rId31"/>
    <p:sldId id="411" r:id="rId32"/>
    <p:sldId id="407" r:id="rId33"/>
    <p:sldId id="37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2" autoAdjust="0"/>
    <p:restoredTop sz="94660"/>
  </p:normalViewPr>
  <p:slideViewPr>
    <p:cSldViewPr snapToGrid="0">
      <p:cViewPr varScale="1">
        <p:scale>
          <a:sx n="68" d="100"/>
          <a:sy n="68" d="100"/>
        </p:scale>
        <p:origin x="6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2E81D9F6-738E-41D6-82F6-9AC7D0DA84FD}"/>
    <pc:docChg chg="undo custSel addSld modSld">
      <pc:chgData name="Güler Demir" userId="51ad5cf4d1839854" providerId="LiveId" clId="{2E81D9F6-738E-41D6-82F6-9AC7D0DA84FD}" dt="2025-07-24T10:51:18.785" v="3990" actId="6549"/>
      <pc:docMkLst>
        <pc:docMk/>
      </pc:docMkLst>
      <pc:sldChg chg="modSp mod">
        <pc:chgData name="Güler Demir" userId="51ad5cf4d1839854" providerId="LiveId" clId="{2E81D9F6-738E-41D6-82F6-9AC7D0DA84FD}" dt="2025-07-24T10:51:18.785" v="3990" actId="6549"/>
        <pc:sldMkLst>
          <pc:docMk/>
          <pc:sldMk cId="951358384" sldId="256"/>
        </pc:sldMkLst>
        <pc:spChg chg="mod">
          <ac:chgData name="Güler Demir" userId="51ad5cf4d1839854" providerId="LiveId" clId="{2E81D9F6-738E-41D6-82F6-9AC7D0DA84FD}" dt="2025-07-24T10:51:18.785" v="3990" actId="6549"/>
          <ac:spMkLst>
            <pc:docMk/>
            <pc:sldMk cId="951358384" sldId="256"/>
            <ac:spMk id="2" creationId="{00000000-0000-0000-0000-000000000000}"/>
          </ac:spMkLst>
        </pc:spChg>
      </pc:sldChg>
      <pc:sldChg chg="addSp delSp modSp mod">
        <pc:chgData name="Güler Demir" userId="51ad5cf4d1839854" providerId="LiveId" clId="{2E81D9F6-738E-41D6-82F6-9AC7D0DA84FD}" dt="2025-07-24T07:26:16.753" v="1468" actId="14100"/>
        <pc:sldMkLst>
          <pc:docMk/>
          <pc:sldMk cId="2988615369" sldId="258"/>
        </pc:sldMkLst>
      </pc:sldChg>
      <pc:sldChg chg="modSp mod">
        <pc:chgData name="Güler Demir" userId="51ad5cf4d1839854" providerId="LiveId" clId="{2E81D9F6-738E-41D6-82F6-9AC7D0DA84FD}" dt="2025-07-24T09:55:29.077" v="3363" actId="114"/>
        <pc:sldMkLst>
          <pc:docMk/>
          <pc:sldMk cId="2053632720" sldId="259"/>
        </pc:sldMkLst>
      </pc:sldChg>
      <pc:sldChg chg="modSp mod">
        <pc:chgData name="Güler Demir" userId="51ad5cf4d1839854" providerId="LiveId" clId="{2E81D9F6-738E-41D6-82F6-9AC7D0DA84FD}" dt="2025-07-24T07:31:48.612" v="1574" actId="14100"/>
        <pc:sldMkLst>
          <pc:docMk/>
          <pc:sldMk cId="3740274549" sldId="260"/>
        </pc:sldMkLst>
      </pc:sldChg>
      <pc:sldChg chg="modSp mod">
        <pc:chgData name="Güler Demir" userId="51ad5cf4d1839854" providerId="LiveId" clId="{2E81D9F6-738E-41D6-82F6-9AC7D0DA84FD}" dt="2025-07-24T07:32:03.454" v="1576" actId="14100"/>
        <pc:sldMkLst>
          <pc:docMk/>
          <pc:sldMk cId="1133085718" sldId="261"/>
        </pc:sldMkLst>
      </pc:sldChg>
      <pc:sldChg chg="modSp mod">
        <pc:chgData name="Güler Demir" userId="51ad5cf4d1839854" providerId="LiveId" clId="{2E81D9F6-738E-41D6-82F6-9AC7D0DA84FD}" dt="2025-07-24T10:26:48.178" v="3913" actId="20577"/>
        <pc:sldMkLst>
          <pc:docMk/>
          <pc:sldMk cId="2673842134" sldId="262"/>
        </pc:sldMkLst>
      </pc:sldChg>
      <pc:sldChg chg="modSp mod">
        <pc:chgData name="Güler Demir" userId="51ad5cf4d1839854" providerId="LiveId" clId="{2E81D9F6-738E-41D6-82F6-9AC7D0DA84FD}" dt="2025-07-24T07:32:19.730" v="1578" actId="14100"/>
        <pc:sldMkLst>
          <pc:docMk/>
          <pc:sldMk cId="4149757107" sldId="263"/>
        </pc:sldMkLst>
      </pc:sldChg>
      <pc:sldChg chg="modSp mod">
        <pc:chgData name="Güler Demir" userId="51ad5cf4d1839854" providerId="LiveId" clId="{2E81D9F6-738E-41D6-82F6-9AC7D0DA84FD}" dt="2025-07-24T10:35:03.883" v="3939" actId="6549"/>
        <pc:sldMkLst>
          <pc:docMk/>
          <pc:sldMk cId="3758047188" sldId="264"/>
        </pc:sldMkLst>
      </pc:sldChg>
      <pc:sldChg chg="modSp add mod">
        <pc:chgData name="Güler Demir" userId="51ad5cf4d1839854" providerId="LiveId" clId="{2E81D9F6-738E-41D6-82F6-9AC7D0DA84FD}" dt="2025-07-24T07:31:20.808" v="1564" actId="14100"/>
        <pc:sldMkLst>
          <pc:docMk/>
          <pc:sldMk cId="2187342173" sldId="265"/>
        </pc:sldMkLst>
      </pc:sldChg>
      <pc:sldChg chg="modSp add mod">
        <pc:chgData name="Güler Demir" userId="51ad5cf4d1839854" providerId="LiveId" clId="{2E81D9F6-738E-41D6-82F6-9AC7D0DA84FD}" dt="2025-07-24T10:35:31.634" v="3942" actId="6549"/>
        <pc:sldMkLst>
          <pc:docMk/>
          <pc:sldMk cId="4062400833" sldId="266"/>
        </pc:sldMkLst>
      </pc:sldChg>
      <pc:sldChg chg="modSp add mod">
        <pc:chgData name="Güler Demir" userId="51ad5cf4d1839854" providerId="LiveId" clId="{2E81D9F6-738E-41D6-82F6-9AC7D0DA84FD}" dt="2025-07-24T10:24:55.196" v="3911" actId="20577"/>
        <pc:sldMkLst>
          <pc:docMk/>
          <pc:sldMk cId="1166283070" sldId="267"/>
        </pc:sldMkLst>
      </pc:sldChg>
      <pc:sldChg chg="modSp add mod">
        <pc:chgData name="Güler Demir" userId="51ad5cf4d1839854" providerId="LiveId" clId="{2E81D9F6-738E-41D6-82F6-9AC7D0DA84FD}" dt="2025-07-24T08:32:47.169" v="2168" actId="115"/>
        <pc:sldMkLst>
          <pc:docMk/>
          <pc:sldMk cId="3789681931" sldId="268"/>
        </pc:sldMkLst>
      </pc:sldChg>
      <pc:sldChg chg="modSp add mod">
        <pc:chgData name="Güler Demir" userId="51ad5cf4d1839854" providerId="LiveId" clId="{2E81D9F6-738E-41D6-82F6-9AC7D0DA84FD}" dt="2025-07-24T08:49:05.866" v="2600" actId="20577"/>
        <pc:sldMkLst>
          <pc:docMk/>
          <pc:sldMk cId="730422893" sldId="269"/>
        </pc:sldMkLst>
      </pc:sldChg>
      <pc:sldChg chg="modSp add mod">
        <pc:chgData name="Güler Demir" userId="51ad5cf4d1839854" providerId="LiveId" clId="{2E81D9F6-738E-41D6-82F6-9AC7D0DA84FD}" dt="2025-07-24T08:51:21.069" v="2619" actId="20577"/>
        <pc:sldMkLst>
          <pc:docMk/>
          <pc:sldMk cId="3937052180" sldId="270"/>
        </pc:sldMkLst>
      </pc:sldChg>
      <pc:sldChg chg="modSp add mod">
        <pc:chgData name="Güler Demir" userId="51ad5cf4d1839854" providerId="LiveId" clId="{2E81D9F6-738E-41D6-82F6-9AC7D0DA84FD}" dt="2025-07-24T10:37:27.615" v="3982" actId="14100"/>
        <pc:sldMkLst>
          <pc:docMk/>
          <pc:sldMk cId="2419834256" sldId="271"/>
        </pc:sldMkLst>
      </pc:sldChg>
      <pc:sldChg chg="modSp add mod">
        <pc:chgData name="Güler Demir" userId="51ad5cf4d1839854" providerId="LiveId" clId="{2E81D9F6-738E-41D6-82F6-9AC7D0DA84FD}" dt="2025-07-24T09:10:03.027" v="2986" actId="6549"/>
        <pc:sldMkLst>
          <pc:docMk/>
          <pc:sldMk cId="1696983698" sldId="272"/>
        </pc:sldMkLst>
      </pc:sldChg>
      <pc:sldChg chg="modSp add mod">
        <pc:chgData name="Güler Demir" userId="51ad5cf4d1839854" providerId="LiveId" clId="{2E81D9F6-738E-41D6-82F6-9AC7D0DA84FD}" dt="2025-07-24T09:31:50.648" v="3095" actId="20577"/>
        <pc:sldMkLst>
          <pc:docMk/>
          <pc:sldMk cId="1567964758" sldId="273"/>
        </pc:sldMkLst>
      </pc:sldChg>
      <pc:sldChg chg="modSp add mod">
        <pc:chgData name="Güler Demir" userId="51ad5cf4d1839854" providerId="LiveId" clId="{2E81D9F6-738E-41D6-82F6-9AC7D0DA84FD}" dt="2025-07-24T10:01:54.471" v="3548" actId="20577"/>
        <pc:sldMkLst>
          <pc:docMk/>
          <pc:sldMk cId="2219951129" sldId="274"/>
        </pc:sldMkLst>
      </pc:sldChg>
      <pc:sldChg chg="modSp add mod">
        <pc:chgData name="Güler Demir" userId="51ad5cf4d1839854" providerId="LiveId" clId="{2E81D9F6-738E-41D6-82F6-9AC7D0DA84FD}" dt="2025-07-24T10:09:36.248" v="3640" actId="20577"/>
        <pc:sldMkLst>
          <pc:docMk/>
          <pc:sldMk cId="1886383686" sldId="275"/>
        </pc:sldMkLst>
      </pc:sldChg>
      <pc:sldChg chg="modSp add mod">
        <pc:chgData name="Güler Demir" userId="51ad5cf4d1839854" providerId="LiveId" clId="{2E81D9F6-738E-41D6-82F6-9AC7D0DA84FD}" dt="2025-07-24T10:18:32.902" v="3711" actId="20577"/>
        <pc:sldMkLst>
          <pc:docMk/>
          <pc:sldMk cId="4224082616" sldId="276"/>
        </pc:sldMkLst>
      </pc:sldChg>
    </pc:docChg>
  </pc:docChgLst>
  <pc:docChgLst>
    <pc:chgData name="Güler Demir" userId="51ad5cf4d1839854" providerId="LiveId" clId="{62587B0A-7197-44AB-956A-01B0436871B5}"/>
    <pc:docChg chg="undo custSel addSld delSld modSld sldOrd">
      <pc:chgData name="Güler Demir" userId="51ad5cf4d1839854" providerId="LiveId" clId="{62587B0A-7197-44AB-956A-01B0436871B5}" dt="2025-08-02T17:10:15.878" v="2203" actId="1076"/>
      <pc:docMkLst>
        <pc:docMk/>
      </pc:docMkLst>
      <pc:sldChg chg="modSp mod">
        <pc:chgData name="Güler Demir" userId="51ad5cf4d1839854" providerId="LiveId" clId="{62587B0A-7197-44AB-956A-01B0436871B5}" dt="2025-08-02T17:03:23.824" v="2156" actId="14100"/>
        <pc:sldMkLst>
          <pc:docMk/>
          <pc:sldMk cId="951358384" sldId="256"/>
        </pc:sldMkLst>
        <pc:spChg chg="mod">
          <ac:chgData name="Güler Demir" userId="51ad5cf4d1839854" providerId="LiveId" clId="{62587B0A-7197-44AB-956A-01B0436871B5}" dt="2025-08-02T17:03:23.824" v="2156" actId="14100"/>
          <ac:spMkLst>
            <pc:docMk/>
            <pc:sldMk cId="951358384" sldId="256"/>
            <ac:spMk id="2" creationId="{00000000-0000-0000-0000-000000000000}"/>
          </ac:spMkLst>
        </pc:spChg>
      </pc:sldChg>
      <pc:sldChg chg="modSp mod">
        <pc:chgData name="Güler Demir" userId="51ad5cf4d1839854" providerId="LiveId" clId="{62587B0A-7197-44AB-956A-01B0436871B5}" dt="2025-08-02T17:02:33.798" v="2071" actId="6549"/>
        <pc:sldMkLst>
          <pc:docMk/>
          <pc:sldMk cId="2053632720" sldId="259"/>
        </pc:sldMkLst>
      </pc:sldChg>
      <pc:sldChg chg="modSp mod">
        <pc:chgData name="Güler Demir" userId="51ad5cf4d1839854" providerId="LiveId" clId="{62587B0A-7197-44AB-956A-01B0436871B5}" dt="2025-08-02T17:00:17.429" v="1998" actId="6549"/>
        <pc:sldMkLst>
          <pc:docMk/>
          <pc:sldMk cId="4088613481" sldId="268"/>
        </pc:sldMkLst>
      </pc:sldChg>
      <pc:sldChg chg="modSp add mod">
        <pc:chgData name="Güler Demir" userId="51ad5cf4d1839854" providerId="LiveId" clId="{62587B0A-7197-44AB-956A-01B0436871B5}" dt="2025-08-02T12:44:12.286" v="508" actId="6549"/>
        <pc:sldMkLst>
          <pc:docMk/>
          <pc:sldMk cId="1668971876" sldId="269"/>
        </pc:sldMkLst>
      </pc:sldChg>
      <pc:sldChg chg="del">
        <pc:chgData name="Güler Demir" userId="51ad5cf4d1839854" providerId="LiveId" clId="{62587B0A-7197-44AB-956A-01B0436871B5}" dt="2025-08-02T11:08:42.487" v="2" actId="47"/>
        <pc:sldMkLst>
          <pc:docMk/>
          <pc:sldMk cId="3702626001" sldId="269"/>
        </pc:sldMkLst>
      </pc:sldChg>
      <pc:sldChg chg="add del">
        <pc:chgData name="Güler Demir" userId="51ad5cf4d1839854" providerId="LiveId" clId="{62587B0A-7197-44AB-956A-01B0436871B5}" dt="2025-08-02T12:37:03.288" v="262" actId="2696"/>
        <pc:sldMkLst>
          <pc:docMk/>
          <pc:sldMk cId="127204019" sldId="270"/>
        </pc:sldMkLst>
      </pc:sldChg>
      <pc:sldChg chg="del">
        <pc:chgData name="Güler Demir" userId="51ad5cf4d1839854" providerId="LiveId" clId="{62587B0A-7197-44AB-956A-01B0436871B5}" dt="2025-08-02T11:08:42.235" v="1" actId="47"/>
        <pc:sldMkLst>
          <pc:docMk/>
          <pc:sldMk cId="1383720199" sldId="270"/>
        </pc:sldMkLst>
      </pc:sldChg>
      <pc:sldChg chg="modSp add mod ord">
        <pc:chgData name="Güler Demir" userId="51ad5cf4d1839854" providerId="LiveId" clId="{62587B0A-7197-44AB-956A-01B0436871B5}" dt="2025-08-02T12:38:24.787" v="317"/>
        <pc:sldMkLst>
          <pc:docMk/>
          <pc:sldMk cId="3706113722" sldId="270"/>
        </pc:sldMkLst>
      </pc:sldChg>
      <pc:sldChg chg="del">
        <pc:chgData name="Güler Demir" userId="51ad5cf4d1839854" providerId="LiveId" clId="{62587B0A-7197-44AB-956A-01B0436871B5}" dt="2025-08-02T11:08:42.692" v="3" actId="47"/>
        <pc:sldMkLst>
          <pc:docMk/>
          <pc:sldMk cId="1031916199" sldId="271"/>
        </pc:sldMkLst>
      </pc:sldChg>
      <pc:sldChg chg="modSp add mod">
        <pc:chgData name="Güler Demir" userId="51ad5cf4d1839854" providerId="LiveId" clId="{62587B0A-7197-44AB-956A-01B0436871B5}" dt="2025-08-02T12:45:53.716" v="544" actId="6549"/>
        <pc:sldMkLst>
          <pc:docMk/>
          <pc:sldMk cId="2016431625" sldId="271"/>
        </pc:sldMkLst>
      </pc:sldChg>
      <pc:sldChg chg="del">
        <pc:chgData name="Güler Demir" userId="51ad5cf4d1839854" providerId="LiveId" clId="{62587B0A-7197-44AB-956A-01B0436871B5}" dt="2025-08-02T11:08:42.882" v="4" actId="47"/>
        <pc:sldMkLst>
          <pc:docMk/>
          <pc:sldMk cId="1726017069" sldId="272"/>
        </pc:sldMkLst>
      </pc:sldChg>
      <pc:sldChg chg="modSp add mod">
        <pc:chgData name="Güler Demir" userId="51ad5cf4d1839854" providerId="LiveId" clId="{62587B0A-7197-44AB-956A-01B0436871B5}" dt="2025-08-02T12:53:27.375" v="721" actId="20577"/>
        <pc:sldMkLst>
          <pc:docMk/>
          <pc:sldMk cId="2037192616" sldId="272"/>
        </pc:sldMkLst>
      </pc:sldChg>
      <pc:sldChg chg="addSp modSp add mod">
        <pc:chgData name="Güler Demir" userId="51ad5cf4d1839854" providerId="LiveId" clId="{62587B0A-7197-44AB-956A-01B0436871B5}" dt="2025-08-02T17:10:15.878" v="2203" actId="1076"/>
        <pc:sldMkLst>
          <pc:docMk/>
          <pc:sldMk cId="723495324" sldId="273"/>
        </pc:sldMkLst>
      </pc:sldChg>
      <pc:sldChg chg="del">
        <pc:chgData name="Güler Demir" userId="51ad5cf4d1839854" providerId="LiveId" clId="{62587B0A-7197-44AB-956A-01B0436871B5}" dt="2025-08-02T11:08:43.632" v="8" actId="47"/>
        <pc:sldMkLst>
          <pc:docMk/>
          <pc:sldMk cId="4171542131" sldId="273"/>
        </pc:sldMkLst>
      </pc:sldChg>
      <pc:sldChg chg="addSp modSp add mod">
        <pc:chgData name="Güler Demir" userId="51ad5cf4d1839854" providerId="LiveId" clId="{62587B0A-7197-44AB-956A-01B0436871B5}" dt="2025-08-02T16:55:21.295" v="1935" actId="20577"/>
        <pc:sldMkLst>
          <pc:docMk/>
          <pc:sldMk cId="37604379" sldId="274"/>
        </pc:sldMkLst>
      </pc:sldChg>
      <pc:sldChg chg="del">
        <pc:chgData name="Güler Demir" userId="51ad5cf4d1839854" providerId="LiveId" clId="{62587B0A-7197-44AB-956A-01B0436871B5}" dt="2025-08-02T11:08:43.052" v="5" actId="47"/>
        <pc:sldMkLst>
          <pc:docMk/>
          <pc:sldMk cId="3746920753" sldId="274"/>
        </pc:sldMkLst>
      </pc:sldChg>
      <pc:sldChg chg="modSp add mod">
        <pc:chgData name="Güler Demir" userId="51ad5cf4d1839854" providerId="LiveId" clId="{62587B0A-7197-44AB-956A-01B0436871B5}" dt="2025-08-02T16:55:20.770" v="1933" actId="20577"/>
        <pc:sldMkLst>
          <pc:docMk/>
          <pc:sldMk cId="1608230474" sldId="275"/>
        </pc:sldMkLst>
      </pc:sldChg>
      <pc:sldChg chg="del">
        <pc:chgData name="Güler Demir" userId="51ad5cf4d1839854" providerId="LiveId" clId="{62587B0A-7197-44AB-956A-01B0436871B5}" dt="2025-08-02T11:08:43.244" v="6" actId="47"/>
        <pc:sldMkLst>
          <pc:docMk/>
          <pc:sldMk cId="4070445334" sldId="275"/>
        </pc:sldMkLst>
      </pc:sldChg>
      <pc:sldChg chg="del">
        <pc:chgData name="Güler Demir" userId="51ad5cf4d1839854" providerId="LiveId" clId="{62587B0A-7197-44AB-956A-01B0436871B5}" dt="2025-08-02T11:08:43.472" v="7" actId="47"/>
        <pc:sldMkLst>
          <pc:docMk/>
          <pc:sldMk cId="3160015527" sldId="276"/>
        </pc:sldMkLst>
      </pc:sldChg>
      <pc:sldChg chg="modSp add mod">
        <pc:chgData name="Güler Demir" userId="51ad5cf4d1839854" providerId="LiveId" clId="{62587B0A-7197-44AB-956A-01B0436871B5}" dt="2025-08-02T15:27:51.180" v="1922" actId="14100"/>
        <pc:sldMkLst>
          <pc:docMk/>
          <pc:sldMk cId="4255682277" sldId="276"/>
        </pc:sldMkLst>
      </pc:sldChg>
      <pc:sldChg chg="modSp add mod">
        <pc:chgData name="Güler Demir" userId="51ad5cf4d1839854" providerId="LiveId" clId="{62587B0A-7197-44AB-956A-01B0436871B5}" dt="2025-08-02T13:22:57.121" v="1013" actId="6549"/>
        <pc:sldMkLst>
          <pc:docMk/>
          <pc:sldMk cId="510645323" sldId="277"/>
        </pc:sldMkLst>
      </pc:sldChg>
      <pc:sldChg chg="del">
        <pc:chgData name="Güler Demir" userId="51ad5cf4d1839854" providerId="LiveId" clId="{62587B0A-7197-44AB-956A-01B0436871B5}" dt="2025-08-02T11:08:44.235" v="11" actId="47"/>
        <pc:sldMkLst>
          <pc:docMk/>
          <pc:sldMk cId="1732691812" sldId="277"/>
        </pc:sldMkLst>
      </pc:sldChg>
      <pc:sldChg chg="modSp add del mod">
        <pc:chgData name="Güler Demir" userId="51ad5cf4d1839854" providerId="LiveId" clId="{62587B0A-7197-44AB-956A-01B0436871B5}" dt="2025-08-02T17:02:44.074" v="2072" actId="2696"/>
        <pc:sldMkLst>
          <pc:docMk/>
          <pc:sldMk cId="2143451949" sldId="278"/>
        </pc:sldMkLst>
      </pc:sldChg>
      <pc:sldChg chg="del">
        <pc:chgData name="Güler Demir" userId="51ad5cf4d1839854" providerId="LiveId" clId="{62587B0A-7197-44AB-956A-01B0436871B5}" dt="2025-08-02T11:08:44.841" v="14" actId="47"/>
        <pc:sldMkLst>
          <pc:docMk/>
          <pc:sldMk cId="130365800" sldId="279"/>
        </pc:sldMkLst>
      </pc:sldChg>
      <pc:sldChg chg="addSp modSp add mod">
        <pc:chgData name="Güler Demir" userId="51ad5cf4d1839854" providerId="LiveId" clId="{62587B0A-7197-44AB-956A-01B0436871B5}" dt="2025-08-02T13:31:15.469" v="1164" actId="6549"/>
        <pc:sldMkLst>
          <pc:docMk/>
          <pc:sldMk cId="1216365519" sldId="279"/>
        </pc:sldMkLst>
      </pc:sldChg>
      <pc:sldChg chg="modSp add mod">
        <pc:chgData name="Güler Demir" userId="51ad5cf4d1839854" providerId="LiveId" clId="{62587B0A-7197-44AB-956A-01B0436871B5}" dt="2025-08-02T13:34:42.015" v="1306" actId="6549"/>
        <pc:sldMkLst>
          <pc:docMk/>
          <pc:sldMk cId="476478163" sldId="280"/>
        </pc:sldMkLst>
      </pc:sldChg>
      <pc:sldChg chg="del">
        <pc:chgData name="Güler Demir" userId="51ad5cf4d1839854" providerId="LiveId" clId="{62587B0A-7197-44AB-956A-01B0436871B5}" dt="2025-08-02T11:08:44.432" v="12" actId="47"/>
        <pc:sldMkLst>
          <pc:docMk/>
          <pc:sldMk cId="1597198403" sldId="280"/>
        </pc:sldMkLst>
      </pc:sldChg>
      <pc:sldChg chg="addSp delSp modSp add mod">
        <pc:chgData name="Güler Demir" userId="51ad5cf4d1839854" providerId="LiveId" clId="{62587B0A-7197-44AB-956A-01B0436871B5}" dt="2025-08-02T15:30:47.409" v="1923" actId="115"/>
        <pc:sldMkLst>
          <pc:docMk/>
          <pc:sldMk cId="3580318000" sldId="281"/>
        </pc:sldMkLst>
      </pc:sldChg>
      <pc:sldChg chg="modSp add mod">
        <pc:chgData name="Güler Demir" userId="51ad5cf4d1839854" providerId="LiveId" clId="{62587B0A-7197-44AB-956A-01B0436871B5}" dt="2025-08-02T15:30:56.869" v="1926" actId="115"/>
        <pc:sldMkLst>
          <pc:docMk/>
          <pc:sldMk cId="4287103550" sldId="282"/>
        </pc:sldMkLst>
      </pc:sldChg>
      <pc:sldChg chg="modSp add mod">
        <pc:chgData name="Güler Demir" userId="51ad5cf4d1839854" providerId="LiveId" clId="{62587B0A-7197-44AB-956A-01B0436871B5}" dt="2025-08-02T14:20:59.131" v="1665" actId="6549"/>
        <pc:sldMkLst>
          <pc:docMk/>
          <pc:sldMk cId="916280172" sldId="283"/>
        </pc:sldMkLst>
      </pc:sldChg>
      <pc:sldChg chg="del">
        <pc:chgData name="Güler Demir" userId="51ad5cf4d1839854" providerId="LiveId" clId="{62587B0A-7197-44AB-956A-01B0436871B5}" dt="2025-08-02T11:08:44.634" v="13" actId="47"/>
        <pc:sldMkLst>
          <pc:docMk/>
          <pc:sldMk cId="3754926507" sldId="283"/>
        </pc:sldMkLst>
      </pc:sldChg>
      <pc:sldChg chg="modSp add mod">
        <pc:chgData name="Güler Demir" userId="51ad5cf4d1839854" providerId="LiveId" clId="{62587B0A-7197-44AB-956A-01B0436871B5}" dt="2025-08-02T17:08:01.562" v="2185" actId="114"/>
        <pc:sldMkLst>
          <pc:docMk/>
          <pc:sldMk cId="1079201827" sldId="284"/>
        </pc:sldMkLst>
      </pc:sldChg>
      <pc:sldChg chg="del">
        <pc:chgData name="Güler Demir" userId="51ad5cf4d1839854" providerId="LiveId" clId="{62587B0A-7197-44AB-956A-01B0436871B5}" dt="2025-08-02T11:08:45.052" v="15" actId="47"/>
        <pc:sldMkLst>
          <pc:docMk/>
          <pc:sldMk cId="2771048643" sldId="284"/>
        </pc:sldMkLst>
      </pc:sldChg>
      <pc:sldChg chg="del">
        <pc:chgData name="Güler Demir" userId="51ad5cf4d1839854" providerId="LiveId" clId="{62587B0A-7197-44AB-956A-01B0436871B5}" dt="2025-08-02T11:08:45.273" v="16" actId="47"/>
        <pc:sldMkLst>
          <pc:docMk/>
          <pc:sldMk cId="1051854827" sldId="285"/>
        </pc:sldMkLst>
      </pc:sldChg>
      <pc:sldChg chg="modSp add mod">
        <pc:chgData name="Güler Demir" userId="51ad5cf4d1839854" providerId="LiveId" clId="{62587B0A-7197-44AB-956A-01B0436871B5}" dt="2025-08-02T14:28:08.435" v="1790" actId="6549"/>
        <pc:sldMkLst>
          <pc:docMk/>
          <pc:sldMk cId="1324786316" sldId="285"/>
        </pc:sldMkLst>
      </pc:sldChg>
      <pc:sldChg chg="modSp add mod">
        <pc:chgData name="Güler Demir" userId="51ad5cf4d1839854" providerId="LiveId" clId="{62587B0A-7197-44AB-956A-01B0436871B5}" dt="2025-08-02T15:23:58.426" v="1920" actId="14100"/>
        <pc:sldMkLst>
          <pc:docMk/>
          <pc:sldMk cId="2952204374" sldId="286"/>
        </pc:sldMkLst>
      </pc:sldChg>
      <pc:sldChg chg="del">
        <pc:chgData name="Güler Demir" userId="51ad5cf4d1839854" providerId="LiveId" clId="{62587B0A-7197-44AB-956A-01B0436871B5}" dt="2025-08-02T11:08:43.827" v="9" actId="47"/>
        <pc:sldMkLst>
          <pc:docMk/>
          <pc:sldMk cId="3800872341" sldId="286"/>
        </pc:sldMkLst>
      </pc:sldChg>
      <pc:sldChg chg="modSp add mod">
        <pc:chgData name="Güler Demir" userId="51ad5cf4d1839854" providerId="LiveId" clId="{62587B0A-7197-44AB-956A-01B0436871B5}" dt="2025-08-02T17:01:15.408" v="2035" actId="20577"/>
        <pc:sldMkLst>
          <pc:docMk/>
          <pc:sldMk cId="1183705592" sldId="287"/>
        </pc:sldMkLst>
      </pc:sldChg>
      <pc:sldChg chg="del">
        <pc:chgData name="Güler Demir" userId="51ad5cf4d1839854" providerId="LiveId" clId="{62587B0A-7197-44AB-956A-01B0436871B5}" dt="2025-08-02T11:08:44.032" v="10" actId="47"/>
        <pc:sldMkLst>
          <pc:docMk/>
          <pc:sldMk cId="1330344548" sldId="287"/>
        </pc:sldMkLst>
      </pc:sldChg>
      <pc:sldChg chg="del">
        <pc:chgData name="Güler Demir" userId="51ad5cf4d1839854" providerId="LiveId" clId="{62587B0A-7197-44AB-956A-01B0436871B5}" dt="2025-08-02T11:08:45.942" v="17" actId="47"/>
        <pc:sldMkLst>
          <pc:docMk/>
          <pc:sldMk cId="2475535976" sldId="288"/>
        </pc:sldMkLst>
      </pc:sldChg>
    </pc:docChg>
  </pc:docChgLst>
  <pc:docChgLst>
    <pc:chgData name="Güler Demir" userId="51ad5cf4d1839854" providerId="LiveId" clId="{F2268CBE-2FDF-4E8B-B41B-B895A6C47951}"/>
    <pc:docChg chg="undo redo custSel addSld delSld modSld sldOrd">
      <pc:chgData name="Güler Demir" userId="51ad5cf4d1839854" providerId="LiveId" clId="{F2268CBE-2FDF-4E8B-B41B-B895A6C47951}" dt="2025-08-12T12:46:22.638" v="1454" actId="6549"/>
      <pc:docMkLst>
        <pc:docMk/>
      </pc:docMkLst>
      <pc:sldChg chg="modSp mod">
        <pc:chgData name="Güler Demir" userId="51ad5cf4d1839854" providerId="LiveId" clId="{F2268CBE-2FDF-4E8B-B41B-B895A6C47951}" dt="2025-08-12T09:28:42.203" v="12" actId="6549"/>
        <pc:sldMkLst>
          <pc:docMk/>
          <pc:sldMk cId="951358384" sldId="256"/>
        </pc:sldMkLst>
        <pc:spChg chg="mod">
          <ac:chgData name="Güler Demir" userId="51ad5cf4d1839854" providerId="LiveId" clId="{F2268CBE-2FDF-4E8B-B41B-B895A6C47951}" dt="2025-08-12T09:28:42.203" v="12" actId="6549"/>
          <ac:spMkLst>
            <pc:docMk/>
            <pc:sldMk cId="951358384" sldId="256"/>
            <ac:spMk id="2" creationId="{00000000-0000-0000-0000-000000000000}"/>
          </ac:spMkLst>
        </pc:spChg>
        <pc:spChg chg="mod">
          <ac:chgData name="Güler Demir" userId="51ad5cf4d1839854" providerId="LiveId" clId="{F2268CBE-2FDF-4E8B-B41B-B895A6C47951}" dt="2025-08-11T23:41:26.959" v="4" actId="207"/>
          <ac:spMkLst>
            <pc:docMk/>
            <pc:sldMk cId="951358384" sldId="256"/>
            <ac:spMk id="3" creationId="{00000000-0000-0000-0000-000000000000}"/>
          </ac:spMkLst>
        </pc:spChg>
      </pc:sldChg>
      <pc:sldChg chg="modSp mod">
        <pc:chgData name="Güler Demir" userId="51ad5cf4d1839854" providerId="LiveId" clId="{F2268CBE-2FDF-4E8B-B41B-B895A6C47951}" dt="2025-08-12T09:44:55.955" v="18" actId="14100"/>
        <pc:sldMkLst>
          <pc:docMk/>
          <pc:sldMk cId="4088613481" sldId="268"/>
        </pc:sldMkLst>
      </pc:sldChg>
      <pc:sldChg chg="modSp mod">
        <pc:chgData name="Güler Demir" userId="51ad5cf4d1839854" providerId="LiveId" clId="{F2268CBE-2FDF-4E8B-B41B-B895A6C47951}" dt="2025-08-12T11:56:24.284" v="1165" actId="14100"/>
        <pc:sldMkLst>
          <pc:docMk/>
          <pc:sldMk cId="1079201827" sldId="284"/>
        </pc:sldMkLst>
      </pc:sldChg>
      <pc:sldChg chg="modSp mod">
        <pc:chgData name="Güler Demir" userId="51ad5cf4d1839854" providerId="LiveId" clId="{F2268CBE-2FDF-4E8B-B41B-B895A6C47951}" dt="2025-08-12T12:43:38.822" v="1435" actId="14100"/>
        <pc:sldMkLst>
          <pc:docMk/>
          <pc:sldMk cId="4106094388" sldId="310"/>
        </pc:sldMkLst>
      </pc:sldChg>
      <pc:sldChg chg="modSp mod">
        <pc:chgData name="Güler Demir" userId="51ad5cf4d1839854" providerId="LiveId" clId="{F2268CBE-2FDF-4E8B-B41B-B895A6C47951}" dt="2025-08-12T12:20:22.970" v="1303" actId="12"/>
        <pc:sldMkLst>
          <pc:docMk/>
          <pc:sldMk cId="1793144107" sldId="311"/>
        </pc:sldMkLst>
      </pc:sldChg>
      <pc:sldChg chg="modSp mod">
        <pc:chgData name="Güler Demir" userId="51ad5cf4d1839854" providerId="LiveId" clId="{F2268CBE-2FDF-4E8B-B41B-B895A6C47951}" dt="2025-08-12T09:51:08.250" v="82" actId="20577"/>
        <pc:sldMkLst>
          <pc:docMk/>
          <pc:sldMk cId="2368098368" sldId="312"/>
        </pc:sldMkLst>
      </pc:sldChg>
      <pc:sldChg chg="modSp mod">
        <pc:chgData name="Güler Demir" userId="51ad5cf4d1839854" providerId="LiveId" clId="{F2268CBE-2FDF-4E8B-B41B-B895A6C47951}" dt="2025-08-12T12:21:54.363" v="1306" actId="1076"/>
        <pc:sldMkLst>
          <pc:docMk/>
          <pc:sldMk cId="230658129" sldId="313"/>
        </pc:sldMkLst>
      </pc:sldChg>
      <pc:sldChg chg="modSp mod">
        <pc:chgData name="Güler Demir" userId="51ad5cf4d1839854" providerId="LiveId" clId="{F2268CBE-2FDF-4E8B-B41B-B895A6C47951}" dt="2025-08-12T12:46:22.638" v="1454" actId="6549"/>
        <pc:sldMkLst>
          <pc:docMk/>
          <pc:sldMk cId="2383019408" sldId="314"/>
        </pc:sldMkLst>
      </pc:sldChg>
      <pc:sldChg chg="modSp mod">
        <pc:chgData name="Güler Demir" userId="51ad5cf4d1839854" providerId="LiveId" clId="{F2268CBE-2FDF-4E8B-B41B-B895A6C47951}" dt="2025-08-12T12:23:00.183" v="1325" actId="14100"/>
        <pc:sldMkLst>
          <pc:docMk/>
          <pc:sldMk cId="1139339025" sldId="315"/>
        </pc:sldMkLst>
      </pc:sldChg>
      <pc:sldChg chg="modSp mod">
        <pc:chgData name="Güler Demir" userId="51ad5cf4d1839854" providerId="LiveId" clId="{F2268CBE-2FDF-4E8B-B41B-B895A6C47951}" dt="2025-08-12T12:29:44.207" v="1372" actId="20577"/>
        <pc:sldMkLst>
          <pc:docMk/>
          <pc:sldMk cId="1066222402" sldId="321"/>
        </pc:sldMkLst>
      </pc:sldChg>
      <pc:sldChg chg="modSp mod">
        <pc:chgData name="Güler Demir" userId="51ad5cf4d1839854" providerId="LiveId" clId="{F2268CBE-2FDF-4E8B-B41B-B895A6C47951}" dt="2025-08-12T12:31:46.502" v="1408" actId="6549"/>
        <pc:sldMkLst>
          <pc:docMk/>
          <pc:sldMk cId="364885712" sldId="322"/>
        </pc:sldMkLst>
      </pc:sldChg>
      <pc:sldChg chg="modSp mod">
        <pc:chgData name="Güler Demir" userId="51ad5cf4d1839854" providerId="LiveId" clId="{F2268CBE-2FDF-4E8B-B41B-B895A6C47951}" dt="2025-08-12T12:35:14.240" v="1421" actId="14100"/>
        <pc:sldMkLst>
          <pc:docMk/>
          <pc:sldMk cId="3775752884" sldId="323"/>
        </pc:sldMkLst>
      </pc:sldChg>
      <pc:sldChg chg="delSp modSp del mod">
        <pc:chgData name="Güler Demir" userId="51ad5cf4d1839854" providerId="LiveId" clId="{F2268CBE-2FDF-4E8B-B41B-B895A6C47951}" dt="2025-08-12T12:18:36.624" v="1302" actId="2696"/>
        <pc:sldMkLst>
          <pc:docMk/>
          <pc:sldMk cId="3274623849" sldId="325"/>
        </pc:sldMkLst>
      </pc:sldChg>
      <pc:sldChg chg="modSp mod">
        <pc:chgData name="Güler Demir" userId="51ad5cf4d1839854" providerId="LiveId" clId="{F2268CBE-2FDF-4E8B-B41B-B895A6C47951}" dt="2025-08-12T12:38:56.314" v="1425" actId="6549"/>
        <pc:sldMkLst>
          <pc:docMk/>
          <pc:sldMk cId="833549028" sldId="326"/>
        </pc:sldMkLst>
      </pc:sldChg>
      <pc:sldChg chg="modSp mod">
        <pc:chgData name="Güler Demir" userId="51ad5cf4d1839854" providerId="LiveId" clId="{F2268CBE-2FDF-4E8B-B41B-B895A6C47951}" dt="2025-08-12T12:39:24.441" v="1428" actId="6549"/>
        <pc:sldMkLst>
          <pc:docMk/>
          <pc:sldMk cId="2006012457" sldId="327"/>
        </pc:sldMkLst>
      </pc:sldChg>
      <pc:sldChg chg="modSp mod">
        <pc:chgData name="Güler Demir" userId="51ad5cf4d1839854" providerId="LiveId" clId="{F2268CBE-2FDF-4E8B-B41B-B895A6C47951}" dt="2025-08-12T12:41:10.852" v="1430" actId="6549"/>
        <pc:sldMkLst>
          <pc:docMk/>
          <pc:sldMk cId="2225138023" sldId="328"/>
        </pc:sldMkLst>
      </pc:sldChg>
      <pc:sldChg chg="modSp mod">
        <pc:chgData name="Güler Demir" userId="51ad5cf4d1839854" providerId="LiveId" clId="{F2268CBE-2FDF-4E8B-B41B-B895A6C47951}" dt="2025-08-12T12:20:51.409" v="1305" actId="12"/>
        <pc:sldMkLst>
          <pc:docMk/>
          <pc:sldMk cId="448615329" sldId="329"/>
        </pc:sldMkLst>
      </pc:sldChg>
      <pc:sldChg chg="modSp mod ord">
        <pc:chgData name="Güler Demir" userId="51ad5cf4d1839854" providerId="LiveId" clId="{F2268CBE-2FDF-4E8B-B41B-B895A6C47951}" dt="2025-08-12T12:45:07.760" v="1439" actId="6549"/>
        <pc:sldMkLst>
          <pc:docMk/>
          <pc:sldMk cId="2306555217" sldId="330"/>
        </pc:sldMkLst>
        <pc:spChg chg="mod">
          <ac:chgData name="Güler Demir" userId="51ad5cf4d1839854" providerId="LiveId" clId="{F2268CBE-2FDF-4E8B-B41B-B895A6C47951}" dt="2025-08-12T12:45:07.760" v="1439" actId="6549"/>
          <ac:spMkLst>
            <pc:docMk/>
            <pc:sldMk cId="2306555217" sldId="330"/>
            <ac:spMk id="3" creationId="{ACA9E647-A8E4-BF72-FAF4-B8254E08AAAB}"/>
          </ac:spMkLst>
        </pc:spChg>
      </pc:sldChg>
      <pc:sldChg chg="addSp modSp add mod ord">
        <pc:chgData name="Güler Demir" userId="51ad5cf4d1839854" providerId="LiveId" clId="{F2268CBE-2FDF-4E8B-B41B-B895A6C47951}" dt="2025-08-12T12:32:04.279" v="1411" actId="6549"/>
        <pc:sldMkLst>
          <pc:docMk/>
          <pc:sldMk cId="140304351" sldId="331"/>
        </pc:sldMkLst>
      </pc:sldChg>
      <pc:sldChg chg="addSp modSp add mod ord">
        <pc:chgData name="Güler Demir" userId="51ad5cf4d1839854" providerId="LiveId" clId="{F2268CBE-2FDF-4E8B-B41B-B895A6C47951}" dt="2025-08-12T12:33:11.573" v="1413" actId="1076"/>
        <pc:sldMkLst>
          <pc:docMk/>
          <pc:sldMk cId="1075982908" sldId="332"/>
        </pc:sldMkLst>
      </pc:sldChg>
      <pc:sldChg chg="addSp modSp add mod ord">
        <pc:chgData name="Güler Demir" userId="51ad5cf4d1839854" providerId="LiveId" clId="{F2268CBE-2FDF-4E8B-B41B-B895A6C47951}" dt="2025-08-12T12:38:05.799" v="1424"/>
        <pc:sldMkLst>
          <pc:docMk/>
          <pc:sldMk cId="3852916921" sldId="333"/>
        </pc:sldMkLst>
      </pc:sldChg>
    </pc:docChg>
  </pc:docChgLst>
  <pc:docChgLst>
    <pc:chgData name="Güler Demir" userId="51ad5cf4d1839854" providerId="LiveId" clId="{7B256479-6558-42F2-901B-27D39DFB7D92}"/>
    <pc:docChg chg="undo redo custSel addSld delSld modSld sldOrd">
      <pc:chgData name="Güler Demir" userId="51ad5cf4d1839854" providerId="LiveId" clId="{7B256479-6558-42F2-901B-27D39DFB7D92}" dt="2025-08-14T20:12:10.700" v="14167" actId="6549"/>
      <pc:docMkLst>
        <pc:docMk/>
      </pc:docMkLst>
      <pc:sldChg chg="modSp mod">
        <pc:chgData name="Güler Demir" userId="51ad5cf4d1839854" providerId="LiveId" clId="{7B256479-6558-42F2-901B-27D39DFB7D92}" dt="2025-08-13T09:28:18.728" v="120" actId="1076"/>
        <pc:sldMkLst>
          <pc:docMk/>
          <pc:sldMk cId="951358384" sldId="256"/>
        </pc:sldMkLst>
        <pc:spChg chg="mod">
          <ac:chgData name="Güler Demir" userId="51ad5cf4d1839854" providerId="LiveId" clId="{7B256479-6558-42F2-901B-27D39DFB7D92}" dt="2025-08-13T09:28:18.728" v="120" actId="1076"/>
          <ac:spMkLst>
            <pc:docMk/>
            <pc:sldMk cId="951358384" sldId="256"/>
            <ac:spMk id="2" creationId="{00000000-0000-0000-0000-000000000000}"/>
          </ac:spMkLst>
        </pc:spChg>
      </pc:sldChg>
      <pc:sldChg chg="modSp mod ord">
        <pc:chgData name="Güler Demir" userId="51ad5cf4d1839854" providerId="LiveId" clId="{7B256479-6558-42F2-901B-27D39DFB7D92}" dt="2025-08-14T19:31:31.331" v="13155" actId="6549"/>
        <pc:sldMkLst>
          <pc:docMk/>
          <pc:sldMk cId="4088613481" sldId="268"/>
        </pc:sldMkLst>
      </pc:sldChg>
      <pc:sldChg chg="modSp mod">
        <pc:chgData name="Güler Demir" userId="51ad5cf4d1839854" providerId="LiveId" clId="{7B256479-6558-42F2-901B-27D39DFB7D92}" dt="2025-08-14T20:12:05.731" v="14165" actId="6549"/>
        <pc:sldMkLst>
          <pc:docMk/>
          <pc:sldMk cId="1079201827" sldId="284"/>
        </pc:sldMkLst>
      </pc:sldChg>
      <pc:sldChg chg="del">
        <pc:chgData name="Güler Demir" userId="51ad5cf4d1839854" providerId="LiveId" clId="{7B256479-6558-42F2-901B-27D39DFB7D92}" dt="2025-08-13T09:20:33.281" v="21" actId="47"/>
        <pc:sldMkLst>
          <pc:docMk/>
          <pc:sldMk cId="4106094388" sldId="310"/>
        </pc:sldMkLst>
      </pc:sldChg>
      <pc:sldChg chg="del">
        <pc:chgData name="Güler Demir" userId="51ad5cf4d1839854" providerId="LiveId" clId="{7B256479-6558-42F2-901B-27D39DFB7D92}" dt="2025-08-13T09:20:29.465" v="9" actId="47"/>
        <pc:sldMkLst>
          <pc:docMk/>
          <pc:sldMk cId="448615329" sldId="329"/>
        </pc:sldMkLst>
      </pc:sldChg>
      <pc:sldChg chg="modSp mod">
        <pc:chgData name="Güler Demir" userId="51ad5cf4d1839854" providerId="LiveId" clId="{7B256479-6558-42F2-901B-27D39DFB7D92}" dt="2025-08-14T19:17:15.003" v="12898" actId="6549"/>
        <pc:sldMkLst>
          <pc:docMk/>
          <pc:sldMk cId="2306555217" sldId="330"/>
        </pc:sldMkLst>
        <pc:spChg chg="mod">
          <ac:chgData name="Güler Demir" userId="51ad5cf4d1839854" providerId="LiveId" clId="{7B256479-6558-42F2-901B-27D39DFB7D92}" dt="2025-08-14T19:17:15.003" v="12898" actId="6549"/>
          <ac:spMkLst>
            <pc:docMk/>
            <pc:sldMk cId="2306555217" sldId="330"/>
            <ac:spMk id="3" creationId="{ACA9E647-A8E4-BF72-FAF4-B8254E08AAAB}"/>
          </ac:spMkLst>
        </pc:spChg>
      </pc:sldChg>
      <pc:sldChg chg="del">
        <pc:chgData name="Güler Demir" userId="51ad5cf4d1839854" providerId="LiveId" clId="{7B256479-6558-42F2-901B-27D39DFB7D92}" dt="2025-08-13T09:20:30.314" v="12" actId="47"/>
        <pc:sldMkLst>
          <pc:docMk/>
          <pc:sldMk cId="3561314463" sldId="332"/>
        </pc:sldMkLst>
      </pc:sldChg>
      <pc:sldChg chg="del">
        <pc:chgData name="Güler Demir" userId="51ad5cf4d1839854" providerId="LiveId" clId="{7B256479-6558-42F2-901B-27D39DFB7D92}" dt="2025-08-13T09:20:30.582" v="13" actId="47"/>
        <pc:sldMkLst>
          <pc:docMk/>
          <pc:sldMk cId="2518055674" sldId="333"/>
        </pc:sldMkLst>
      </pc:sldChg>
      <pc:sldChg chg="del">
        <pc:chgData name="Güler Demir" userId="51ad5cf4d1839854" providerId="LiveId" clId="{7B256479-6558-42F2-901B-27D39DFB7D92}" dt="2025-08-13T09:20:30.822" v="14" actId="47"/>
        <pc:sldMkLst>
          <pc:docMk/>
          <pc:sldMk cId="3418882547" sldId="335"/>
        </pc:sldMkLst>
      </pc:sldChg>
      <pc:sldChg chg="del">
        <pc:chgData name="Güler Demir" userId="51ad5cf4d1839854" providerId="LiveId" clId="{7B256479-6558-42F2-901B-27D39DFB7D92}" dt="2025-08-13T09:20:31.768" v="17" actId="47"/>
        <pc:sldMkLst>
          <pc:docMk/>
          <pc:sldMk cId="4013269505" sldId="336"/>
        </pc:sldMkLst>
      </pc:sldChg>
      <pc:sldChg chg="del">
        <pc:chgData name="Güler Demir" userId="51ad5cf4d1839854" providerId="LiveId" clId="{7B256479-6558-42F2-901B-27D39DFB7D92}" dt="2025-08-13T09:20:31.062" v="15" actId="47"/>
        <pc:sldMkLst>
          <pc:docMk/>
          <pc:sldMk cId="511487410" sldId="337"/>
        </pc:sldMkLst>
      </pc:sldChg>
      <pc:sldChg chg="del">
        <pc:chgData name="Güler Demir" userId="51ad5cf4d1839854" providerId="LiveId" clId="{7B256479-6558-42F2-901B-27D39DFB7D92}" dt="2025-08-13T09:20:32.049" v="18" actId="47"/>
        <pc:sldMkLst>
          <pc:docMk/>
          <pc:sldMk cId="575766008" sldId="338"/>
        </pc:sldMkLst>
      </pc:sldChg>
      <pc:sldChg chg="del">
        <pc:chgData name="Güler Demir" userId="51ad5cf4d1839854" providerId="LiveId" clId="{7B256479-6558-42F2-901B-27D39DFB7D92}" dt="2025-08-13T09:20:32.486" v="19" actId="47"/>
        <pc:sldMkLst>
          <pc:docMk/>
          <pc:sldMk cId="1789449300" sldId="339"/>
        </pc:sldMkLst>
      </pc:sldChg>
      <pc:sldChg chg="del">
        <pc:chgData name="Güler Demir" userId="51ad5cf4d1839854" providerId="LiveId" clId="{7B256479-6558-42F2-901B-27D39DFB7D92}" dt="2025-08-13T09:20:31.322" v="16" actId="47"/>
        <pc:sldMkLst>
          <pc:docMk/>
          <pc:sldMk cId="781979098" sldId="340"/>
        </pc:sldMkLst>
      </pc:sldChg>
      <pc:sldChg chg="del">
        <pc:chgData name="Güler Demir" userId="51ad5cf4d1839854" providerId="LiveId" clId="{7B256479-6558-42F2-901B-27D39DFB7D92}" dt="2025-08-13T09:20:30.016" v="11" actId="47"/>
        <pc:sldMkLst>
          <pc:docMk/>
          <pc:sldMk cId="4208370532" sldId="342"/>
        </pc:sldMkLst>
      </pc:sldChg>
      <pc:sldChg chg="del">
        <pc:chgData name="Güler Demir" userId="51ad5cf4d1839854" providerId="LiveId" clId="{7B256479-6558-42F2-901B-27D39DFB7D92}" dt="2025-08-13T09:20:29.733" v="10" actId="47"/>
        <pc:sldMkLst>
          <pc:docMk/>
          <pc:sldMk cId="709623167" sldId="343"/>
        </pc:sldMkLst>
      </pc:sldChg>
      <pc:sldChg chg="del">
        <pc:chgData name="Güler Demir" userId="51ad5cf4d1839854" providerId="LiveId" clId="{7B256479-6558-42F2-901B-27D39DFB7D92}" dt="2025-08-13T09:20:32.930" v="20" actId="47"/>
        <pc:sldMkLst>
          <pc:docMk/>
          <pc:sldMk cId="691455220" sldId="344"/>
        </pc:sldMkLst>
      </pc:sldChg>
      <pc:sldChg chg="del">
        <pc:chgData name="Güler Demir" userId="51ad5cf4d1839854" providerId="LiveId" clId="{7B256479-6558-42F2-901B-27D39DFB7D92}" dt="2025-08-13T09:20:28.114" v="4" actId="47"/>
        <pc:sldMkLst>
          <pc:docMk/>
          <pc:sldMk cId="1359440932" sldId="345"/>
        </pc:sldMkLst>
      </pc:sldChg>
      <pc:sldChg chg="del">
        <pc:chgData name="Güler Demir" userId="51ad5cf4d1839854" providerId="LiveId" clId="{7B256479-6558-42F2-901B-27D39DFB7D92}" dt="2025-08-13T09:20:28.600" v="5" actId="47"/>
        <pc:sldMkLst>
          <pc:docMk/>
          <pc:sldMk cId="3302968798" sldId="346"/>
        </pc:sldMkLst>
      </pc:sldChg>
      <pc:sldChg chg="del">
        <pc:chgData name="Güler Demir" userId="51ad5cf4d1839854" providerId="LiveId" clId="{7B256479-6558-42F2-901B-27D39DFB7D92}" dt="2025-08-13T09:20:29.041" v="7" actId="47"/>
        <pc:sldMkLst>
          <pc:docMk/>
          <pc:sldMk cId="833972169" sldId="347"/>
        </pc:sldMkLst>
      </pc:sldChg>
      <pc:sldChg chg="del">
        <pc:chgData name="Güler Demir" userId="51ad5cf4d1839854" providerId="LiveId" clId="{7B256479-6558-42F2-901B-27D39DFB7D92}" dt="2025-08-13T09:20:28.854" v="6" actId="47"/>
        <pc:sldMkLst>
          <pc:docMk/>
          <pc:sldMk cId="680549128" sldId="349"/>
        </pc:sldMkLst>
      </pc:sldChg>
      <pc:sldChg chg="del">
        <pc:chgData name="Güler Demir" userId="51ad5cf4d1839854" providerId="LiveId" clId="{7B256479-6558-42F2-901B-27D39DFB7D92}" dt="2025-08-13T09:20:29.246" v="8" actId="47"/>
        <pc:sldMkLst>
          <pc:docMk/>
          <pc:sldMk cId="1878118929" sldId="350"/>
        </pc:sldMkLst>
      </pc:sldChg>
      <pc:sldChg chg="modSp mod">
        <pc:chgData name="Güler Demir" userId="51ad5cf4d1839854" providerId="LiveId" clId="{7B256479-6558-42F2-901B-27D39DFB7D92}" dt="2025-08-14T19:14:31.263" v="12869" actId="6549"/>
        <pc:sldMkLst>
          <pc:docMk/>
          <pc:sldMk cId="1624100728" sldId="351"/>
        </pc:sldMkLst>
        <pc:spChg chg="mod">
          <ac:chgData name="Güler Demir" userId="51ad5cf4d1839854" providerId="LiveId" clId="{7B256479-6558-42F2-901B-27D39DFB7D92}" dt="2025-08-14T19:14:31.263" v="12869" actId="6549"/>
          <ac:spMkLst>
            <pc:docMk/>
            <pc:sldMk cId="1624100728" sldId="351"/>
            <ac:spMk id="3" creationId="{9557F241-F720-16A0-2E1D-01E4FCB221DB}"/>
          </ac:spMkLst>
        </pc:spChg>
      </pc:sldChg>
      <pc:sldChg chg="modSp mod">
        <pc:chgData name="Güler Demir" userId="51ad5cf4d1839854" providerId="LiveId" clId="{7B256479-6558-42F2-901B-27D39DFB7D92}" dt="2025-08-14T19:16:52.586" v="12897" actId="14100"/>
        <pc:sldMkLst>
          <pc:docMk/>
          <pc:sldMk cId="286806949" sldId="352"/>
        </pc:sldMkLst>
        <pc:spChg chg="mod">
          <ac:chgData name="Güler Demir" userId="51ad5cf4d1839854" providerId="LiveId" clId="{7B256479-6558-42F2-901B-27D39DFB7D92}" dt="2025-08-14T19:16:52.586" v="12897" actId="14100"/>
          <ac:spMkLst>
            <pc:docMk/>
            <pc:sldMk cId="286806949" sldId="352"/>
            <ac:spMk id="3" creationId="{A020C438-CF93-2712-B850-735202FA24B6}"/>
          </ac:spMkLst>
        </pc:spChg>
      </pc:sldChg>
      <pc:sldChg chg="addSp modSp add del mod">
        <pc:chgData name="Güler Demir" userId="51ad5cf4d1839854" providerId="LiveId" clId="{7B256479-6558-42F2-901B-27D39DFB7D92}" dt="2025-08-14T20:01:46.555" v="13887" actId="2696"/>
        <pc:sldMkLst>
          <pc:docMk/>
          <pc:sldMk cId="1888997754" sldId="353"/>
        </pc:sldMkLst>
      </pc:sldChg>
      <pc:sldChg chg="addSp modSp add mod">
        <pc:chgData name="Güler Demir" userId="51ad5cf4d1839854" providerId="LiveId" clId="{7B256479-6558-42F2-901B-27D39DFB7D92}" dt="2025-08-14T11:31:46.024" v="6257" actId="1076"/>
        <pc:sldMkLst>
          <pc:docMk/>
          <pc:sldMk cId="1777785265" sldId="354"/>
        </pc:sldMkLst>
      </pc:sldChg>
      <pc:sldChg chg="addSp modSp add mod">
        <pc:chgData name="Güler Demir" userId="51ad5cf4d1839854" providerId="LiveId" clId="{7B256479-6558-42F2-901B-27D39DFB7D92}" dt="2025-08-14T19:21:56.608" v="12988" actId="20577"/>
        <pc:sldMkLst>
          <pc:docMk/>
          <pc:sldMk cId="3988925329" sldId="355"/>
        </pc:sldMkLst>
      </pc:sldChg>
      <pc:sldChg chg="modSp add del mod">
        <pc:chgData name="Güler Demir" userId="51ad5cf4d1839854" providerId="LiveId" clId="{7B256479-6558-42F2-901B-27D39DFB7D92}" dt="2025-08-14T09:56:12.638" v="4602" actId="2696"/>
        <pc:sldMkLst>
          <pc:docMk/>
          <pc:sldMk cId="3792709274" sldId="356"/>
        </pc:sldMkLst>
      </pc:sldChg>
      <pc:sldChg chg="addSp modSp add mod">
        <pc:chgData name="Güler Demir" userId="51ad5cf4d1839854" providerId="LiveId" clId="{7B256479-6558-42F2-901B-27D39DFB7D92}" dt="2025-08-14T19:23:32.272" v="13005"/>
        <pc:sldMkLst>
          <pc:docMk/>
          <pc:sldMk cId="1836445543" sldId="357"/>
        </pc:sldMkLst>
      </pc:sldChg>
      <pc:sldChg chg="modSp add mod">
        <pc:chgData name="Güler Demir" userId="51ad5cf4d1839854" providerId="LiveId" clId="{7B256479-6558-42F2-901B-27D39DFB7D92}" dt="2025-08-14T19:04:34.711" v="12727" actId="20577"/>
        <pc:sldMkLst>
          <pc:docMk/>
          <pc:sldMk cId="3326587539" sldId="358"/>
        </pc:sldMkLst>
      </pc:sldChg>
      <pc:sldChg chg="modSp add mod">
        <pc:chgData name="Güler Demir" userId="51ad5cf4d1839854" providerId="LiveId" clId="{7B256479-6558-42F2-901B-27D39DFB7D92}" dt="2025-08-14T19:26:28.732" v="13037" actId="20577"/>
        <pc:sldMkLst>
          <pc:docMk/>
          <pc:sldMk cId="3206549798" sldId="359"/>
        </pc:sldMkLst>
      </pc:sldChg>
      <pc:sldChg chg="addSp delSp modSp add mod">
        <pc:chgData name="Güler Demir" userId="51ad5cf4d1839854" providerId="LiveId" clId="{7B256479-6558-42F2-901B-27D39DFB7D92}" dt="2025-08-14T20:01:01.999" v="13886" actId="1076"/>
        <pc:sldMkLst>
          <pc:docMk/>
          <pc:sldMk cId="477918347" sldId="360"/>
        </pc:sldMkLst>
      </pc:sldChg>
      <pc:sldChg chg="add del">
        <pc:chgData name="Güler Demir" userId="51ad5cf4d1839854" providerId="LiveId" clId="{7B256479-6558-42F2-901B-27D39DFB7D92}" dt="2025-08-14T09:42:15.237" v="4403" actId="2696"/>
        <pc:sldMkLst>
          <pc:docMk/>
          <pc:sldMk cId="1215407814" sldId="360"/>
        </pc:sldMkLst>
      </pc:sldChg>
      <pc:sldChg chg="modSp add mod">
        <pc:chgData name="Güler Demir" userId="51ad5cf4d1839854" providerId="LiveId" clId="{7B256479-6558-42F2-901B-27D39DFB7D92}" dt="2025-08-14T19:22:32.885" v="12990" actId="6549"/>
        <pc:sldMkLst>
          <pc:docMk/>
          <pc:sldMk cId="966859032" sldId="361"/>
        </pc:sldMkLst>
        <pc:spChg chg="mod">
          <ac:chgData name="Güler Demir" userId="51ad5cf4d1839854" providerId="LiveId" clId="{7B256479-6558-42F2-901B-27D39DFB7D92}" dt="2025-08-14T19:22:32.885" v="12990" actId="6549"/>
          <ac:spMkLst>
            <pc:docMk/>
            <pc:sldMk cId="966859032" sldId="361"/>
            <ac:spMk id="3" creationId="{9C35963F-9A73-9430-3220-7EE1BD97DDD1}"/>
          </ac:spMkLst>
        </pc:spChg>
      </pc:sldChg>
      <pc:sldChg chg="modSp add mod">
        <pc:chgData name="Güler Demir" userId="51ad5cf4d1839854" providerId="LiveId" clId="{7B256479-6558-42F2-901B-27D39DFB7D92}" dt="2025-08-14T19:32:20.389" v="13158" actId="6549"/>
        <pc:sldMkLst>
          <pc:docMk/>
          <pc:sldMk cId="1297508882" sldId="362"/>
        </pc:sldMkLst>
      </pc:sldChg>
      <pc:sldChg chg="modSp add mod">
        <pc:chgData name="Güler Demir" userId="51ad5cf4d1839854" providerId="LiveId" clId="{7B256479-6558-42F2-901B-27D39DFB7D92}" dt="2025-08-14T19:33:19.591" v="13168" actId="6549"/>
        <pc:sldMkLst>
          <pc:docMk/>
          <pc:sldMk cId="739950257" sldId="363"/>
        </pc:sldMkLst>
      </pc:sldChg>
      <pc:sldChg chg="modSp add mod">
        <pc:chgData name="Güler Demir" userId="51ad5cf4d1839854" providerId="LiveId" clId="{7B256479-6558-42F2-901B-27D39DFB7D92}" dt="2025-08-14T19:37:40.938" v="13390" actId="20577"/>
        <pc:sldMkLst>
          <pc:docMk/>
          <pc:sldMk cId="3209341733" sldId="364"/>
        </pc:sldMkLst>
      </pc:sldChg>
      <pc:sldChg chg="modSp add mod">
        <pc:chgData name="Güler Demir" userId="51ad5cf4d1839854" providerId="LiveId" clId="{7B256479-6558-42F2-901B-27D39DFB7D92}" dt="2025-08-14T19:43:56.957" v="13604" actId="6549"/>
        <pc:sldMkLst>
          <pc:docMk/>
          <pc:sldMk cId="2284991631" sldId="365"/>
        </pc:sldMkLst>
      </pc:sldChg>
      <pc:sldChg chg="addSp modSp add mod">
        <pc:chgData name="Güler Demir" userId="51ad5cf4d1839854" providerId="LiveId" clId="{7B256479-6558-42F2-901B-27D39DFB7D92}" dt="2025-08-14T19:45:17.055" v="13607" actId="6549"/>
        <pc:sldMkLst>
          <pc:docMk/>
          <pc:sldMk cId="3642955903" sldId="366"/>
        </pc:sldMkLst>
      </pc:sldChg>
      <pc:sldChg chg="modSp add mod">
        <pc:chgData name="Güler Demir" userId="51ad5cf4d1839854" providerId="LiveId" clId="{7B256479-6558-42F2-901B-27D39DFB7D92}" dt="2025-08-14T14:16:09.700" v="8914" actId="20577"/>
        <pc:sldMkLst>
          <pc:docMk/>
          <pc:sldMk cId="1781105223" sldId="367"/>
        </pc:sldMkLst>
      </pc:sldChg>
      <pc:sldChg chg="modSp add mod">
        <pc:chgData name="Güler Demir" userId="51ad5cf4d1839854" providerId="LiveId" clId="{7B256479-6558-42F2-901B-27D39DFB7D92}" dt="2025-08-14T19:51:05.806" v="13651" actId="6549"/>
        <pc:sldMkLst>
          <pc:docMk/>
          <pc:sldMk cId="303692282" sldId="368"/>
        </pc:sldMkLst>
      </pc:sldChg>
      <pc:sldChg chg="modSp add mod">
        <pc:chgData name="Güler Demir" userId="51ad5cf4d1839854" providerId="LiveId" clId="{7B256479-6558-42F2-901B-27D39DFB7D92}" dt="2025-08-14T19:52:11.398" v="13669" actId="14100"/>
        <pc:sldMkLst>
          <pc:docMk/>
          <pc:sldMk cId="1322629247" sldId="369"/>
        </pc:sldMkLst>
      </pc:sldChg>
      <pc:sldChg chg="modSp add mod">
        <pc:chgData name="Güler Demir" userId="51ad5cf4d1839854" providerId="LiveId" clId="{7B256479-6558-42F2-901B-27D39DFB7D92}" dt="2025-08-14T19:55:07.773" v="13692" actId="6549"/>
        <pc:sldMkLst>
          <pc:docMk/>
          <pc:sldMk cId="2200978517" sldId="370"/>
        </pc:sldMkLst>
      </pc:sldChg>
      <pc:sldChg chg="addSp modSp add mod">
        <pc:chgData name="Güler Demir" userId="51ad5cf4d1839854" providerId="LiveId" clId="{7B256479-6558-42F2-901B-27D39DFB7D92}" dt="2025-08-14T20:04:19.676" v="13946" actId="20577"/>
        <pc:sldMkLst>
          <pc:docMk/>
          <pc:sldMk cId="1955639918" sldId="371"/>
        </pc:sldMkLst>
      </pc:sldChg>
      <pc:sldChg chg="modSp add mod">
        <pc:chgData name="Güler Demir" userId="51ad5cf4d1839854" providerId="LiveId" clId="{7B256479-6558-42F2-901B-27D39DFB7D92}" dt="2025-08-14T20:10:03.650" v="14164" actId="6549"/>
        <pc:sldMkLst>
          <pc:docMk/>
          <pc:sldMk cId="1022350574" sldId="372"/>
        </pc:sldMkLst>
      </pc:sldChg>
      <pc:sldChg chg="addSp delSp modSp add mod">
        <pc:chgData name="Güler Demir" userId="51ad5cf4d1839854" providerId="LiveId" clId="{7B256479-6558-42F2-901B-27D39DFB7D92}" dt="2025-08-14T20:04:31.929" v="13947" actId="6549"/>
        <pc:sldMkLst>
          <pc:docMk/>
          <pc:sldMk cId="4023507697" sldId="373"/>
        </pc:sldMkLst>
      </pc:sldChg>
      <pc:sldChg chg="modSp add mod ord">
        <pc:chgData name="Güler Demir" userId="51ad5cf4d1839854" providerId="LiveId" clId="{7B256479-6558-42F2-901B-27D39DFB7D92}" dt="2025-08-14T20:08:26.284" v="14132" actId="14100"/>
        <pc:sldMkLst>
          <pc:docMk/>
          <pc:sldMk cId="4109291383" sldId="374"/>
        </pc:sldMkLst>
      </pc:sldChg>
      <pc:sldChg chg="modSp add mod">
        <pc:chgData name="Güler Demir" userId="51ad5cf4d1839854" providerId="LiveId" clId="{7B256479-6558-42F2-901B-27D39DFB7D92}" dt="2025-08-14T19:55:22.699" v="13694" actId="14100"/>
        <pc:sldMkLst>
          <pc:docMk/>
          <pc:sldMk cId="3664831970" sldId="375"/>
        </pc:sldMkLst>
      </pc:sldChg>
      <pc:sldChg chg="modSp add mod">
        <pc:chgData name="Güler Demir" userId="51ad5cf4d1839854" providerId="LiveId" clId="{7B256479-6558-42F2-901B-27D39DFB7D92}" dt="2025-08-14T20:12:10.700" v="14167" actId="6549"/>
        <pc:sldMkLst>
          <pc:docMk/>
          <pc:sldMk cId="2999022746" sldId="376"/>
        </pc:sldMkLst>
        <pc:spChg chg="mod">
          <ac:chgData name="Güler Demir" userId="51ad5cf4d1839854" providerId="LiveId" clId="{7B256479-6558-42F2-901B-27D39DFB7D92}" dt="2025-08-14T20:12:10.700" v="14167" actId="6549"/>
          <ac:spMkLst>
            <pc:docMk/>
            <pc:sldMk cId="2999022746" sldId="376"/>
            <ac:spMk id="3" creationId="{F5CCC5EB-7B78-64D0-3867-18CAB256871F}"/>
          </ac:spMkLst>
        </pc:spChg>
      </pc:sldChg>
    </pc:docChg>
  </pc:docChgLst>
  <pc:docChgLst>
    <pc:chgData name="Güler Demir" userId="51ad5cf4d1839854" providerId="LiveId" clId="{31C95E8C-53A6-4EA0-94A1-D3ACC0445346}"/>
    <pc:docChg chg="undo redo custSel addSld delSld modSld">
      <pc:chgData name="Güler Demir" userId="51ad5cf4d1839854" providerId="LiveId" clId="{31C95E8C-53A6-4EA0-94A1-D3ACC0445346}" dt="2025-08-02T11:07:36.153" v="5282" actId="1076"/>
      <pc:docMkLst>
        <pc:docMk/>
      </pc:docMkLst>
      <pc:sldChg chg="modSp mod">
        <pc:chgData name="Güler Demir" userId="51ad5cf4d1839854" providerId="LiveId" clId="{31C95E8C-53A6-4EA0-94A1-D3ACC0445346}" dt="2025-08-02T11:07:36.153" v="5282" actId="1076"/>
        <pc:sldMkLst>
          <pc:docMk/>
          <pc:sldMk cId="951358384" sldId="256"/>
        </pc:sldMkLst>
        <pc:spChg chg="mod">
          <ac:chgData name="Güler Demir" userId="51ad5cf4d1839854" providerId="LiveId" clId="{31C95E8C-53A6-4EA0-94A1-D3ACC0445346}" dt="2025-08-02T11:07:36.153" v="5282" actId="1076"/>
          <ac:spMkLst>
            <pc:docMk/>
            <pc:sldMk cId="951358384" sldId="256"/>
            <ac:spMk id="2" creationId="{00000000-0000-0000-0000-000000000000}"/>
          </ac:spMkLst>
        </pc:spChg>
      </pc:sldChg>
      <pc:sldChg chg="modSp mod">
        <pc:chgData name="Güler Demir" userId="51ad5cf4d1839854" providerId="LiveId" clId="{31C95E8C-53A6-4EA0-94A1-D3ACC0445346}" dt="2025-08-02T10:45:08.666" v="5086" actId="114"/>
        <pc:sldMkLst>
          <pc:docMk/>
          <pc:sldMk cId="2053632720" sldId="259"/>
        </pc:sldMkLst>
      </pc:sldChg>
      <pc:sldChg chg="modSp mod">
        <pc:chgData name="Güler Demir" userId="51ad5cf4d1839854" providerId="LiveId" clId="{31C95E8C-53A6-4EA0-94A1-D3ACC0445346}" dt="2025-08-01T18:29:01.116" v="877" actId="20577"/>
        <pc:sldMkLst>
          <pc:docMk/>
          <pc:sldMk cId="4088613481" sldId="268"/>
        </pc:sldMkLst>
      </pc:sldChg>
      <pc:sldChg chg="addSp modSp add mod">
        <pc:chgData name="Güler Demir" userId="51ad5cf4d1839854" providerId="LiveId" clId="{31C95E8C-53A6-4EA0-94A1-D3ACC0445346}" dt="2025-08-01T18:30:56.533" v="890" actId="115"/>
        <pc:sldMkLst>
          <pc:docMk/>
          <pc:sldMk cId="3702626001" sldId="269"/>
        </pc:sldMkLst>
      </pc:sldChg>
      <pc:sldChg chg="del">
        <pc:chgData name="Güler Demir" userId="51ad5cf4d1839854" providerId="LiveId" clId="{31C95E8C-53A6-4EA0-94A1-D3ACC0445346}" dt="2025-08-01T17:58:07.188" v="2" actId="47"/>
        <pc:sldMkLst>
          <pc:docMk/>
          <pc:sldMk cId="3703318901" sldId="269"/>
        </pc:sldMkLst>
      </pc:sldChg>
      <pc:sldChg chg="modSp add mod">
        <pc:chgData name="Güler Demir" userId="51ad5cf4d1839854" providerId="LiveId" clId="{31C95E8C-53A6-4EA0-94A1-D3ACC0445346}" dt="2025-08-01T18:29:10.703" v="879" actId="27636"/>
        <pc:sldMkLst>
          <pc:docMk/>
          <pc:sldMk cId="1383720199" sldId="270"/>
        </pc:sldMkLst>
      </pc:sldChg>
      <pc:sldChg chg="del">
        <pc:chgData name="Güler Demir" userId="51ad5cf4d1839854" providerId="LiveId" clId="{31C95E8C-53A6-4EA0-94A1-D3ACC0445346}" dt="2025-08-01T17:58:07.578" v="4" actId="47"/>
        <pc:sldMkLst>
          <pc:docMk/>
          <pc:sldMk cId="1886565987" sldId="270"/>
        </pc:sldMkLst>
      </pc:sldChg>
      <pc:sldChg chg="modSp add mod">
        <pc:chgData name="Güler Demir" userId="51ad5cf4d1839854" providerId="LiveId" clId="{31C95E8C-53A6-4EA0-94A1-D3ACC0445346}" dt="2025-08-01T18:36:20.662" v="980" actId="6549"/>
        <pc:sldMkLst>
          <pc:docMk/>
          <pc:sldMk cId="1031916199" sldId="271"/>
        </pc:sldMkLst>
      </pc:sldChg>
      <pc:sldChg chg="del">
        <pc:chgData name="Güler Demir" userId="51ad5cf4d1839854" providerId="LiveId" clId="{31C95E8C-53A6-4EA0-94A1-D3ACC0445346}" dt="2025-08-01T17:58:07.363" v="3" actId="47"/>
        <pc:sldMkLst>
          <pc:docMk/>
          <pc:sldMk cId="1251505519" sldId="271"/>
        </pc:sldMkLst>
      </pc:sldChg>
      <pc:sldChg chg="modSp add mod">
        <pc:chgData name="Güler Demir" userId="51ad5cf4d1839854" providerId="LiveId" clId="{31C95E8C-53A6-4EA0-94A1-D3ACC0445346}" dt="2025-08-01T18:47:35.774" v="1125" actId="6549"/>
        <pc:sldMkLst>
          <pc:docMk/>
          <pc:sldMk cId="1726017069" sldId="272"/>
        </pc:sldMkLst>
      </pc:sldChg>
      <pc:sldChg chg="del">
        <pc:chgData name="Güler Demir" userId="51ad5cf4d1839854" providerId="LiveId" clId="{31C95E8C-53A6-4EA0-94A1-D3ACC0445346}" dt="2025-08-01T17:58:08.288" v="8" actId="47"/>
        <pc:sldMkLst>
          <pc:docMk/>
          <pc:sldMk cId="3213974429" sldId="272"/>
        </pc:sldMkLst>
      </pc:sldChg>
      <pc:sldChg chg="del">
        <pc:chgData name="Güler Demir" userId="51ad5cf4d1839854" providerId="LiveId" clId="{31C95E8C-53A6-4EA0-94A1-D3ACC0445346}" dt="2025-08-01T17:58:07.758" v="5" actId="47"/>
        <pc:sldMkLst>
          <pc:docMk/>
          <pc:sldMk cId="1729104201" sldId="273"/>
        </pc:sldMkLst>
      </pc:sldChg>
      <pc:sldChg chg="addSp modSp add mod">
        <pc:chgData name="Güler Demir" userId="51ad5cf4d1839854" providerId="LiveId" clId="{31C95E8C-53A6-4EA0-94A1-D3ACC0445346}" dt="2025-08-02T09:59:23.654" v="3565" actId="6549"/>
        <pc:sldMkLst>
          <pc:docMk/>
          <pc:sldMk cId="4171542131" sldId="273"/>
        </pc:sldMkLst>
      </pc:sldChg>
      <pc:sldChg chg="del">
        <pc:chgData name="Güler Demir" userId="51ad5cf4d1839854" providerId="LiveId" clId="{31C95E8C-53A6-4EA0-94A1-D3ACC0445346}" dt="2025-08-01T17:58:08.478" v="9" actId="47"/>
        <pc:sldMkLst>
          <pc:docMk/>
          <pc:sldMk cId="2466074895" sldId="274"/>
        </pc:sldMkLst>
      </pc:sldChg>
      <pc:sldChg chg="modSp add mod">
        <pc:chgData name="Güler Demir" userId="51ad5cf4d1839854" providerId="LiveId" clId="{31C95E8C-53A6-4EA0-94A1-D3ACC0445346}" dt="2025-08-01T18:50:17.419" v="1190" actId="255"/>
        <pc:sldMkLst>
          <pc:docMk/>
          <pc:sldMk cId="3746920753" sldId="274"/>
        </pc:sldMkLst>
      </pc:sldChg>
      <pc:sldChg chg="del">
        <pc:chgData name="Güler Demir" userId="51ad5cf4d1839854" providerId="LiveId" clId="{31C95E8C-53A6-4EA0-94A1-D3ACC0445346}" dt="2025-08-01T17:58:08.098" v="7" actId="47"/>
        <pc:sldMkLst>
          <pc:docMk/>
          <pc:sldMk cId="1151062005" sldId="275"/>
        </pc:sldMkLst>
      </pc:sldChg>
      <pc:sldChg chg="modSp add mod">
        <pc:chgData name="Güler Demir" userId="51ad5cf4d1839854" providerId="LiveId" clId="{31C95E8C-53A6-4EA0-94A1-D3ACC0445346}" dt="2025-08-02T08:17:11.726" v="1557" actId="20577"/>
        <pc:sldMkLst>
          <pc:docMk/>
          <pc:sldMk cId="4070445334" sldId="275"/>
        </pc:sldMkLst>
      </pc:sldChg>
      <pc:sldChg chg="del">
        <pc:chgData name="Güler Demir" userId="51ad5cf4d1839854" providerId="LiveId" clId="{31C95E8C-53A6-4EA0-94A1-D3ACC0445346}" dt="2025-08-01T17:58:07.928" v="6" actId="47"/>
        <pc:sldMkLst>
          <pc:docMk/>
          <pc:sldMk cId="2620158529" sldId="276"/>
        </pc:sldMkLst>
      </pc:sldChg>
      <pc:sldChg chg="modSp add mod">
        <pc:chgData name="Güler Demir" userId="51ad5cf4d1839854" providerId="LiveId" clId="{31C95E8C-53A6-4EA0-94A1-D3ACC0445346}" dt="2025-08-02T10:51:35.295" v="5120" actId="14100"/>
        <pc:sldMkLst>
          <pc:docMk/>
          <pc:sldMk cId="3160015527" sldId="276"/>
        </pc:sldMkLst>
      </pc:sldChg>
      <pc:sldChg chg="addSp delSp modSp add mod">
        <pc:chgData name="Güler Demir" userId="51ad5cf4d1839854" providerId="LiveId" clId="{31C95E8C-53A6-4EA0-94A1-D3ACC0445346}" dt="2025-08-02T09:25:23.290" v="3063" actId="255"/>
        <pc:sldMkLst>
          <pc:docMk/>
          <pc:sldMk cId="1732691812" sldId="277"/>
        </pc:sldMkLst>
      </pc:sldChg>
      <pc:sldChg chg="addSp delSp modSp add del mod">
        <pc:chgData name="Güler Demir" userId="51ad5cf4d1839854" providerId="LiveId" clId="{31C95E8C-53A6-4EA0-94A1-D3ACC0445346}" dt="2025-08-02T09:40:14.978" v="3218" actId="2696"/>
        <pc:sldMkLst>
          <pc:docMk/>
          <pc:sldMk cId="3876118438" sldId="278"/>
        </pc:sldMkLst>
      </pc:sldChg>
      <pc:sldChg chg="modSp add mod">
        <pc:chgData name="Güler Demir" userId="51ad5cf4d1839854" providerId="LiveId" clId="{31C95E8C-53A6-4EA0-94A1-D3ACC0445346}" dt="2025-08-02T08:42:55.336" v="2184" actId="20577"/>
        <pc:sldMkLst>
          <pc:docMk/>
          <pc:sldMk cId="130365800" sldId="279"/>
        </pc:sldMkLst>
      </pc:sldChg>
      <pc:sldChg chg="del">
        <pc:chgData name="Güler Demir" userId="51ad5cf4d1839854" providerId="LiveId" clId="{31C95E8C-53A6-4EA0-94A1-D3ACC0445346}" dt="2025-08-01T17:58:08.645" v="10" actId="47"/>
        <pc:sldMkLst>
          <pc:docMk/>
          <pc:sldMk cId="1655293231" sldId="279"/>
        </pc:sldMkLst>
      </pc:sldChg>
      <pc:sldChg chg="modSp add mod">
        <pc:chgData name="Güler Demir" userId="51ad5cf4d1839854" providerId="LiveId" clId="{31C95E8C-53A6-4EA0-94A1-D3ACC0445346}" dt="2025-08-02T09:39:39.917" v="3208" actId="6549"/>
        <pc:sldMkLst>
          <pc:docMk/>
          <pc:sldMk cId="1597198403" sldId="280"/>
        </pc:sldMkLst>
      </pc:sldChg>
      <pc:sldChg chg="del">
        <pc:chgData name="Güler Demir" userId="51ad5cf4d1839854" providerId="LiveId" clId="{31C95E8C-53A6-4EA0-94A1-D3ACC0445346}" dt="2025-08-01T17:58:08.831" v="11" actId="47"/>
        <pc:sldMkLst>
          <pc:docMk/>
          <pc:sldMk cId="2243830934" sldId="280"/>
        </pc:sldMkLst>
      </pc:sldChg>
      <pc:sldChg chg="del">
        <pc:chgData name="Güler Demir" userId="51ad5cf4d1839854" providerId="LiveId" clId="{31C95E8C-53A6-4EA0-94A1-D3ACC0445346}" dt="2025-08-01T17:58:09.028" v="12" actId="47"/>
        <pc:sldMkLst>
          <pc:docMk/>
          <pc:sldMk cId="2149296582" sldId="281"/>
        </pc:sldMkLst>
      </pc:sldChg>
      <pc:sldChg chg="add del">
        <pc:chgData name="Güler Demir" userId="51ad5cf4d1839854" providerId="LiveId" clId="{31C95E8C-53A6-4EA0-94A1-D3ACC0445346}" dt="2025-08-02T09:24:45.349" v="3061" actId="2696"/>
        <pc:sldMkLst>
          <pc:docMk/>
          <pc:sldMk cId="2201210002" sldId="281"/>
        </pc:sldMkLst>
      </pc:sldChg>
      <pc:sldChg chg="new del">
        <pc:chgData name="Güler Demir" userId="51ad5cf4d1839854" providerId="LiveId" clId="{31C95E8C-53A6-4EA0-94A1-D3ACC0445346}" dt="2025-08-02T09:24:30.325" v="3060" actId="2696"/>
        <pc:sldMkLst>
          <pc:docMk/>
          <pc:sldMk cId="1702854290" sldId="282"/>
        </pc:sldMkLst>
      </pc:sldChg>
      <pc:sldChg chg="del">
        <pc:chgData name="Güler Demir" userId="51ad5cf4d1839854" providerId="LiveId" clId="{31C95E8C-53A6-4EA0-94A1-D3ACC0445346}" dt="2025-08-01T17:58:09.200" v="13" actId="47"/>
        <pc:sldMkLst>
          <pc:docMk/>
          <pc:sldMk cId="3452674712" sldId="282"/>
        </pc:sldMkLst>
      </pc:sldChg>
      <pc:sldChg chg="del">
        <pc:chgData name="Güler Demir" userId="51ad5cf4d1839854" providerId="LiveId" clId="{31C95E8C-53A6-4EA0-94A1-D3ACC0445346}" dt="2025-08-01T17:58:09.391" v="14" actId="47"/>
        <pc:sldMkLst>
          <pc:docMk/>
          <pc:sldMk cId="2603755572" sldId="283"/>
        </pc:sldMkLst>
      </pc:sldChg>
      <pc:sldChg chg="modSp add mod">
        <pc:chgData name="Güler Demir" userId="51ad5cf4d1839854" providerId="LiveId" clId="{31C95E8C-53A6-4EA0-94A1-D3ACC0445346}" dt="2025-08-02T09:40:02.587" v="3217" actId="20577"/>
        <pc:sldMkLst>
          <pc:docMk/>
          <pc:sldMk cId="3754926507" sldId="283"/>
        </pc:sldMkLst>
      </pc:sldChg>
      <pc:sldChg chg="del">
        <pc:chgData name="Güler Demir" userId="51ad5cf4d1839854" providerId="LiveId" clId="{31C95E8C-53A6-4EA0-94A1-D3ACC0445346}" dt="2025-08-01T17:58:09.768" v="15" actId="47"/>
        <pc:sldMkLst>
          <pc:docMk/>
          <pc:sldMk cId="1300798952" sldId="284"/>
        </pc:sldMkLst>
      </pc:sldChg>
      <pc:sldChg chg="modSp add mod">
        <pc:chgData name="Güler Demir" userId="51ad5cf4d1839854" providerId="LiveId" clId="{31C95E8C-53A6-4EA0-94A1-D3ACC0445346}" dt="2025-08-02T10:06:02.114" v="3742" actId="255"/>
        <pc:sldMkLst>
          <pc:docMk/>
          <pc:sldMk cId="2771048643" sldId="284"/>
        </pc:sldMkLst>
      </pc:sldChg>
      <pc:sldChg chg="modSp add mod">
        <pc:chgData name="Güler Demir" userId="51ad5cf4d1839854" providerId="LiveId" clId="{31C95E8C-53A6-4EA0-94A1-D3ACC0445346}" dt="2025-08-02T10:54:55.810" v="5122" actId="1076"/>
        <pc:sldMkLst>
          <pc:docMk/>
          <pc:sldMk cId="1051854827" sldId="285"/>
        </pc:sldMkLst>
      </pc:sldChg>
      <pc:sldChg chg="del">
        <pc:chgData name="Güler Demir" userId="51ad5cf4d1839854" providerId="LiveId" clId="{31C95E8C-53A6-4EA0-94A1-D3ACC0445346}" dt="2025-08-01T17:58:09.989" v="16" actId="47"/>
        <pc:sldMkLst>
          <pc:docMk/>
          <pc:sldMk cId="3125581921" sldId="285"/>
        </pc:sldMkLst>
      </pc:sldChg>
      <pc:sldChg chg="del">
        <pc:chgData name="Güler Demir" userId="51ad5cf4d1839854" providerId="LiveId" clId="{31C95E8C-53A6-4EA0-94A1-D3ACC0445346}" dt="2025-08-01T17:58:10.188" v="17" actId="47"/>
        <pc:sldMkLst>
          <pc:docMk/>
          <pc:sldMk cId="289566771" sldId="286"/>
        </pc:sldMkLst>
      </pc:sldChg>
      <pc:sldChg chg="modSp add mod">
        <pc:chgData name="Güler Demir" userId="51ad5cf4d1839854" providerId="LiveId" clId="{31C95E8C-53A6-4EA0-94A1-D3ACC0445346}" dt="2025-08-02T10:31:28.639" v="4740" actId="20577"/>
        <pc:sldMkLst>
          <pc:docMk/>
          <pc:sldMk cId="3800872341" sldId="286"/>
        </pc:sldMkLst>
      </pc:sldChg>
      <pc:sldChg chg="modSp add mod">
        <pc:chgData name="Güler Demir" userId="51ad5cf4d1839854" providerId="LiveId" clId="{31C95E8C-53A6-4EA0-94A1-D3ACC0445346}" dt="2025-08-02T10:36:47.468" v="4851" actId="20577"/>
        <pc:sldMkLst>
          <pc:docMk/>
          <pc:sldMk cId="1330344548" sldId="287"/>
        </pc:sldMkLst>
      </pc:sldChg>
      <pc:sldChg chg="del">
        <pc:chgData name="Güler Demir" userId="51ad5cf4d1839854" providerId="LiveId" clId="{31C95E8C-53A6-4EA0-94A1-D3ACC0445346}" dt="2025-08-01T17:58:10.748" v="18" actId="47"/>
        <pc:sldMkLst>
          <pc:docMk/>
          <pc:sldMk cId="2993312993" sldId="287"/>
        </pc:sldMkLst>
      </pc:sldChg>
      <pc:sldChg chg="addSp modSp add mod">
        <pc:chgData name="Güler Demir" userId="51ad5cf4d1839854" providerId="LiveId" clId="{31C95E8C-53A6-4EA0-94A1-D3ACC0445346}" dt="2025-08-02T11:04:28.265" v="5281" actId="20577"/>
        <pc:sldMkLst>
          <pc:docMk/>
          <pc:sldMk cId="2475535976" sldId="288"/>
        </pc:sldMkLst>
      </pc:sldChg>
    </pc:docChg>
  </pc:docChgLst>
  <pc:docChgLst>
    <pc:chgData name="Güler Demir" userId="51ad5cf4d1839854" providerId="LiveId" clId="{4FB9DCE4-FD9E-40B7-B6D2-7B1C1B031CA9}"/>
    <pc:docChg chg="undo custSel addSld delSld modSld sldOrd">
      <pc:chgData name="Güler Demir" userId="51ad5cf4d1839854" providerId="LiveId" clId="{4FB9DCE4-FD9E-40B7-B6D2-7B1C1B031CA9}" dt="2025-08-03T18:12:49.487" v="4096" actId="14100"/>
      <pc:docMkLst>
        <pc:docMk/>
      </pc:docMkLst>
      <pc:sldChg chg="modSp mod">
        <pc:chgData name="Güler Demir" userId="51ad5cf4d1839854" providerId="LiveId" clId="{4FB9DCE4-FD9E-40B7-B6D2-7B1C1B031CA9}" dt="2025-08-03T17:47:18.011" v="3777" actId="1076"/>
        <pc:sldMkLst>
          <pc:docMk/>
          <pc:sldMk cId="951358384" sldId="256"/>
        </pc:sldMkLst>
        <pc:spChg chg="mod">
          <ac:chgData name="Güler Demir" userId="51ad5cf4d1839854" providerId="LiveId" clId="{4FB9DCE4-FD9E-40B7-B6D2-7B1C1B031CA9}" dt="2025-08-03T17:47:18.011" v="3777" actId="1076"/>
          <ac:spMkLst>
            <pc:docMk/>
            <pc:sldMk cId="951358384" sldId="256"/>
            <ac:spMk id="2" creationId="{00000000-0000-0000-0000-000000000000}"/>
          </ac:spMkLst>
        </pc:spChg>
        <pc:spChg chg="mod">
          <ac:chgData name="Güler Demir" userId="51ad5cf4d1839854" providerId="LiveId" clId="{4FB9DCE4-FD9E-40B7-B6D2-7B1C1B031CA9}" dt="2025-08-02T17:19:50.249" v="27" actId="1076"/>
          <ac:spMkLst>
            <pc:docMk/>
            <pc:sldMk cId="951358384" sldId="256"/>
            <ac:spMk id="3" creationId="{00000000-0000-0000-0000-000000000000}"/>
          </ac:spMkLst>
        </pc:spChg>
      </pc:sldChg>
      <pc:sldChg chg="del">
        <pc:chgData name="Güler Demir" userId="51ad5cf4d1839854" providerId="LiveId" clId="{4FB9DCE4-FD9E-40B7-B6D2-7B1C1B031CA9}" dt="2025-08-02T17:18:53.593" v="17" actId="47"/>
        <pc:sldMkLst>
          <pc:docMk/>
          <pc:sldMk cId="2053632720" sldId="259"/>
        </pc:sldMkLst>
      </pc:sldChg>
      <pc:sldChg chg="modSp mod">
        <pc:chgData name="Güler Demir" userId="51ad5cf4d1839854" providerId="LiveId" clId="{4FB9DCE4-FD9E-40B7-B6D2-7B1C1B031CA9}" dt="2025-08-03T17:48:29.122" v="3778" actId="115"/>
        <pc:sldMkLst>
          <pc:docMk/>
          <pc:sldMk cId="4088613481" sldId="268"/>
        </pc:sldMkLst>
      </pc:sldChg>
      <pc:sldChg chg="del">
        <pc:chgData name="Güler Demir" userId="51ad5cf4d1839854" providerId="LiveId" clId="{4FB9DCE4-FD9E-40B7-B6D2-7B1C1B031CA9}" dt="2025-08-02T17:18:48.873" v="1" actId="47"/>
        <pc:sldMkLst>
          <pc:docMk/>
          <pc:sldMk cId="1668971876" sldId="269"/>
        </pc:sldMkLst>
      </pc:sldChg>
      <pc:sldChg chg="del">
        <pc:chgData name="Güler Demir" userId="51ad5cf4d1839854" providerId="LiveId" clId="{4FB9DCE4-FD9E-40B7-B6D2-7B1C1B031CA9}" dt="2025-08-02T17:18:48.644" v="0" actId="47"/>
        <pc:sldMkLst>
          <pc:docMk/>
          <pc:sldMk cId="3706113722" sldId="270"/>
        </pc:sldMkLst>
      </pc:sldChg>
      <pc:sldChg chg="del">
        <pc:chgData name="Güler Demir" userId="51ad5cf4d1839854" providerId="LiveId" clId="{4FB9DCE4-FD9E-40B7-B6D2-7B1C1B031CA9}" dt="2025-08-02T17:18:49.084" v="2" actId="47"/>
        <pc:sldMkLst>
          <pc:docMk/>
          <pc:sldMk cId="2016431625" sldId="271"/>
        </pc:sldMkLst>
      </pc:sldChg>
      <pc:sldChg chg="del">
        <pc:chgData name="Güler Demir" userId="51ad5cf4d1839854" providerId="LiveId" clId="{4FB9DCE4-FD9E-40B7-B6D2-7B1C1B031CA9}" dt="2025-08-02T17:18:49.278" v="3" actId="47"/>
        <pc:sldMkLst>
          <pc:docMk/>
          <pc:sldMk cId="2037192616" sldId="272"/>
        </pc:sldMkLst>
      </pc:sldChg>
      <pc:sldChg chg="del">
        <pc:chgData name="Güler Demir" userId="51ad5cf4d1839854" providerId="LiveId" clId="{4FB9DCE4-FD9E-40B7-B6D2-7B1C1B031CA9}" dt="2025-08-02T17:18:49.490" v="4" actId="47"/>
        <pc:sldMkLst>
          <pc:docMk/>
          <pc:sldMk cId="723495324" sldId="273"/>
        </pc:sldMkLst>
      </pc:sldChg>
      <pc:sldChg chg="del">
        <pc:chgData name="Güler Demir" userId="51ad5cf4d1839854" providerId="LiveId" clId="{4FB9DCE4-FD9E-40B7-B6D2-7B1C1B031CA9}" dt="2025-08-02T17:18:49.691" v="5" actId="47"/>
        <pc:sldMkLst>
          <pc:docMk/>
          <pc:sldMk cId="37604379" sldId="274"/>
        </pc:sldMkLst>
      </pc:sldChg>
      <pc:sldChg chg="del">
        <pc:chgData name="Güler Demir" userId="51ad5cf4d1839854" providerId="LiveId" clId="{4FB9DCE4-FD9E-40B7-B6D2-7B1C1B031CA9}" dt="2025-08-02T17:18:49.888" v="6" actId="47"/>
        <pc:sldMkLst>
          <pc:docMk/>
          <pc:sldMk cId="1608230474" sldId="275"/>
        </pc:sldMkLst>
      </pc:sldChg>
      <pc:sldChg chg="del">
        <pc:chgData name="Güler Demir" userId="51ad5cf4d1839854" providerId="LiveId" clId="{4FB9DCE4-FD9E-40B7-B6D2-7B1C1B031CA9}" dt="2025-08-02T17:18:50.111" v="7" actId="47"/>
        <pc:sldMkLst>
          <pc:docMk/>
          <pc:sldMk cId="4255682277" sldId="276"/>
        </pc:sldMkLst>
      </pc:sldChg>
      <pc:sldChg chg="del">
        <pc:chgData name="Güler Demir" userId="51ad5cf4d1839854" providerId="LiveId" clId="{4FB9DCE4-FD9E-40B7-B6D2-7B1C1B031CA9}" dt="2025-08-02T17:18:50.308" v="8" actId="47"/>
        <pc:sldMkLst>
          <pc:docMk/>
          <pc:sldMk cId="510645323" sldId="277"/>
        </pc:sldMkLst>
      </pc:sldChg>
      <pc:sldChg chg="del">
        <pc:chgData name="Güler Demir" userId="51ad5cf4d1839854" providerId="LiveId" clId="{4FB9DCE4-FD9E-40B7-B6D2-7B1C1B031CA9}" dt="2025-08-02T17:18:50.511" v="9" actId="47"/>
        <pc:sldMkLst>
          <pc:docMk/>
          <pc:sldMk cId="1216365519" sldId="279"/>
        </pc:sldMkLst>
      </pc:sldChg>
      <pc:sldChg chg="del">
        <pc:chgData name="Güler Demir" userId="51ad5cf4d1839854" providerId="LiveId" clId="{4FB9DCE4-FD9E-40B7-B6D2-7B1C1B031CA9}" dt="2025-08-02T17:18:50.715" v="10" actId="47"/>
        <pc:sldMkLst>
          <pc:docMk/>
          <pc:sldMk cId="476478163" sldId="280"/>
        </pc:sldMkLst>
      </pc:sldChg>
      <pc:sldChg chg="del">
        <pc:chgData name="Güler Demir" userId="51ad5cf4d1839854" providerId="LiveId" clId="{4FB9DCE4-FD9E-40B7-B6D2-7B1C1B031CA9}" dt="2025-08-02T17:18:50.927" v="11" actId="47"/>
        <pc:sldMkLst>
          <pc:docMk/>
          <pc:sldMk cId="3580318000" sldId="281"/>
        </pc:sldMkLst>
      </pc:sldChg>
      <pc:sldChg chg="del">
        <pc:chgData name="Güler Demir" userId="51ad5cf4d1839854" providerId="LiveId" clId="{4FB9DCE4-FD9E-40B7-B6D2-7B1C1B031CA9}" dt="2025-08-02T17:18:51.160" v="12" actId="47"/>
        <pc:sldMkLst>
          <pc:docMk/>
          <pc:sldMk cId="4287103550" sldId="282"/>
        </pc:sldMkLst>
      </pc:sldChg>
      <pc:sldChg chg="del">
        <pc:chgData name="Güler Demir" userId="51ad5cf4d1839854" providerId="LiveId" clId="{4FB9DCE4-FD9E-40B7-B6D2-7B1C1B031CA9}" dt="2025-08-02T17:18:51.368" v="13" actId="47"/>
        <pc:sldMkLst>
          <pc:docMk/>
          <pc:sldMk cId="916280172" sldId="283"/>
        </pc:sldMkLst>
      </pc:sldChg>
      <pc:sldChg chg="modSp mod">
        <pc:chgData name="Güler Demir" userId="51ad5cf4d1839854" providerId="LiveId" clId="{4FB9DCE4-FD9E-40B7-B6D2-7B1C1B031CA9}" dt="2025-08-03T18:11:31.767" v="4066" actId="20577"/>
        <pc:sldMkLst>
          <pc:docMk/>
          <pc:sldMk cId="1079201827" sldId="284"/>
        </pc:sldMkLst>
      </pc:sldChg>
      <pc:sldChg chg="modSp add mod">
        <pc:chgData name="Güler Demir" userId="51ad5cf4d1839854" providerId="LiveId" clId="{4FB9DCE4-FD9E-40B7-B6D2-7B1C1B031CA9}" dt="2025-08-03T17:50:59.633" v="3798" actId="1076"/>
        <pc:sldMkLst>
          <pc:docMk/>
          <pc:sldMk cId="509448299" sldId="285"/>
        </pc:sldMkLst>
      </pc:sldChg>
      <pc:sldChg chg="del">
        <pc:chgData name="Güler Demir" userId="51ad5cf4d1839854" providerId="LiveId" clId="{4FB9DCE4-FD9E-40B7-B6D2-7B1C1B031CA9}" dt="2025-08-02T17:18:51.622" v="14" actId="47"/>
        <pc:sldMkLst>
          <pc:docMk/>
          <pc:sldMk cId="1324786316" sldId="285"/>
        </pc:sldMkLst>
      </pc:sldChg>
      <pc:sldChg chg="modSp add mod">
        <pc:chgData name="Güler Demir" userId="51ad5cf4d1839854" providerId="LiveId" clId="{4FB9DCE4-FD9E-40B7-B6D2-7B1C1B031CA9}" dt="2025-08-03T17:51:28.282" v="3804" actId="1076"/>
        <pc:sldMkLst>
          <pc:docMk/>
          <pc:sldMk cId="184108939" sldId="286"/>
        </pc:sldMkLst>
      </pc:sldChg>
      <pc:sldChg chg="del">
        <pc:chgData name="Güler Demir" userId="51ad5cf4d1839854" providerId="LiveId" clId="{4FB9DCE4-FD9E-40B7-B6D2-7B1C1B031CA9}" dt="2025-08-02T17:18:52.619" v="15" actId="47"/>
        <pc:sldMkLst>
          <pc:docMk/>
          <pc:sldMk cId="2952204374" sldId="286"/>
        </pc:sldMkLst>
      </pc:sldChg>
      <pc:sldChg chg="del">
        <pc:chgData name="Güler Demir" userId="51ad5cf4d1839854" providerId="LiveId" clId="{4FB9DCE4-FD9E-40B7-B6D2-7B1C1B031CA9}" dt="2025-08-02T17:18:53.079" v="16" actId="47"/>
        <pc:sldMkLst>
          <pc:docMk/>
          <pc:sldMk cId="1183705592" sldId="287"/>
        </pc:sldMkLst>
      </pc:sldChg>
      <pc:sldChg chg="modSp add mod">
        <pc:chgData name="Güler Demir" userId="51ad5cf4d1839854" providerId="LiveId" clId="{4FB9DCE4-FD9E-40B7-B6D2-7B1C1B031CA9}" dt="2025-08-03T17:52:03.281" v="3808" actId="1076"/>
        <pc:sldMkLst>
          <pc:docMk/>
          <pc:sldMk cId="2119877421" sldId="287"/>
        </pc:sldMkLst>
      </pc:sldChg>
      <pc:sldChg chg="modSp add mod">
        <pc:chgData name="Güler Demir" userId="51ad5cf4d1839854" providerId="LiveId" clId="{4FB9DCE4-FD9E-40B7-B6D2-7B1C1B031CA9}" dt="2025-08-03T17:52:41.312" v="3815" actId="14100"/>
        <pc:sldMkLst>
          <pc:docMk/>
          <pc:sldMk cId="638818489" sldId="288"/>
        </pc:sldMkLst>
      </pc:sldChg>
      <pc:sldChg chg="modSp add del mod">
        <pc:chgData name="Güler Demir" userId="51ad5cf4d1839854" providerId="LiveId" clId="{4FB9DCE4-FD9E-40B7-B6D2-7B1C1B031CA9}" dt="2025-08-02T19:02:45.477" v="1389" actId="2696"/>
        <pc:sldMkLst>
          <pc:docMk/>
          <pc:sldMk cId="107489406" sldId="289"/>
        </pc:sldMkLst>
      </pc:sldChg>
      <pc:sldChg chg="add del">
        <pc:chgData name="Güler Demir" userId="51ad5cf4d1839854" providerId="LiveId" clId="{4FB9DCE4-FD9E-40B7-B6D2-7B1C1B031CA9}" dt="2025-08-02T18:23:15.103" v="865"/>
        <pc:sldMkLst>
          <pc:docMk/>
          <pc:sldMk cId="1126365860" sldId="289"/>
        </pc:sldMkLst>
      </pc:sldChg>
      <pc:sldChg chg="addSp modSp add mod">
        <pc:chgData name="Güler Demir" userId="51ad5cf4d1839854" providerId="LiveId" clId="{4FB9DCE4-FD9E-40B7-B6D2-7B1C1B031CA9}" dt="2025-08-03T17:52:22.577" v="3812" actId="1076"/>
        <pc:sldMkLst>
          <pc:docMk/>
          <pc:sldMk cId="3860268725" sldId="290"/>
        </pc:sldMkLst>
      </pc:sldChg>
      <pc:sldChg chg="modSp add del mod">
        <pc:chgData name="Güler Demir" userId="51ad5cf4d1839854" providerId="LiveId" clId="{4FB9DCE4-FD9E-40B7-B6D2-7B1C1B031CA9}" dt="2025-08-02T19:03:11.632" v="1390" actId="2696"/>
        <pc:sldMkLst>
          <pc:docMk/>
          <pc:sldMk cId="3305799882" sldId="291"/>
        </pc:sldMkLst>
      </pc:sldChg>
      <pc:sldChg chg="modSp add del mod">
        <pc:chgData name="Güler Demir" userId="51ad5cf4d1839854" providerId="LiveId" clId="{4FB9DCE4-FD9E-40B7-B6D2-7B1C1B031CA9}" dt="2025-08-03T17:28:28.524" v="3656" actId="2696"/>
        <pc:sldMkLst>
          <pc:docMk/>
          <pc:sldMk cId="3715774784" sldId="292"/>
        </pc:sldMkLst>
      </pc:sldChg>
      <pc:sldChg chg="modSp add mod">
        <pc:chgData name="Güler Demir" userId="51ad5cf4d1839854" providerId="LiveId" clId="{4FB9DCE4-FD9E-40B7-B6D2-7B1C1B031CA9}" dt="2025-08-03T17:53:18.855" v="3820" actId="122"/>
        <pc:sldMkLst>
          <pc:docMk/>
          <pc:sldMk cId="138206964" sldId="293"/>
        </pc:sldMkLst>
      </pc:sldChg>
      <pc:sldChg chg="modSp add mod">
        <pc:chgData name="Güler Demir" userId="51ad5cf4d1839854" providerId="LiveId" clId="{4FB9DCE4-FD9E-40B7-B6D2-7B1C1B031CA9}" dt="2025-08-03T17:54:28.176" v="3825" actId="14100"/>
        <pc:sldMkLst>
          <pc:docMk/>
          <pc:sldMk cId="518474737" sldId="294"/>
        </pc:sldMkLst>
      </pc:sldChg>
      <pc:sldChg chg="add del">
        <pc:chgData name="Güler Demir" userId="51ad5cf4d1839854" providerId="LiveId" clId="{4FB9DCE4-FD9E-40B7-B6D2-7B1C1B031CA9}" dt="2025-08-03T14:19:49.243" v="1833"/>
        <pc:sldMkLst>
          <pc:docMk/>
          <pc:sldMk cId="1332713290" sldId="294"/>
        </pc:sldMkLst>
      </pc:sldChg>
      <pc:sldChg chg="add del">
        <pc:chgData name="Güler Demir" userId="51ad5cf4d1839854" providerId="LiveId" clId="{4FB9DCE4-FD9E-40B7-B6D2-7B1C1B031CA9}" dt="2025-08-03T14:34:26.689" v="2264" actId="2696"/>
        <pc:sldMkLst>
          <pc:docMk/>
          <pc:sldMk cId="1604040265" sldId="295"/>
        </pc:sldMkLst>
      </pc:sldChg>
      <pc:sldChg chg="addSp modSp add mod">
        <pc:chgData name="Güler Demir" userId="51ad5cf4d1839854" providerId="LiveId" clId="{4FB9DCE4-FD9E-40B7-B6D2-7B1C1B031CA9}" dt="2025-08-03T17:55:07.722" v="3829" actId="122"/>
        <pc:sldMkLst>
          <pc:docMk/>
          <pc:sldMk cId="2517540450" sldId="295"/>
        </pc:sldMkLst>
      </pc:sldChg>
      <pc:sldChg chg="modSp add mod">
        <pc:chgData name="Güler Demir" userId="51ad5cf4d1839854" providerId="LiveId" clId="{4FB9DCE4-FD9E-40B7-B6D2-7B1C1B031CA9}" dt="2025-08-03T18:08:15.808" v="4034" actId="20577"/>
        <pc:sldMkLst>
          <pc:docMk/>
          <pc:sldMk cId="118150441" sldId="296"/>
        </pc:sldMkLst>
      </pc:sldChg>
      <pc:sldChg chg="modSp add mod">
        <pc:chgData name="Güler Demir" userId="51ad5cf4d1839854" providerId="LiveId" clId="{4FB9DCE4-FD9E-40B7-B6D2-7B1C1B031CA9}" dt="2025-08-03T18:08:23.674" v="4036" actId="20577"/>
        <pc:sldMkLst>
          <pc:docMk/>
          <pc:sldMk cId="3031676972" sldId="297"/>
        </pc:sldMkLst>
      </pc:sldChg>
      <pc:sldChg chg="modSp add mod">
        <pc:chgData name="Güler Demir" userId="51ad5cf4d1839854" providerId="LiveId" clId="{4FB9DCE4-FD9E-40B7-B6D2-7B1C1B031CA9}" dt="2025-08-03T18:08:29.128" v="4037" actId="20577"/>
        <pc:sldMkLst>
          <pc:docMk/>
          <pc:sldMk cId="3393936762" sldId="298"/>
        </pc:sldMkLst>
      </pc:sldChg>
      <pc:sldChg chg="modSp add mod">
        <pc:chgData name="Güler Demir" userId="51ad5cf4d1839854" providerId="LiveId" clId="{4FB9DCE4-FD9E-40B7-B6D2-7B1C1B031CA9}" dt="2025-08-03T17:56:03.622" v="3837" actId="122"/>
        <pc:sldMkLst>
          <pc:docMk/>
          <pc:sldMk cId="4216734711" sldId="299"/>
        </pc:sldMkLst>
      </pc:sldChg>
      <pc:sldChg chg="modSp add del mod">
        <pc:chgData name="Güler Demir" userId="51ad5cf4d1839854" providerId="LiveId" clId="{4FB9DCE4-FD9E-40B7-B6D2-7B1C1B031CA9}" dt="2025-08-03T16:00:53.136" v="2904" actId="2696"/>
        <pc:sldMkLst>
          <pc:docMk/>
          <pc:sldMk cId="3873575094" sldId="300"/>
        </pc:sldMkLst>
      </pc:sldChg>
      <pc:sldChg chg="modSp add mod">
        <pc:chgData name="Güler Demir" userId="51ad5cf4d1839854" providerId="LiveId" clId="{4FB9DCE4-FD9E-40B7-B6D2-7B1C1B031CA9}" dt="2025-08-03T17:56:18.094" v="3839" actId="122"/>
        <pc:sldMkLst>
          <pc:docMk/>
          <pc:sldMk cId="3986297482" sldId="301"/>
        </pc:sldMkLst>
      </pc:sldChg>
      <pc:sldChg chg="addSp modSp add mod">
        <pc:chgData name="Güler Demir" userId="51ad5cf4d1839854" providerId="LiveId" clId="{4FB9DCE4-FD9E-40B7-B6D2-7B1C1B031CA9}" dt="2025-08-03T18:12:49.487" v="4096" actId="14100"/>
        <pc:sldMkLst>
          <pc:docMk/>
          <pc:sldMk cId="482992297" sldId="302"/>
        </pc:sldMkLst>
      </pc:sldChg>
      <pc:sldChg chg="modSp add mod">
        <pc:chgData name="Güler Demir" userId="51ad5cf4d1839854" providerId="LiveId" clId="{4FB9DCE4-FD9E-40B7-B6D2-7B1C1B031CA9}" dt="2025-08-03T17:54:40.422" v="3826" actId="122"/>
        <pc:sldMkLst>
          <pc:docMk/>
          <pc:sldMk cId="3250773514" sldId="303"/>
        </pc:sldMkLst>
      </pc:sldChg>
      <pc:sldChg chg="modSp add mod">
        <pc:chgData name="Güler Demir" userId="51ad5cf4d1839854" providerId="LiveId" clId="{4FB9DCE4-FD9E-40B7-B6D2-7B1C1B031CA9}" dt="2025-08-03T17:55:01.423" v="3828" actId="122"/>
        <pc:sldMkLst>
          <pc:docMk/>
          <pc:sldMk cId="1144325332" sldId="304"/>
        </pc:sldMkLst>
      </pc:sldChg>
      <pc:sldChg chg="modSp add mod ord">
        <pc:chgData name="Güler Demir" userId="51ad5cf4d1839854" providerId="LiveId" clId="{4FB9DCE4-FD9E-40B7-B6D2-7B1C1B031CA9}" dt="2025-08-03T17:55:39.406" v="3833" actId="122"/>
        <pc:sldMkLst>
          <pc:docMk/>
          <pc:sldMk cId="3054398439" sldId="305"/>
        </pc:sldMkLst>
      </pc:sldChg>
      <pc:sldChg chg="modSp add mod">
        <pc:chgData name="Güler Demir" userId="51ad5cf4d1839854" providerId="LiveId" clId="{4FB9DCE4-FD9E-40B7-B6D2-7B1C1B031CA9}" dt="2025-08-03T17:54:50.390" v="3827" actId="122"/>
        <pc:sldMkLst>
          <pc:docMk/>
          <pc:sldMk cId="1404371522" sldId="306"/>
        </pc:sldMkLst>
      </pc:sldChg>
      <pc:sldChg chg="modSp add del mod">
        <pc:chgData name="Güler Demir" userId="51ad5cf4d1839854" providerId="LiveId" clId="{4FB9DCE4-FD9E-40B7-B6D2-7B1C1B031CA9}" dt="2025-08-03T16:49:10.607" v="3333" actId="2696"/>
        <pc:sldMkLst>
          <pc:docMk/>
          <pc:sldMk cId="352790577" sldId="307"/>
        </pc:sldMkLst>
      </pc:sldChg>
      <pc:sldChg chg="add del">
        <pc:chgData name="Güler Demir" userId="51ad5cf4d1839854" providerId="LiveId" clId="{4FB9DCE4-FD9E-40B7-B6D2-7B1C1B031CA9}" dt="2025-08-03T17:21:49.252" v="3637" actId="2696"/>
        <pc:sldMkLst>
          <pc:docMk/>
          <pc:sldMk cId="3818522214" sldId="307"/>
        </pc:sldMkLst>
      </pc:sldChg>
      <pc:sldChg chg="modSp add del mod">
        <pc:chgData name="Güler Demir" userId="51ad5cf4d1839854" providerId="LiveId" clId="{4FB9DCE4-FD9E-40B7-B6D2-7B1C1B031CA9}" dt="2025-08-03T16:46:45.002" v="3319" actId="2696"/>
        <pc:sldMkLst>
          <pc:docMk/>
          <pc:sldMk cId="545493962" sldId="308"/>
        </pc:sldMkLst>
      </pc:sldChg>
      <pc:sldChg chg="modSp add mod">
        <pc:chgData name="Güler Demir" userId="51ad5cf4d1839854" providerId="LiveId" clId="{4FB9DCE4-FD9E-40B7-B6D2-7B1C1B031CA9}" dt="2025-08-03T17:55:47.279" v="3834" actId="122"/>
        <pc:sldMkLst>
          <pc:docMk/>
          <pc:sldMk cId="3944531076" sldId="308"/>
        </pc:sldMkLst>
      </pc:sldChg>
      <pc:sldChg chg="modSp add mod">
        <pc:chgData name="Güler Demir" userId="51ad5cf4d1839854" providerId="LiveId" clId="{4FB9DCE4-FD9E-40B7-B6D2-7B1C1B031CA9}" dt="2025-08-03T18:12:07.594" v="4090" actId="6549"/>
        <pc:sldMkLst>
          <pc:docMk/>
          <pc:sldMk cId="3874801718" sldId="309"/>
        </pc:sldMkLst>
      </pc:sldChg>
      <pc:sldChg chg="modSp add mod">
        <pc:chgData name="Güler Demir" userId="51ad5cf4d1839854" providerId="LiveId" clId="{4FB9DCE4-FD9E-40B7-B6D2-7B1C1B031CA9}" dt="2025-08-03T18:01:48.494" v="3978" actId="20577"/>
        <pc:sldMkLst>
          <pc:docMk/>
          <pc:sldMk cId="4106094388" sldId="310"/>
        </pc:sldMkLst>
      </pc:sldChg>
    </pc:docChg>
  </pc:docChgLst>
  <pc:docChgLst>
    <pc:chgData name="Güler Demir" userId="51ad5cf4d1839854" providerId="LiveId" clId="{D461E2C1-A952-4547-BF4A-CA868636AA9C}"/>
    <pc:docChg chg="undo custSel addSld delSld modSld sldOrd">
      <pc:chgData name="Güler Demir" userId="51ad5cf4d1839854" providerId="LiveId" clId="{D461E2C1-A952-4547-BF4A-CA868636AA9C}" dt="2025-08-07T14:18:48.561" v="2689" actId="20577"/>
      <pc:docMkLst>
        <pc:docMk/>
      </pc:docMkLst>
      <pc:sldChg chg="modSp mod">
        <pc:chgData name="Güler Demir" userId="51ad5cf4d1839854" providerId="LiveId" clId="{D461E2C1-A952-4547-BF4A-CA868636AA9C}" dt="2025-08-07T14:09:00.093" v="2572" actId="6549"/>
        <pc:sldMkLst>
          <pc:docMk/>
          <pc:sldMk cId="951358384" sldId="256"/>
        </pc:sldMkLst>
        <pc:spChg chg="mod">
          <ac:chgData name="Güler Demir" userId="51ad5cf4d1839854" providerId="LiveId" clId="{D461E2C1-A952-4547-BF4A-CA868636AA9C}" dt="2025-08-07T14:09:00.093" v="2572" actId="6549"/>
          <ac:spMkLst>
            <pc:docMk/>
            <pc:sldMk cId="951358384" sldId="256"/>
            <ac:spMk id="2" creationId="{00000000-0000-0000-0000-000000000000}"/>
          </ac:spMkLst>
        </pc:spChg>
      </pc:sldChg>
      <pc:sldChg chg="modSp mod">
        <pc:chgData name="Güler Demir" userId="51ad5cf4d1839854" providerId="LiveId" clId="{D461E2C1-A952-4547-BF4A-CA868636AA9C}" dt="2025-08-07T14:16:55.043" v="2675" actId="20577"/>
        <pc:sldMkLst>
          <pc:docMk/>
          <pc:sldMk cId="4088613481" sldId="268"/>
        </pc:sldMkLst>
      </pc:sldChg>
      <pc:sldChg chg="modSp mod">
        <pc:chgData name="Güler Demir" userId="51ad5cf4d1839854" providerId="LiveId" clId="{D461E2C1-A952-4547-BF4A-CA868636AA9C}" dt="2025-08-03T20:57:56.230" v="2400" actId="255"/>
        <pc:sldMkLst>
          <pc:docMk/>
          <pc:sldMk cId="1079201827" sldId="284"/>
        </pc:sldMkLst>
      </pc:sldChg>
      <pc:sldChg chg="del">
        <pc:chgData name="Güler Demir" userId="51ad5cf4d1839854" providerId="LiveId" clId="{D461E2C1-A952-4547-BF4A-CA868636AA9C}" dt="2025-08-03T18:17:58.018" v="1" actId="47"/>
        <pc:sldMkLst>
          <pc:docMk/>
          <pc:sldMk cId="509448299" sldId="285"/>
        </pc:sldMkLst>
      </pc:sldChg>
      <pc:sldChg chg="del">
        <pc:chgData name="Güler Demir" userId="51ad5cf4d1839854" providerId="LiveId" clId="{D461E2C1-A952-4547-BF4A-CA868636AA9C}" dt="2025-08-03T18:17:58.227" v="2" actId="47"/>
        <pc:sldMkLst>
          <pc:docMk/>
          <pc:sldMk cId="184108939" sldId="286"/>
        </pc:sldMkLst>
      </pc:sldChg>
      <pc:sldChg chg="del">
        <pc:chgData name="Güler Demir" userId="51ad5cf4d1839854" providerId="LiveId" clId="{D461E2C1-A952-4547-BF4A-CA868636AA9C}" dt="2025-08-03T18:17:58.437" v="3" actId="47"/>
        <pc:sldMkLst>
          <pc:docMk/>
          <pc:sldMk cId="2119877421" sldId="287"/>
        </pc:sldMkLst>
      </pc:sldChg>
      <pc:sldChg chg="del">
        <pc:chgData name="Güler Demir" userId="51ad5cf4d1839854" providerId="LiveId" clId="{D461E2C1-A952-4547-BF4A-CA868636AA9C}" dt="2025-08-03T18:17:58.802" v="5" actId="47"/>
        <pc:sldMkLst>
          <pc:docMk/>
          <pc:sldMk cId="638818489" sldId="288"/>
        </pc:sldMkLst>
      </pc:sldChg>
      <pc:sldChg chg="del">
        <pc:chgData name="Güler Demir" userId="51ad5cf4d1839854" providerId="LiveId" clId="{D461E2C1-A952-4547-BF4A-CA868636AA9C}" dt="2025-08-03T18:17:58.625" v="4" actId="47"/>
        <pc:sldMkLst>
          <pc:docMk/>
          <pc:sldMk cId="3860268725" sldId="290"/>
        </pc:sldMkLst>
      </pc:sldChg>
      <pc:sldChg chg="del">
        <pc:chgData name="Güler Demir" userId="51ad5cf4d1839854" providerId="LiveId" clId="{D461E2C1-A952-4547-BF4A-CA868636AA9C}" dt="2025-08-03T18:17:59.018" v="6" actId="47"/>
        <pc:sldMkLst>
          <pc:docMk/>
          <pc:sldMk cId="138206964" sldId="293"/>
        </pc:sldMkLst>
      </pc:sldChg>
      <pc:sldChg chg="del">
        <pc:chgData name="Güler Demir" userId="51ad5cf4d1839854" providerId="LiveId" clId="{D461E2C1-A952-4547-BF4A-CA868636AA9C}" dt="2025-08-03T18:17:59.221" v="7" actId="47"/>
        <pc:sldMkLst>
          <pc:docMk/>
          <pc:sldMk cId="518474737" sldId="294"/>
        </pc:sldMkLst>
      </pc:sldChg>
      <pc:sldChg chg="del">
        <pc:chgData name="Güler Demir" userId="51ad5cf4d1839854" providerId="LiveId" clId="{D461E2C1-A952-4547-BF4A-CA868636AA9C}" dt="2025-08-03T18:18:00.025" v="11" actId="47"/>
        <pc:sldMkLst>
          <pc:docMk/>
          <pc:sldMk cId="2517540450" sldId="295"/>
        </pc:sldMkLst>
      </pc:sldChg>
      <pc:sldChg chg="del">
        <pc:chgData name="Güler Demir" userId="51ad5cf4d1839854" providerId="LiveId" clId="{D461E2C1-A952-4547-BF4A-CA868636AA9C}" dt="2025-08-03T18:18:00.241" v="12" actId="47"/>
        <pc:sldMkLst>
          <pc:docMk/>
          <pc:sldMk cId="118150441" sldId="296"/>
        </pc:sldMkLst>
      </pc:sldChg>
      <pc:sldChg chg="del">
        <pc:chgData name="Güler Demir" userId="51ad5cf4d1839854" providerId="LiveId" clId="{D461E2C1-A952-4547-BF4A-CA868636AA9C}" dt="2025-08-03T18:18:00.420" v="13" actId="47"/>
        <pc:sldMkLst>
          <pc:docMk/>
          <pc:sldMk cId="3031676972" sldId="297"/>
        </pc:sldMkLst>
      </pc:sldChg>
      <pc:sldChg chg="del">
        <pc:chgData name="Güler Demir" userId="51ad5cf4d1839854" providerId="LiveId" clId="{D461E2C1-A952-4547-BF4A-CA868636AA9C}" dt="2025-08-03T18:18:00.632" v="14" actId="47"/>
        <pc:sldMkLst>
          <pc:docMk/>
          <pc:sldMk cId="3393936762" sldId="298"/>
        </pc:sldMkLst>
      </pc:sldChg>
      <pc:sldChg chg="del">
        <pc:chgData name="Güler Demir" userId="51ad5cf4d1839854" providerId="LiveId" clId="{D461E2C1-A952-4547-BF4A-CA868636AA9C}" dt="2025-08-03T18:18:01.943" v="18" actId="47"/>
        <pc:sldMkLst>
          <pc:docMk/>
          <pc:sldMk cId="4216734711" sldId="299"/>
        </pc:sldMkLst>
      </pc:sldChg>
      <pc:sldChg chg="del">
        <pc:chgData name="Güler Demir" userId="51ad5cf4d1839854" providerId="LiveId" clId="{D461E2C1-A952-4547-BF4A-CA868636AA9C}" dt="2025-08-03T18:18:02.182" v="19" actId="47"/>
        <pc:sldMkLst>
          <pc:docMk/>
          <pc:sldMk cId="3986297482" sldId="301"/>
        </pc:sldMkLst>
      </pc:sldChg>
      <pc:sldChg chg="del">
        <pc:chgData name="Güler Demir" userId="51ad5cf4d1839854" providerId="LiveId" clId="{D461E2C1-A952-4547-BF4A-CA868636AA9C}" dt="2025-08-03T18:18:02.412" v="20" actId="47"/>
        <pc:sldMkLst>
          <pc:docMk/>
          <pc:sldMk cId="482992297" sldId="302"/>
        </pc:sldMkLst>
      </pc:sldChg>
      <pc:sldChg chg="del">
        <pc:chgData name="Güler Demir" userId="51ad5cf4d1839854" providerId="LiveId" clId="{D461E2C1-A952-4547-BF4A-CA868636AA9C}" dt="2025-08-03T18:17:59.411" v="8" actId="47"/>
        <pc:sldMkLst>
          <pc:docMk/>
          <pc:sldMk cId="3250773514" sldId="303"/>
        </pc:sldMkLst>
      </pc:sldChg>
      <pc:sldChg chg="del">
        <pc:chgData name="Güler Demir" userId="51ad5cf4d1839854" providerId="LiveId" clId="{D461E2C1-A952-4547-BF4A-CA868636AA9C}" dt="2025-08-03T18:17:59.820" v="10" actId="47"/>
        <pc:sldMkLst>
          <pc:docMk/>
          <pc:sldMk cId="1144325332" sldId="304"/>
        </pc:sldMkLst>
      </pc:sldChg>
      <pc:sldChg chg="del">
        <pc:chgData name="Güler Demir" userId="51ad5cf4d1839854" providerId="LiveId" clId="{D461E2C1-A952-4547-BF4A-CA868636AA9C}" dt="2025-08-03T18:18:00.874" v="15" actId="47"/>
        <pc:sldMkLst>
          <pc:docMk/>
          <pc:sldMk cId="3054398439" sldId="305"/>
        </pc:sldMkLst>
      </pc:sldChg>
      <pc:sldChg chg="del">
        <pc:chgData name="Güler Demir" userId="51ad5cf4d1839854" providerId="LiveId" clId="{D461E2C1-A952-4547-BF4A-CA868636AA9C}" dt="2025-08-03T18:17:59.644" v="9" actId="47"/>
        <pc:sldMkLst>
          <pc:docMk/>
          <pc:sldMk cId="1404371522" sldId="306"/>
        </pc:sldMkLst>
      </pc:sldChg>
      <pc:sldChg chg="del">
        <pc:chgData name="Güler Demir" userId="51ad5cf4d1839854" providerId="LiveId" clId="{D461E2C1-A952-4547-BF4A-CA868636AA9C}" dt="2025-08-03T18:18:01.069" v="16" actId="47"/>
        <pc:sldMkLst>
          <pc:docMk/>
          <pc:sldMk cId="3944531076" sldId="308"/>
        </pc:sldMkLst>
      </pc:sldChg>
      <pc:sldChg chg="del">
        <pc:chgData name="Güler Demir" userId="51ad5cf4d1839854" providerId="LiveId" clId="{D461E2C1-A952-4547-BF4A-CA868636AA9C}" dt="2025-08-03T18:18:01.457" v="17" actId="47"/>
        <pc:sldMkLst>
          <pc:docMk/>
          <pc:sldMk cId="3874801718" sldId="309"/>
        </pc:sldMkLst>
      </pc:sldChg>
      <pc:sldChg chg="modSp mod">
        <pc:chgData name="Güler Demir" userId="51ad5cf4d1839854" providerId="LiveId" clId="{D461E2C1-A952-4547-BF4A-CA868636AA9C}" dt="2025-08-07T14:18:48.561" v="2689" actId="20577"/>
        <pc:sldMkLst>
          <pc:docMk/>
          <pc:sldMk cId="4106094388" sldId="310"/>
        </pc:sldMkLst>
      </pc:sldChg>
      <pc:sldChg chg="modSp add mod">
        <pc:chgData name="Güler Demir" userId="51ad5cf4d1839854" providerId="LiveId" clId="{D461E2C1-A952-4547-BF4A-CA868636AA9C}" dt="2025-08-03T19:31:53.058" v="1089" actId="255"/>
        <pc:sldMkLst>
          <pc:docMk/>
          <pc:sldMk cId="1793144107" sldId="311"/>
        </pc:sldMkLst>
      </pc:sldChg>
      <pc:sldChg chg="modSp add del mod ord">
        <pc:chgData name="Güler Demir" userId="51ad5cf4d1839854" providerId="LiveId" clId="{D461E2C1-A952-4547-BF4A-CA868636AA9C}" dt="2025-08-03T18:29:05.801" v="200" actId="2696"/>
        <pc:sldMkLst>
          <pc:docMk/>
          <pc:sldMk cId="4294511232" sldId="311"/>
        </pc:sldMkLst>
      </pc:sldChg>
      <pc:sldChg chg="modSp add mod">
        <pc:chgData name="Güler Demir" userId="51ad5cf4d1839854" providerId="LiveId" clId="{D461E2C1-A952-4547-BF4A-CA868636AA9C}" dt="2025-08-03T19:31:42.583" v="1088" actId="255"/>
        <pc:sldMkLst>
          <pc:docMk/>
          <pc:sldMk cId="2368098368" sldId="312"/>
        </pc:sldMkLst>
      </pc:sldChg>
      <pc:sldChg chg="modSp add mod">
        <pc:chgData name="Güler Demir" userId="51ad5cf4d1839854" providerId="LiveId" clId="{D461E2C1-A952-4547-BF4A-CA868636AA9C}" dt="2025-08-03T19:06:09.742" v="908" actId="114"/>
        <pc:sldMkLst>
          <pc:docMk/>
          <pc:sldMk cId="230658129" sldId="313"/>
        </pc:sldMkLst>
      </pc:sldChg>
      <pc:sldChg chg="modSp add mod">
        <pc:chgData name="Güler Demir" userId="51ad5cf4d1839854" providerId="LiveId" clId="{D461E2C1-A952-4547-BF4A-CA868636AA9C}" dt="2025-08-07T14:10:50.722" v="2589" actId="20577"/>
        <pc:sldMkLst>
          <pc:docMk/>
          <pc:sldMk cId="2383019408" sldId="314"/>
        </pc:sldMkLst>
      </pc:sldChg>
      <pc:sldChg chg="modSp add mod">
        <pc:chgData name="Güler Demir" userId="51ad5cf4d1839854" providerId="LiveId" clId="{D461E2C1-A952-4547-BF4A-CA868636AA9C}" dt="2025-08-03T19:33:11.081" v="1091" actId="20577"/>
        <pc:sldMkLst>
          <pc:docMk/>
          <pc:sldMk cId="1139339025" sldId="315"/>
        </pc:sldMkLst>
      </pc:sldChg>
      <pc:sldChg chg="addSp delSp modSp add mod">
        <pc:chgData name="Güler Demir" userId="51ad5cf4d1839854" providerId="LiveId" clId="{D461E2C1-A952-4547-BF4A-CA868636AA9C}" dt="2025-08-03T19:10:57.088" v="944" actId="1076"/>
        <pc:sldMkLst>
          <pc:docMk/>
          <pc:sldMk cId="1407110329" sldId="316"/>
        </pc:sldMkLst>
      </pc:sldChg>
      <pc:sldChg chg="addSp delSp modSp add mod">
        <pc:chgData name="Güler Demir" userId="51ad5cf4d1839854" providerId="LiveId" clId="{D461E2C1-A952-4547-BF4A-CA868636AA9C}" dt="2025-08-03T19:12:00.283" v="950" actId="1076"/>
        <pc:sldMkLst>
          <pc:docMk/>
          <pc:sldMk cId="905608290" sldId="317"/>
        </pc:sldMkLst>
      </pc:sldChg>
      <pc:sldChg chg="addSp delSp modSp add mod">
        <pc:chgData name="Güler Demir" userId="51ad5cf4d1839854" providerId="LiveId" clId="{D461E2C1-A952-4547-BF4A-CA868636AA9C}" dt="2025-08-03T19:13:11.460" v="956" actId="1076"/>
        <pc:sldMkLst>
          <pc:docMk/>
          <pc:sldMk cId="1587305201" sldId="318"/>
        </pc:sldMkLst>
      </pc:sldChg>
      <pc:sldChg chg="addSp delSp modSp add mod">
        <pc:chgData name="Güler Demir" userId="51ad5cf4d1839854" providerId="LiveId" clId="{D461E2C1-A952-4547-BF4A-CA868636AA9C}" dt="2025-08-03T19:21:43.668" v="991" actId="22"/>
        <pc:sldMkLst>
          <pc:docMk/>
          <pc:sldMk cId="3961711349" sldId="319"/>
        </pc:sldMkLst>
      </pc:sldChg>
      <pc:sldChg chg="addSp delSp modSp add mod">
        <pc:chgData name="Güler Demir" userId="51ad5cf4d1839854" providerId="LiveId" clId="{D461E2C1-A952-4547-BF4A-CA868636AA9C}" dt="2025-08-03T19:22:40.875" v="999" actId="1076"/>
        <pc:sldMkLst>
          <pc:docMk/>
          <pc:sldMk cId="3523526703" sldId="320"/>
        </pc:sldMkLst>
      </pc:sldChg>
      <pc:sldChg chg="modSp add mod">
        <pc:chgData name="Güler Demir" userId="51ad5cf4d1839854" providerId="LiveId" clId="{D461E2C1-A952-4547-BF4A-CA868636AA9C}" dt="2025-08-07T14:11:05.962" v="2596" actId="20577"/>
        <pc:sldMkLst>
          <pc:docMk/>
          <pc:sldMk cId="1066222402" sldId="321"/>
        </pc:sldMkLst>
      </pc:sldChg>
      <pc:sldChg chg="add del">
        <pc:chgData name="Güler Demir" userId="51ad5cf4d1839854" providerId="LiveId" clId="{D461E2C1-A952-4547-BF4A-CA868636AA9C}" dt="2025-08-03T19:45:38.059" v="1214" actId="2696"/>
        <pc:sldMkLst>
          <pc:docMk/>
          <pc:sldMk cId="1817237431" sldId="321"/>
        </pc:sldMkLst>
      </pc:sldChg>
      <pc:sldChg chg="modSp add mod">
        <pc:chgData name="Güler Demir" userId="51ad5cf4d1839854" providerId="LiveId" clId="{D461E2C1-A952-4547-BF4A-CA868636AA9C}" dt="2025-08-07T14:11:12.994" v="2603" actId="20577"/>
        <pc:sldMkLst>
          <pc:docMk/>
          <pc:sldMk cId="364885712" sldId="322"/>
        </pc:sldMkLst>
      </pc:sldChg>
      <pc:sldChg chg="modSp add mod">
        <pc:chgData name="Güler Demir" userId="51ad5cf4d1839854" providerId="LiveId" clId="{D461E2C1-A952-4547-BF4A-CA868636AA9C}" dt="2025-08-03T20:15:12.720" v="1804" actId="255"/>
        <pc:sldMkLst>
          <pc:docMk/>
          <pc:sldMk cId="3775752884" sldId="323"/>
        </pc:sldMkLst>
      </pc:sldChg>
      <pc:sldChg chg="add del">
        <pc:chgData name="Güler Demir" userId="51ad5cf4d1839854" providerId="LiveId" clId="{D461E2C1-A952-4547-BF4A-CA868636AA9C}" dt="2025-08-03T20:20:54.610" v="1846" actId="2696"/>
        <pc:sldMkLst>
          <pc:docMk/>
          <pc:sldMk cId="2002604362" sldId="324"/>
        </pc:sldMkLst>
      </pc:sldChg>
      <pc:sldChg chg="addSp modSp add mod">
        <pc:chgData name="Güler Demir" userId="51ad5cf4d1839854" providerId="LiveId" clId="{D461E2C1-A952-4547-BF4A-CA868636AA9C}" dt="2025-08-03T20:59:56.346" v="2425" actId="1076"/>
        <pc:sldMkLst>
          <pc:docMk/>
          <pc:sldMk cId="3274623849" sldId="325"/>
        </pc:sldMkLst>
      </pc:sldChg>
      <pc:sldChg chg="modSp add mod">
        <pc:chgData name="Güler Demir" userId="51ad5cf4d1839854" providerId="LiveId" clId="{D461E2C1-A952-4547-BF4A-CA868636AA9C}" dt="2025-08-03T20:25:48.158" v="1964" actId="20577"/>
        <pc:sldMkLst>
          <pc:docMk/>
          <pc:sldMk cId="833549028" sldId="326"/>
        </pc:sldMkLst>
      </pc:sldChg>
      <pc:sldChg chg="modSp add mod">
        <pc:chgData name="Güler Demir" userId="51ad5cf4d1839854" providerId="LiveId" clId="{D461E2C1-A952-4547-BF4A-CA868636AA9C}" dt="2025-08-03T20:44:45.041" v="2234" actId="20577"/>
        <pc:sldMkLst>
          <pc:docMk/>
          <pc:sldMk cId="2006012457" sldId="327"/>
        </pc:sldMkLst>
      </pc:sldChg>
      <pc:sldChg chg="modSp add mod">
        <pc:chgData name="Güler Demir" userId="51ad5cf4d1839854" providerId="LiveId" clId="{D461E2C1-A952-4547-BF4A-CA868636AA9C}" dt="2025-08-07T13:59:57.119" v="2439" actId="12"/>
        <pc:sldMkLst>
          <pc:docMk/>
          <pc:sldMk cId="2225138023" sldId="328"/>
        </pc:sldMkLst>
      </pc:sldChg>
      <pc:sldChg chg="add">
        <pc:chgData name="Güler Demir" userId="51ad5cf4d1839854" providerId="LiveId" clId="{D461E2C1-A952-4547-BF4A-CA868636AA9C}" dt="2025-08-07T14:01:03.374" v="2440"/>
        <pc:sldMkLst>
          <pc:docMk/>
          <pc:sldMk cId="448615329" sldId="329"/>
        </pc:sldMkLst>
      </pc:sldChg>
      <pc:sldChg chg="modSp add mod">
        <pc:chgData name="Güler Demir" userId="51ad5cf4d1839854" providerId="LiveId" clId="{D461E2C1-A952-4547-BF4A-CA868636AA9C}" dt="2025-08-07T14:13:11.028" v="2623" actId="20577"/>
        <pc:sldMkLst>
          <pc:docMk/>
          <pc:sldMk cId="2306555217" sldId="330"/>
        </pc:sldMkLst>
        <pc:spChg chg="mod">
          <ac:chgData name="Güler Demir" userId="51ad5cf4d1839854" providerId="LiveId" clId="{D461E2C1-A952-4547-BF4A-CA868636AA9C}" dt="2025-08-07T14:05:18.433" v="2538" actId="20577"/>
          <ac:spMkLst>
            <pc:docMk/>
            <pc:sldMk cId="2306555217" sldId="330"/>
            <ac:spMk id="2" creationId="{EB1DD18A-B341-5272-8CDB-3F1AEB810828}"/>
          </ac:spMkLst>
        </pc:spChg>
        <pc:spChg chg="mod">
          <ac:chgData name="Güler Demir" userId="51ad5cf4d1839854" providerId="LiveId" clId="{D461E2C1-A952-4547-BF4A-CA868636AA9C}" dt="2025-08-07T14:13:11.028" v="2623" actId="20577"/>
          <ac:spMkLst>
            <pc:docMk/>
            <pc:sldMk cId="2306555217" sldId="330"/>
            <ac:spMk id="3" creationId="{ACA9E647-A8E4-BF72-FAF4-B8254E08AAAB}"/>
          </ac:spMkLst>
        </pc:spChg>
      </pc:sldChg>
    </pc:docChg>
  </pc:docChgLst>
  <pc:docChgLst>
    <pc:chgData name="Güler Demir" userId="51ad5cf4d1839854" providerId="LiveId" clId="{3F1B1D2D-AD43-4738-9965-5694FDED25EF}"/>
    <pc:docChg chg="undo redo custSel addSld delSld modSld sldOrd">
      <pc:chgData name="Güler Demir" userId="51ad5cf4d1839854" providerId="LiveId" clId="{3F1B1D2D-AD43-4738-9965-5694FDED25EF}" dt="2025-08-13T00:26:20.854" v="5863" actId="20577"/>
      <pc:docMkLst>
        <pc:docMk/>
      </pc:docMkLst>
      <pc:sldChg chg="modSp mod">
        <pc:chgData name="Güler Demir" userId="51ad5cf4d1839854" providerId="LiveId" clId="{3F1B1D2D-AD43-4738-9965-5694FDED25EF}" dt="2025-08-13T00:16:45.033" v="5584" actId="1076"/>
        <pc:sldMkLst>
          <pc:docMk/>
          <pc:sldMk cId="951358384" sldId="256"/>
        </pc:sldMkLst>
        <pc:spChg chg="mod">
          <ac:chgData name="Güler Demir" userId="51ad5cf4d1839854" providerId="LiveId" clId="{3F1B1D2D-AD43-4738-9965-5694FDED25EF}" dt="2025-08-13T00:16:45.033" v="5584" actId="1076"/>
          <ac:spMkLst>
            <pc:docMk/>
            <pc:sldMk cId="951358384" sldId="256"/>
            <ac:spMk id="2" creationId="{00000000-0000-0000-0000-000000000000}"/>
          </ac:spMkLst>
        </pc:spChg>
      </pc:sldChg>
      <pc:sldChg chg="modSp mod">
        <pc:chgData name="Güler Demir" userId="51ad5cf4d1839854" providerId="LiveId" clId="{3F1B1D2D-AD43-4738-9965-5694FDED25EF}" dt="2025-08-12T23:03:05.335" v="5112" actId="6549"/>
        <pc:sldMkLst>
          <pc:docMk/>
          <pc:sldMk cId="4088613481" sldId="268"/>
        </pc:sldMkLst>
      </pc:sldChg>
      <pc:sldChg chg="modSp mod">
        <pc:chgData name="Güler Demir" userId="51ad5cf4d1839854" providerId="LiveId" clId="{3F1B1D2D-AD43-4738-9965-5694FDED25EF}" dt="2025-08-12T20:22:35.737" v="4674" actId="27636"/>
        <pc:sldMkLst>
          <pc:docMk/>
          <pc:sldMk cId="1079201827" sldId="284"/>
        </pc:sldMkLst>
      </pc:sldChg>
      <pc:sldChg chg="modSp mod">
        <pc:chgData name="Güler Demir" userId="51ad5cf4d1839854" providerId="LiveId" clId="{3F1B1D2D-AD43-4738-9965-5694FDED25EF}" dt="2025-08-12T23:45:47.784" v="5504" actId="20577"/>
        <pc:sldMkLst>
          <pc:docMk/>
          <pc:sldMk cId="4106094388" sldId="310"/>
        </pc:sldMkLst>
      </pc:sldChg>
      <pc:sldChg chg="del">
        <pc:chgData name="Güler Demir" userId="51ad5cf4d1839854" providerId="LiveId" clId="{3F1B1D2D-AD43-4738-9965-5694FDED25EF}" dt="2025-08-12T12:51:08.063" v="1" actId="47"/>
        <pc:sldMkLst>
          <pc:docMk/>
          <pc:sldMk cId="1793144107" sldId="311"/>
        </pc:sldMkLst>
      </pc:sldChg>
      <pc:sldChg chg="del">
        <pc:chgData name="Güler Demir" userId="51ad5cf4d1839854" providerId="LiveId" clId="{3F1B1D2D-AD43-4738-9965-5694FDED25EF}" dt="2025-08-12T12:51:08.220" v="2" actId="47"/>
        <pc:sldMkLst>
          <pc:docMk/>
          <pc:sldMk cId="2368098368" sldId="312"/>
        </pc:sldMkLst>
      </pc:sldChg>
      <pc:sldChg chg="del">
        <pc:chgData name="Güler Demir" userId="51ad5cf4d1839854" providerId="LiveId" clId="{3F1B1D2D-AD43-4738-9965-5694FDED25EF}" dt="2025-08-12T12:51:08.454" v="3" actId="47"/>
        <pc:sldMkLst>
          <pc:docMk/>
          <pc:sldMk cId="230658129" sldId="313"/>
        </pc:sldMkLst>
      </pc:sldChg>
      <pc:sldChg chg="del">
        <pc:chgData name="Güler Demir" userId="51ad5cf4d1839854" providerId="LiveId" clId="{3F1B1D2D-AD43-4738-9965-5694FDED25EF}" dt="2025-08-12T12:51:10.267" v="10" actId="47"/>
        <pc:sldMkLst>
          <pc:docMk/>
          <pc:sldMk cId="2383019408" sldId="314"/>
        </pc:sldMkLst>
      </pc:sldChg>
      <pc:sldChg chg="del">
        <pc:chgData name="Güler Demir" userId="51ad5cf4d1839854" providerId="LiveId" clId="{3F1B1D2D-AD43-4738-9965-5694FDED25EF}" dt="2025-08-12T12:51:09.736" v="9" actId="47"/>
        <pc:sldMkLst>
          <pc:docMk/>
          <pc:sldMk cId="1139339025" sldId="315"/>
        </pc:sldMkLst>
      </pc:sldChg>
      <pc:sldChg chg="del">
        <pc:chgData name="Güler Demir" userId="51ad5cf4d1839854" providerId="LiveId" clId="{3F1B1D2D-AD43-4738-9965-5694FDED25EF}" dt="2025-08-12T12:51:08.657" v="4" actId="47"/>
        <pc:sldMkLst>
          <pc:docMk/>
          <pc:sldMk cId="1407110329" sldId="316"/>
        </pc:sldMkLst>
      </pc:sldChg>
      <pc:sldChg chg="del">
        <pc:chgData name="Güler Demir" userId="51ad5cf4d1839854" providerId="LiveId" clId="{3F1B1D2D-AD43-4738-9965-5694FDED25EF}" dt="2025-08-12T12:51:08.861" v="5" actId="47"/>
        <pc:sldMkLst>
          <pc:docMk/>
          <pc:sldMk cId="905608290" sldId="317"/>
        </pc:sldMkLst>
      </pc:sldChg>
      <pc:sldChg chg="del">
        <pc:chgData name="Güler Demir" userId="51ad5cf4d1839854" providerId="LiveId" clId="{3F1B1D2D-AD43-4738-9965-5694FDED25EF}" dt="2025-08-12T12:51:09.064" v="6" actId="47"/>
        <pc:sldMkLst>
          <pc:docMk/>
          <pc:sldMk cId="1587305201" sldId="318"/>
        </pc:sldMkLst>
      </pc:sldChg>
      <pc:sldChg chg="del">
        <pc:chgData name="Güler Demir" userId="51ad5cf4d1839854" providerId="LiveId" clId="{3F1B1D2D-AD43-4738-9965-5694FDED25EF}" dt="2025-08-12T12:51:09.282" v="7" actId="47"/>
        <pc:sldMkLst>
          <pc:docMk/>
          <pc:sldMk cId="3961711349" sldId="319"/>
        </pc:sldMkLst>
      </pc:sldChg>
      <pc:sldChg chg="del">
        <pc:chgData name="Güler Demir" userId="51ad5cf4d1839854" providerId="LiveId" clId="{3F1B1D2D-AD43-4738-9965-5694FDED25EF}" dt="2025-08-12T12:51:09.501" v="8" actId="47"/>
        <pc:sldMkLst>
          <pc:docMk/>
          <pc:sldMk cId="3523526703" sldId="320"/>
        </pc:sldMkLst>
      </pc:sldChg>
      <pc:sldChg chg="del">
        <pc:chgData name="Güler Demir" userId="51ad5cf4d1839854" providerId="LiveId" clId="{3F1B1D2D-AD43-4738-9965-5694FDED25EF}" dt="2025-08-12T12:51:10.501" v="11" actId="47"/>
        <pc:sldMkLst>
          <pc:docMk/>
          <pc:sldMk cId="1066222402" sldId="321"/>
        </pc:sldMkLst>
      </pc:sldChg>
      <pc:sldChg chg="del">
        <pc:chgData name="Güler Demir" userId="51ad5cf4d1839854" providerId="LiveId" clId="{3F1B1D2D-AD43-4738-9965-5694FDED25EF}" dt="2025-08-12T12:51:10.720" v="12" actId="47"/>
        <pc:sldMkLst>
          <pc:docMk/>
          <pc:sldMk cId="364885712" sldId="322"/>
        </pc:sldMkLst>
      </pc:sldChg>
      <pc:sldChg chg="del">
        <pc:chgData name="Güler Demir" userId="51ad5cf4d1839854" providerId="LiveId" clId="{3F1B1D2D-AD43-4738-9965-5694FDED25EF}" dt="2025-08-12T12:51:11.659" v="15" actId="47"/>
        <pc:sldMkLst>
          <pc:docMk/>
          <pc:sldMk cId="3775752884" sldId="323"/>
        </pc:sldMkLst>
      </pc:sldChg>
      <pc:sldChg chg="del">
        <pc:chgData name="Güler Demir" userId="51ad5cf4d1839854" providerId="LiveId" clId="{3F1B1D2D-AD43-4738-9965-5694FDED25EF}" dt="2025-08-12T12:51:11.894" v="16" actId="47"/>
        <pc:sldMkLst>
          <pc:docMk/>
          <pc:sldMk cId="833549028" sldId="326"/>
        </pc:sldMkLst>
      </pc:sldChg>
      <pc:sldChg chg="del">
        <pc:chgData name="Güler Demir" userId="51ad5cf4d1839854" providerId="LiveId" clId="{3F1B1D2D-AD43-4738-9965-5694FDED25EF}" dt="2025-08-12T12:51:12.144" v="17" actId="47"/>
        <pc:sldMkLst>
          <pc:docMk/>
          <pc:sldMk cId="2006012457" sldId="327"/>
        </pc:sldMkLst>
      </pc:sldChg>
      <pc:sldChg chg="del">
        <pc:chgData name="Güler Demir" userId="51ad5cf4d1839854" providerId="LiveId" clId="{3F1B1D2D-AD43-4738-9965-5694FDED25EF}" dt="2025-08-12T12:51:12.520" v="18" actId="47"/>
        <pc:sldMkLst>
          <pc:docMk/>
          <pc:sldMk cId="2225138023" sldId="328"/>
        </pc:sldMkLst>
      </pc:sldChg>
      <pc:sldChg chg="addSp delSp modSp mod">
        <pc:chgData name="Güler Demir" userId="51ad5cf4d1839854" providerId="LiveId" clId="{3F1B1D2D-AD43-4738-9965-5694FDED25EF}" dt="2025-08-13T00:06:56.796" v="5512" actId="20577"/>
        <pc:sldMkLst>
          <pc:docMk/>
          <pc:sldMk cId="448615329" sldId="329"/>
        </pc:sldMkLst>
      </pc:sldChg>
      <pc:sldChg chg="modSp mod">
        <pc:chgData name="Güler Demir" userId="51ad5cf4d1839854" providerId="LiveId" clId="{3F1B1D2D-AD43-4738-9965-5694FDED25EF}" dt="2025-08-13T00:18:38.488" v="5595" actId="1076"/>
        <pc:sldMkLst>
          <pc:docMk/>
          <pc:sldMk cId="2306555217" sldId="330"/>
        </pc:sldMkLst>
        <pc:spChg chg="mod">
          <ac:chgData name="Güler Demir" userId="51ad5cf4d1839854" providerId="LiveId" clId="{3F1B1D2D-AD43-4738-9965-5694FDED25EF}" dt="2025-08-13T00:18:38.488" v="5595" actId="1076"/>
          <ac:spMkLst>
            <pc:docMk/>
            <pc:sldMk cId="2306555217" sldId="330"/>
            <ac:spMk id="3" creationId="{ACA9E647-A8E4-BF72-FAF4-B8254E08AAAB}"/>
          </ac:spMkLst>
        </pc:spChg>
      </pc:sldChg>
      <pc:sldChg chg="del">
        <pc:chgData name="Güler Demir" userId="51ad5cf4d1839854" providerId="LiveId" clId="{3F1B1D2D-AD43-4738-9965-5694FDED25EF}" dt="2025-08-12T12:51:10.939" v="13" actId="47"/>
        <pc:sldMkLst>
          <pc:docMk/>
          <pc:sldMk cId="140304351" sldId="331"/>
        </pc:sldMkLst>
      </pc:sldChg>
      <pc:sldChg chg="add del">
        <pc:chgData name="Güler Demir" userId="51ad5cf4d1839854" providerId="LiveId" clId="{3F1B1D2D-AD43-4738-9965-5694FDED25EF}" dt="2025-08-12T13:47:08.853" v="482" actId="2696"/>
        <pc:sldMkLst>
          <pc:docMk/>
          <pc:sldMk cId="640135750" sldId="331"/>
        </pc:sldMkLst>
      </pc:sldChg>
      <pc:sldChg chg="del">
        <pc:chgData name="Güler Demir" userId="51ad5cf4d1839854" providerId="LiveId" clId="{3F1B1D2D-AD43-4738-9965-5694FDED25EF}" dt="2025-08-12T12:51:11.205" v="14" actId="47"/>
        <pc:sldMkLst>
          <pc:docMk/>
          <pc:sldMk cId="1075982908" sldId="332"/>
        </pc:sldMkLst>
      </pc:sldChg>
      <pc:sldChg chg="modSp add mod">
        <pc:chgData name="Güler Demir" userId="51ad5cf4d1839854" providerId="LiveId" clId="{3F1B1D2D-AD43-4738-9965-5694FDED25EF}" dt="2025-08-12T23:23:14.047" v="5357" actId="20577"/>
        <pc:sldMkLst>
          <pc:docMk/>
          <pc:sldMk cId="3561314463" sldId="332"/>
        </pc:sldMkLst>
      </pc:sldChg>
      <pc:sldChg chg="modSp add mod">
        <pc:chgData name="Güler Demir" userId="51ad5cf4d1839854" providerId="LiveId" clId="{3F1B1D2D-AD43-4738-9965-5694FDED25EF}" dt="2025-08-12T23:24:05.190" v="5358" actId="6549"/>
        <pc:sldMkLst>
          <pc:docMk/>
          <pc:sldMk cId="2518055674" sldId="333"/>
        </pc:sldMkLst>
      </pc:sldChg>
      <pc:sldChg chg="del">
        <pc:chgData name="Güler Demir" userId="51ad5cf4d1839854" providerId="LiveId" clId="{3F1B1D2D-AD43-4738-9965-5694FDED25EF}" dt="2025-08-12T12:51:12.912" v="19" actId="47"/>
        <pc:sldMkLst>
          <pc:docMk/>
          <pc:sldMk cId="3852916921" sldId="333"/>
        </pc:sldMkLst>
      </pc:sldChg>
      <pc:sldChg chg="addSp delSp modSp add del mod">
        <pc:chgData name="Güler Demir" userId="51ad5cf4d1839854" providerId="LiveId" clId="{3F1B1D2D-AD43-4738-9965-5694FDED25EF}" dt="2025-08-12T13:59:15.246" v="761" actId="2696"/>
        <pc:sldMkLst>
          <pc:docMk/>
          <pc:sldMk cId="2094111590" sldId="334"/>
        </pc:sldMkLst>
      </pc:sldChg>
      <pc:sldChg chg="modSp add mod">
        <pc:chgData name="Güler Demir" userId="51ad5cf4d1839854" providerId="LiveId" clId="{3F1B1D2D-AD43-4738-9965-5694FDED25EF}" dt="2025-08-12T23:26:14.016" v="5370" actId="20577"/>
        <pc:sldMkLst>
          <pc:docMk/>
          <pc:sldMk cId="3418882547" sldId="335"/>
        </pc:sldMkLst>
      </pc:sldChg>
      <pc:sldChg chg="modSp new mod">
        <pc:chgData name="Güler Demir" userId="51ad5cf4d1839854" providerId="LiveId" clId="{3F1B1D2D-AD43-4738-9965-5694FDED25EF}" dt="2025-08-13T00:10:01.819" v="5524" actId="6549"/>
        <pc:sldMkLst>
          <pc:docMk/>
          <pc:sldMk cId="4013269505" sldId="336"/>
        </pc:sldMkLst>
      </pc:sldChg>
      <pc:sldChg chg="modSp add mod ord">
        <pc:chgData name="Güler Demir" userId="51ad5cf4d1839854" providerId="LiveId" clId="{3F1B1D2D-AD43-4738-9965-5694FDED25EF}" dt="2025-08-12T23:36:08.325" v="5408"/>
        <pc:sldMkLst>
          <pc:docMk/>
          <pc:sldMk cId="511487410" sldId="337"/>
        </pc:sldMkLst>
      </pc:sldChg>
      <pc:sldChg chg="modSp add mod">
        <pc:chgData name="Güler Demir" userId="51ad5cf4d1839854" providerId="LiveId" clId="{3F1B1D2D-AD43-4738-9965-5694FDED25EF}" dt="2025-08-13T00:10:15.948" v="5525" actId="6549"/>
        <pc:sldMkLst>
          <pc:docMk/>
          <pc:sldMk cId="575766008" sldId="338"/>
        </pc:sldMkLst>
      </pc:sldChg>
      <pc:sldChg chg="add del">
        <pc:chgData name="Güler Demir" userId="51ad5cf4d1839854" providerId="LiveId" clId="{3F1B1D2D-AD43-4738-9965-5694FDED25EF}" dt="2025-08-12T14:47:37.751" v="1601"/>
        <pc:sldMkLst>
          <pc:docMk/>
          <pc:sldMk cId="1473564347" sldId="339"/>
        </pc:sldMkLst>
      </pc:sldChg>
      <pc:sldChg chg="modSp add mod ord">
        <pc:chgData name="Güler Demir" userId="51ad5cf4d1839854" providerId="LiveId" clId="{3F1B1D2D-AD43-4738-9965-5694FDED25EF}" dt="2025-08-12T18:09:27.531" v="3520" actId="1076"/>
        <pc:sldMkLst>
          <pc:docMk/>
          <pc:sldMk cId="1789449300" sldId="339"/>
        </pc:sldMkLst>
      </pc:sldChg>
      <pc:sldChg chg="modSp add mod ord">
        <pc:chgData name="Güler Demir" userId="51ad5cf4d1839854" providerId="LiveId" clId="{3F1B1D2D-AD43-4738-9965-5694FDED25EF}" dt="2025-08-12T23:36:16.065" v="5410"/>
        <pc:sldMkLst>
          <pc:docMk/>
          <pc:sldMk cId="781979098" sldId="340"/>
        </pc:sldMkLst>
      </pc:sldChg>
      <pc:sldChg chg="modSp add del mod ord">
        <pc:chgData name="Güler Demir" userId="51ad5cf4d1839854" providerId="LiveId" clId="{3F1B1D2D-AD43-4738-9965-5694FDED25EF}" dt="2025-08-12T23:41:08.424" v="5451" actId="2696"/>
        <pc:sldMkLst>
          <pc:docMk/>
          <pc:sldMk cId="1624857963" sldId="341"/>
        </pc:sldMkLst>
      </pc:sldChg>
      <pc:sldChg chg="modSp add mod">
        <pc:chgData name="Güler Demir" userId="51ad5cf4d1839854" providerId="LiveId" clId="{3F1B1D2D-AD43-4738-9965-5694FDED25EF}" dt="2025-08-12T23:21:56.576" v="5354" actId="6549"/>
        <pc:sldMkLst>
          <pc:docMk/>
          <pc:sldMk cId="4208370532" sldId="342"/>
        </pc:sldMkLst>
      </pc:sldChg>
      <pc:sldChg chg="modSp add mod ord">
        <pc:chgData name="Güler Demir" userId="51ad5cf4d1839854" providerId="LiveId" clId="{3F1B1D2D-AD43-4738-9965-5694FDED25EF}" dt="2025-08-12T23:19:30.748" v="5324" actId="20578"/>
        <pc:sldMkLst>
          <pc:docMk/>
          <pc:sldMk cId="709623167" sldId="343"/>
        </pc:sldMkLst>
      </pc:sldChg>
      <pc:sldChg chg="modSp add mod ord">
        <pc:chgData name="Güler Demir" userId="51ad5cf4d1839854" providerId="LiveId" clId="{3F1B1D2D-AD43-4738-9965-5694FDED25EF}" dt="2025-08-13T00:11:10.574" v="5529" actId="6549"/>
        <pc:sldMkLst>
          <pc:docMk/>
          <pc:sldMk cId="691455220" sldId="344"/>
        </pc:sldMkLst>
      </pc:sldChg>
      <pc:sldChg chg="addSp modSp add mod">
        <pc:chgData name="Güler Demir" userId="51ad5cf4d1839854" providerId="LiveId" clId="{3F1B1D2D-AD43-4738-9965-5694FDED25EF}" dt="2025-08-12T23:03:44.114" v="5118" actId="20577"/>
        <pc:sldMkLst>
          <pc:docMk/>
          <pc:sldMk cId="1359440932" sldId="345"/>
        </pc:sldMkLst>
      </pc:sldChg>
      <pc:sldChg chg="modSp add mod">
        <pc:chgData name="Güler Demir" userId="51ad5cf4d1839854" providerId="LiveId" clId="{3F1B1D2D-AD43-4738-9965-5694FDED25EF}" dt="2025-08-12T23:05:41.874" v="5161" actId="20577"/>
        <pc:sldMkLst>
          <pc:docMk/>
          <pc:sldMk cId="3302968798" sldId="346"/>
        </pc:sldMkLst>
      </pc:sldChg>
      <pc:sldChg chg="modSp add mod">
        <pc:chgData name="Güler Demir" userId="51ad5cf4d1839854" providerId="LiveId" clId="{3F1B1D2D-AD43-4738-9965-5694FDED25EF}" dt="2025-08-13T00:08:08.445" v="5521" actId="6549"/>
        <pc:sldMkLst>
          <pc:docMk/>
          <pc:sldMk cId="833972169" sldId="347"/>
        </pc:sldMkLst>
      </pc:sldChg>
      <pc:sldChg chg="modSp add del mod">
        <pc:chgData name="Güler Demir" userId="51ad5cf4d1839854" providerId="LiveId" clId="{3F1B1D2D-AD43-4738-9965-5694FDED25EF}" dt="2025-08-12T23:14:31.289" v="5266" actId="2696"/>
        <pc:sldMkLst>
          <pc:docMk/>
          <pc:sldMk cId="3110798973" sldId="348"/>
        </pc:sldMkLst>
      </pc:sldChg>
      <pc:sldChg chg="modSp add mod">
        <pc:chgData name="Güler Demir" userId="51ad5cf4d1839854" providerId="LiveId" clId="{3F1B1D2D-AD43-4738-9965-5694FDED25EF}" dt="2025-08-12T23:08:23.811" v="5185" actId="20577"/>
        <pc:sldMkLst>
          <pc:docMk/>
          <pc:sldMk cId="680549128" sldId="349"/>
        </pc:sldMkLst>
      </pc:sldChg>
      <pc:sldChg chg="modSp add mod">
        <pc:chgData name="Güler Demir" userId="51ad5cf4d1839854" providerId="LiveId" clId="{3F1B1D2D-AD43-4738-9965-5694FDED25EF}" dt="2025-08-13T00:08:34.197" v="5523" actId="6549"/>
        <pc:sldMkLst>
          <pc:docMk/>
          <pc:sldMk cId="1878118929" sldId="350"/>
        </pc:sldMkLst>
      </pc:sldChg>
      <pc:sldChg chg="modSp add mod">
        <pc:chgData name="Güler Demir" userId="51ad5cf4d1839854" providerId="LiveId" clId="{3F1B1D2D-AD43-4738-9965-5694FDED25EF}" dt="2025-08-13T00:23:38.645" v="5734"/>
        <pc:sldMkLst>
          <pc:docMk/>
          <pc:sldMk cId="1624100728" sldId="351"/>
        </pc:sldMkLst>
        <pc:spChg chg="mod">
          <ac:chgData name="Güler Demir" userId="51ad5cf4d1839854" providerId="LiveId" clId="{3F1B1D2D-AD43-4738-9965-5694FDED25EF}" dt="2025-08-13T00:19:06.582" v="5607" actId="27636"/>
          <ac:spMkLst>
            <pc:docMk/>
            <pc:sldMk cId="1624100728" sldId="351"/>
            <ac:spMk id="2" creationId="{13F24E65-7F86-4ABD-3144-793686E55036}"/>
          </ac:spMkLst>
        </pc:spChg>
        <pc:spChg chg="mod">
          <ac:chgData name="Güler Demir" userId="51ad5cf4d1839854" providerId="LiveId" clId="{3F1B1D2D-AD43-4738-9965-5694FDED25EF}" dt="2025-08-13T00:23:38.645" v="5734"/>
          <ac:spMkLst>
            <pc:docMk/>
            <pc:sldMk cId="1624100728" sldId="351"/>
            <ac:spMk id="3" creationId="{9557F241-F720-16A0-2E1D-01E4FCB221DB}"/>
          </ac:spMkLst>
        </pc:spChg>
      </pc:sldChg>
      <pc:sldChg chg="modSp add mod">
        <pc:chgData name="Güler Demir" userId="51ad5cf4d1839854" providerId="LiveId" clId="{3F1B1D2D-AD43-4738-9965-5694FDED25EF}" dt="2025-08-13T00:26:20.854" v="5863" actId="20577"/>
        <pc:sldMkLst>
          <pc:docMk/>
          <pc:sldMk cId="286806949" sldId="352"/>
        </pc:sldMkLst>
        <pc:spChg chg="mod">
          <ac:chgData name="Güler Demir" userId="51ad5cf4d1839854" providerId="LiveId" clId="{3F1B1D2D-AD43-4738-9965-5694FDED25EF}" dt="2025-08-13T00:24:17.740" v="5771" actId="6549"/>
          <ac:spMkLst>
            <pc:docMk/>
            <pc:sldMk cId="286806949" sldId="352"/>
            <ac:spMk id="2" creationId="{698EB3AB-55E0-AD4F-F653-1FCE1DD4B0FC}"/>
          </ac:spMkLst>
        </pc:spChg>
        <pc:spChg chg="mod">
          <ac:chgData name="Güler Demir" userId="51ad5cf4d1839854" providerId="LiveId" clId="{3F1B1D2D-AD43-4738-9965-5694FDED25EF}" dt="2025-08-13T00:26:20.854" v="5863" actId="20577"/>
          <ac:spMkLst>
            <pc:docMk/>
            <pc:sldMk cId="286806949" sldId="352"/>
            <ac:spMk id="3" creationId="{A020C438-CF93-2712-B850-735202FA24B6}"/>
          </ac:spMkLst>
        </pc:spChg>
      </pc:sldChg>
    </pc:docChg>
  </pc:docChgLst>
  <pc:docChgLst>
    <pc:chgData name="Güler Demir" userId="51ad5cf4d1839854" providerId="LiveId" clId="{E7FADD8B-671E-487F-81E9-37502DE97265}"/>
    <pc:docChg chg="undo redo custSel addSld delSld modSld sldOrd">
      <pc:chgData name="Güler Demir" userId="51ad5cf4d1839854" providerId="LiveId" clId="{E7FADD8B-671E-487F-81E9-37502DE97265}" dt="2025-08-17T23:14:34.326" v="7137" actId="1076"/>
      <pc:docMkLst>
        <pc:docMk/>
      </pc:docMkLst>
      <pc:sldChg chg="modSp mod">
        <pc:chgData name="Güler Demir" userId="51ad5cf4d1839854" providerId="LiveId" clId="{E7FADD8B-671E-487F-81E9-37502DE97265}" dt="2025-08-17T23:14:34.326" v="7137" actId="1076"/>
        <pc:sldMkLst>
          <pc:docMk/>
          <pc:sldMk cId="951358384" sldId="256"/>
        </pc:sldMkLst>
        <pc:spChg chg="mod">
          <ac:chgData name="Güler Demir" userId="51ad5cf4d1839854" providerId="LiveId" clId="{E7FADD8B-671E-487F-81E9-37502DE97265}" dt="2025-08-17T23:14:34.326" v="7137" actId="1076"/>
          <ac:spMkLst>
            <pc:docMk/>
            <pc:sldMk cId="951358384" sldId="256"/>
            <ac:spMk id="2" creationId="{00000000-0000-0000-0000-000000000000}"/>
          </ac:spMkLst>
        </pc:spChg>
      </pc:sldChg>
      <pc:sldChg chg="del">
        <pc:chgData name="Güler Demir" userId="51ad5cf4d1839854" providerId="LiveId" clId="{E7FADD8B-671E-487F-81E9-37502DE97265}" dt="2025-08-15T10:49:49.287" v="5" actId="47"/>
        <pc:sldMkLst>
          <pc:docMk/>
          <pc:sldMk cId="4088613481" sldId="268"/>
        </pc:sldMkLst>
      </pc:sldChg>
      <pc:sldChg chg="del">
        <pc:chgData name="Güler Demir" userId="51ad5cf4d1839854" providerId="LiveId" clId="{E7FADD8B-671E-487F-81E9-37502DE97265}" dt="2025-08-15T10:50:01.428" v="21" actId="47"/>
        <pc:sldMkLst>
          <pc:docMk/>
          <pc:sldMk cId="1079201827" sldId="284"/>
        </pc:sldMkLst>
      </pc:sldChg>
      <pc:sldChg chg="modSp mod">
        <pc:chgData name="Güler Demir" userId="51ad5cf4d1839854" providerId="LiveId" clId="{E7FADD8B-671E-487F-81E9-37502DE97265}" dt="2025-08-17T23:03:58.476" v="6902" actId="14100"/>
        <pc:sldMkLst>
          <pc:docMk/>
          <pc:sldMk cId="2306555217" sldId="330"/>
        </pc:sldMkLst>
        <pc:spChg chg="mod">
          <ac:chgData name="Güler Demir" userId="51ad5cf4d1839854" providerId="LiveId" clId="{E7FADD8B-671E-487F-81E9-37502DE97265}" dt="2025-08-17T23:03:58.476" v="6902" actId="14100"/>
          <ac:spMkLst>
            <pc:docMk/>
            <pc:sldMk cId="2306555217" sldId="330"/>
            <ac:spMk id="3" creationId="{ACA9E647-A8E4-BF72-FAF4-B8254E08AAAB}"/>
          </ac:spMkLst>
        </pc:spChg>
      </pc:sldChg>
      <pc:sldChg chg="modSp mod">
        <pc:chgData name="Güler Demir" userId="51ad5cf4d1839854" providerId="LiveId" clId="{E7FADD8B-671E-487F-81E9-37502DE97265}" dt="2025-08-17T23:10:16.135" v="7042" actId="20577"/>
        <pc:sldMkLst>
          <pc:docMk/>
          <pc:sldMk cId="1624100728" sldId="351"/>
        </pc:sldMkLst>
        <pc:spChg chg="mod">
          <ac:chgData name="Güler Demir" userId="51ad5cf4d1839854" providerId="LiveId" clId="{E7FADD8B-671E-487F-81E9-37502DE97265}" dt="2025-08-17T23:10:16.135" v="7042" actId="20577"/>
          <ac:spMkLst>
            <pc:docMk/>
            <pc:sldMk cId="1624100728" sldId="351"/>
            <ac:spMk id="3" creationId="{9557F241-F720-16A0-2E1D-01E4FCB221DB}"/>
          </ac:spMkLst>
        </pc:spChg>
      </pc:sldChg>
      <pc:sldChg chg="addSp modSp mod">
        <pc:chgData name="Güler Demir" userId="51ad5cf4d1839854" providerId="LiveId" clId="{E7FADD8B-671E-487F-81E9-37502DE97265}" dt="2025-08-16T01:38:38.186" v="6469" actId="1076"/>
        <pc:sldMkLst>
          <pc:docMk/>
          <pc:sldMk cId="286806949" sldId="352"/>
        </pc:sldMkLst>
        <pc:spChg chg="mod">
          <ac:chgData name="Güler Demir" userId="51ad5cf4d1839854" providerId="LiveId" clId="{E7FADD8B-671E-487F-81E9-37502DE97265}" dt="2025-08-16T01:38:08.987" v="6461" actId="1076"/>
          <ac:spMkLst>
            <pc:docMk/>
            <pc:sldMk cId="286806949" sldId="352"/>
            <ac:spMk id="2" creationId="{698EB3AB-55E0-AD4F-F653-1FCE1DD4B0FC}"/>
          </ac:spMkLst>
        </pc:spChg>
        <pc:spChg chg="mod">
          <ac:chgData name="Güler Demir" userId="51ad5cf4d1839854" providerId="LiveId" clId="{E7FADD8B-671E-487F-81E9-37502DE97265}" dt="2025-08-16T01:38:11.530" v="6462" actId="1076"/>
          <ac:spMkLst>
            <pc:docMk/>
            <pc:sldMk cId="286806949" sldId="352"/>
            <ac:spMk id="3" creationId="{A020C438-CF93-2712-B850-735202FA24B6}"/>
          </ac:spMkLst>
        </pc:spChg>
        <pc:picChg chg="add mod">
          <ac:chgData name="Güler Demir" userId="51ad5cf4d1839854" providerId="LiveId" clId="{E7FADD8B-671E-487F-81E9-37502DE97265}" dt="2025-08-16T01:38:38.186" v="6469" actId="1076"/>
          <ac:picMkLst>
            <pc:docMk/>
            <pc:sldMk cId="286806949" sldId="352"/>
            <ac:picMk id="4" creationId="{95EF1568-473C-5E8C-EDFC-6CFFA98CD125}"/>
          </ac:picMkLst>
        </pc:picChg>
      </pc:sldChg>
      <pc:sldChg chg="del">
        <pc:chgData name="Güler Demir" userId="51ad5cf4d1839854" providerId="LiveId" clId="{E7FADD8B-671E-487F-81E9-37502DE97265}" dt="2025-08-15T10:49:46.708" v="0" actId="47"/>
        <pc:sldMkLst>
          <pc:docMk/>
          <pc:sldMk cId="1777785265" sldId="354"/>
        </pc:sldMkLst>
      </pc:sldChg>
      <pc:sldChg chg="del">
        <pc:chgData name="Güler Demir" userId="51ad5cf4d1839854" providerId="LiveId" clId="{E7FADD8B-671E-487F-81E9-37502DE97265}" dt="2025-08-15T10:49:48.534" v="1" actId="47"/>
        <pc:sldMkLst>
          <pc:docMk/>
          <pc:sldMk cId="3988925329" sldId="355"/>
        </pc:sldMkLst>
      </pc:sldChg>
      <pc:sldChg chg="del">
        <pc:chgData name="Güler Demir" userId="51ad5cf4d1839854" providerId="LiveId" clId="{E7FADD8B-671E-487F-81E9-37502DE97265}" dt="2025-08-15T10:49:48.722" v="2" actId="47"/>
        <pc:sldMkLst>
          <pc:docMk/>
          <pc:sldMk cId="1836445543" sldId="357"/>
        </pc:sldMkLst>
      </pc:sldChg>
      <pc:sldChg chg="del">
        <pc:chgData name="Güler Demir" userId="51ad5cf4d1839854" providerId="LiveId" clId="{E7FADD8B-671E-487F-81E9-37502DE97265}" dt="2025-08-15T10:49:53.303" v="12" actId="47"/>
        <pc:sldMkLst>
          <pc:docMk/>
          <pc:sldMk cId="3326587539" sldId="358"/>
        </pc:sldMkLst>
      </pc:sldChg>
      <pc:sldChg chg="del">
        <pc:chgData name="Güler Demir" userId="51ad5cf4d1839854" providerId="LiveId" clId="{E7FADD8B-671E-487F-81E9-37502DE97265}" dt="2025-08-15T10:49:48.944" v="3" actId="47"/>
        <pc:sldMkLst>
          <pc:docMk/>
          <pc:sldMk cId="3206549798" sldId="359"/>
        </pc:sldMkLst>
      </pc:sldChg>
      <pc:sldChg chg="del">
        <pc:chgData name="Güler Demir" userId="51ad5cf4d1839854" providerId="LiveId" clId="{E7FADD8B-671E-487F-81E9-37502DE97265}" dt="2025-08-15T10:49:49.115" v="4" actId="47"/>
        <pc:sldMkLst>
          <pc:docMk/>
          <pc:sldMk cId="477918347" sldId="360"/>
        </pc:sldMkLst>
      </pc:sldChg>
      <pc:sldChg chg="addSp modSp mod">
        <pc:chgData name="Güler Demir" userId="51ad5cf4d1839854" providerId="LiveId" clId="{E7FADD8B-671E-487F-81E9-37502DE97265}" dt="2025-08-17T22:12:11.912" v="6696" actId="6549"/>
        <pc:sldMkLst>
          <pc:docMk/>
          <pc:sldMk cId="966859032" sldId="361"/>
        </pc:sldMkLst>
        <pc:spChg chg="mod">
          <ac:chgData name="Güler Demir" userId="51ad5cf4d1839854" providerId="LiveId" clId="{E7FADD8B-671E-487F-81E9-37502DE97265}" dt="2025-08-15T19:32:54.889" v="2043" actId="27636"/>
          <ac:spMkLst>
            <pc:docMk/>
            <pc:sldMk cId="966859032" sldId="361"/>
            <ac:spMk id="2" creationId="{5E3E2749-2C38-5F6D-21C3-6FA08C24E999}"/>
          </ac:spMkLst>
        </pc:spChg>
        <pc:spChg chg="mod">
          <ac:chgData name="Güler Demir" userId="51ad5cf4d1839854" providerId="LiveId" clId="{E7FADD8B-671E-487F-81E9-37502DE97265}" dt="2025-08-17T22:12:11.912" v="6696" actId="6549"/>
          <ac:spMkLst>
            <pc:docMk/>
            <pc:sldMk cId="966859032" sldId="361"/>
            <ac:spMk id="3" creationId="{9C35963F-9A73-9430-3220-7EE1BD97DDD1}"/>
          </ac:spMkLst>
        </pc:spChg>
        <pc:spChg chg="add mod">
          <ac:chgData name="Güler Demir" userId="51ad5cf4d1839854" providerId="LiveId" clId="{E7FADD8B-671E-487F-81E9-37502DE97265}" dt="2025-08-15T19:34:45.584" v="2059" actId="1076"/>
          <ac:spMkLst>
            <pc:docMk/>
            <pc:sldMk cId="966859032" sldId="361"/>
            <ac:spMk id="6" creationId="{0109DB18-3FA3-7519-C429-F59474E2B22A}"/>
          </ac:spMkLst>
        </pc:spChg>
        <pc:picChg chg="add mod">
          <ac:chgData name="Güler Demir" userId="51ad5cf4d1839854" providerId="LiveId" clId="{E7FADD8B-671E-487F-81E9-37502DE97265}" dt="2025-08-15T19:34:49.212" v="2060" actId="14100"/>
          <ac:picMkLst>
            <pc:docMk/>
            <pc:sldMk cId="966859032" sldId="361"/>
            <ac:picMk id="4" creationId="{5CF87161-1746-4105-E929-96BA7ABF5449}"/>
          </ac:picMkLst>
        </pc:picChg>
      </pc:sldChg>
      <pc:sldChg chg="del">
        <pc:chgData name="Güler Demir" userId="51ad5cf4d1839854" providerId="LiveId" clId="{E7FADD8B-671E-487F-81E9-37502DE97265}" dt="2025-08-15T10:49:49.475" v="6" actId="47"/>
        <pc:sldMkLst>
          <pc:docMk/>
          <pc:sldMk cId="1297508882" sldId="362"/>
        </pc:sldMkLst>
      </pc:sldChg>
      <pc:sldChg chg="del">
        <pc:chgData name="Güler Demir" userId="51ad5cf4d1839854" providerId="LiveId" clId="{E7FADD8B-671E-487F-81E9-37502DE97265}" dt="2025-08-15T10:49:49.710" v="7" actId="47"/>
        <pc:sldMkLst>
          <pc:docMk/>
          <pc:sldMk cId="739950257" sldId="363"/>
        </pc:sldMkLst>
      </pc:sldChg>
      <pc:sldChg chg="del">
        <pc:chgData name="Güler Demir" userId="51ad5cf4d1839854" providerId="LiveId" clId="{E7FADD8B-671E-487F-81E9-37502DE97265}" dt="2025-08-15T10:49:50.646" v="8" actId="47"/>
        <pc:sldMkLst>
          <pc:docMk/>
          <pc:sldMk cId="3209341733" sldId="364"/>
        </pc:sldMkLst>
      </pc:sldChg>
      <pc:sldChg chg="del">
        <pc:chgData name="Güler Demir" userId="51ad5cf4d1839854" providerId="LiveId" clId="{E7FADD8B-671E-487F-81E9-37502DE97265}" dt="2025-08-15T10:49:51.130" v="9" actId="47"/>
        <pc:sldMkLst>
          <pc:docMk/>
          <pc:sldMk cId="2284991631" sldId="365"/>
        </pc:sldMkLst>
      </pc:sldChg>
      <pc:sldChg chg="del">
        <pc:chgData name="Güler Demir" userId="51ad5cf4d1839854" providerId="LiveId" clId="{E7FADD8B-671E-487F-81E9-37502DE97265}" dt="2025-08-15T10:49:51.881" v="10" actId="47"/>
        <pc:sldMkLst>
          <pc:docMk/>
          <pc:sldMk cId="3642955903" sldId="366"/>
        </pc:sldMkLst>
      </pc:sldChg>
      <pc:sldChg chg="del">
        <pc:chgData name="Güler Demir" userId="51ad5cf4d1839854" providerId="LiveId" clId="{E7FADD8B-671E-487F-81E9-37502DE97265}" dt="2025-08-15T10:49:52.412" v="11" actId="47"/>
        <pc:sldMkLst>
          <pc:docMk/>
          <pc:sldMk cId="1781105223" sldId="367"/>
        </pc:sldMkLst>
      </pc:sldChg>
      <pc:sldChg chg="del">
        <pc:chgData name="Güler Demir" userId="51ad5cf4d1839854" providerId="LiveId" clId="{E7FADD8B-671E-487F-81E9-37502DE97265}" dt="2025-08-15T10:49:53.756" v="13" actId="47"/>
        <pc:sldMkLst>
          <pc:docMk/>
          <pc:sldMk cId="303692282" sldId="368"/>
        </pc:sldMkLst>
      </pc:sldChg>
      <pc:sldChg chg="del">
        <pc:chgData name="Güler Demir" userId="51ad5cf4d1839854" providerId="LiveId" clId="{E7FADD8B-671E-487F-81E9-37502DE97265}" dt="2025-08-15T10:49:54.356" v="14" actId="47"/>
        <pc:sldMkLst>
          <pc:docMk/>
          <pc:sldMk cId="1322629247" sldId="369"/>
        </pc:sldMkLst>
      </pc:sldChg>
      <pc:sldChg chg="del">
        <pc:chgData name="Güler Demir" userId="51ad5cf4d1839854" providerId="LiveId" clId="{E7FADD8B-671E-487F-81E9-37502DE97265}" dt="2025-08-15T10:49:54.866" v="15" actId="47"/>
        <pc:sldMkLst>
          <pc:docMk/>
          <pc:sldMk cId="2200978517" sldId="370"/>
        </pc:sldMkLst>
      </pc:sldChg>
      <pc:sldChg chg="del">
        <pc:chgData name="Güler Demir" userId="51ad5cf4d1839854" providerId="LiveId" clId="{E7FADD8B-671E-487F-81E9-37502DE97265}" dt="2025-08-15T10:49:56.052" v="17" actId="47"/>
        <pc:sldMkLst>
          <pc:docMk/>
          <pc:sldMk cId="1955639918" sldId="371"/>
        </pc:sldMkLst>
      </pc:sldChg>
      <pc:sldChg chg="del">
        <pc:chgData name="Güler Demir" userId="51ad5cf4d1839854" providerId="LiveId" clId="{E7FADD8B-671E-487F-81E9-37502DE97265}" dt="2025-08-15T10:49:57.756" v="20" actId="47"/>
        <pc:sldMkLst>
          <pc:docMk/>
          <pc:sldMk cId="1022350574" sldId="372"/>
        </pc:sldMkLst>
      </pc:sldChg>
      <pc:sldChg chg="del">
        <pc:chgData name="Güler Demir" userId="51ad5cf4d1839854" providerId="LiveId" clId="{E7FADD8B-671E-487F-81E9-37502DE97265}" dt="2025-08-15T10:49:56.741" v="18" actId="47"/>
        <pc:sldMkLst>
          <pc:docMk/>
          <pc:sldMk cId="4023507697" sldId="373"/>
        </pc:sldMkLst>
      </pc:sldChg>
      <pc:sldChg chg="del">
        <pc:chgData name="Güler Demir" userId="51ad5cf4d1839854" providerId="LiveId" clId="{E7FADD8B-671E-487F-81E9-37502DE97265}" dt="2025-08-15T10:49:57.257" v="19" actId="47"/>
        <pc:sldMkLst>
          <pc:docMk/>
          <pc:sldMk cId="4109291383" sldId="374"/>
        </pc:sldMkLst>
      </pc:sldChg>
      <pc:sldChg chg="del">
        <pc:chgData name="Güler Demir" userId="51ad5cf4d1839854" providerId="LiveId" clId="{E7FADD8B-671E-487F-81E9-37502DE97265}" dt="2025-08-15T10:49:55.381" v="16" actId="47"/>
        <pc:sldMkLst>
          <pc:docMk/>
          <pc:sldMk cId="3664831970" sldId="375"/>
        </pc:sldMkLst>
      </pc:sldChg>
      <pc:sldChg chg="modSp mod">
        <pc:chgData name="Güler Demir" userId="51ad5cf4d1839854" providerId="LiveId" clId="{E7FADD8B-671E-487F-81E9-37502DE97265}" dt="2025-08-16T01:18:36.210" v="6164"/>
        <pc:sldMkLst>
          <pc:docMk/>
          <pc:sldMk cId="2999022746" sldId="376"/>
        </pc:sldMkLst>
        <pc:spChg chg="mod">
          <ac:chgData name="Güler Demir" userId="51ad5cf4d1839854" providerId="LiveId" clId="{E7FADD8B-671E-487F-81E9-37502DE97265}" dt="2025-08-16T01:18:36.210" v="6164"/>
          <ac:spMkLst>
            <pc:docMk/>
            <pc:sldMk cId="2999022746" sldId="376"/>
            <ac:spMk id="3" creationId="{F5CCC5EB-7B78-64D0-3867-18CAB256871F}"/>
          </ac:spMkLst>
        </pc:spChg>
      </pc:sldChg>
      <pc:sldChg chg="modSp add del mod">
        <pc:chgData name="Güler Demir" userId="51ad5cf4d1839854" providerId="LiveId" clId="{E7FADD8B-671E-487F-81E9-37502DE97265}" dt="2025-08-15T21:12:04.589" v="3280" actId="2696"/>
        <pc:sldMkLst>
          <pc:docMk/>
          <pc:sldMk cId="1694166903" sldId="377"/>
        </pc:sldMkLst>
      </pc:sldChg>
      <pc:sldChg chg="addSp modSp add mod ord">
        <pc:chgData name="Güler Demir" userId="51ad5cf4d1839854" providerId="LiveId" clId="{E7FADD8B-671E-487F-81E9-37502DE97265}" dt="2025-08-15T21:13:16.939" v="3290"/>
        <pc:sldMkLst>
          <pc:docMk/>
          <pc:sldMk cId="4064700503" sldId="378"/>
        </pc:sldMkLst>
        <pc:spChg chg="mod">
          <ac:chgData name="Güler Demir" userId="51ad5cf4d1839854" providerId="LiveId" clId="{E7FADD8B-671E-487F-81E9-37502DE97265}" dt="2025-08-15T21:12:50.584" v="3289" actId="6549"/>
          <ac:spMkLst>
            <pc:docMk/>
            <pc:sldMk cId="4064700503" sldId="378"/>
            <ac:spMk id="2" creationId="{8926CEEE-4976-5DCB-C33B-779EF3E21C00}"/>
          </ac:spMkLst>
        </pc:spChg>
        <pc:spChg chg="mod">
          <ac:chgData name="Güler Demir" userId="51ad5cf4d1839854" providerId="LiveId" clId="{E7FADD8B-671E-487F-81E9-37502DE97265}" dt="2025-08-15T21:13:16.939" v="3290"/>
          <ac:spMkLst>
            <pc:docMk/>
            <pc:sldMk cId="4064700503" sldId="378"/>
            <ac:spMk id="3" creationId="{1E24B801-A280-AFBA-9A65-9D015C9733A1}"/>
          </ac:spMkLst>
        </pc:spChg>
      </pc:sldChg>
      <pc:sldChg chg="addSp modSp add mod">
        <pc:chgData name="Güler Demir" userId="51ad5cf4d1839854" providerId="LiveId" clId="{E7FADD8B-671E-487F-81E9-37502DE97265}" dt="2025-08-15T21:28:58.656" v="3705" actId="115"/>
        <pc:sldMkLst>
          <pc:docMk/>
          <pc:sldMk cId="2678862114" sldId="379"/>
        </pc:sldMkLst>
        <pc:spChg chg="mod">
          <ac:chgData name="Güler Demir" userId="51ad5cf4d1839854" providerId="LiveId" clId="{E7FADD8B-671E-487F-81E9-37502DE97265}" dt="2025-08-15T21:12:37.629" v="3283" actId="6549"/>
          <ac:spMkLst>
            <pc:docMk/>
            <pc:sldMk cId="2678862114" sldId="379"/>
            <ac:spMk id="2" creationId="{9B2A9950-71A5-8951-F9C0-C11AC0858306}"/>
          </ac:spMkLst>
        </pc:spChg>
        <pc:spChg chg="mod">
          <ac:chgData name="Güler Demir" userId="51ad5cf4d1839854" providerId="LiveId" clId="{E7FADD8B-671E-487F-81E9-37502DE97265}" dt="2025-08-15T21:28:58.656" v="3705" actId="115"/>
          <ac:spMkLst>
            <pc:docMk/>
            <pc:sldMk cId="2678862114" sldId="379"/>
            <ac:spMk id="3" creationId="{21700556-9D51-7D1D-BD63-725ED07167C9}"/>
          </ac:spMkLst>
        </pc:spChg>
        <pc:spChg chg="add mod">
          <ac:chgData name="Güler Demir" userId="51ad5cf4d1839854" providerId="LiveId" clId="{E7FADD8B-671E-487F-81E9-37502DE97265}" dt="2025-08-15T12:18:43.508" v="1118" actId="14100"/>
          <ac:spMkLst>
            <pc:docMk/>
            <pc:sldMk cId="2678862114" sldId="379"/>
            <ac:spMk id="6" creationId="{F2E1C7B2-067A-A360-546D-F113CDBBBD3A}"/>
          </ac:spMkLst>
        </pc:spChg>
        <pc:picChg chg="add mod">
          <ac:chgData name="Güler Demir" userId="51ad5cf4d1839854" providerId="LiveId" clId="{E7FADD8B-671E-487F-81E9-37502DE97265}" dt="2025-08-15T12:18:50.369" v="1120" actId="14100"/>
          <ac:picMkLst>
            <pc:docMk/>
            <pc:sldMk cId="2678862114" sldId="379"/>
            <ac:picMk id="4" creationId="{1FE9C1C3-F901-7D95-6EBE-07D751E5674C}"/>
          </ac:picMkLst>
        </pc:picChg>
      </pc:sldChg>
      <pc:sldChg chg="modSp add mod">
        <pc:chgData name="Güler Demir" userId="51ad5cf4d1839854" providerId="LiveId" clId="{E7FADD8B-671E-487F-81E9-37502DE97265}" dt="2025-08-15T21:34:05.615" v="3749" actId="6549"/>
        <pc:sldMkLst>
          <pc:docMk/>
          <pc:sldMk cId="3863032524" sldId="380"/>
        </pc:sldMkLst>
        <pc:spChg chg="mod">
          <ac:chgData name="Güler Demir" userId="51ad5cf4d1839854" providerId="LiveId" clId="{E7FADD8B-671E-487F-81E9-37502DE97265}" dt="2025-08-15T21:12:42.245" v="3286" actId="6549"/>
          <ac:spMkLst>
            <pc:docMk/>
            <pc:sldMk cId="3863032524" sldId="380"/>
            <ac:spMk id="2" creationId="{3101131C-9354-EE07-D316-6943EB7B170E}"/>
          </ac:spMkLst>
        </pc:spChg>
        <pc:spChg chg="mod">
          <ac:chgData name="Güler Demir" userId="51ad5cf4d1839854" providerId="LiveId" clId="{E7FADD8B-671E-487F-81E9-37502DE97265}" dt="2025-08-15T21:34:05.615" v="3749" actId="6549"/>
          <ac:spMkLst>
            <pc:docMk/>
            <pc:sldMk cId="3863032524" sldId="380"/>
            <ac:spMk id="3" creationId="{B5632B59-6629-9CFD-FCD7-B42B4F542319}"/>
          </ac:spMkLst>
        </pc:spChg>
      </pc:sldChg>
      <pc:sldChg chg="modSp add del mod">
        <pc:chgData name="Güler Demir" userId="51ad5cf4d1839854" providerId="LiveId" clId="{E7FADD8B-671E-487F-81E9-37502DE97265}" dt="2025-08-15T21:33:13.826" v="3724" actId="2696"/>
        <pc:sldMkLst>
          <pc:docMk/>
          <pc:sldMk cId="4260513192" sldId="381"/>
        </pc:sldMkLst>
      </pc:sldChg>
      <pc:sldChg chg="modSp add mod">
        <pc:chgData name="Güler Demir" userId="51ad5cf4d1839854" providerId="LiveId" clId="{E7FADD8B-671E-487F-81E9-37502DE97265}" dt="2025-08-15T21:35:37.705" v="3762" actId="6549"/>
        <pc:sldMkLst>
          <pc:docMk/>
          <pc:sldMk cId="3226891460" sldId="382"/>
        </pc:sldMkLst>
        <pc:spChg chg="mod">
          <ac:chgData name="Güler Demir" userId="51ad5cf4d1839854" providerId="LiveId" clId="{E7FADD8B-671E-487F-81E9-37502DE97265}" dt="2025-08-15T20:35:30.787" v="2486" actId="6549"/>
          <ac:spMkLst>
            <pc:docMk/>
            <pc:sldMk cId="3226891460" sldId="382"/>
            <ac:spMk id="2" creationId="{BAA49A42-75A0-CB33-2A14-F8245ACC33D2}"/>
          </ac:spMkLst>
        </pc:spChg>
        <pc:spChg chg="mod">
          <ac:chgData name="Güler Demir" userId="51ad5cf4d1839854" providerId="LiveId" clId="{E7FADD8B-671E-487F-81E9-37502DE97265}" dt="2025-08-15T21:35:37.705" v="3762" actId="6549"/>
          <ac:spMkLst>
            <pc:docMk/>
            <pc:sldMk cId="3226891460" sldId="382"/>
            <ac:spMk id="3" creationId="{0951B07E-7813-0D4A-C793-ED0E31D356FF}"/>
          </ac:spMkLst>
        </pc:spChg>
      </pc:sldChg>
      <pc:sldChg chg="addSp delSp modSp add mod">
        <pc:chgData name="Güler Demir" userId="51ad5cf4d1839854" providerId="LiveId" clId="{E7FADD8B-671E-487F-81E9-37502DE97265}" dt="2025-08-17T23:02:00.195" v="6876" actId="6549"/>
        <pc:sldMkLst>
          <pc:docMk/>
          <pc:sldMk cId="274876771" sldId="383"/>
        </pc:sldMkLst>
        <pc:spChg chg="mod">
          <ac:chgData name="Güler Demir" userId="51ad5cf4d1839854" providerId="LiveId" clId="{E7FADD8B-671E-487F-81E9-37502DE97265}" dt="2025-08-17T23:02:00.195" v="6876" actId="6549"/>
          <ac:spMkLst>
            <pc:docMk/>
            <pc:sldMk cId="274876771" sldId="383"/>
            <ac:spMk id="2" creationId="{83B2E432-CCE0-416C-558F-BEAEA037D7DD}"/>
          </ac:spMkLst>
        </pc:spChg>
        <pc:spChg chg="add del mod">
          <ac:chgData name="Güler Demir" userId="51ad5cf4d1839854" providerId="LiveId" clId="{E7FADD8B-671E-487F-81E9-37502DE97265}" dt="2025-08-17T22:44:25.414" v="6735" actId="20577"/>
          <ac:spMkLst>
            <pc:docMk/>
            <pc:sldMk cId="274876771" sldId="383"/>
            <ac:spMk id="3" creationId="{BA9FAC22-97A7-A7C0-69EC-6DD37860FAC7}"/>
          </ac:spMkLst>
        </pc:spChg>
      </pc:sldChg>
      <pc:sldChg chg="addSp modSp add del mod">
        <pc:chgData name="Güler Demir" userId="51ad5cf4d1839854" providerId="LiveId" clId="{E7FADD8B-671E-487F-81E9-37502DE97265}" dt="2025-08-16T00:04:38.331" v="5382" actId="2696"/>
        <pc:sldMkLst>
          <pc:docMk/>
          <pc:sldMk cId="249418867" sldId="384"/>
        </pc:sldMkLst>
      </pc:sldChg>
      <pc:sldChg chg="modSp add del mod">
        <pc:chgData name="Güler Demir" userId="51ad5cf4d1839854" providerId="LiveId" clId="{E7FADD8B-671E-487F-81E9-37502DE97265}" dt="2025-08-16T00:11:01.425" v="5490" actId="2696"/>
        <pc:sldMkLst>
          <pc:docMk/>
          <pc:sldMk cId="1010169476" sldId="385"/>
        </pc:sldMkLst>
        <pc:spChg chg="mod">
          <ac:chgData name="Güler Demir" userId="51ad5cf4d1839854" providerId="LiveId" clId="{E7FADD8B-671E-487F-81E9-37502DE97265}" dt="2025-08-16T00:04:53.822" v="5383" actId="21"/>
          <ac:spMkLst>
            <pc:docMk/>
            <pc:sldMk cId="1010169476" sldId="385"/>
            <ac:spMk id="3" creationId="{72AF1A48-AEAE-C923-AC6E-72ADC7943B02}"/>
          </ac:spMkLst>
        </pc:spChg>
      </pc:sldChg>
      <pc:sldChg chg="modSp add mod">
        <pc:chgData name="Güler Demir" userId="51ad5cf4d1839854" providerId="LiveId" clId="{E7FADD8B-671E-487F-81E9-37502DE97265}" dt="2025-08-17T22:46:57.185" v="6741" actId="6549"/>
        <pc:sldMkLst>
          <pc:docMk/>
          <pc:sldMk cId="3353997613" sldId="386"/>
        </pc:sldMkLst>
        <pc:spChg chg="mod">
          <ac:chgData name="Güler Demir" userId="51ad5cf4d1839854" providerId="LiveId" clId="{E7FADD8B-671E-487F-81E9-37502DE97265}" dt="2025-08-15T21:11:34.872" v="3279" actId="6549"/>
          <ac:spMkLst>
            <pc:docMk/>
            <pc:sldMk cId="3353997613" sldId="386"/>
            <ac:spMk id="2" creationId="{29670602-E728-23E0-A069-84E3CEE292AF}"/>
          </ac:spMkLst>
        </pc:spChg>
        <pc:spChg chg="mod">
          <ac:chgData name="Güler Demir" userId="51ad5cf4d1839854" providerId="LiveId" clId="{E7FADD8B-671E-487F-81E9-37502DE97265}" dt="2025-08-17T22:46:57.185" v="6741" actId="6549"/>
          <ac:spMkLst>
            <pc:docMk/>
            <pc:sldMk cId="3353997613" sldId="386"/>
            <ac:spMk id="3" creationId="{2BB468D0-D356-92F3-043E-A98A011B4755}"/>
          </ac:spMkLst>
        </pc:spChg>
      </pc:sldChg>
      <pc:sldChg chg="modSp add mod">
        <pc:chgData name="Güler Demir" userId="51ad5cf4d1839854" providerId="LiveId" clId="{E7FADD8B-671E-487F-81E9-37502DE97265}" dt="2025-08-15T21:36:53.776" v="3785" actId="6549"/>
        <pc:sldMkLst>
          <pc:docMk/>
          <pc:sldMk cId="4188847511" sldId="387"/>
        </pc:sldMkLst>
        <pc:spChg chg="mod">
          <ac:chgData name="Güler Demir" userId="51ad5cf4d1839854" providerId="LiveId" clId="{E7FADD8B-671E-487F-81E9-37502DE97265}" dt="2025-08-15T20:35:46.004" v="2503" actId="20577"/>
          <ac:spMkLst>
            <pc:docMk/>
            <pc:sldMk cId="4188847511" sldId="387"/>
            <ac:spMk id="2" creationId="{83AB9FA3-6022-CFB6-ECF3-4B7932165D5D}"/>
          </ac:spMkLst>
        </pc:spChg>
        <pc:spChg chg="mod">
          <ac:chgData name="Güler Demir" userId="51ad5cf4d1839854" providerId="LiveId" clId="{E7FADD8B-671E-487F-81E9-37502DE97265}" dt="2025-08-15T21:36:53.776" v="3785" actId="6549"/>
          <ac:spMkLst>
            <pc:docMk/>
            <pc:sldMk cId="4188847511" sldId="387"/>
            <ac:spMk id="3" creationId="{3340656C-C1A1-5A4A-726A-D0EA9C9E8F56}"/>
          </ac:spMkLst>
        </pc:spChg>
      </pc:sldChg>
      <pc:sldChg chg="modSp add mod">
        <pc:chgData name="Güler Demir" userId="51ad5cf4d1839854" providerId="LiveId" clId="{E7FADD8B-671E-487F-81E9-37502DE97265}" dt="2025-08-15T21:38:35.964" v="3788" actId="6549"/>
        <pc:sldMkLst>
          <pc:docMk/>
          <pc:sldMk cId="1782632149" sldId="388"/>
        </pc:sldMkLst>
        <pc:spChg chg="mod">
          <ac:chgData name="Güler Demir" userId="51ad5cf4d1839854" providerId="LiveId" clId="{E7FADD8B-671E-487F-81E9-37502DE97265}" dt="2025-08-15T20:44:36.300" v="2728" actId="6549"/>
          <ac:spMkLst>
            <pc:docMk/>
            <pc:sldMk cId="1782632149" sldId="388"/>
            <ac:spMk id="2" creationId="{03426671-9ADE-5BE3-CAEC-2373E4655611}"/>
          </ac:spMkLst>
        </pc:spChg>
        <pc:spChg chg="mod">
          <ac:chgData name="Güler Demir" userId="51ad5cf4d1839854" providerId="LiveId" clId="{E7FADD8B-671E-487F-81E9-37502DE97265}" dt="2025-08-15T21:38:35.964" v="3788" actId="6549"/>
          <ac:spMkLst>
            <pc:docMk/>
            <pc:sldMk cId="1782632149" sldId="388"/>
            <ac:spMk id="3" creationId="{892D6CF1-8B92-4D05-235E-1987F943DD88}"/>
          </ac:spMkLst>
        </pc:spChg>
      </pc:sldChg>
      <pc:sldChg chg="modSp add mod">
        <pc:chgData name="Güler Demir" userId="51ad5cf4d1839854" providerId="LiveId" clId="{E7FADD8B-671E-487F-81E9-37502DE97265}" dt="2025-08-15T21:47:23.812" v="3799" actId="6549"/>
        <pc:sldMkLst>
          <pc:docMk/>
          <pc:sldMk cId="4256009144" sldId="389"/>
        </pc:sldMkLst>
        <pc:spChg chg="mod">
          <ac:chgData name="Güler Demir" userId="51ad5cf4d1839854" providerId="LiveId" clId="{E7FADD8B-671E-487F-81E9-37502DE97265}" dt="2025-08-15T20:52:15.649" v="2929" actId="6549"/>
          <ac:spMkLst>
            <pc:docMk/>
            <pc:sldMk cId="4256009144" sldId="389"/>
            <ac:spMk id="2" creationId="{312693C6-9687-18A1-4BAA-E3B929BC8ABA}"/>
          </ac:spMkLst>
        </pc:spChg>
        <pc:spChg chg="mod">
          <ac:chgData name="Güler Demir" userId="51ad5cf4d1839854" providerId="LiveId" clId="{E7FADD8B-671E-487F-81E9-37502DE97265}" dt="2025-08-15T21:47:23.812" v="3799" actId="6549"/>
          <ac:spMkLst>
            <pc:docMk/>
            <pc:sldMk cId="4256009144" sldId="389"/>
            <ac:spMk id="3" creationId="{2C67E22D-6877-6FDB-1FB2-38BB3CEB66FF}"/>
          </ac:spMkLst>
        </pc:spChg>
      </pc:sldChg>
      <pc:sldChg chg="addSp modSp add mod">
        <pc:chgData name="Güler Demir" userId="51ad5cf4d1839854" providerId="LiveId" clId="{E7FADD8B-671E-487F-81E9-37502DE97265}" dt="2025-08-15T21:48:15.357" v="3808" actId="6549"/>
        <pc:sldMkLst>
          <pc:docMk/>
          <pc:sldMk cId="927710308" sldId="390"/>
        </pc:sldMkLst>
        <pc:spChg chg="mod">
          <ac:chgData name="Güler Demir" userId="51ad5cf4d1839854" providerId="LiveId" clId="{E7FADD8B-671E-487F-81E9-37502DE97265}" dt="2025-08-15T21:48:15.357" v="3808" actId="6549"/>
          <ac:spMkLst>
            <pc:docMk/>
            <pc:sldMk cId="927710308" sldId="390"/>
            <ac:spMk id="3" creationId="{76DC47CC-C392-FB69-B428-DAA0282919BB}"/>
          </ac:spMkLst>
        </pc:spChg>
      </pc:sldChg>
      <pc:sldChg chg="addSp modSp add mod">
        <pc:chgData name="Güler Demir" userId="51ad5cf4d1839854" providerId="LiveId" clId="{E7FADD8B-671E-487F-81E9-37502DE97265}" dt="2025-08-17T22:47:24.159" v="6746" actId="6549"/>
        <pc:sldMkLst>
          <pc:docMk/>
          <pc:sldMk cId="4156744521" sldId="391"/>
        </pc:sldMkLst>
        <pc:spChg chg="mod">
          <ac:chgData name="Güler Demir" userId="51ad5cf4d1839854" providerId="LiveId" clId="{E7FADD8B-671E-487F-81E9-37502DE97265}" dt="2025-08-15T21:15:24.749" v="3315" actId="20577"/>
          <ac:spMkLst>
            <pc:docMk/>
            <pc:sldMk cId="4156744521" sldId="391"/>
            <ac:spMk id="2" creationId="{4B10FC59-C6BB-290B-BB9F-BC6B01578AEB}"/>
          </ac:spMkLst>
        </pc:spChg>
        <pc:spChg chg="mod">
          <ac:chgData name="Güler Demir" userId="51ad5cf4d1839854" providerId="LiveId" clId="{E7FADD8B-671E-487F-81E9-37502DE97265}" dt="2025-08-17T22:47:24.159" v="6746" actId="6549"/>
          <ac:spMkLst>
            <pc:docMk/>
            <pc:sldMk cId="4156744521" sldId="391"/>
            <ac:spMk id="3" creationId="{5BB0713B-90BF-4197-FDC7-09951C0BEEBA}"/>
          </ac:spMkLst>
        </pc:spChg>
        <pc:spChg chg="add mod">
          <ac:chgData name="Güler Demir" userId="51ad5cf4d1839854" providerId="LiveId" clId="{E7FADD8B-671E-487F-81E9-37502DE97265}" dt="2025-08-15T21:24:44.764" v="3696" actId="1076"/>
          <ac:spMkLst>
            <pc:docMk/>
            <pc:sldMk cId="4156744521" sldId="391"/>
            <ac:spMk id="6" creationId="{52DDC147-5BF7-37E6-AB6B-510D0E4A736A}"/>
          </ac:spMkLst>
        </pc:spChg>
        <pc:picChg chg="add mod">
          <ac:chgData name="Güler Demir" userId="51ad5cf4d1839854" providerId="LiveId" clId="{E7FADD8B-671E-487F-81E9-37502DE97265}" dt="2025-08-15T21:31:48.993" v="3718" actId="14100"/>
          <ac:picMkLst>
            <pc:docMk/>
            <pc:sldMk cId="4156744521" sldId="391"/>
            <ac:picMk id="4" creationId="{00EAA44E-A676-67AC-C709-354D43FA04C3}"/>
          </ac:picMkLst>
        </pc:picChg>
      </pc:sldChg>
      <pc:sldChg chg="modSp add mod">
        <pc:chgData name="Güler Demir" userId="51ad5cf4d1839854" providerId="LiveId" clId="{E7FADD8B-671E-487F-81E9-37502DE97265}" dt="2025-08-17T22:46:26.535" v="6740" actId="20577"/>
        <pc:sldMkLst>
          <pc:docMk/>
          <pc:sldMk cId="1378536951" sldId="392"/>
        </pc:sldMkLst>
        <pc:spChg chg="mod">
          <ac:chgData name="Güler Demir" userId="51ad5cf4d1839854" providerId="LiveId" clId="{E7FADD8B-671E-487F-81E9-37502DE97265}" dt="2025-08-15T22:21:31.023" v="4400" actId="20577"/>
          <ac:spMkLst>
            <pc:docMk/>
            <pc:sldMk cId="1378536951" sldId="392"/>
            <ac:spMk id="2" creationId="{46FCFE85-D1F4-95B5-71B0-B74F8B832224}"/>
          </ac:spMkLst>
        </pc:spChg>
        <pc:spChg chg="mod">
          <ac:chgData name="Güler Demir" userId="51ad5cf4d1839854" providerId="LiveId" clId="{E7FADD8B-671E-487F-81E9-37502DE97265}" dt="2025-08-17T22:46:26.535" v="6740" actId="20577"/>
          <ac:spMkLst>
            <pc:docMk/>
            <pc:sldMk cId="1378536951" sldId="392"/>
            <ac:spMk id="3" creationId="{B4D21B1F-432A-6F2B-922C-65B0C39FBBF5}"/>
          </ac:spMkLst>
        </pc:spChg>
      </pc:sldChg>
      <pc:sldChg chg="modSp add mod">
        <pc:chgData name="Güler Demir" userId="51ad5cf4d1839854" providerId="LiveId" clId="{E7FADD8B-671E-487F-81E9-37502DE97265}" dt="2025-08-17T23:02:06.743" v="6877" actId="6549"/>
        <pc:sldMkLst>
          <pc:docMk/>
          <pc:sldMk cId="3693290093" sldId="393"/>
        </pc:sldMkLst>
        <pc:spChg chg="mod">
          <ac:chgData name="Güler Demir" userId="51ad5cf4d1839854" providerId="LiveId" clId="{E7FADD8B-671E-487F-81E9-37502DE97265}" dt="2025-08-17T23:02:06.743" v="6877" actId="6549"/>
          <ac:spMkLst>
            <pc:docMk/>
            <pc:sldMk cId="3693290093" sldId="393"/>
            <ac:spMk id="2" creationId="{DFE68A26-7575-5FD6-36CB-14CB8167AFB9}"/>
          </ac:spMkLst>
        </pc:spChg>
        <pc:spChg chg="mod">
          <ac:chgData name="Güler Demir" userId="51ad5cf4d1839854" providerId="LiveId" clId="{E7FADD8B-671E-487F-81E9-37502DE97265}" dt="2025-08-16T00:10:26.918" v="5483" actId="14100"/>
          <ac:spMkLst>
            <pc:docMk/>
            <pc:sldMk cId="3693290093" sldId="393"/>
            <ac:spMk id="3" creationId="{A12F7882-A1B6-C08D-BED7-2F88A2CC9600}"/>
          </ac:spMkLst>
        </pc:spChg>
      </pc:sldChg>
      <pc:sldChg chg="modSp add mod">
        <pc:chgData name="Güler Demir" userId="51ad5cf4d1839854" providerId="LiveId" clId="{E7FADD8B-671E-487F-81E9-37502DE97265}" dt="2025-08-17T23:02:41.659" v="6897" actId="6549"/>
        <pc:sldMkLst>
          <pc:docMk/>
          <pc:sldMk cId="344865617" sldId="394"/>
        </pc:sldMkLst>
        <pc:spChg chg="mod">
          <ac:chgData name="Güler Demir" userId="51ad5cf4d1839854" providerId="LiveId" clId="{E7FADD8B-671E-487F-81E9-37502DE97265}" dt="2025-08-17T23:02:41.659" v="6897" actId="6549"/>
          <ac:spMkLst>
            <pc:docMk/>
            <pc:sldMk cId="344865617" sldId="394"/>
            <ac:spMk id="2" creationId="{DA7174EC-990B-2A55-90EB-2A4CA1FDC45E}"/>
          </ac:spMkLst>
        </pc:spChg>
        <pc:spChg chg="mod">
          <ac:chgData name="Güler Demir" userId="51ad5cf4d1839854" providerId="LiveId" clId="{E7FADD8B-671E-487F-81E9-37502DE97265}" dt="2025-08-17T22:46:08.357" v="6737" actId="20577"/>
          <ac:spMkLst>
            <pc:docMk/>
            <pc:sldMk cId="344865617" sldId="394"/>
            <ac:spMk id="3" creationId="{5350C37C-3E01-5A7B-47D5-4987133F980A}"/>
          </ac:spMkLst>
        </pc:spChg>
      </pc:sldChg>
      <pc:sldChg chg="addSp modSp add del mod">
        <pc:chgData name="Güler Demir" userId="51ad5cf4d1839854" providerId="LiveId" clId="{E7FADD8B-671E-487F-81E9-37502DE97265}" dt="2025-08-16T00:47:27.299" v="5921" actId="2696"/>
        <pc:sldMkLst>
          <pc:docMk/>
          <pc:sldMk cId="1394642821" sldId="395"/>
        </pc:sldMkLst>
        <pc:spChg chg="mod">
          <ac:chgData name="Güler Demir" userId="51ad5cf4d1839854" providerId="LiveId" clId="{E7FADD8B-671E-487F-81E9-37502DE97265}" dt="2025-08-16T00:21:32.867" v="5530" actId="6549"/>
          <ac:spMkLst>
            <pc:docMk/>
            <pc:sldMk cId="1394642821" sldId="395"/>
            <ac:spMk id="2" creationId="{A058860A-C1A6-DDC7-6615-E3EA830BD88A}"/>
          </ac:spMkLst>
        </pc:spChg>
        <pc:spChg chg="mod">
          <ac:chgData name="Güler Demir" userId="51ad5cf4d1839854" providerId="LiveId" clId="{E7FADD8B-671E-487F-81E9-37502DE97265}" dt="2025-08-16T00:39:34.607" v="5805" actId="6549"/>
          <ac:spMkLst>
            <pc:docMk/>
            <pc:sldMk cId="1394642821" sldId="395"/>
            <ac:spMk id="3" creationId="{5234D6C6-BDAA-DE98-D579-3FF67AC4BF89}"/>
          </ac:spMkLst>
        </pc:spChg>
        <pc:picChg chg="add mod">
          <ac:chgData name="Güler Demir" userId="51ad5cf4d1839854" providerId="LiveId" clId="{E7FADD8B-671E-487F-81E9-37502DE97265}" dt="2025-08-16T00:29:37.551" v="5640" actId="14100"/>
          <ac:picMkLst>
            <pc:docMk/>
            <pc:sldMk cId="1394642821" sldId="395"/>
            <ac:picMk id="5" creationId="{4530B01B-914E-F049-FFF5-53E59157A242}"/>
          </ac:picMkLst>
        </pc:picChg>
      </pc:sldChg>
      <pc:sldChg chg="delSp modSp add del mod">
        <pc:chgData name="Güler Demir" userId="51ad5cf4d1839854" providerId="LiveId" clId="{E7FADD8B-671E-487F-81E9-37502DE97265}" dt="2025-08-17T22:31:25.846" v="6709" actId="2696"/>
        <pc:sldMkLst>
          <pc:docMk/>
          <pc:sldMk cId="2078565699" sldId="396"/>
        </pc:sldMkLst>
        <pc:spChg chg="mod">
          <ac:chgData name="Güler Demir" userId="51ad5cf4d1839854" providerId="LiveId" clId="{E7FADD8B-671E-487F-81E9-37502DE97265}" dt="2025-08-16T01:15:22.413" v="6128" actId="20577"/>
          <ac:spMkLst>
            <pc:docMk/>
            <pc:sldMk cId="2078565699" sldId="396"/>
            <ac:spMk id="3" creationId="{EA70D95D-07FB-0A22-870E-7473B366F0DD}"/>
          </ac:spMkLst>
        </pc:spChg>
        <pc:picChg chg="del">
          <ac:chgData name="Güler Demir" userId="51ad5cf4d1839854" providerId="LiveId" clId="{E7FADD8B-671E-487F-81E9-37502DE97265}" dt="2025-08-16T00:29:52.656" v="5642" actId="21"/>
          <ac:picMkLst>
            <pc:docMk/>
            <pc:sldMk cId="2078565699" sldId="396"/>
            <ac:picMk id="5" creationId="{27A0C470-CDB2-3D67-C434-153444DC6AEE}"/>
          </ac:picMkLst>
        </pc:picChg>
      </pc:sldChg>
      <pc:sldChg chg="new add del">
        <pc:chgData name="Güler Demir" userId="51ad5cf4d1839854" providerId="LiveId" clId="{E7FADD8B-671E-487F-81E9-37502DE97265}" dt="2025-08-16T00:34:54.417" v="5775" actId="2696"/>
        <pc:sldMkLst>
          <pc:docMk/>
          <pc:sldMk cId="1754585176" sldId="397"/>
        </pc:sldMkLst>
      </pc:sldChg>
      <pc:sldChg chg="addSp modSp new mod">
        <pc:chgData name="Güler Demir" userId="51ad5cf4d1839854" providerId="LiveId" clId="{E7FADD8B-671E-487F-81E9-37502DE97265}" dt="2025-08-17T22:48:39.066" v="6747" actId="6549"/>
        <pc:sldMkLst>
          <pc:docMk/>
          <pc:sldMk cId="3605840499" sldId="398"/>
        </pc:sldMkLst>
        <pc:spChg chg="mod">
          <ac:chgData name="Güler Demir" userId="51ad5cf4d1839854" providerId="LiveId" clId="{E7FADD8B-671E-487F-81E9-37502DE97265}" dt="2025-08-16T00:46:56.200" v="5915" actId="1076"/>
          <ac:spMkLst>
            <pc:docMk/>
            <pc:sldMk cId="3605840499" sldId="398"/>
            <ac:spMk id="2" creationId="{0F084DDA-9135-EEA3-9275-521CCE7FC724}"/>
          </ac:spMkLst>
        </pc:spChg>
        <pc:spChg chg="mod">
          <ac:chgData name="Güler Demir" userId="51ad5cf4d1839854" providerId="LiveId" clId="{E7FADD8B-671E-487F-81E9-37502DE97265}" dt="2025-08-16T00:46:59.514" v="5916" actId="1076"/>
          <ac:spMkLst>
            <pc:docMk/>
            <pc:sldMk cId="3605840499" sldId="398"/>
            <ac:spMk id="3" creationId="{E9EDCF6C-C6F4-B8E0-EB60-93749B826BD3}"/>
          </ac:spMkLst>
        </pc:spChg>
        <pc:spChg chg="mod">
          <ac:chgData name="Güler Demir" userId="51ad5cf4d1839854" providerId="LiveId" clId="{E7FADD8B-671E-487F-81E9-37502DE97265}" dt="2025-08-17T22:48:39.066" v="6747" actId="6549"/>
          <ac:spMkLst>
            <pc:docMk/>
            <pc:sldMk cId="3605840499" sldId="398"/>
            <ac:spMk id="4" creationId="{A6B38BAF-C92D-B0B8-4F7C-482282BE6506}"/>
          </ac:spMkLst>
        </pc:spChg>
        <pc:spChg chg="mod">
          <ac:chgData name="Güler Demir" userId="51ad5cf4d1839854" providerId="LiveId" clId="{E7FADD8B-671E-487F-81E9-37502DE97265}" dt="2025-08-16T00:47:01.577" v="5917" actId="1076"/>
          <ac:spMkLst>
            <pc:docMk/>
            <pc:sldMk cId="3605840499" sldId="398"/>
            <ac:spMk id="5" creationId="{D7170AF7-0FFA-D873-1CF6-B5C994426CA9}"/>
          </ac:spMkLst>
        </pc:spChg>
        <pc:spChg chg="mod">
          <ac:chgData name="Güler Demir" userId="51ad5cf4d1839854" providerId="LiveId" clId="{E7FADD8B-671E-487F-81E9-37502DE97265}" dt="2025-08-16T00:47:08.024" v="5919" actId="1076"/>
          <ac:spMkLst>
            <pc:docMk/>
            <pc:sldMk cId="3605840499" sldId="398"/>
            <ac:spMk id="6" creationId="{D2E1CB5F-DA8A-9D61-9636-9F7694103B6E}"/>
          </ac:spMkLst>
        </pc:spChg>
        <pc:picChg chg="add mod">
          <ac:chgData name="Güler Demir" userId="51ad5cf4d1839854" providerId="LiveId" clId="{E7FADD8B-671E-487F-81E9-37502DE97265}" dt="2025-08-16T00:47:12.421" v="5920" actId="1076"/>
          <ac:picMkLst>
            <pc:docMk/>
            <pc:sldMk cId="3605840499" sldId="398"/>
            <ac:picMk id="7" creationId="{ED69B2A2-6A4E-F779-D76C-A5C4BE3D96F7}"/>
          </ac:picMkLst>
        </pc:picChg>
      </pc:sldChg>
      <pc:sldChg chg="addSp delSp modSp add mod">
        <pc:chgData name="Güler Demir" userId="51ad5cf4d1839854" providerId="LiveId" clId="{E7FADD8B-671E-487F-81E9-37502DE97265}" dt="2025-08-16T00:55:40.867" v="6010" actId="1076"/>
        <pc:sldMkLst>
          <pc:docMk/>
          <pc:sldMk cId="1584639155" sldId="399"/>
        </pc:sldMkLst>
        <pc:spChg chg="mod">
          <ac:chgData name="Güler Demir" userId="51ad5cf4d1839854" providerId="LiveId" clId="{E7FADD8B-671E-487F-81E9-37502DE97265}" dt="2025-08-16T00:55:18.809" v="6005" actId="1076"/>
          <ac:spMkLst>
            <pc:docMk/>
            <pc:sldMk cId="1584639155" sldId="399"/>
            <ac:spMk id="2" creationId="{1E1FEE2A-C745-1829-87CB-D4943EF8D694}"/>
          </ac:spMkLst>
        </pc:spChg>
        <pc:spChg chg="mod">
          <ac:chgData name="Güler Demir" userId="51ad5cf4d1839854" providerId="LiveId" clId="{E7FADD8B-671E-487F-81E9-37502DE97265}" dt="2025-08-16T00:55:22.800" v="6006" actId="1076"/>
          <ac:spMkLst>
            <pc:docMk/>
            <pc:sldMk cId="1584639155" sldId="399"/>
            <ac:spMk id="3" creationId="{0E15372A-FD82-747F-7ADA-AF7A28A38529}"/>
          </ac:spMkLst>
        </pc:spChg>
        <pc:spChg chg="mod">
          <ac:chgData name="Güler Demir" userId="51ad5cf4d1839854" providerId="LiveId" clId="{E7FADD8B-671E-487F-81E9-37502DE97265}" dt="2025-08-16T00:55:31.112" v="6008" actId="1076"/>
          <ac:spMkLst>
            <pc:docMk/>
            <pc:sldMk cId="1584639155" sldId="399"/>
            <ac:spMk id="4" creationId="{A7742789-7909-222B-2ADD-D24059077185}"/>
          </ac:spMkLst>
        </pc:spChg>
        <pc:spChg chg="mod">
          <ac:chgData name="Güler Demir" userId="51ad5cf4d1839854" providerId="LiveId" clId="{E7FADD8B-671E-487F-81E9-37502DE97265}" dt="2025-08-16T00:55:27.166" v="6007" actId="1076"/>
          <ac:spMkLst>
            <pc:docMk/>
            <pc:sldMk cId="1584639155" sldId="399"/>
            <ac:spMk id="5" creationId="{13C10821-4000-29C8-1591-292658DD7DE8}"/>
          </ac:spMkLst>
        </pc:spChg>
        <pc:spChg chg="mod">
          <ac:chgData name="Güler Demir" userId="51ad5cf4d1839854" providerId="LiveId" clId="{E7FADD8B-671E-487F-81E9-37502DE97265}" dt="2025-08-16T00:55:34.086" v="6009" actId="1076"/>
          <ac:spMkLst>
            <pc:docMk/>
            <pc:sldMk cId="1584639155" sldId="399"/>
            <ac:spMk id="6" creationId="{43F6F601-6898-83A1-8081-AEC9A460A0DC}"/>
          </ac:spMkLst>
        </pc:spChg>
        <pc:picChg chg="del">
          <ac:chgData name="Güler Demir" userId="51ad5cf4d1839854" providerId="LiveId" clId="{E7FADD8B-671E-487F-81E9-37502DE97265}" dt="2025-08-16T00:47:39.211" v="5923" actId="21"/>
          <ac:picMkLst>
            <pc:docMk/>
            <pc:sldMk cId="1584639155" sldId="399"/>
            <ac:picMk id="7" creationId="{562CDEC5-9FAF-7443-4DA6-7BC4CA79FAE9}"/>
          </ac:picMkLst>
        </pc:picChg>
        <pc:picChg chg="add mod">
          <ac:chgData name="Güler Demir" userId="51ad5cf4d1839854" providerId="LiveId" clId="{E7FADD8B-671E-487F-81E9-37502DE97265}" dt="2025-08-16T00:55:40.867" v="6010" actId="1076"/>
          <ac:picMkLst>
            <pc:docMk/>
            <pc:sldMk cId="1584639155" sldId="399"/>
            <ac:picMk id="9" creationId="{FF7F6BFF-1BEB-E333-1C22-A0B297CB398C}"/>
          </ac:picMkLst>
        </pc:picChg>
      </pc:sldChg>
      <pc:sldChg chg="delSp add del mod">
        <pc:chgData name="Güler Demir" userId="51ad5cf4d1839854" providerId="LiveId" clId="{E7FADD8B-671E-487F-81E9-37502DE97265}" dt="2025-08-16T00:56:31.240" v="6013" actId="2696"/>
        <pc:sldMkLst>
          <pc:docMk/>
          <pc:sldMk cId="952399060" sldId="400"/>
        </pc:sldMkLst>
        <pc:picChg chg="del">
          <ac:chgData name="Güler Demir" userId="51ad5cf4d1839854" providerId="LiveId" clId="{E7FADD8B-671E-487F-81E9-37502DE97265}" dt="2025-08-16T00:56:04.723" v="6012" actId="21"/>
          <ac:picMkLst>
            <pc:docMk/>
            <pc:sldMk cId="952399060" sldId="400"/>
            <ac:picMk id="9" creationId="{B5102721-046E-C2D4-EAEB-BCD99C15FC7D}"/>
          </ac:picMkLst>
        </pc:picChg>
      </pc:sldChg>
      <pc:sldChg chg="delSp modSp add mod">
        <pc:chgData name="Güler Demir" userId="51ad5cf4d1839854" providerId="LiveId" clId="{E7FADD8B-671E-487F-81E9-37502DE97265}" dt="2025-08-17T22:48:56.567" v="6749" actId="6549"/>
        <pc:sldMkLst>
          <pc:docMk/>
          <pc:sldMk cId="1237254134" sldId="400"/>
        </pc:sldMkLst>
        <pc:spChg chg="del mod">
          <ac:chgData name="Güler Demir" userId="51ad5cf4d1839854" providerId="LiveId" clId="{E7FADD8B-671E-487F-81E9-37502DE97265}" dt="2025-08-16T01:03:09.062" v="6054" actId="21"/>
          <ac:spMkLst>
            <pc:docMk/>
            <pc:sldMk cId="1237254134" sldId="400"/>
            <ac:spMk id="3" creationId="{B73539CE-66E7-5E14-8100-7539B76D529B}"/>
          </ac:spMkLst>
        </pc:spChg>
        <pc:spChg chg="mod">
          <ac:chgData name="Güler Demir" userId="51ad5cf4d1839854" providerId="LiveId" clId="{E7FADD8B-671E-487F-81E9-37502DE97265}" dt="2025-08-16T01:06:21.785" v="6099" actId="14100"/>
          <ac:spMkLst>
            <pc:docMk/>
            <pc:sldMk cId="1237254134" sldId="400"/>
            <ac:spMk id="4" creationId="{9E3E7DC3-3C98-B6D1-D345-0B594EC8FB51}"/>
          </ac:spMkLst>
        </pc:spChg>
        <pc:spChg chg="del mod">
          <ac:chgData name="Güler Demir" userId="51ad5cf4d1839854" providerId="LiveId" clId="{E7FADD8B-671E-487F-81E9-37502DE97265}" dt="2025-08-16T01:03:12.083" v="6055" actId="21"/>
          <ac:spMkLst>
            <pc:docMk/>
            <pc:sldMk cId="1237254134" sldId="400"/>
            <ac:spMk id="5" creationId="{2118C1C2-7B8F-0954-E29E-886840DF621D}"/>
          </ac:spMkLst>
        </pc:spChg>
        <pc:spChg chg="mod">
          <ac:chgData name="Güler Demir" userId="51ad5cf4d1839854" providerId="LiveId" clId="{E7FADD8B-671E-487F-81E9-37502DE97265}" dt="2025-08-17T22:48:56.567" v="6749" actId="6549"/>
          <ac:spMkLst>
            <pc:docMk/>
            <pc:sldMk cId="1237254134" sldId="400"/>
            <ac:spMk id="6" creationId="{B97A10C4-3428-84D9-7AA0-E62BCA0EEFA2}"/>
          </ac:spMkLst>
        </pc:spChg>
        <pc:picChg chg="del">
          <ac:chgData name="Güler Demir" userId="51ad5cf4d1839854" providerId="LiveId" clId="{E7FADD8B-671E-487F-81E9-37502DE97265}" dt="2025-08-16T00:57:21.010" v="6016" actId="21"/>
          <ac:picMkLst>
            <pc:docMk/>
            <pc:sldMk cId="1237254134" sldId="400"/>
            <ac:picMk id="9" creationId="{6670DDF7-6D81-4156-A32B-4B2337DF4555}"/>
          </ac:picMkLst>
        </pc:picChg>
      </pc:sldChg>
      <pc:sldChg chg="addSp delSp modSp add mod">
        <pc:chgData name="Güler Demir" userId="51ad5cf4d1839854" providerId="LiveId" clId="{E7FADD8B-671E-487F-81E9-37502DE97265}" dt="2025-08-17T22:49:38.291" v="6766" actId="1076"/>
        <pc:sldMkLst>
          <pc:docMk/>
          <pc:sldMk cId="3014227812" sldId="401"/>
        </pc:sldMkLst>
        <pc:spChg chg="mod">
          <ac:chgData name="Güler Demir" userId="51ad5cf4d1839854" providerId="LiveId" clId="{E7FADD8B-671E-487F-81E9-37502DE97265}" dt="2025-08-17T22:30:23.827" v="6697" actId="1076"/>
          <ac:spMkLst>
            <pc:docMk/>
            <pc:sldMk cId="3014227812" sldId="401"/>
            <ac:spMk id="4" creationId="{C833083C-8FE3-5C8B-CD0F-474225B9A248}"/>
          </ac:spMkLst>
        </pc:spChg>
        <pc:spChg chg="add del mod">
          <ac:chgData name="Güler Demir" userId="51ad5cf4d1839854" providerId="LiveId" clId="{E7FADD8B-671E-487F-81E9-37502DE97265}" dt="2025-08-17T22:33:16.754" v="6716" actId="21"/>
          <ac:spMkLst>
            <pc:docMk/>
            <pc:sldMk cId="3014227812" sldId="401"/>
            <ac:spMk id="5" creationId="{1A078FC8-93DF-4807-A6EE-350CA22A5FA4}"/>
          </ac:spMkLst>
        </pc:spChg>
        <pc:spChg chg="mod">
          <ac:chgData name="Güler Demir" userId="51ad5cf4d1839854" providerId="LiveId" clId="{E7FADD8B-671E-487F-81E9-37502DE97265}" dt="2025-08-17T22:49:38.291" v="6766" actId="1076"/>
          <ac:spMkLst>
            <pc:docMk/>
            <pc:sldMk cId="3014227812" sldId="401"/>
            <ac:spMk id="6" creationId="{99A2DB30-7282-3D84-348A-AF322D605A08}"/>
          </ac:spMkLst>
        </pc:spChg>
        <pc:picChg chg="add">
          <ac:chgData name="Güler Demir" userId="51ad5cf4d1839854" providerId="LiveId" clId="{E7FADD8B-671E-487F-81E9-37502DE97265}" dt="2025-08-16T01:07:54.944" v="6102"/>
          <ac:picMkLst>
            <pc:docMk/>
            <pc:sldMk cId="3014227812" sldId="401"/>
            <ac:picMk id="3" creationId="{9EB34177-0732-B29F-89D7-AE6E012ACB4C}"/>
          </ac:picMkLst>
        </pc:picChg>
        <pc:picChg chg="add mod">
          <ac:chgData name="Güler Demir" userId="51ad5cf4d1839854" providerId="LiveId" clId="{E7FADD8B-671E-487F-81E9-37502DE97265}" dt="2025-08-17T22:33:23.461" v="6719" actId="14100"/>
          <ac:picMkLst>
            <pc:docMk/>
            <pc:sldMk cId="3014227812" sldId="401"/>
            <ac:picMk id="7" creationId="{C1905F35-5EF3-30A2-40B2-2BF5BEACB862}"/>
          </ac:picMkLst>
        </pc:picChg>
        <pc:picChg chg="add mod">
          <ac:chgData name="Güler Demir" userId="51ad5cf4d1839854" providerId="LiveId" clId="{E7FADD8B-671E-487F-81E9-37502DE97265}" dt="2025-08-17T22:33:27.556" v="6720" actId="14100"/>
          <ac:picMkLst>
            <pc:docMk/>
            <pc:sldMk cId="3014227812" sldId="401"/>
            <ac:picMk id="9" creationId="{99215DA2-219A-7BBD-504C-3FA701E14FF6}"/>
          </ac:picMkLst>
        </pc:picChg>
      </pc:sldChg>
      <pc:sldChg chg="addSp modSp add mod">
        <pc:chgData name="Güler Demir" userId="51ad5cf4d1839854" providerId="LiveId" clId="{E7FADD8B-671E-487F-81E9-37502DE97265}" dt="2025-08-17T22:49:12.113" v="6755" actId="6549"/>
        <pc:sldMkLst>
          <pc:docMk/>
          <pc:sldMk cId="1930565321" sldId="402"/>
        </pc:sldMkLst>
        <pc:spChg chg="mod">
          <ac:chgData name="Güler Demir" userId="51ad5cf4d1839854" providerId="LiveId" clId="{E7FADD8B-671E-487F-81E9-37502DE97265}" dt="2025-08-16T01:23:41.852" v="6307" actId="1076"/>
          <ac:spMkLst>
            <pc:docMk/>
            <pc:sldMk cId="1930565321" sldId="402"/>
            <ac:spMk id="2" creationId="{50301D4E-8590-2100-5125-585EB820726C}"/>
          </ac:spMkLst>
        </pc:spChg>
        <pc:spChg chg="mod">
          <ac:chgData name="Güler Demir" userId="51ad5cf4d1839854" providerId="LiveId" clId="{E7FADD8B-671E-487F-81E9-37502DE97265}" dt="2025-08-17T22:49:12.113" v="6755" actId="6549"/>
          <ac:spMkLst>
            <pc:docMk/>
            <pc:sldMk cId="1930565321" sldId="402"/>
            <ac:spMk id="3" creationId="{8B5A26E2-8923-35CE-A8EC-32B16C3448EF}"/>
          </ac:spMkLst>
        </pc:spChg>
        <pc:picChg chg="add mod">
          <ac:chgData name="Güler Demir" userId="51ad5cf4d1839854" providerId="LiveId" clId="{E7FADD8B-671E-487F-81E9-37502DE97265}" dt="2025-08-16T01:22:16.316" v="6271" actId="14100"/>
          <ac:picMkLst>
            <pc:docMk/>
            <pc:sldMk cId="1930565321" sldId="402"/>
            <ac:picMk id="4" creationId="{412A644F-1997-621F-C681-00EE8BD75F0E}"/>
          </ac:picMkLst>
        </pc:picChg>
        <pc:picChg chg="add mod">
          <ac:chgData name="Güler Demir" userId="51ad5cf4d1839854" providerId="LiveId" clId="{E7FADD8B-671E-487F-81E9-37502DE97265}" dt="2025-08-16T01:24:17.781" v="6314" actId="1076"/>
          <ac:picMkLst>
            <pc:docMk/>
            <pc:sldMk cId="1930565321" sldId="402"/>
            <ac:picMk id="5" creationId="{3ADA06AC-284D-0E7E-6957-F1CA507DD168}"/>
          </ac:picMkLst>
        </pc:picChg>
      </pc:sldChg>
      <pc:sldChg chg="addSp delSp modSp add mod">
        <pc:chgData name="Güler Demir" userId="51ad5cf4d1839854" providerId="LiveId" clId="{E7FADD8B-671E-487F-81E9-37502DE97265}" dt="2025-08-17T22:49:15.551" v="6760" actId="6549"/>
        <pc:sldMkLst>
          <pc:docMk/>
          <pc:sldMk cId="3891395488" sldId="403"/>
        </pc:sldMkLst>
        <pc:spChg chg="mod">
          <ac:chgData name="Güler Demir" userId="51ad5cf4d1839854" providerId="LiveId" clId="{E7FADD8B-671E-487F-81E9-37502DE97265}" dt="2025-08-17T22:49:15.551" v="6760" actId="6549"/>
          <ac:spMkLst>
            <pc:docMk/>
            <pc:sldMk cId="3891395488" sldId="403"/>
            <ac:spMk id="3" creationId="{60CF5F64-0DA8-33E3-645B-8A473644895F}"/>
          </ac:spMkLst>
        </pc:spChg>
        <pc:picChg chg="add mod">
          <ac:chgData name="Güler Demir" userId="51ad5cf4d1839854" providerId="LiveId" clId="{E7FADD8B-671E-487F-81E9-37502DE97265}" dt="2025-08-16T01:27:57.177" v="6349" actId="1076"/>
          <ac:picMkLst>
            <pc:docMk/>
            <pc:sldMk cId="3891395488" sldId="403"/>
            <ac:picMk id="4" creationId="{0B237131-2292-1D5E-7D58-10D525B78CB2}"/>
          </ac:picMkLst>
        </pc:picChg>
        <pc:picChg chg="del">
          <ac:chgData name="Güler Demir" userId="51ad5cf4d1839854" providerId="LiveId" clId="{E7FADD8B-671E-487F-81E9-37502DE97265}" dt="2025-08-16T01:24:30.584" v="6316" actId="21"/>
          <ac:picMkLst>
            <pc:docMk/>
            <pc:sldMk cId="3891395488" sldId="403"/>
            <ac:picMk id="5" creationId="{8DABE850-A03A-EAB7-98A5-D94747D3A2D3}"/>
          </ac:picMkLst>
        </pc:picChg>
        <pc:picChg chg="add mod">
          <ac:chgData name="Güler Demir" userId="51ad5cf4d1839854" providerId="LiveId" clId="{E7FADD8B-671E-487F-81E9-37502DE97265}" dt="2025-08-16T01:27:35.010" v="6341" actId="14100"/>
          <ac:picMkLst>
            <pc:docMk/>
            <pc:sldMk cId="3891395488" sldId="403"/>
            <ac:picMk id="1026" creationId="{9CF3D0B4-A338-AEFF-3D1E-F11562C948F6}"/>
          </ac:picMkLst>
        </pc:picChg>
      </pc:sldChg>
      <pc:sldChg chg="addSp delSp modSp add mod">
        <pc:chgData name="Güler Demir" userId="51ad5cf4d1839854" providerId="LiveId" clId="{E7FADD8B-671E-487F-81E9-37502DE97265}" dt="2025-08-17T22:49:21.427" v="6765" actId="6549"/>
        <pc:sldMkLst>
          <pc:docMk/>
          <pc:sldMk cId="83743952" sldId="404"/>
        </pc:sldMkLst>
        <pc:spChg chg="mod">
          <ac:chgData name="Güler Demir" userId="51ad5cf4d1839854" providerId="LiveId" clId="{E7FADD8B-671E-487F-81E9-37502DE97265}" dt="2025-08-17T22:49:21.427" v="6765" actId="6549"/>
          <ac:spMkLst>
            <pc:docMk/>
            <pc:sldMk cId="83743952" sldId="404"/>
            <ac:spMk id="3" creationId="{233D13F4-A904-2FAE-CF8E-4C47DFF75160}"/>
          </ac:spMkLst>
        </pc:spChg>
        <pc:picChg chg="del">
          <ac:chgData name="Güler Demir" userId="51ad5cf4d1839854" providerId="LiveId" clId="{E7FADD8B-671E-487F-81E9-37502DE97265}" dt="2025-08-16T01:28:09.283" v="6351" actId="21"/>
          <ac:picMkLst>
            <pc:docMk/>
            <pc:sldMk cId="83743952" sldId="404"/>
            <ac:picMk id="4" creationId="{C33683F9-FD54-050F-796B-A542C904CA34}"/>
          </ac:picMkLst>
        </pc:picChg>
        <pc:picChg chg="add mod">
          <ac:chgData name="Güler Demir" userId="51ad5cf4d1839854" providerId="LiveId" clId="{E7FADD8B-671E-487F-81E9-37502DE97265}" dt="2025-08-16T01:30:29.832" v="6367" actId="1076"/>
          <ac:picMkLst>
            <pc:docMk/>
            <pc:sldMk cId="83743952" sldId="404"/>
            <ac:picMk id="5" creationId="{E65C048A-9955-EE66-283F-236AFED6EC18}"/>
          </ac:picMkLst>
        </pc:picChg>
      </pc:sldChg>
      <pc:sldChg chg="delSp modSp add mod">
        <pc:chgData name="Güler Demir" userId="51ad5cf4d1839854" providerId="LiveId" clId="{E7FADD8B-671E-487F-81E9-37502DE97265}" dt="2025-08-17T22:50:30.957" v="6770" actId="6549"/>
        <pc:sldMkLst>
          <pc:docMk/>
          <pc:sldMk cId="38910796" sldId="405"/>
        </pc:sldMkLst>
        <pc:spChg chg="mod">
          <ac:chgData name="Güler Demir" userId="51ad5cf4d1839854" providerId="LiveId" clId="{E7FADD8B-671E-487F-81E9-37502DE97265}" dt="2025-08-17T22:50:30.957" v="6770" actId="6549"/>
          <ac:spMkLst>
            <pc:docMk/>
            <pc:sldMk cId="38910796" sldId="405"/>
            <ac:spMk id="3" creationId="{CC7174EE-6D32-3FDD-DFAD-BC97F8F7DA27}"/>
          </ac:spMkLst>
        </pc:spChg>
        <pc:picChg chg="del">
          <ac:chgData name="Güler Demir" userId="51ad5cf4d1839854" providerId="LiveId" clId="{E7FADD8B-671E-487F-81E9-37502DE97265}" dt="2025-08-16T01:29:40.398" v="6362" actId="21"/>
          <ac:picMkLst>
            <pc:docMk/>
            <pc:sldMk cId="38910796" sldId="405"/>
            <ac:picMk id="4" creationId="{D25D91C1-B2FC-4684-93EF-842C6586CD96}"/>
          </ac:picMkLst>
        </pc:picChg>
      </pc:sldChg>
      <pc:sldChg chg="addSp modSp add mod">
        <pc:chgData name="Güler Demir" userId="51ad5cf4d1839854" providerId="LiveId" clId="{E7FADD8B-671E-487F-81E9-37502DE97265}" dt="2025-08-16T01:35:33.872" v="6436" actId="14100"/>
        <pc:sldMkLst>
          <pc:docMk/>
          <pc:sldMk cId="582218757" sldId="406"/>
        </pc:sldMkLst>
        <pc:spChg chg="mod">
          <ac:chgData name="Güler Demir" userId="51ad5cf4d1839854" providerId="LiveId" clId="{E7FADD8B-671E-487F-81E9-37502DE97265}" dt="2025-08-16T01:35:19.484" v="6431" actId="6549"/>
          <ac:spMkLst>
            <pc:docMk/>
            <pc:sldMk cId="582218757" sldId="406"/>
            <ac:spMk id="3" creationId="{6452F2D9-3511-C9F4-20C5-8954222665F2}"/>
          </ac:spMkLst>
        </pc:spChg>
        <pc:picChg chg="add mod">
          <ac:chgData name="Güler Demir" userId="51ad5cf4d1839854" providerId="LiveId" clId="{E7FADD8B-671E-487F-81E9-37502DE97265}" dt="2025-08-16T01:35:33.872" v="6436" actId="14100"/>
          <ac:picMkLst>
            <pc:docMk/>
            <pc:sldMk cId="582218757" sldId="406"/>
            <ac:picMk id="4" creationId="{C6A7C7D7-5F9C-A064-3EEF-9B465923B49D}"/>
          </ac:picMkLst>
        </pc:picChg>
      </pc:sldChg>
      <pc:sldChg chg="modSp add mod">
        <pc:chgData name="Güler Demir" userId="51ad5cf4d1839854" providerId="LiveId" clId="{E7FADD8B-671E-487F-81E9-37502DE97265}" dt="2025-08-17T23:13:09.128" v="7122" actId="6549"/>
        <pc:sldMkLst>
          <pc:docMk/>
          <pc:sldMk cId="3599783473" sldId="407"/>
        </pc:sldMkLst>
        <pc:spChg chg="mod">
          <ac:chgData name="Güler Demir" userId="51ad5cf4d1839854" providerId="LiveId" clId="{E7FADD8B-671E-487F-81E9-37502DE97265}" dt="2025-08-17T23:13:09.128" v="7122" actId="6549"/>
          <ac:spMkLst>
            <pc:docMk/>
            <pc:sldMk cId="3599783473" sldId="407"/>
            <ac:spMk id="3" creationId="{791819E5-AE4B-FE62-DA3E-A447389E37AF}"/>
          </ac:spMkLst>
        </pc:spChg>
      </pc:sldChg>
      <pc:sldChg chg="delSp add del mod">
        <pc:chgData name="Güler Demir" userId="51ad5cf4d1839854" providerId="LiveId" clId="{E7FADD8B-671E-487F-81E9-37502DE97265}" dt="2025-08-16T01:39:44.811" v="6472" actId="2696"/>
        <pc:sldMkLst>
          <pc:docMk/>
          <pc:sldMk cId="269309150" sldId="408"/>
        </pc:sldMkLst>
        <pc:picChg chg="del">
          <ac:chgData name="Güler Demir" userId="51ad5cf4d1839854" providerId="LiveId" clId="{E7FADD8B-671E-487F-81E9-37502DE97265}" dt="2025-08-16T01:38:51.585" v="6471" actId="21"/>
          <ac:picMkLst>
            <pc:docMk/>
            <pc:sldMk cId="269309150" sldId="408"/>
            <ac:picMk id="4" creationId="{9E1807C1-B33C-F6F6-1B52-9D359BAD741D}"/>
          </ac:picMkLst>
        </pc:picChg>
      </pc:sldChg>
      <pc:sldChg chg="addSp delSp modSp new mod modClrScheme chgLayout">
        <pc:chgData name="Güler Demir" userId="51ad5cf4d1839854" providerId="LiveId" clId="{E7FADD8B-671E-487F-81E9-37502DE97265}" dt="2025-08-17T22:51:17.122" v="6781" actId="14100"/>
        <pc:sldMkLst>
          <pc:docMk/>
          <pc:sldMk cId="3908440126" sldId="408"/>
        </pc:sldMkLst>
        <pc:spChg chg="del mod ord">
          <ac:chgData name="Güler Demir" userId="51ad5cf4d1839854" providerId="LiveId" clId="{E7FADD8B-671E-487F-81E9-37502DE97265}" dt="2025-08-16T01:40:10.164" v="6474" actId="700"/>
          <ac:spMkLst>
            <pc:docMk/>
            <pc:sldMk cId="3908440126" sldId="408"/>
            <ac:spMk id="2" creationId="{83696748-7050-8733-6228-633CE7E4B6D8}"/>
          </ac:spMkLst>
        </pc:spChg>
        <pc:spChg chg="del mod ord">
          <ac:chgData name="Güler Demir" userId="51ad5cf4d1839854" providerId="LiveId" clId="{E7FADD8B-671E-487F-81E9-37502DE97265}" dt="2025-08-16T01:40:10.164" v="6474" actId="700"/>
          <ac:spMkLst>
            <pc:docMk/>
            <pc:sldMk cId="3908440126" sldId="408"/>
            <ac:spMk id="3" creationId="{CDA20971-3270-B089-DF60-ED85E21CFC06}"/>
          </ac:spMkLst>
        </pc:spChg>
        <pc:spChg chg="add mod ord">
          <ac:chgData name="Güler Demir" userId="51ad5cf4d1839854" providerId="LiveId" clId="{E7FADD8B-671E-487F-81E9-37502DE97265}" dt="2025-08-16T01:42:13.686" v="6510" actId="1076"/>
          <ac:spMkLst>
            <pc:docMk/>
            <pc:sldMk cId="3908440126" sldId="408"/>
            <ac:spMk id="4" creationId="{3FF4374F-FF7E-10D0-2EC6-A11332D2F6C6}"/>
          </ac:spMkLst>
        </pc:spChg>
        <pc:spChg chg="add mod ord">
          <ac:chgData name="Güler Demir" userId="51ad5cf4d1839854" providerId="LiveId" clId="{E7FADD8B-671E-487F-81E9-37502DE97265}" dt="2025-08-16T01:45:01.631" v="6530" actId="1076"/>
          <ac:spMkLst>
            <pc:docMk/>
            <pc:sldMk cId="3908440126" sldId="408"/>
            <ac:spMk id="5" creationId="{48E027F1-97EB-4BE9-9AC9-9054C7AB9558}"/>
          </ac:spMkLst>
        </pc:spChg>
        <pc:spChg chg="add mod ord">
          <ac:chgData name="Güler Demir" userId="51ad5cf4d1839854" providerId="LiveId" clId="{E7FADD8B-671E-487F-81E9-37502DE97265}" dt="2025-08-16T01:47:11.349" v="6561" actId="14100"/>
          <ac:spMkLst>
            <pc:docMk/>
            <pc:sldMk cId="3908440126" sldId="408"/>
            <ac:spMk id="6" creationId="{D08F57DE-E167-8A9B-89A8-0121876034BC}"/>
          </ac:spMkLst>
        </pc:spChg>
        <pc:spChg chg="add mod ord">
          <ac:chgData name="Güler Demir" userId="51ad5cf4d1839854" providerId="LiveId" clId="{E7FADD8B-671E-487F-81E9-37502DE97265}" dt="2025-08-16T01:44:54.235" v="6528" actId="113"/>
          <ac:spMkLst>
            <pc:docMk/>
            <pc:sldMk cId="3908440126" sldId="408"/>
            <ac:spMk id="7" creationId="{D41D43E9-AC81-5E3B-7EE1-9ACE98B74DB7}"/>
          </ac:spMkLst>
        </pc:spChg>
        <pc:spChg chg="add mod ord">
          <ac:chgData name="Güler Demir" userId="51ad5cf4d1839854" providerId="LiveId" clId="{E7FADD8B-671E-487F-81E9-37502DE97265}" dt="2025-08-17T22:51:17.122" v="6781" actId="14100"/>
          <ac:spMkLst>
            <pc:docMk/>
            <pc:sldMk cId="3908440126" sldId="408"/>
            <ac:spMk id="8" creationId="{26815A52-867A-F8F6-F05C-57BEDB16D5E9}"/>
          </ac:spMkLst>
        </pc:spChg>
      </pc:sldChg>
      <pc:sldChg chg="addSp delSp modSp add mod">
        <pc:chgData name="Güler Demir" userId="51ad5cf4d1839854" providerId="LiveId" clId="{E7FADD8B-671E-487F-81E9-37502DE97265}" dt="2025-08-17T22:51:14.497" v="6779" actId="20577"/>
        <pc:sldMkLst>
          <pc:docMk/>
          <pc:sldMk cId="1356892027" sldId="409"/>
        </pc:sldMkLst>
        <pc:spChg chg="add del mod">
          <ac:chgData name="Güler Demir" userId="51ad5cf4d1839854" providerId="LiveId" clId="{E7FADD8B-671E-487F-81E9-37502DE97265}" dt="2025-08-16T01:48:41.699" v="6569" actId="21"/>
          <ac:spMkLst>
            <pc:docMk/>
            <pc:sldMk cId="1356892027" sldId="409"/>
            <ac:spMk id="3" creationId="{F5EF5DBF-E83A-5B60-E65F-6EB13EDFE12A}"/>
          </ac:spMkLst>
        </pc:spChg>
        <pc:spChg chg="add del">
          <ac:chgData name="Güler Demir" userId="51ad5cf4d1839854" providerId="LiveId" clId="{E7FADD8B-671E-487F-81E9-37502DE97265}" dt="2025-08-16T01:49:31.165" v="6578" actId="21"/>
          <ac:spMkLst>
            <pc:docMk/>
            <pc:sldMk cId="1356892027" sldId="409"/>
            <ac:spMk id="5" creationId="{0C56C347-1D15-5A12-01AE-6F4527660697}"/>
          </ac:spMkLst>
        </pc:spChg>
        <pc:spChg chg="mod">
          <ac:chgData name="Güler Demir" userId="51ad5cf4d1839854" providerId="LiveId" clId="{E7FADD8B-671E-487F-81E9-37502DE97265}" dt="2025-08-17T22:36:09.913" v="6727" actId="255"/>
          <ac:spMkLst>
            <pc:docMk/>
            <pc:sldMk cId="1356892027" sldId="409"/>
            <ac:spMk id="6" creationId="{67B60710-D7F2-EFAD-7E8C-98716A9E7826}"/>
          </ac:spMkLst>
        </pc:spChg>
        <pc:spChg chg="del">
          <ac:chgData name="Güler Demir" userId="51ad5cf4d1839854" providerId="LiveId" clId="{E7FADD8B-671E-487F-81E9-37502DE97265}" dt="2025-08-16T01:48:36.596" v="6568" actId="21"/>
          <ac:spMkLst>
            <pc:docMk/>
            <pc:sldMk cId="1356892027" sldId="409"/>
            <ac:spMk id="7" creationId="{C9EC1A62-F9B0-96CC-1A54-0F947576107B}"/>
          </ac:spMkLst>
        </pc:spChg>
        <pc:spChg chg="mod">
          <ac:chgData name="Güler Demir" userId="51ad5cf4d1839854" providerId="LiveId" clId="{E7FADD8B-671E-487F-81E9-37502DE97265}" dt="2025-08-17T22:51:14.497" v="6779" actId="20577"/>
          <ac:spMkLst>
            <pc:docMk/>
            <pc:sldMk cId="1356892027" sldId="409"/>
            <ac:spMk id="8" creationId="{A8055C9E-04BF-8647-D062-069973618753}"/>
          </ac:spMkLst>
        </pc:spChg>
        <pc:spChg chg="add del mod">
          <ac:chgData name="Güler Demir" userId="51ad5cf4d1839854" providerId="LiveId" clId="{E7FADD8B-671E-487F-81E9-37502DE97265}" dt="2025-08-16T01:49:28.373" v="6577" actId="21"/>
          <ac:spMkLst>
            <pc:docMk/>
            <pc:sldMk cId="1356892027" sldId="409"/>
            <ac:spMk id="10" creationId="{016B0C59-0D80-C2BB-A3B0-04120203ADB6}"/>
          </ac:spMkLst>
        </pc:spChg>
        <pc:spChg chg="add del mod">
          <ac:chgData name="Güler Demir" userId="51ad5cf4d1839854" providerId="LiveId" clId="{E7FADD8B-671E-487F-81E9-37502DE97265}" dt="2025-08-16T01:49:40.374" v="6579" actId="21"/>
          <ac:spMkLst>
            <pc:docMk/>
            <pc:sldMk cId="1356892027" sldId="409"/>
            <ac:spMk id="12" creationId="{02C35E91-FE4D-A9E2-DCEE-37C31DD37BCE}"/>
          </ac:spMkLst>
        </pc:spChg>
      </pc:sldChg>
      <pc:sldChg chg="new del">
        <pc:chgData name="Güler Demir" userId="51ad5cf4d1839854" providerId="LiveId" clId="{E7FADD8B-671E-487F-81E9-37502DE97265}" dt="2025-08-16T01:52:18.471" v="6592" actId="680"/>
        <pc:sldMkLst>
          <pc:docMk/>
          <pc:sldMk cId="2527259221" sldId="410"/>
        </pc:sldMkLst>
      </pc:sldChg>
      <pc:sldChg chg="new del">
        <pc:chgData name="Güler Demir" userId="51ad5cf4d1839854" providerId="LiveId" clId="{E7FADD8B-671E-487F-81E9-37502DE97265}" dt="2025-08-16T01:58:47.236" v="6690" actId="2696"/>
        <pc:sldMkLst>
          <pc:docMk/>
          <pc:sldMk cId="4148936812" sldId="410"/>
        </pc:sldMkLst>
      </pc:sldChg>
      <pc:sldChg chg="addSp delSp modSp add mod">
        <pc:chgData name="Güler Demir" userId="51ad5cf4d1839854" providerId="LiveId" clId="{E7FADD8B-671E-487F-81E9-37502DE97265}" dt="2025-08-17T22:51:42.692" v="6783" actId="6549"/>
        <pc:sldMkLst>
          <pc:docMk/>
          <pc:sldMk cId="2026478425" sldId="411"/>
        </pc:sldMkLst>
        <pc:spChg chg="mod">
          <ac:chgData name="Güler Demir" userId="51ad5cf4d1839854" providerId="LiveId" clId="{E7FADD8B-671E-487F-81E9-37502DE97265}" dt="2025-08-17T22:36:49.537" v="6733" actId="113"/>
          <ac:spMkLst>
            <pc:docMk/>
            <pc:sldMk cId="2026478425" sldId="411"/>
            <ac:spMk id="6" creationId="{8BB20D11-1024-2AFC-9AE6-AEBCDD859F49}"/>
          </ac:spMkLst>
        </pc:spChg>
        <pc:spChg chg="add del mod">
          <ac:chgData name="Güler Demir" userId="51ad5cf4d1839854" providerId="LiveId" clId="{E7FADD8B-671E-487F-81E9-37502DE97265}" dt="2025-08-17T22:51:42.692" v="6783" actId="6549"/>
          <ac:spMkLst>
            <pc:docMk/>
            <pc:sldMk cId="2026478425" sldId="411"/>
            <ac:spMk id="8" creationId="{C129922C-7D01-51FC-E326-F5E78DBD143C}"/>
          </ac:spMkLst>
        </pc:spChg>
        <pc:picChg chg="add mod">
          <ac:chgData name="Güler Demir" userId="51ad5cf4d1839854" providerId="LiveId" clId="{E7FADD8B-671E-487F-81E9-37502DE97265}" dt="2025-08-16T01:53:30.434" v="6597"/>
          <ac:picMkLst>
            <pc:docMk/>
            <pc:sldMk cId="2026478425" sldId="411"/>
            <ac:picMk id="2" creationId="{C545D561-08AE-83E7-6A87-29A49FE0E845}"/>
          </ac:picMkLst>
        </pc:picChg>
      </pc:sldChg>
    </pc:docChg>
  </pc:docChgLst>
  <pc:docChgLst>
    <pc:chgData name="Güler Demir" userId="51ad5cf4d1839854" providerId="LiveId" clId="{63C238F5-3A0E-458B-919B-377673C32D01}"/>
    <pc:docChg chg="undo redo custSel addSld delSld modSld sldOrd">
      <pc:chgData name="Güler Demir" userId="51ad5cf4d1839854" providerId="LiveId" clId="{63C238F5-3A0E-458B-919B-377673C32D01}" dt="2025-08-01T17:47:05.420" v="11096" actId="20577"/>
      <pc:docMkLst>
        <pc:docMk/>
      </pc:docMkLst>
      <pc:sldChg chg="modSp mod">
        <pc:chgData name="Güler Demir" userId="51ad5cf4d1839854" providerId="LiveId" clId="{63C238F5-3A0E-458B-919B-377673C32D01}" dt="2025-08-01T13:01:38.763" v="7121" actId="20577"/>
        <pc:sldMkLst>
          <pc:docMk/>
          <pc:sldMk cId="951358384" sldId="256"/>
        </pc:sldMkLst>
        <pc:spChg chg="mod">
          <ac:chgData name="Güler Demir" userId="51ad5cf4d1839854" providerId="LiveId" clId="{63C238F5-3A0E-458B-919B-377673C32D01}" dt="2025-08-01T13:01:38.763" v="7121" actId="20577"/>
          <ac:spMkLst>
            <pc:docMk/>
            <pc:sldMk cId="951358384" sldId="256"/>
            <ac:spMk id="2" creationId="{00000000-0000-0000-0000-000000000000}"/>
          </ac:spMkLst>
        </pc:spChg>
      </pc:sldChg>
      <pc:sldChg chg="del ord">
        <pc:chgData name="Güler Demir" userId="51ad5cf4d1839854" providerId="LiveId" clId="{63C238F5-3A0E-458B-919B-377673C32D01}" dt="2025-07-31T16:57:26.705" v="6" actId="47"/>
        <pc:sldMkLst>
          <pc:docMk/>
          <pc:sldMk cId="2988615369" sldId="258"/>
        </pc:sldMkLst>
      </pc:sldChg>
      <pc:sldChg chg="modSp mod">
        <pc:chgData name="Güler Demir" userId="51ad5cf4d1839854" providerId="LiveId" clId="{63C238F5-3A0E-458B-919B-377673C32D01}" dt="2025-08-01T17:28:01.993" v="10906" actId="27636"/>
        <pc:sldMkLst>
          <pc:docMk/>
          <pc:sldMk cId="2053632720" sldId="259"/>
        </pc:sldMkLst>
      </pc:sldChg>
      <pc:sldChg chg="del">
        <pc:chgData name="Güler Demir" userId="51ad5cf4d1839854" providerId="LiveId" clId="{63C238F5-3A0E-458B-919B-377673C32D01}" dt="2025-07-31T16:57:26.517" v="5" actId="47"/>
        <pc:sldMkLst>
          <pc:docMk/>
          <pc:sldMk cId="3740274549" sldId="260"/>
        </pc:sldMkLst>
      </pc:sldChg>
      <pc:sldChg chg="del">
        <pc:chgData name="Güler Demir" userId="51ad5cf4d1839854" providerId="LiveId" clId="{63C238F5-3A0E-458B-919B-377673C32D01}" dt="2025-07-31T16:57:26.893" v="7" actId="47"/>
        <pc:sldMkLst>
          <pc:docMk/>
          <pc:sldMk cId="1133085718" sldId="261"/>
        </pc:sldMkLst>
      </pc:sldChg>
      <pc:sldChg chg="del">
        <pc:chgData name="Güler Demir" userId="51ad5cf4d1839854" providerId="LiveId" clId="{63C238F5-3A0E-458B-919B-377673C32D01}" dt="2025-07-31T16:57:27.254" v="9" actId="47"/>
        <pc:sldMkLst>
          <pc:docMk/>
          <pc:sldMk cId="2673842134" sldId="262"/>
        </pc:sldMkLst>
      </pc:sldChg>
      <pc:sldChg chg="del">
        <pc:chgData name="Güler Demir" userId="51ad5cf4d1839854" providerId="LiveId" clId="{63C238F5-3A0E-458B-919B-377673C32D01}" dt="2025-07-31T16:57:27.097" v="8" actId="47"/>
        <pc:sldMkLst>
          <pc:docMk/>
          <pc:sldMk cId="4149757107" sldId="263"/>
        </pc:sldMkLst>
      </pc:sldChg>
      <pc:sldChg chg="del">
        <pc:chgData name="Güler Demir" userId="51ad5cf4d1839854" providerId="LiveId" clId="{63C238F5-3A0E-458B-919B-377673C32D01}" dt="2025-07-31T16:57:27.458" v="10" actId="47"/>
        <pc:sldMkLst>
          <pc:docMk/>
          <pc:sldMk cId="3758047188" sldId="264"/>
        </pc:sldMkLst>
      </pc:sldChg>
      <pc:sldChg chg="del">
        <pc:chgData name="Güler Demir" userId="51ad5cf4d1839854" providerId="LiveId" clId="{63C238F5-3A0E-458B-919B-377673C32D01}" dt="2025-07-31T16:57:26.377" v="4" actId="47"/>
        <pc:sldMkLst>
          <pc:docMk/>
          <pc:sldMk cId="2187342173" sldId="265"/>
        </pc:sldMkLst>
      </pc:sldChg>
      <pc:sldChg chg="del">
        <pc:chgData name="Güler Demir" userId="51ad5cf4d1839854" providerId="LiveId" clId="{63C238F5-3A0E-458B-919B-377673C32D01}" dt="2025-07-31T16:57:27.662" v="11" actId="47"/>
        <pc:sldMkLst>
          <pc:docMk/>
          <pc:sldMk cId="4062400833" sldId="266"/>
        </pc:sldMkLst>
      </pc:sldChg>
      <pc:sldChg chg="modSp del mod ord">
        <pc:chgData name="Güler Demir" userId="51ad5cf4d1839854" providerId="LiveId" clId="{63C238F5-3A0E-458B-919B-377673C32D01}" dt="2025-08-01T12:59:49.513" v="7069" actId="47"/>
        <pc:sldMkLst>
          <pc:docMk/>
          <pc:sldMk cId="1166283070" sldId="267"/>
        </pc:sldMkLst>
      </pc:sldChg>
      <pc:sldChg chg="del">
        <pc:chgData name="Güler Demir" userId="51ad5cf4d1839854" providerId="LiveId" clId="{63C238F5-3A0E-458B-919B-377673C32D01}" dt="2025-07-31T16:57:27.834" v="12" actId="47"/>
        <pc:sldMkLst>
          <pc:docMk/>
          <pc:sldMk cId="3789681931" sldId="268"/>
        </pc:sldMkLst>
      </pc:sldChg>
      <pc:sldChg chg="modSp add mod">
        <pc:chgData name="Güler Demir" userId="51ad5cf4d1839854" providerId="LiveId" clId="{63C238F5-3A0E-458B-919B-377673C32D01}" dt="2025-08-01T14:16:22.659" v="8559" actId="6549"/>
        <pc:sldMkLst>
          <pc:docMk/>
          <pc:sldMk cId="4088613481" sldId="268"/>
        </pc:sldMkLst>
      </pc:sldChg>
      <pc:sldChg chg="modSp add del mod">
        <pc:chgData name="Güler Demir" userId="51ad5cf4d1839854" providerId="LiveId" clId="{63C238F5-3A0E-458B-919B-377673C32D01}" dt="2025-08-01T12:59:49.273" v="7068" actId="47"/>
        <pc:sldMkLst>
          <pc:docMk/>
          <pc:sldMk cId="643306273" sldId="269"/>
        </pc:sldMkLst>
      </pc:sldChg>
      <pc:sldChg chg="del">
        <pc:chgData name="Güler Demir" userId="51ad5cf4d1839854" providerId="LiveId" clId="{63C238F5-3A0E-458B-919B-377673C32D01}" dt="2025-07-31T16:57:28.054" v="13" actId="47"/>
        <pc:sldMkLst>
          <pc:docMk/>
          <pc:sldMk cId="730422893" sldId="269"/>
        </pc:sldMkLst>
      </pc:sldChg>
      <pc:sldChg chg="modSp add mod">
        <pc:chgData name="Güler Demir" userId="51ad5cf4d1839854" providerId="LiveId" clId="{63C238F5-3A0E-458B-919B-377673C32D01}" dt="2025-08-01T13:44:27.068" v="7925" actId="6549"/>
        <pc:sldMkLst>
          <pc:docMk/>
          <pc:sldMk cId="3703318901" sldId="269"/>
        </pc:sldMkLst>
      </pc:sldChg>
      <pc:sldChg chg="add del">
        <pc:chgData name="Güler Demir" userId="51ad5cf4d1839854" providerId="LiveId" clId="{63C238F5-3A0E-458B-919B-377673C32D01}" dt="2025-07-31T17:54:39.675" v="1354" actId="2696"/>
        <pc:sldMkLst>
          <pc:docMk/>
          <pc:sldMk cId="4217477130" sldId="269"/>
        </pc:sldMkLst>
      </pc:sldChg>
      <pc:sldChg chg="addSp modSp add mod">
        <pc:chgData name="Güler Demir" userId="51ad5cf4d1839854" providerId="LiveId" clId="{63C238F5-3A0E-458B-919B-377673C32D01}" dt="2025-08-01T13:45:03.142" v="7929" actId="20577"/>
        <pc:sldMkLst>
          <pc:docMk/>
          <pc:sldMk cId="1886565987" sldId="270"/>
        </pc:sldMkLst>
      </pc:sldChg>
      <pc:sldChg chg="add del">
        <pc:chgData name="Güler Demir" userId="51ad5cf4d1839854" providerId="LiveId" clId="{63C238F5-3A0E-458B-919B-377673C32D01}" dt="2025-07-31T18:17:06.850" v="1996" actId="2696"/>
        <pc:sldMkLst>
          <pc:docMk/>
          <pc:sldMk cId="3777846375" sldId="270"/>
        </pc:sldMkLst>
      </pc:sldChg>
      <pc:sldChg chg="del">
        <pc:chgData name="Güler Demir" userId="51ad5cf4d1839854" providerId="LiveId" clId="{63C238F5-3A0E-458B-919B-377673C32D01}" dt="2025-07-31T16:57:28.257" v="14" actId="47"/>
        <pc:sldMkLst>
          <pc:docMk/>
          <pc:sldMk cId="3937052180" sldId="270"/>
        </pc:sldMkLst>
      </pc:sldChg>
      <pc:sldChg chg="addSp delSp modSp add del mod">
        <pc:chgData name="Güler Demir" userId="51ad5cf4d1839854" providerId="LiveId" clId="{63C238F5-3A0E-458B-919B-377673C32D01}" dt="2025-08-01T13:37:30.102" v="7596" actId="2696"/>
        <pc:sldMkLst>
          <pc:docMk/>
          <pc:sldMk cId="268973421" sldId="271"/>
        </pc:sldMkLst>
      </pc:sldChg>
      <pc:sldChg chg="modSp new mod">
        <pc:chgData name="Güler Demir" userId="51ad5cf4d1839854" providerId="LiveId" clId="{63C238F5-3A0E-458B-919B-377673C32D01}" dt="2025-08-01T13:43:50.197" v="7915" actId="20577"/>
        <pc:sldMkLst>
          <pc:docMk/>
          <pc:sldMk cId="1251505519" sldId="271"/>
        </pc:sldMkLst>
      </pc:sldChg>
      <pc:sldChg chg="modSp add del mod">
        <pc:chgData name="Güler Demir" userId="51ad5cf4d1839854" providerId="LiveId" clId="{63C238F5-3A0E-458B-919B-377673C32D01}" dt="2025-08-01T12:59:49.693" v="7070" actId="47"/>
        <pc:sldMkLst>
          <pc:docMk/>
          <pc:sldMk cId="2377629101" sldId="271"/>
        </pc:sldMkLst>
      </pc:sldChg>
      <pc:sldChg chg="del">
        <pc:chgData name="Güler Demir" userId="51ad5cf4d1839854" providerId="LiveId" clId="{63C238F5-3A0E-458B-919B-377673C32D01}" dt="2025-07-31T16:57:28.649" v="15" actId="47"/>
        <pc:sldMkLst>
          <pc:docMk/>
          <pc:sldMk cId="2419834256" sldId="271"/>
        </pc:sldMkLst>
      </pc:sldChg>
      <pc:sldChg chg="modSp add del mod">
        <pc:chgData name="Güler Demir" userId="51ad5cf4d1839854" providerId="LiveId" clId="{63C238F5-3A0E-458B-919B-377673C32D01}" dt="2025-08-01T13:34:30.727" v="7587" actId="2696"/>
        <pc:sldMkLst>
          <pc:docMk/>
          <pc:sldMk cId="2471808977" sldId="271"/>
        </pc:sldMkLst>
      </pc:sldChg>
      <pc:sldChg chg="add del">
        <pc:chgData name="Güler Demir" userId="51ad5cf4d1839854" providerId="LiveId" clId="{63C238F5-3A0E-458B-919B-377673C32D01}" dt="2025-08-01T13:33:33.502" v="7569" actId="2696"/>
        <pc:sldMkLst>
          <pc:docMk/>
          <pc:sldMk cId="3190946392" sldId="271"/>
        </pc:sldMkLst>
      </pc:sldChg>
      <pc:sldChg chg="del">
        <pc:chgData name="Güler Demir" userId="51ad5cf4d1839854" providerId="LiveId" clId="{63C238F5-3A0E-458B-919B-377673C32D01}" dt="2025-07-31T16:57:28.852" v="16" actId="47"/>
        <pc:sldMkLst>
          <pc:docMk/>
          <pc:sldMk cId="1696983698" sldId="272"/>
        </pc:sldMkLst>
      </pc:sldChg>
      <pc:sldChg chg="add del">
        <pc:chgData name="Güler Demir" userId="51ad5cf4d1839854" providerId="LiveId" clId="{63C238F5-3A0E-458B-919B-377673C32D01}" dt="2025-08-01T13:33:47.211" v="7573"/>
        <pc:sldMkLst>
          <pc:docMk/>
          <pc:sldMk cId="1773945709" sldId="272"/>
        </pc:sldMkLst>
      </pc:sldChg>
      <pc:sldChg chg="modSp add del mod">
        <pc:chgData name="Güler Demir" userId="51ad5cf4d1839854" providerId="LiveId" clId="{63C238F5-3A0E-458B-919B-377673C32D01}" dt="2025-08-01T12:59:49.893" v="7071" actId="47"/>
        <pc:sldMkLst>
          <pc:docMk/>
          <pc:sldMk cId="1783309417" sldId="272"/>
        </pc:sldMkLst>
      </pc:sldChg>
      <pc:sldChg chg="add del">
        <pc:chgData name="Güler Demir" userId="51ad5cf4d1839854" providerId="LiveId" clId="{63C238F5-3A0E-458B-919B-377673C32D01}" dt="2025-08-01T13:34:51.687" v="7591"/>
        <pc:sldMkLst>
          <pc:docMk/>
          <pc:sldMk cId="2992243397" sldId="272"/>
        </pc:sldMkLst>
      </pc:sldChg>
      <pc:sldChg chg="modSp add mod">
        <pc:chgData name="Güler Demir" userId="51ad5cf4d1839854" providerId="LiveId" clId="{63C238F5-3A0E-458B-919B-377673C32D01}" dt="2025-08-01T17:37:46.291" v="11017" actId="123"/>
        <pc:sldMkLst>
          <pc:docMk/>
          <pc:sldMk cId="3213974429" sldId="272"/>
        </pc:sldMkLst>
      </pc:sldChg>
      <pc:sldChg chg="del">
        <pc:chgData name="Güler Demir" userId="51ad5cf4d1839854" providerId="LiveId" clId="{63C238F5-3A0E-458B-919B-377673C32D01}" dt="2025-07-31T16:57:29.072" v="17" actId="47"/>
        <pc:sldMkLst>
          <pc:docMk/>
          <pc:sldMk cId="1567964758" sldId="273"/>
        </pc:sldMkLst>
      </pc:sldChg>
      <pc:sldChg chg="addSp modSp add mod ord">
        <pc:chgData name="Güler Demir" userId="51ad5cf4d1839854" providerId="LiveId" clId="{63C238F5-3A0E-458B-919B-377673C32D01}" dt="2025-08-01T17:43:32.604" v="11035" actId="6549"/>
        <pc:sldMkLst>
          <pc:docMk/>
          <pc:sldMk cId="1729104201" sldId="273"/>
        </pc:sldMkLst>
      </pc:sldChg>
      <pc:sldChg chg="modSp add del mod">
        <pc:chgData name="Güler Demir" userId="51ad5cf4d1839854" providerId="LiveId" clId="{63C238F5-3A0E-458B-919B-377673C32D01}" dt="2025-07-31T19:38:28.279" v="3230" actId="2696"/>
        <pc:sldMkLst>
          <pc:docMk/>
          <pc:sldMk cId="3702239037" sldId="273"/>
        </pc:sldMkLst>
      </pc:sldChg>
      <pc:sldChg chg="del">
        <pc:chgData name="Güler Demir" userId="51ad5cf4d1839854" providerId="LiveId" clId="{63C238F5-3A0E-458B-919B-377673C32D01}" dt="2025-07-31T16:57:29.323" v="18" actId="47"/>
        <pc:sldMkLst>
          <pc:docMk/>
          <pc:sldMk cId="2219951129" sldId="274"/>
        </pc:sldMkLst>
      </pc:sldChg>
      <pc:sldChg chg="addSp delSp modSp add mod">
        <pc:chgData name="Güler Demir" userId="51ad5cf4d1839854" providerId="LiveId" clId="{63C238F5-3A0E-458B-919B-377673C32D01}" dt="2025-08-01T15:07:49.421" v="9562" actId="6549"/>
        <pc:sldMkLst>
          <pc:docMk/>
          <pc:sldMk cId="2466074895" sldId="274"/>
        </pc:sldMkLst>
      </pc:sldChg>
      <pc:sldChg chg="addSp modSp add del mod">
        <pc:chgData name="Güler Demir" userId="51ad5cf4d1839854" providerId="LiveId" clId="{63C238F5-3A0E-458B-919B-377673C32D01}" dt="2025-08-01T12:59:50.063" v="7072" actId="47"/>
        <pc:sldMkLst>
          <pc:docMk/>
          <pc:sldMk cId="3803174682" sldId="274"/>
        </pc:sldMkLst>
      </pc:sldChg>
      <pc:sldChg chg="modSp add mod">
        <pc:chgData name="Güler Demir" userId="51ad5cf4d1839854" providerId="LiveId" clId="{63C238F5-3A0E-458B-919B-377673C32D01}" dt="2025-08-01T14:34:23.313" v="8892" actId="20577"/>
        <pc:sldMkLst>
          <pc:docMk/>
          <pc:sldMk cId="1151062005" sldId="275"/>
        </pc:sldMkLst>
      </pc:sldChg>
      <pc:sldChg chg="modSp add del mod">
        <pc:chgData name="Güler Demir" userId="51ad5cf4d1839854" providerId="LiveId" clId="{63C238F5-3A0E-458B-919B-377673C32D01}" dt="2025-08-01T12:59:50.263" v="7073" actId="47"/>
        <pc:sldMkLst>
          <pc:docMk/>
          <pc:sldMk cId="1203259900" sldId="275"/>
        </pc:sldMkLst>
      </pc:sldChg>
      <pc:sldChg chg="del">
        <pc:chgData name="Güler Demir" userId="51ad5cf4d1839854" providerId="LiveId" clId="{63C238F5-3A0E-458B-919B-377673C32D01}" dt="2025-07-31T16:57:29.526" v="19" actId="47"/>
        <pc:sldMkLst>
          <pc:docMk/>
          <pc:sldMk cId="1886383686" sldId="275"/>
        </pc:sldMkLst>
      </pc:sldChg>
      <pc:sldChg chg="add del">
        <pc:chgData name="Güler Demir" userId="51ad5cf4d1839854" providerId="LiveId" clId="{63C238F5-3A0E-458B-919B-377673C32D01}" dt="2025-07-31T19:37:56.084" v="3227" actId="2696"/>
        <pc:sldMkLst>
          <pc:docMk/>
          <pc:sldMk cId="192488011" sldId="276"/>
        </pc:sldMkLst>
      </pc:sldChg>
      <pc:sldChg chg="addSp modSp add del mod">
        <pc:chgData name="Güler Demir" userId="51ad5cf4d1839854" providerId="LiveId" clId="{63C238F5-3A0E-458B-919B-377673C32D01}" dt="2025-08-01T12:59:50.469" v="7074" actId="47"/>
        <pc:sldMkLst>
          <pc:docMk/>
          <pc:sldMk cId="849038398" sldId="276"/>
        </pc:sldMkLst>
      </pc:sldChg>
      <pc:sldChg chg="modSp add mod">
        <pc:chgData name="Güler Demir" userId="51ad5cf4d1839854" providerId="LiveId" clId="{63C238F5-3A0E-458B-919B-377673C32D01}" dt="2025-08-01T17:43:51.837" v="11036" actId="20577"/>
        <pc:sldMkLst>
          <pc:docMk/>
          <pc:sldMk cId="2620158529" sldId="276"/>
        </pc:sldMkLst>
      </pc:sldChg>
      <pc:sldChg chg="del">
        <pc:chgData name="Güler Demir" userId="51ad5cf4d1839854" providerId="LiveId" clId="{63C238F5-3A0E-458B-919B-377673C32D01}" dt="2025-07-31T16:57:30.278" v="20" actId="47"/>
        <pc:sldMkLst>
          <pc:docMk/>
          <pc:sldMk cId="4224082616" sldId="276"/>
        </pc:sldMkLst>
      </pc:sldChg>
      <pc:sldChg chg="add del">
        <pc:chgData name="Güler Demir" userId="51ad5cf4d1839854" providerId="LiveId" clId="{63C238F5-3A0E-458B-919B-377673C32D01}" dt="2025-08-01T14:35:01.364" v="8893" actId="2696"/>
        <pc:sldMkLst>
          <pc:docMk/>
          <pc:sldMk cId="1200721607" sldId="277"/>
        </pc:sldMkLst>
      </pc:sldChg>
      <pc:sldChg chg="addSp delSp modSp add del mod">
        <pc:chgData name="Güler Demir" userId="51ad5cf4d1839854" providerId="LiveId" clId="{63C238F5-3A0E-458B-919B-377673C32D01}" dt="2025-08-01T12:59:50.853" v="7076" actId="47"/>
        <pc:sldMkLst>
          <pc:docMk/>
          <pc:sldMk cId="2360146027" sldId="277"/>
        </pc:sldMkLst>
      </pc:sldChg>
      <pc:sldChg chg="modSp add del mod">
        <pc:chgData name="Güler Demir" userId="51ad5cf4d1839854" providerId="LiveId" clId="{63C238F5-3A0E-458B-919B-377673C32D01}" dt="2025-08-01T17:43:58.710" v="11037" actId="2696"/>
        <pc:sldMkLst>
          <pc:docMk/>
          <pc:sldMk cId="868589298" sldId="278"/>
        </pc:sldMkLst>
      </pc:sldChg>
      <pc:sldChg chg="modSp add del mod">
        <pc:chgData name="Güler Demir" userId="51ad5cf4d1839854" providerId="LiveId" clId="{63C238F5-3A0E-458B-919B-377673C32D01}" dt="2025-08-01T12:59:51.053" v="7077" actId="47"/>
        <pc:sldMkLst>
          <pc:docMk/>
          <pc:sldMk cId="1493730271" sldId="278"/>
        </pc:sldMkLst>
      </pc:sldChg>
      <pc:sldChg chg="addSp modSp add mod">
        <pc:chgData name="Güler Demir" userId="51ad5cf4d1839854" providerId="LiveId" clId="{63C238F5-3A0E-458B-919B-377673C32D01}" dt="2025-08-01T15:52:49.051" v="9936" actId="20577"/>
        <pc:sldMkLst>
          <pc:docMk/>
          <pc:sldMk cId="1655293231" sldId="279"/>
        </pc:sldMkLst>
      </pc:sldChg>
      <pc:sldChg chg="modSp add del mod">
        <pc:chgData name="Güler Demir" userId="51ad5cf4d1839854" providerId="LiveId" clId="{63C238F5-3A0E-458B-919B-377673C32D01}" dt="2025-08-01T12:59:51.263" v="7078" actId="47"/>
        <pc:sldMkLst>
          <pc:docMk/>
          <pc:sldMk cId="3802109054" sldId="279"/>
        </pc:sldMkLst>
      </pc:sldChg>
      <pc:sldChg chg="modSp add del mod">
        <pc:chgData name="Güler Demir" userId="51ad5cf4d1839854" providerId="LiveId" clId="{63C238F5-3A0E-458B-919B-377673C32D01}" dt="2025-08-01T10:02:09.171" v="4162" actId="2696"/>
        <pc:sldMkLst>
          <pc:docMk/>
          <pc:sldMk cId="3986648629" sldId="279"/>
        </pc:sldMkLst>
      </pc:sldChg>
      <pc:sldChg chg="modSp add mod">
        <pc:chgData name="Güler Demir" userId="51ad5cf4d1839854" providerId="LiveId" clId="{63C238F5-3A0E-458B-919B-377673C32D01}" dt="2025-08-01T15:16:25.286" v="9869" actId="6549"/>
        <pc:sldMkLst>
          <pc:docMk/>
          <pc:sldMk cId="2243830934" sldId="280"/>
        </pc:sldMkLst>
      </pc:sldChg>
      <pc:sldChg chg="add del">
        <pc:chgData name="Güler Demir" userId="51ad5cf4d1839854" providerId="LiveId" clId="{63C238F5-3A0E-458B-919B-377673C32D01}" dt="2025-08-01T10:01:49.877" v="4161" actId="2696"/>
        <pc:sldMkLst>
          <pc:docMk/>
          <pc:sldMk cId="2324833614" sldId="280"/>
        </pc:sldMkLst>
      </pc:sldChg>
      <pc:sldChg chg="modSp add del mod ord">
        <pc:chgData name="Güler Demir" userId="51ad5cf4d1839854" providerId="LiveId" clId="{63C238F5-3A0E-458B-919B-377673C32D01}" dt="2025-08-01T12:59:51.448" v="7079" actId="47"/>
        <pc:sldMkLst>
          <pc:docMk/>
          <pc:sldMk cId="3391898785" sldId="280"/>
        </pc:sldMkLst>
      </pc:sldChg>
      <pc:sldChg chg="modSp add del mod">
        <pc:chgData name="Güler Demir" userId="51ad5cf4d1839854" providerId="LiveId" clId="{63C238F5-3A0E-458B-919B-377673C32D01}" dt="2025-08-01T12:59:50.673" v="7075" actId="47"/>
        <pc:sldMkLst>
          <pc:docMk/>
          <pc:sldMk cId="1609877234" sldId="281"/>
        </pc:sldMkLst>
      </pc:sldChg>
      <pc:sldChg chg="addSp modSp add mod">
        <pc:chgData name="Güler Demir" userId="51ad5cf4d1839854" providerId="LiveId" clId="{63C238F5-3A0E-458B-919B-377673C32D01}" dt="2025-08-01T16:31:08.052" v="10138" actId="12"/>
        <pc:sldMkLst>
          <pc:docMk/>
          <pc:sldMk cId="2149296582" sldId="281"/>
        </pc:sldMkLst>
      </pc:sldChg>
      <pc:sldChg chg="modSp add del mod">
        <pc:chgData name="Güler Demir" userId="51ad5cf4d1839854" providerId="LiveId" clId="{63C238F5-3A0E-458B-919B-377673C32D01}" dt="2025-08-01T11:52:27.624" v="6409" actId="2696"/>
        <pc:sldMkLst>
          <pc:docMk/>
          <pc:sldMk cId="339441433" sldId="282"/>
        </pc:sldMkLst>
      </pc:sldChg>
      <pc:sldChg chg="modSp add mod">
        <pc:chgData name="Güler Demir" userId="51ad5cf4d1839854" providerId="LiveId" clId="{63C238F5-3A0E-458B-919B-377673C32D01}" dt="2025-08-01T16:42:21.725" v="10234" actId="20577"/>
        <pc:sldMkLst>
          <pc:docMk/>
          <pc:sldMk cId="3452674712" sldId="282"/>
        </pc:sldMkLst>
      </pc:sldChg>
      <pc:sldChg chg="modSp add del mod ord">
        <pc:chgData name="Güler Demir" userId="51ad5cf4d1839854" providerId="LiveId" clId="{63C238F5-3A0E-458B-919B-377673C32D01}" dt="2025-08-01T12:59:51.643" v="7080" actId="47"/>
        <pc:sldMkLst>
          <pc:docMk/>
          <pc:sldMk cId="325407961" sldId="283"/>
        </pc:sldMkLst>
      </pc:sldChg>
      <pc:sldChg chg="modSp add mod">
        <pc:chgData name="Güler Demir" userId="51ad5cf4d1839854" providerId="LiveId" clId="{63C238F5-3A0E-458B-919B-377673C32D01}" dt="2025-08-01T17:21:38.149" v="10827" actId="20577"/>
        <pc:sldMkLst>
          <pc:docMk/>
          <pc:sldMk cId="2603755572" sldId="283"/>
        </pc:sldMkLst>
      </pc:sldChg>
      <pc:sldChg chg="modSp add mod">
        <pc:chgData name="Güler Demir" userId="51ad5cf4d1839854" providerId="LiveId" clId="{63C238F5-3A0E-458B-919B-377673C32D01}" dt="2025-08-01T17:21:05.114" v="10811" actId="20577"/>
        <pc:sldMkLst>
          <pc:docMk/>
          <pc:sldMk cId="1300798952" sldId="284"/>
        </pc:sldMkLst>
      </pc:sldChg>
      <pc:sldChg chg="add del">
        <pc:chgData name="Güler Demir" userId="51ad5cf4d1839854" providerId="LiveId" clId="{63C238F5-3A0E-458B-919B-377673C32D01}" dt="2025-08-01T16:56:21.023" v="10420" actId="2696"/>
        <pc:sldMkLst>
          <pc:docMk/>
          <pc:sldMk cId="3447916670" sldId="284"/>
        </pc:sldMkLst>
      </pc:sldChg>
      <pc:sldChg chg="addSp modSp add del mod">
        <pc:chgData name="Güler Demir" userId="51ad5cf4d1839854" providerId="LiveId" clId="{63C238F5-3A0E-458B-919B-377673C32D01}" dt="2025-08-01T12:59:51.853" v="7081" actId="47"/>
        <pc:sldMkLst>
          <pc:docMk/>
          <pc:sldMk cId="3987924021" sldId="284"/>
        </pc:sldMkLst>
      </pc:sldChg>
      <pc:sldChg chg="modSp add del mod">
        <pc:chgData name="Güler Demir" userId="51ad5cf4d1839854" providerId="LiveId" clId="{63C238F5-3A0E-458B-919B-377673C32D01}" dt="2025-08-01T12:59:52.043" v="7082" actId="47"/>
        <pc:sldMkLst>
          <pc:docMk/>
          <pc:sldMk cId="1350134314" sldId="285"/>
        </pc:sldMkLst>
      </pc:sldChg>
      <pc:sldChg chg="modSp add mod">
        <pc:chgData name="Güler Demir" userId="51ad5cf4d1839854" providerId="LiveId" clId="{63C238F5-3A0E-458B-919B-377673C32D01}" dt="2025-08-01T17:31:00.232" v="10945" actId="14100"/>
        <pc:sldMkLst>
          <pc:docMk/>
          <pc:sldMk cId="3125581921" sldId="285"/>
        </pc:sldMkLst>
      </pc:sldChg>
      <pc:sldChg chg="modSp add del mod">
        <pc:chgData name="Güler Demir" userId="51ad5cf4d1839854" providerId="LiveId" clId="{63C238F5-3A0E-458B-919B-377673C32D01}" dt="2025-08-01T12:59:52.723" v="7083" actId="47"/>
        <pc:sldMkLst>
          <pc:docMk/>
          <pc:sldMk cId="90709521" sldId="286"/>
        </pc:sldMkLst>
      </pc:sldChg>
      <pc:sldChg chg="modSp add mod">
        <pc:chgData name="Güler Demir" userId="51ad5cf4d1839854" providerId="LiveId" clId="{63C238F5-3A0E-458B-919B-377673C32D01}" dt="2025-08-01T17:34:21.340" v="11015" actId="6549"/>
        <pc:sldMkLst>
          <pc:docMk/>
          <pc:sldMk cId="289566771" sldId="286"/>
        </pc:sldMkLst>
      </pc:sldChg>
      <pc:sldChg chg="add del">
        <pc:chgData name="Güler Demir" userId="51ad5cf4d1839854" providerId="LiveId" clId="{63C238F5-3A0E-458B-919B-377673C32D01}" dt="2025-08-01T17:30:15.854" v="10938" actId="2696"/>
        <pc:sldMkLst>
          <pc:docMk/>
          <pc:sldMk cId="3277759999" sldId="286"/>
        </pc:sldMkLst>
      </pc:sldChg>
      <pc:sldChg chg="modSp add mod">
        <pc:chgData name="Güler Demir" userId="51ad5cf4d1839854" providerId="LiveId" clId="{63C238F5-3A0E-458B-919B-377673C32D01}" dt="2025-08-01T17:47:05.420" v="11096" actId="20577"/>
        <pc:sldMkLst>
          <pc:docMk/>
          <pc:sldMk cId="2993312993" sldId="287"/>
        </pc:sldMkLst>
      </pc:sldChg>
      <pc:sldChg chg="addSp modSp add del mod">
        <pc:chgData name="Güler Demir" userId="51ad5cf4d1839854" providerId="LiveId" clId="{63C238F5-3A0E-458B-919B-377673C32D01}" dt="2025-08-01T12:59:53.143" v="7084" actId="47"/>
        <pc:sldMkLst>
          <pc:docMk/>
          <pc:sldMk cId="4056335354"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8/26/2025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jstor.org/journal/willmaryquar/" TargetMode="External"/><Relationship Id="rId2" Type="http://schemas.openxmlformats.org/officeDocument/2006/relationships/hyperlink" Target="https://www.jstor.org/journal/%5bJCODE%5d/"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mygreatlearning.com/blog/what-is-data-definition-types-importance/" TargetMode="External"/><Relationship Id="rId3" Type="http://schemas.openxmlformats.org/officeDocument/2006/relationships/hyperlink" Target="https://databasetown.com/what-are-library-databases/" TargetMode="External"/><Relationship Id="rId7" Type="http://schemas.openxmlformats.org/officeDocument/2006/relationships/hyperlink" Target="https://odlis.abc-clio.com/odlis_d.html" TargetMode="External"/><Relationship Id="rId2" Type="http://schemas.openxmlformats.org/officeDocument/2006/relationships/hyperlink" Target="https://dergipark.org.tr/tr/pub/tk/issue/48941/624286" TargetMode="External"/><Relationship Id="rId1" Type="http://schemas.openxmlformats.org/officeDocument/2006/relationships/slideLayout" Target="../slideLayouts/slideLayout2.xml"/><Relationship Id="rId6" Type="http://schemas.openxmlformats.org/officeDocument/2006/relationships/hyperlink" Target="https://paperpile.com/g/academic-research-databases/" TargetMode="External"/><Relationship Id="rId5" Type="http://schemas.openxmlformats.org/officeDocument/2006/relationships/hyperlink" Target="https://www.researchgate.net/figure/Types-of-metadata-Descriptive-metadata-Administrative-metadata-Structural-metadata_fig15_366764110" TargetMode="External"/><Relationship Id="rId10" Type="http://schemas.openxmlformats.org/officeDocument/2006/relationships/hyperlink" Target="https://acikveri.ulakbim.gov.tr/acik-veri-acik-bilim/bolum-3-veri-isleme/3-5-verinin-tanimlanmasi/" TargetMode="External"/><Relationship Id="rId4" Type="http://schemas.openxmlformats.org/officeDocument/2006/relationships/hyperlink" Target="https://support.jstor.org/hc/en-us/articles/115004732567-Searching-Using-Fields-and-Advanced-Search" TargetMode="External"/><Relationship Id="rId9" Type="http://schemas.openxmlformats.org/officeDocument/2006/relationships/hyperlink" Target="https://dergipark.org.tr/tr/pub/tk/issue/48915/62374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02427" y="1499419"/>
            <a:ext cx="6681665" cy="2315498"/>
          </a:xfrm>
        </p:spPr>
        <p:txBody>
          <a:bodyPr/>
          <a:lstStyle/>
          <a:p>
            <a:pPr algn="ctr"/>
            <a:r>
              <a:rPr lang="tr-TR" sz="2400" b="1" dirty="0">
                <a:solidFill>
                  <a:schemeClr val="tx1"/>
                </a:solidFill>
              </a:rPr>
              <a:t/>
            </a:r>
            <a:br>
              <a:rPr lang="tr-TR" sz="2400" b="1" dirty="0">
                <a:solidFill>
                  <a:schemeClr val="tx1"/>
                </a:solidFill>
              </a:rPr>
            </a:br>
            <a:r>
              <a:rPr lang="tr-TR" sz="2400" b="1" dirty="0">
                <a:solidFill>
                  <a:schemeClr val="tx1"/>
                </a:solidFill>
              </a:rPr>
              <a:t>BİLGİ HİZMETLERİ</a:t>
            </a:r>
            <a:br>
              <a:rPr lang="tr-TR" sz="2400" b="1" dirty="0">
                <a:solidFill>
                  <a:schemeClr val="tx1"/>
                </a:solidFill>
              </a:rPr>
            </a:br>
            <a:r>
              <a:rPr lang="tr-TR" sz="2400" b="1" dirty="0">
                <a:solidFill>
                  <a:schemeClr val="tx1"/>
                </a:solidFill>
              </a:rPr>
              <a:t>13. HAFTA </a:t>
            </a:r>
            <a:br>
              <a:rPr lang="tr-TR" sz="2400" b="1" dirty="0">
                <a:solidFill>
                  <a:schemeClr val="tx1"/>
                </a:solidFill>
              </a:rPr>
            </a:br>
            <a:r>
              <a:rPr lang="tr-TR" sz="2400" b="1" dirty="0">
                <a:solidFill>
                  <a:schemeClr val="tx1"/>
                </a:solidFill>
              </a:rPr>
              <a:t>Veri ve Veri Tabanları: </a:t>
            </a:r>
            <a:br>
              <a:rPr lang="tr-TR" sz="2400" b="1" dirty="0">
                <a:solidFill>
                  <a:schemeClr val="tx1"/>
                </a:solidFill>
              </a:rPr>
            </a:br>
            <a:r>
              <a:rPr lang="tr-TR" sz="2400" b="1" dirty="0">
                <a:solidFill>
                  <a:schemeClr val="tx1"/>
                </a:solidFill>
              </a:rPr>
              <a:t>Kütüphane ve Kurumsal İşbirlikleri Bağlamında Bilgi Yönetimi</a:t>
            </a:r>
            <a:br>
              <a:rPr lang="tr-TR" sz="2400" b="1" dirty="0">
                <a:solidFill>
                  <a:schemeClr val="tx1"/>
                </a:solidFill>
              </a:rPr>
            </a:br>
            <a:endParaRPr lang="en-US" sz="2400" b="1" dirty="0">
              <a:solidFill>
                <a:schemeClr val="tx1"/>
              </a:solidFill>
            </a:endParaRPr>
          </a:p>
        </p:txBody>
      </p:sp>
      <p:sp>
        <p:nvSpPr>
          <p:cNvPr id="3" name="Alt Başlık 2"/>
          <p:cNvSpPr>
            <a:spLocks noGrp="1"/>
          </p:cNvSpPr>
          <p:nvPr>
            <p:ph type="subTitle" idx="1"/>
          </p:nvPr>
        </p:nvSpPr>
        <p:spPr>
          <a:xfrm>
            <a:off x="1546396" y="4787518"/>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xmlns=""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C95FB-D9DB-53DB-9F6E-CF97A2156D0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AA49A42-75A0-CB33-2A14-F8245ACC33D2}"/>
              </a:ext>
            </a:extLst>
          </p:cNvPr>
          <p:cNvSpPr>
            <a:spLocks noGrp="1"/>
          </p:cNvSpPr>
          <p:nvPr>
            <p:ph type="title"/>
          </p:nvPr>
        </p:nvSpPr>
        <p:spPr>
          <a:xfrm>
            <a:off x="929082" y="156241"/>
            <a:ext cx="8947421" cy="379617"/>
          </a:xfrm>
        </p:spPr>
        <p:txBody>
          <a:bodyPr>
            <a:normAutofit fontScale="90000"/>
          </a:bodyPr>
          <a:lstStyle/>
          <a:p>
            <a:pPr algn="ctr"/>
            <a:r>
              <a:rPr lang="tr-TR" sz="2400" b="1" dirty="0"/>
              <a:t>Kütüphane Veri Tabanları</a:t>
            </a:r>
            <a:endParaRPr lang="en-US" sz="2400" b="1" dirty="0"/>
          </a:p>
        </p:txBody>
      </p:sp>
      <p:sp>
        <p:nvSpPr>
          <p:cNvPr id="3" name="İçerik Yer Tutucusu 2">
            <a:extLst>
              <a:ext uri="{FF2B5EF4-FFF2-40B4-BE49-F238E27FC236}">
                <a16:creationId xmlns:a16="http://schemas.microsoft.com/office/drawing/2014/main" id="{0951B07E-7813-0D4A-C793-ED0E31D356FF}"/>
              </a:ext>
            </a:extLst>
          </p:cNvPr>
          <p:cNvSpPr>
            <a:spLocks noGrp="1"/>
          </p:cNvSpPr>
          <p:nvPr>
            <p:ph idx="1"/>
          </p:nvPr>
        </p:nvSpPr>
        <p:spPr>
          <a:xfrm>
            <a:off x="929082" y="673509"/>
            <a:ext cx="9438005" cy="4965291"/>
          </a:xfrm>
        </p:spPr>
        <p:txBody>
          <a:bodyPr>
            <a:noAutofit/>
          </a:bodyPr>
          <a:lstStyle/>
          <a:p>
            <a:pPr algn="just"/>
            <a:r>
              <a:rPr lang="tr-TR" sz="1500" b="1" dirty="0"/>
              <a:t>Bir kütüphanenin web sitesi aracılığıyla düzenlenen ve erişilebilir duruma getirilen çevrimiçi bilgi dermeleridir. Genellikle akademik dergilerden, magazinlerden ve gazetelerden makaleler, e-kitaplar ve birincil kaynak belgeler gibi çok çeşitli materyalleri içerir. </a:t>
            </a:r>
          </a:p>
          <a:p>
            <a:pPr algn="just"/>
            <a:r>
              <a:rPr lang="tr-TR" sz="1500" b="1" dirty="0"/>
              <a:t>Google gibi genel bir arama motoru aracılığıyla erişilemeyen çok sayıda bilgiye erişim sağladıkları için araştırmacılar ve öğrenciler için değerli bir kaynaktır. Genellikle internette ücretsiz olarak erişilemeyen ve erişim için abonelik veya özel erişim ayrıcalıkları gerektirebilen materyaller içerirler (</a:t>
            </a:r>
            <a:r>
              <a:rPr lang="tr-TR" sz="1600" b="1" dirty="0" err="1"/>
              <a:t>DatabaseTown</a:t>
            </a:r>
            <a:r>
              <a:rPr lang="tr-TR" sz="1600" b="1" dirty="0"/>
              <a:t>, 2023)</a:t>
            </a:r>
            <a:r>
              <a:rPr lang="tr-TR" sz="1500" b="1" dirty="0"/>
              <a:t>.</a:t>
            </a:r>
          </a:p>
          <a:p>
            <a:pPr algn="just"/>
            <a:r>
              <a:rPr lang="tr-TR" sz="1500" b="1" dirty="0"/>
              <a:t>Kütüphane çevrimiçi veri tabanları yükseköğretimin akademik etkinliklerini desteklemede önemlidir; akademik dergi ve kitapların sayısı giderek artmaktadır ve bunlara yayıncılar (</a:t>
            </a:r>
            <a:r>
              <a:rPr lang="tr-TR" sz="1500" b="1" dirty="0" err="1"/>
              <a:t>publishers</a:t>
            </a:r>
            <a:r>
              <a:rPr lang="tr-TR" sz="1500" b="1" dirty="0"/>
              <a:t>) veya çevrimiçi toplayıcılar (</a:t>
            </a:r>
            <a:r>
              <a:rPr lang="tr-TR" sz="1500" b="1" dirty="0" err="1"/>
              <a:t>aggregators</a:t>
            </a:r>
            <a:r>
              <a:rPr lang="tr-TR" sz="1500" b="1" dirty="0"/>
              <a:t>) aracılığıyla çevrimiçi platformlar üzerinden erişilebilmektedir (</a:t>
            </a:r>
            <a:r>
              <a:rPr lang="fi-FI" sz="1500" b="1" dirty="0"/>
              <a:t>Abdullah</a:t>
            </a:r>
            <a:r>
              <a:rPr lang="tr-TR" sz="1500" b="1" dirty="0"/>
              <a:t> vd.</a:t>
            </a:r>
            <a:r>
              <a:rPr lang="fi-FI" sz="1500" b="1" dirty="0"/>
              <a:t>,2019</a:t>
            </a:r>
            <a:r>
              <a:rPr lang="tr-TR" sz="1500" b="1" dirty="0"/>
              <a:t>, s. 62</a:t>
            </a:r>
            <a:r>
              <a:rPr lang="fi-FI" sz="1500" b="1" dirty="0"/>
              <a:t>). </a:t>
            </a:r>
            <a:endParaRPr lang="tr-TR" sz="1500" b="1" dirty="0"/>
          </a:p>
          <a:p>
            <a:pPr marL="0" indent="0" algn="just">
              <a:buNone/>
            </a:pPr>
            <a:r>
              <a:rPr lang="tr-TR" sz="1500" b="1" dirty="0"/>
              <a:t>Kütüphane, kitaplar, süreli yayınlar ve dijital içerikler de dahil olmak üzere bilgi kaynaklarının organize bir deposu olarak işlev görür ve bilginin erişimini ve yayılmasını kolaylaştırır. Veri tabanı, verileri depolayan, yöneten ve verimli bir şekilde erişilmesini sağlayan yapılandırılmış bir elektronik sistemdir. Kütüphaneler, dermelerini/materyallerini kataloglamak, düzenlemek ve erişim sağlamak için giderek daha fazla dijital veri tabanlarına güvenmektedir. Veri tabanları, kütüphane kaynaklarının verimli bir şekilde aranmasını, erişilmesini ve yönetilmesini sağlayarak, kütüphane bünyesindeki bilgilerin/kaynakların erişilebilirliğini ve kullanılabilirliğini artırır.</a:t>
            </a:r>
          </a:p>
        </p:txBody>
      </p:sp>
    </p:spTree>
    <p:extLst>
      <p:ext uri="{BB962C8B-B14F-4D97-AF65-F5344CB8AC3E}">
        <p14:creationId xmlns:p14="http://schemas.microsoft.com/office/powerpoint/2010/main" val="322689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BB411-7308-651B-93EA-7270632CE6E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3AB9FA3-6022-CFB6-ECF3-4B7932165D5D}"/>
              </a:ext>
            </a:extLst>
          </p:cNvPr>
          <p:cNvSpPr>
            <a:spLocks noGrp="1"/>
          </p:cNvSpPr>
          <p:nvPr>
            <p:ph type="title"/>
          </p:nvPr>
        </p:nvSpPr>
        <p:spPr>
          <a:xfrm>
            <a:off x="929082" y="156241"/>
            <a:ext cx="8947421" cy="379617"/>
          </a:xfrm>
        </p:spPr>
        <p:txBody>
          <a:bodyPr>
            <a:normAutofit fontScale="90000"/>
          </a:bodyPr>
          <a:lstStyle/>
          <a:p>
            <a:pPr algn="ctr"/>
            <a:r>
              <a:rPr lang="tr-TR" sz="2400" b="1" dirty="0"/>
              <a:t>Kütüphane Veri Tabanları Neden Kullanılır?</a:t>
            </a:r>
            <a:endParaRPr lang="en-US" sz="2400" b="1" dirty="0"/>
          </a:p>
        </p:txBody>
      </p:sp>
      <p:sp>
        <p:nvSpPr>
          <p:cNvPr id="3" name="İçerik Yer Tutucusu 2">
            <a:extLst>
              <a:ext uri="{FF2B5EF4-FFF2-40B4-BE49-F238E27FC236}">
                <a16:creationId xmlns:a16="http://schemas.microsoft.com/office/drawing/2014/main" id="{3340656C-C1A1-5A4A-726A-D0EA9C9E8F56}"/>
              </a:ext>
            </a:extLst>
          </p:cNvPr>
          <p:cNvSpPr>
            <a:spLocks noGrp="1"/>
          </p:cNvSpPr>
          <p:nvPr>
            <p:ph idx="1"/>
          </p:nvPr>
        </p:nvSpPr>
        <p:spPr>
          <a:xfrm>
            <a:off x="992991" y="796413"/>
            <a:ext cx="9438005" cy="4852220"/>
          </a:xfrm>
        </p:spPr>
        <p:txBody>
          <a:bodyPr>
            <a:noAutofit/>
          </a:bodyPr>
          <a:lstStyle/>
          <a:p>
            <a:pPr algn="just"/>
            <a:r>
              <a:rPr lang="tr-TR" sz="1500" b="1" dirty="0"/>
              <a:t>Google vb. arama motorları ya da diğer araçlarla erişilemeyen çok çeşitli, nitelikli ve güvenilir bilgilere erişim sağlar (</a:t>
            </a:r>
            <a:r>
              <a:rPr lang="tr-TR" sz="1500" b="1" dirty="0" err="1"/>
              <a:t>Örn</a:t>
            </a:r>
            <a:r>
              <a:rPr lang="tr-TR" sz="1500" b="1" dirty="0"/>
              <a:t>. bilimsel, akademik dergiler, makaleler; e-kitaplar, birincil kaynak vb.)</a:t>
            </a:r>
          </a:p>
          <a:p>
            <a:pPr algn="just"/>
            <a:r>
              <a:rPr lang="tr-TR" sz="1500" b="1" dirty="0"/>
              <a:t>Belirli bilgileri bulmayı kolaylaştıracak şekilde düzenlenmiş ve dizinlenmiştir. Genellikle kullanıcıların arama sonuçlarını daraltmalarına yardımcı olmak için arama araçları ve filtreler içerirler.</a:t>
            </a:r>
          </a:p>
          <a:p>
            <a:pPr algn="just"/>
            <a:r>
              <a:rPr lang="tr-TR" sz="1500" b="1" dirty="0"/>
              <a:t>Kullanıcıların kaynaklarına doğru bir şekilde atıfta bulunmalarına yardımcı olmak için genellikle atıf araçları ve diğer kaynakları içerir. Bu, özellikle intihalden (</a:t>
            </a:r>
            <a:r>
              <a:rPr lang="tr-TR" sz="1500" b="1" dirty="0" err="1"/>
              <a:t>plagiarism</a:t>
            </a:r>
            <a:r>
              <a:rPr lang="tr-TR" sz="1500" b="1" dirty="0"/>
              <a:t>) kaçınma bağlamında kaynaklara doğru bir şekilde atıfta bulunmanın gerektiği akademik araştırmalar için önemlidir.</a:t>
            </a:r>
          </a:p>
          <a:p>
            <a:pPr algn="just"/>
            <a:r>
              <a:rPr lang="tr-TR" sz="1500" b="1" dirty="0"/>
              <a:t>Birçok kütüphane veri tabanı, internette ücretsiz olarak erişilemeyen ve erişim için abonelik veya özel erişim ayrıcalıkları gerektirebilen materyallere erişim sunar. </a:t>
            </a:r>
          </a:p>
          <a:p>
            <a:pPr algn="just"/>
            <a:r>
              <a:rPr lang="tr-TR" sz="1500" b="1" dirty="0"/>
              <a:t>Bu materyallere kütüphaneniz aracılığıyla ücretsiz olarak erişebilirsiniz.</a:t>
            </a:r>
          </a:p>
          <a:p>
            <a:pPr algn="just"/>
            <a:r>
              <a:rPr lang="tr-TR" sz="1500" b="1" dirty="0"/>
              <a:t>Kütüphane veri tabanları düzenli olarak güncellenir ve içerdikleri bilgilerin güncel ve doğru olmasını sağlar (</a:t>
            </a:r>
            <a:r>
              <a:rPr lang="tr-TR" sz="1600" b="1" dirty="0" err="1"/>
              <a:t>DatabaseTown</a:t>
            </a:r>
            <a:r>
              <a:rPr lang="tr-TR" sz="1600" b="1" dirty="0"/>
              <a:t>, 2023)</a:t>
            </a:r>
            <a:r>
              <a:rPr lang="tr-TR" sz="1500" b="1" dirty="0"/>
              <a:t>.</a:t>
            </a:r>
          </a:p>
          <a:p>
            <a:pPr marL="0" indent="0" algn="just">
              <a:buNone/>
            </a:pPr>
            <a:r>
              <a:rPr lang="tr-TR" sz="1700" b="1" dirty="0"/>
              <a:t>Kütüphane veri tabanları, bilgileri konuya göre düzenler, arama araçları, filtreler, atıf yardımcıları ve araştırma ve çalışma için güvenilir kaynaklar sunar.</a:t>
            </a:r>
          </a:p>
        </p:txBody>
      </p:sp>
    </p:spTree>
    <p:extLst>
      <p:ext uri="{BB962C8B-B14F-4D97-AF65-F5344CB8AC3E}">
        <p14:creationId xmlns:p14="http://schemas.microsoft.com/office/powerpoint/2010/main" val="418884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F2732-F918-559F-D42A-0C0D92B0CB1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3426671-9ADE-5BE3-CAEC-2373E4655611}"/>
              </a:ext>
            </a:extLst>
          </p:cNvPr>
          <p:cNvSpPr>
            <a:spLocks noGrp="1"/>
          </p:cNvSpPr>
          <p:nvPr>
            <p:ph type="title"/>
          </p:nvPr>
        </p:nvSpPr>
        <p:spPr>
          <a:xfrm>
            <a:off x="929082" y="156241"/>
            <a:ext cx="8947421" cy="379617"/>
          </a:xfrm>
        </p:spPr>
        <p:txBody>
          <a:bodyPr>
            <a:normAutofit fontScale="90000"/>
          </a:bodyPr>
          <a:lstStyle/>
          <a:p>
            <a:pPr algn="ctr"/>
            <a:r>
              <a:rPr lang="tr-TR" sz="2400" b="1" dirty="0"/>
              <a:t>Kütüphane Veri Tabanları Türleri</a:t>
            </a:r>
            <a:endParaRPr lang="en-US" sz="2400" b="1" dirty="0"/>
          </a:p>
        </p:txBody>
      </p:sp>
      <p:sp>
        <p:nvSpPr>
          <p:cNvPr id="3" name="İçerik Yer Tutucusu 2">
            <a:extLst>
              <a:ext uri="{FF2B5EF4-FFF2-40B4-BE49-F238E27FC236}">
                <a16:creationId xmlns:a16="http://schemas.microsoft.com/office/drawing/2014/main" id="{892D6CF1-8B92-4D05-235E-1987F943DD88}"/>
              </a:ext>
            </a:extLst>
          </p:cNvPr>
          <p:cNvSpPr>
            <a:spLocks noGrp="1"/>
          </p:cNvSpPr>
          <p:nvPr>
            <p:ph idx="1"/>
          </p:nvPr>
        </p:nvSpPr>
        <p:spPr>
          <a:xfrm>
            <a:off x="988075" y="730044"/>
            <a:ext cx="9438005" cy="5397911"/>
          </a:xfrm>
        </p:spPr>
        <p:txBody>
          <a:bodyPr>
            <a:noAutofit/>
          </a:bodyPr>
          <a:lstStyle/>
          <a:p>
            <a:pPr algn="just"/>
            <a:r>
              <a:rPr lang="tr-TR" sz="1500" b="1" u="sng" dirty="0"/>
              <a:t>Bibliyografik (</a:t>
            </a:r>
            <a:r>
              <a:rPr lang="tr-TR" sz="1500" b="1" u="sng" dirty="0" err="1"/>
              <a:t>bibliographic</a:t>
            </a:r>
            <a:r>
              <a:rPr lang="tr-TR" sz="1500" b="1" u="sng" dirty="0"/>
              <a:t>) veri tabanları</a:t>
            </a:r>
            <a:r>
              <a:rPr lang="tr-TR" sz="1500" b="1" dirty="0"/>
              <a:t>: Kitaplar, makaleler ve diğer belgeler gibi yayımlanmış eserlerin bibliyografik kayıtlarını veya açıklamalarını içerir. Genellikle başlık, yazar, yayıncı ve yayın tarihi gibi bilgileri içerirler. Belirli eserleri bulmak veya bir yazar ya da yayıncı hakkında bilgi edinmek için kullanılır.</a:t>
            </a:r>
          </a:p>
          <a:p>
            <a:pPr algn="just"/>
            <a:r>
              <a:rPr lang="tr-TR" sz="1500" b="1" u="sng" dirty="0"/>
              <a:t>Tam metin (</a:t>
            </a:r>
            <a:r>
              <a:rPr lang="tr-TR" sz="1500" b="1" u="sng" dirty="0" err="1"/>
              <a:t>full-text</a:t>
            </a:r>
            <a:r>
              <a:rPr lang="tr-TR" sz="1500" b="1" u="sng" dirty="0"/>
              <a:t>) veri tabanları</a:t>
            </a:r>
            <a:r>
              <a:rPr lang="tr-TR" sz="1500" b="1" dirty="0"/>
              <a:t>: Makaleler, kitaplar ve diğer belgeler gibi yayımlanmış eserlerin tam metinlerini içerir. Genellikle belirli bilgileri bulmak veya belirli bir konu hakkında araştırma yapmak için kullanılır.</a:t>
            </a:r>
          </a:p>
          <a:p>
            <a:pPr algn="just"/>
            <a:r>
              <a:rPr lang="tr-TR" sz="1500" b="1" u="sng" dirty="0"/>
              <a:t>Birincil kaynak (</a:t>
            </a:r>
            <a:r>
              <a:rPr lang="tr-TR" sz="1500" b="1" u="sng" dirty="0" err="1"/>
              <a:t>primary</a:t>
            </a:r>
            <a:r>
              <a:rPr lang="tr-TR" sz="1500" b="1" u="sng" dirty="0"/>
              <a:t> </a:t>
            </a:r>
            <a:r>
              <a:rPr lang="tr-TR" sz="1500" b="1" u="sng" dirty="0" err="1"/>
              <a:t>source</a:t>
            </a:r>
            <a:r>
              <a:rPr lang="tr-TR" sz="1500" b="1" u="sng" dirty="0"/>
              <a:t>) veri tabanları</a:t>
            </a:r>
            <a:r>
              <a:rPr lang="tr-TR" sz="1500" b="1" dirty="0"/>
              <a:t>: Mektuplar, fotoğraflar ve diğer tarihi belgeler gibi orijinal belgeler veya materyaller içerir. Genellikle araştırmacılar ve öğrenciler tarafından belirli bir dönemin veya yerin tarihini ve kültürünü incelemek için kullanılır.</a:t>
            </a:r>
          </a:p>
          <a:p>
            <a:pPr algn="just"/>
            <a:r>
              <a:rPr lang="tr-TR" sz="1500" b="1" u="sng" dirty="0"/>
              <a:t>Konuya özgü (</a:t>
            </a:r>
            <a:r>
              <a:rPr lang="tr-TR" sz="1500" b="1" u="sng" dirty="0" err="1"/>
              <a:t>subject-specific</a:t>
            </a:r>
            <a:r>
              <a:rPr lang="tr-TR" sz="1500" b="1" u="sng" dirty="0"/>
              <a:t>) veri tabanları</a:t>
            </a:r>
            <a:r>
              <a:rPr lang="tr-TR" sz="1500" b="1" dirty="0"/>
              <a:t>: Hukuk, fen bilimleri veya tıp gibi belirli bir konu veya disiplinle ilgili bilgiler içerir. Genellikle belirli bir çalışma alanında çalışan araştırmacılar ve öğrenciler tarafından kullanılır.</a:t>
            </a:r>
          </a:p>
          <a:p>
            <a:pPr algn="just"/>
            <a:r>
              <a:rPr lang="tr-TR" sz="1500" b="1" u="sng" dirty="0"/>
              <a:t>Çok disiplinli (</a:t>
            </a:r>
            <a:r>
              <a:rPr lang="tr-TR" sz="1500" b="1" u="sng" dirty="0" err="1"/>
              <a:t>multidisciplinary</a:t>
            </a:r>
            <a:r>
              <a:rPr lang="tr-TR" sz="1500" b="1" u="sng" dirty="0"/>
              <a:t>) veri tabanları</a:t>
            </a:r>
            <a:r>
              <a:rPr lang="tr-TR" sz="1500" b="1" dirty="0"/>
              <a:t>: Çok çeşitli konu ve disiplinlerden bilgiler içerir. Genellikle birden fazla disiplini kapsayan bir konu üzerinde çalışan araştırmacılar ve öğrenciler tarafından kullanılır.</a:t>
            </a:r>
          </a:p>
          <a:p>
            <a:pPr algn="just"/>
            <a:r>
              <a:rPr lang="tr-TR" sz="1500" b="1" u="sng" dirty="0"/>
              <a:t>Referans (reference) veri tabanları</a:t>
            </a:r>
            <a:r>
              <a:rPr lang="tr-TR" sz="1500" b="1" dirty="0"/>
              <a:t>: Sözlükler, ansiklopediler ve diğer referans çalışmaları gibi referans materyalleri içerir. Genellikle araştırmacılar ve öğrenciler tarafından belirli bir konu hakkında arka plan bilgisi bulmak veya genel bir bakış açısı edinmek için kullanılır</a:t>
            </a:r>
            <a:r>
              <a:rPr lang="tr-TR" sz="1400" b="1" dirty="0"/>
              <a:t> (</a:t>
            </a:r>
            <a:r>
              <a:rPr lang="tr-TR" sz="1400" b="1" dirty="0" err="1"/>
              <a:t>DatabaseTown</a:t>
            </a:r>
            <a:r>
              <a:rPr lang="tr-TR" sz="1400" b="1" dirty="0"/>
              <a:t>, 2023).</a:t>
            </a:r>
            <a:endParaRPr lang="tr-TR" sz="1500" b="1" dirty="0"/>
          </a:p>
        </p:txBody>
      </p:sp>
    </p:spTree>
    <p:extLst>
      <p:ext uri="{BB962C8B-B14F-4D97-AF65-F5344CB8AC3E}">
        <p14:creationId xmlns:p14="http://schemas.microsoft.com/office/powerpoint/2010/main" val="178263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02AAB-F557-5D52-AB45-2EA1F29D8B1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12693C6-9687-18A1-4BAA-E3B929BC8ABA}"/>
              </a:ext>
            </a:extLst>
          </p:cNvPr>
          <p:cNvSpPr>
            <a:spLocks noGrp="1"/>
          </p:cNvSpPr>
          <p:nvPr>
            <p:ph type="title"/>
          </p:nvPr>
        </p:nvSpPr>
        <p:spPr>
          <a:xfrm>
            <a:off x="929082" y="156241"/>
            <a:ext cx="8947421" cy="379617"/>
          </a:xfrm>
        </p:spPr>
        <p:txBody>
          <a:bodyPr>
            <a:normAutofit fontScale="90000"/>
          </a:bodyPr>
          <a:lstStyle/>
          <a:p>
            <a:pPr algn="ctr"/>
            <a:r>
              <a:rPr lang="tr-TR" sz="2400" b="1" dirty="0"/>
              <a:t>Kütüphane Veri Tabanlarına Örnekler</a:t>
            </a:r>
            <a:endParaRPr lang="en-US" sz="2400" b="1" dirty="0"/>
          </a:p>
        </p:txBody>
      </p:sp>
      <p:sp>
        <p:nvSpPr>
          <p:cNvPr id="3" name="İçerik Yer Tutucusu 2">
            <a:extLst>
              <a:ext uri="{FF2B5EF4-FFF2-40B4-BE49-F238E27FC236}">
                <a16:creationId xmlns:a16="http://schemas.microsoft.com/office/drawing/2014/main" id="{2C67E22D-6877-6FDB-1FB2-38BB3CEB66FF}"/>
              </a:ext>
            </a:extLst>
          </p:cNvPr>
          <p:cNvSpPr>
            <a:spLocks noGrp="1"/>
          </p:cNvSpPr>
          <p:nvPr>
            <p:ph idx="1"/>
          </p:nvPr>
        </p:nvSpPr>
        <p:spPr>
          <a:xfrm>
            <a:off x="983158" y="791498"/>
            <a:ext cx="9438005" cy="5107858"/>
          </a:xfrm>
        </p:spPr>
        <p:txBody>
          <a:bodyPr>
            <a:noAutofit/>
          </a:bodyPr>
          <a:lstStyle/>
          <a:p>
            <a:pPr algn="just"/>
            <a:r>
              <a:rPr lang="tr-TR" sz="1600" b="1" u="sng" dirty="0"/>
              <a:t>JSTOR</a:t>
            </a:r>
            <a:r>
              <a:rPr lang="tr-TR" sz="1600" b="1" dirty="0"/>
              <a:t>: Çok çeşitli akademik dergilere, kitaplara ve birincil kaynak materyallere erişim sağlayan dijital bir kütüphanedir. Sanat, beşeri bilimler ve sosyal bilimler alanlarındaki araştırmacılar ve öğrenciler tarafından yaygın olarak kullanılır.</a:t>
            </a:r>
          </a:p>
          <a:p>
            <a:pPr algn="just"/>
            <a:r>
              <a:rPr lang="tr-TR" sz="1600" b="1" u="sng" dirty="0" err="1"/>
              <a:t>ProQuest</a:t>
            </a:r>
            <a:r>
              <a:rPr lang="tr-TR" sz="1600" b="1" dirty="0"/>
              <a:t>: Çok çeşitli akademik dergilere, gazetelere, e-kitaplara ve birincil kaynak materyallere erişim sağlayan bir kütüphane veri tabanıdır. İşletme, eğitim ve fen bilimleri de dahil olmak üzere çeşitli alanlardaki araştırmacılar ve öğrenciler tarafından yaygın olarak kullanılır.</a:t>
            </a:r>
          </a:p>
          <a:p>
            <a:pPr algn="just"/>
            <a:r>
              <a:rPr lang="tr-TR" sz="1600" b="1" u="sng" dirty="0" err="1"/>
              <a:t>EBSCOhost</a:t>
            </a:r>
            <a:r>
              <a:rPr lang="tr-TR" sz="1600" b="1" dirty="0"/>
              <a:t>: Çok çeşitli akademik dergilere, gazetelere, e-kitaplara ve birincil kaynak materyallere erişim sağlayan bir kütüphane veri tabanıdır. Hemşirelik, eğitim ve sosyal bilimler de dahil olmak üzere çeşitli alanlardaki araştırmacılar ve öğrenciler tarafından yaygın olarak kullanılır.</a:t>
            </a:r>
          </a:p>
          <a:p>
            <a:pPr algn="just"/>
            <a:r>
              <a:rPr lang="tr-TR" sz="1600" b="1" u="sng" dirty="0" err="1"/>
              <a:t>LexisNexis</a:t>
            </a:r>
            <a:r>
              <a:rPr lang="tr-TR" sz="1600" b="1" dirty="0"/>
              <a:t>: İçtihatlar, tüzükler, haber makaleleri ve yasal belgeler de dahil olmak üzere çok çeşitli hukuk ve işletmeyle ilgili bilgilere erişim sağlayan bir kütüphane veri tabanıdır. Hukuk ve işletme alanlarındaki araştırmacılar ve öğrenciler tarafından yaygın olarak kullanılır. </a:t>
            </a:r>
          </a:p>
          <a:p>
            <a:pPr algn="just"/>
            <a:r>
              <a:rPr lang="tr-TR" sz="1600" b="1" u="sng" dirty="0" err="1"/>
              <a:t>ScienceDirect</a:t>
            </a:r>
            <a:r>
              <a:rPr lang="tr-TR" sz="1600" b="1" dirty="0"/>
              <a:t>: Çok çeşitli bilimsel ve tıbbi dergilere, kitaplara ve birincil kaynak materyallere erişim sağlayan bir kütüphane veri tabanıdır. Bilim ve tıp alanlarındaki araştırmacılar ve öğrenciler tarafından yaygın olarak kullanılır (</a:t>
            </a:r>
            <a:r>
              <a:rPr lang="tr-TR" sz="1600" b="1" dirty="0" err="1"/>
              <a:t>DatabaseTown</a:t>
            </a:r>
            <a:r>
              <a:rPr lang="tr-TR" sz="1600" b="1" dirty="0"/>
              <a:t>, 2023).</a:t>
            </a:r>
          </a:p>
        </p:txBody>
      </p:sp>
    </p:spTree>
    <p:extLst>
      <p:ext uri="{BB962C8B-B14F-4D97-AF65-F5344CB8AC3E}">
        <p14:creationId xmlns:p14="http://schemas.microsoft.com/office/powerpoint/2010/main" val="425600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BD65-9ACB-0887-04A1-6A357149724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41EC3C8-BADC-C2F1-4AFB-F67214A01972}"/>
              </a:ext>
            </a:extLst>
          </p:cNvPr>
          <p:cNvSpPr>
            <a:spLocks noGrp="1"/>
          </p:cNvSpPr>
          <p:nvPr>
            <p:ph type="title"/>
          </p:nvPr>
        </p:nvSpPr>
        <p:spPr>
          <a:xfrm>
            <a:off x="929082" y="156241"/>
            <a:ext cx="8947421" cy="379617"/>
          </a:xfrm>
        </p:spPr>
        <p:txBody>
          <a:bodyPr>
            <a:normAutofit fontScale="90000"/>
          </a:bodyPr>
          <a:lstStyle/>
          <a:p>
            <a:pPr algn="ctr"/>
            <a:r>
              <a:rPr lang="tr-TR" sz="2400" b="1" dirty="0"/>
              <a:t>Kütüphane Veri Tabanlarına Örnekler</a:t>
            </a:r>
            <a:endParaRPr lang="en-US" sz="2400" b="1" dirty="0"/>
          </a:p>
        </p:txBody>
      </p:sp>
      <p:sp>
        <p:nvSpPr>
          <p:cNvPr id="3" name="İçerik Yer Tutucusu 2">
            <a:extLst>
              <a:ext uri="{FF2B5EF4-FFF2-40B4-BE49-F238E27FC236}">
                <a16:creationId xmlns:a16="http://schemas.microsoft.com/office/drawing/2014/main" id="{76DC47CC-C392-FB69-B428-DAA0282919BB}"/>
              </a:ext>
            </a:extLst>
          </p:cNvPr>
          <p:cNvSpPr>
            <a:spLocks noGrp="1"/>
          </p:cNvSpPr>
          <p:nvPr>
            <p:ph idx="1"/>
          </p:nvPr>
        </p:nvSpPr>
        <p:spPr>
          <a:xfrm>
            <a:off x="992991" y="796412"/>
            <a:ext cx="9438005" cy="5397911"/>
          </a:xfrm>
        </p:spPr>
        <p:txBody>
          <a:bodyPr>
            <a:noAutofit/>
          </a:bodyPr>
          <a:lstStyle/>
          <a:p>
            <a:pPr algn="just"/>
            <a:r>
              <a:rPr lang="tr-TR" sz="1500" b="1" u="sng" dirty="0"/>
              <a:t>IEEE </a:t>
            </a:r>
            <a:r>
              <a:rPr lang="tr-TR" sz="1500" b="1" u="sng" dirty="0" err="1"/>
              <a:t>Xplore</a:t>
            </a:r>
            <a:r>
              <a:rPr lang="tr-TR" sz="1500" b="1" dirty="0"/>
              <a:t>: Mühendislik ve bilgisayar bilimleri alanında akademik veri tabanıdır. Sadece dergi makaleleri değil, aynı zamanda konferans bildirileri, standartlar ve kitaplar da aranabilir.</a:t>
            </a:r>
          </a:p>
          <a:p>
            <a:pPr algn="just"/>
            <a:r>
              <a:rPr lang="tr-TR" sz="1500" b="1" u="sng" dirty="0" err="1"/>
              <a:t>Scopus</a:t>
            </a:r>
            <a:r>
              <a:rPr lang="tr-TR" sz="1500" b="1" dirty="0"/>
              <a:t>: Hemen hemen her disiplinden akademik literatürü kapsayan büyük bir ticari bibliyografik veri tabanıdır. Araştırma makalelerini aramanın yanı sıra akademik dergi sıralamaları, yazar profilleri ve bir h-indeks hesaplayıcısı da sunar.</a:t>
            </a:r>
          </a:p>
          <a:p>
            <a:pPr algn="just"/>
            <a:r>
              <a:rPr lang="tr-TR" sz="1500" b="1" u="sng" dirty="0"/>
              <a:t>Web of </a:t>
            </a:r>
            <a:r>
              <a:rPr lang="tr-TR" sz="1500" b="1" u="sng" dirty="0" err="1"/>
              <a:t>Science</a:t>
            </a:r>
            <a:r>
              <a:rPr lang="tr-TR" sz="1500" b="1" u="sng" dirty="0"/>
              <a:t> </a:t>
            </a:r>
            <a:r>
              <a:rPr lang="tr-TR" sz="1500" b="1" dirty="0"/>
              <a:t>(Web of Knowledge olarak da bilinir): Büyük bir bibliyografik veri tabanıdır. Akademik kurumlar genellikle kampüs ağlarında Web of </a:t>
            </a:r>
            <a:r>
              <a:rPr lang="tr-TR" sz="1500" b="1" dirty="0" err="1"/>
              <a:t>Science</a:t>
            </a:r>
            <a:r>
              <a:rPr lang="tr-TR" sz="1500" b="1" dirty="0"/>
              <a:t> veya </a:t>
            </a:r>
            <a:r>
              <a:rPr lang="tr-TR" sz="1500" b="1" dirty="0" err="1"/>
              <a:t>Scopus'a</a:t>
            </a:r>
            <a:r>
              <a:rPr lang="tr-TR" sz="1500" b="1" dirty="0"/>
              <a:t> ücretsiz erişim sağlar.</a:t>
            </a:r>
          </a:p>
          <a:p>
            <a:pPr algn="just"/>
            <a:r>
              <a:rPr lang="tr-TR" sz="1500" b="1" u="sng" dirty="0" err="1"/>
              <a:t>PubMed</a:t>
            </a:r>
            <a:r>
              <a:rPr lang="tr-TR" sz="1500" b="1" dirty="0"/>
              <a:t>: Tıp veya biyolojik bilimler alanında literatürü içeren bir veri tabanıdır; 30 milyondan fazla makalenin özetlerini ve bibliyografik bilgilerini depolar ve yayıncı sitelerine tam metin bağlantıları veya </a:t>
            </a:r>
            <a:r>
              <a:rPr lang="tr-TR" sz="1500" b="1" dirty="0" err="1"/>
              <a:t>PubMed</a:t>
            </a:r>
            <a:r>
              <a:rPr lang="tr-TR" sz="1500" b="1" dirty="0"/>
              <a:t> Central (PMC) üzerindeki ücretsiz PDF dosyalarına bağlantılar sağlar.</a:t>
            </a:r>
          </a:p>
          <a:p>
            <a:pPr algn="just"/>
            <a:r>
              <a:rPr lang="tr-TR" sz="1500" b="1" u="sng" dirty="0"/>
              <a:t>ERIC</a:t>
            </a:r>
            <a:r>
              <a:rPr lang="tr-TR" sz="1500" b="1" dirty="0"/>
              <a:t> (</a:t>
            </a:r>
            <a:r>
              <a:rPr lang="tr-TR" sz="1500" b="1" dirty="0" err="1"/>
              <a:t>Education</a:t>
            </a:r>
            <a:r>
              <a:rPr lang="tr-TR" sz="1500" b="1" dirty="0"/>
              <a:t> </a:t>
            </a:r>
            <a:r>
              <a:rPr lang="tr-TR" sz="1500" b="1" dirty="0" err="1"/>
              <a:t>Resources</a:t>
            </a:r>
            <a:r>
              <a:rPr lang="tr-TR" sz="1500" b="1" dirty="0"/>
              <a:t> Information Center): Eğitim Kaynakları Bilgi Merkezi anlamına gelir ve özellikle eğitimle ilgili literatürü barındıran bir veri tabanıdır.</a:t>
            </a:r>
          </a:p>
          <a:p>
            <a:pPr algn="just"/>
            <a:r>
              <a:rPr lang="tr-TR" sz="1500" b="1" u="sng" dirty="0" err="1"/>
              <a:t>ScienceDirect</a:t>
            </a:r>
            <a:r>
              <a:rPr lang="tr-TR" sz="1500" b="1" dirty="0"/>
              <a:t>: </a:t>
            </a:r>
            <a:r>
              <a:rPr lang="tr-TR" sz="1500" b="1" dirty="0" err="1"/>
              <a:t>Elsevier</a:t>
            </a:r>
            <a:r>
              <a:rPr lang="tr-TR" sz="1500" b="1" dirty="0"/>
              <a:t> tarafından yayımlanan milyonlarca akademik makaleye erişim sağlayan bir platformdur; bunların 1,4 milyonu açık erişimlidir. Dergiler ve kitaplar tek bir arayüz üzerinden aranabilir.</a:t>
            </a:r>
          </a:p>
          <a:p>
            <a:pPr algn="just"/>
            <a:r>
              <a:rPr lang="tr-TR" sz="1500" b="1" u="sng" dirty="0"/>
              <a:t>DOAJ </a:t>
            </a:r>
            <a:r>
              <a:rPr lang="tr-TR" sz="1500" b="1" dirty="0"/>
              <a:t>(</a:t>
            </a:r>
            <a:r>
              <a:rPr lang="en-US" sz="1500" b="1" dirty="0"/>
              <a:t>Directory of Open Access Journals</a:t>
            </a:r>
            <a:r>
              <a:rPr lang="tr-TR" sz="1500" b="1" dirty="0"/>
              <a:t>): Ücretsiz erişilebilen ve arama yapılabilen açık erişimli bir akademik veri tabanıdır (</a:t>
            </a:r>
            <a:r>
              <a:rPr lang="tr-TR" sz="1500" b="1" dirty="0" err="1"/>
              <a:t>Paperpile</a:t>
            </a:r>
            <a:r>
              <a:rPr lang="tr-TR" sz="1500" b="1" dirty="0"/>
              <a:t> LLC, 2025).</a:t>
            </a:r>
          </a:p>
        </p:txBody>
      </p:sp>
    </p:spTree>
    <p:extLst>
      <p:ext uri="{BB962C8B-B14F-4D97-AF65-F5344CB8AC3E}">
        <p14:creationId xmlns:p14="http://schemas.microsoft.com/office/powerpoint/2010/main" val="92771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2717C-C4FB-E1C4-A3DF-DCC1F64AD77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3B2E432-CCE0-416C-558F-BEAEA037D7DD}"/>
              </a:ext>
            </a:extLst>
          </p:cNvPr>
          <p:cNvSpPr>
            <a:spLocks noGrp="1"/>
          </p:cNvSpPr>
          <p:nvPr>
            <p:ph type="title"/>
          </p:nvPr>
        </p:nvSpPr>
        <p:spPr>
          <a:xfrm>
            <a:off x="899585" y="195570"/>
            <a:ext cx="8947421" cy="600843"/>
          </a:xfrm>
        </p:spPr>
        <p:txBody>
          <a:bodyPr>
            <a:normAutofit/>
          </a:bodyPr>
          <a:lstStyle/>
          <a:p>
            <a:pPr algn="ctr"/>
            <a:r>
              <a:rPr lang="tr-TR" sz="2400" b="1" dirty="0"/>
              <a:t>Kütüphanelerde Veri Tabanı Seçimi</a:t>
            </a:r>
            <a:endParaRPr lang="en-US" sz="2400" b="1" dirty="0"/>
          </a:p>
        </p:txBody>
      </p:sp>
      <p:sp>
        <p:nvSpPr>
          <p:cNvPr id="3" name="İçerik Yer Tutucusu 2">
            <a:extLst>
              <a:ext uri="{FF2B5EF4-FFF2-40B4-BE49-F238E27FC236}">
                <a16:creationId xmlns:a16="http://schemas.microsoft.com/office/drawing/2014/main" id="{BA9FAC22-97A7-A7C0-69EC-6DD37860FAC7}"/>
              </a:ext>
            </a:extLst>
          </p:cNvPr>
          <p:cNvSpPr>
            <a:spLocks noGrp="1"/>
          </p:cNvSpPr>
          <p:nvPr>
            <p:ph idx="1"/>
          </p:nvPr>
        </p:nvSpPr>
        <p:spPr>
          <a:xfrm>
            <a:off x="992991" y="796412"/>
            <a:ext cx="9438005" cy="5206181"/>
          </a:xfrm>
        </p:spPr>
        <p:txBody>
          <a:bodyPr>
            <a:noAutofit/>
          </a:bodyPr>
          <a:lstStyle/>
          <a:p>
            <a:pPr marL="0" indent="0" algn="just">
              <a:buNone/>
            </a:pPr>
            <a:r>
              <a:rPr lang="tr-TR" sz="1500" b="1" dirty="0"/>
              <a:t>Bilgi ve iletişim teknolojilerindeki hızlı gelişmeler, dijital ortamda sunulan elektronik bilgi kaynaklarına olan talebi artırmıştır. Özellikle üniversite ve araştırma kütüphaneleri, elektronik kütüphaneler ve veri tabanlarının kullanımını sağlayarak, kaynak erişimini kolaylaştırmayı hedefler. Veri tabanları, akademik ve araştırma etkinliklerinde temel araçlardır (</a:t>
            </a:r>
            <a:r>
              <a:rPr lang="nn-NO" sz="1500" b="1" dirty="0"/>
              <a:t>Arslantekin</a:t>
            </a:r>
            <a:r>
              <a:rPr lang="tr-TR" sz="1500" b="1" dirty="0"/>
              <a:t> vd.</a:t>
            </a:r>
            <a:r>
              <a:rPr lang="nn-NO" sz="1500" b="1" dirty="0"/>
              <a:t>,</a:t>
            </a:r>
            <a:r>
              <a:rPr lang="tr-TR" sz="1500" b="1" dirty="0"/>
              <a:t>2006, s. 373).</a:t>
            </a:r>
          </a:p>
          <a:p>
            <a:pPr marL="0" indent="0" algn="just">
              <a:buNone/>
            </a:pPr>
            <a:r>
              <a:rPr lang="tr-TR" sz="1500" b="1" dirty="0"/>
              <a:t>Ancak, çevrimiçi veri tabanlarının seçimi, dünya çapındaki üniversite kütüphanelerinde erişimi ve kullanımı iyileştirmek için daha fazla fonlama, altyapı iyileştirmeleri ve kullanıcı eğitimi gibi hedefli stratejiler gerektiren finansal ve altyapısal zorlukları getirmektedir (</a:t>
            </a:r>
            <a:r>
              <a:rPr lang="tr-TR" sz="1500" b="1" dirty="0" err="1"/>
              <a:t>Haruna</a:t>
            </a:r>
            <a:r>
              <a:rPr lang="tr-TR" sz="1500" b="1" dirty="0"/>
              <a:t> vd., 2024, s. 308). </a:t>
            </a:r>
          </a:p>
          <a:p>
            <a:pPr marL="0" indent="0" algn="just">
              <a:buNone/>
            </a:pPr>
            <a:r>
              <a:rPr lang="tr-TR" sz="1500" b="1" dirty="0"/>
              <a:t>Çevrimiçi veri tabanlarının fiyat artışları, üniversiteleri zorlamaktadır. Akademik kütüphanelerin, abone oldukları çevrimiçi veri tabanlarının etkileyici nitelikleri ve etkisi konusunda araştırma yapmaları çok önemlidir. Veri tabanı kullanımını en üst düzeye çıkarmak ve etkin kullanımını sağlamak üniversitelerin öncelikli hedeflerindendir. Bu hedefe ulaşmada akademik üyelerin ve kütüphanelerin rolü önemlidir. Akademik üyelerin, buna koşut, yüksek nitelikte araştırmalar sunması gerekir. Kütüphaneler, güncel ve ilgili kaynakları sağlamak üzere akademik üyelerle iş birliği yapmalıdır (</a:t>
            </a:r>
            <a:r>
              <a:rPr lang="fi-FI" sz="1500" b="1" dirty="0"/>
              <a:t>Abdullah</a:t>
            </a:r>
            <a:r>
              <a:rPr lang="tr-TR" sz="1500" b="1" dirty="0"/>
              <a:t> vd.,</a:t>
            </a:r>
            <a:r>
              <a:rPr lang="fi-FI" sz="1500" b="1" dirty="0"/>
              <a:t> 2019</a:t>
            </a:r>
            <a:r>
              <a:rPr lang="tr-TR" sz="1500" b="1" dirty="0"/>
              <a:t>, s. 62</a:t>
            </a:r>
            <a:r>
              <a:rPr lang="fi-FI" sz="1500" b="1" dirty="0"/>
              <a:t>). </a:t>
            </a:r>
            <a:endParaRPr lang="tr-TR" sz="1500" b="1" dirty="0"/>
          </a:p>
        </p:txBody>
      </p:sp>
    </p:spTree>
    <p:extLst>
      <p:ext uri="{BB962C8B-B14F-4D97-AF65-F5344CB8AC3E}">
        <p14:creationId xmlns:p14="http://schemas.microsoft.com/office/powerpoint/2010/main" val="274876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AD270-088A-ED3C-3501-7B5EF35C2D3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FE68A26-7575-5FD6-36CB-14CB8167AFB9}"/>
              </a:ext>
            </a:extLst>
          </p:cNvPr>
          <p:cNvSpPr>
            <a:spLocks noGrp="1"/>
          </p:cNvSpPr>
          <p:nvPr>
            <p:ph type="title"/>
          </p:nvPr>
        </p:nvSpPr>
        <p:spPr>
          <a:xfrm>
            <a:off x="899585" y="195570"/>
            <a:ext cx="8947421" cy="600843"/>
          </a:xfrm>
        </p:spPr>
        <p:txBody>
          <a:bodyPr>
            <a:normAutofit/>
          </a:bodyPr>
          <a:lstStyle/>
          <a:p>
            <a:pPr algn="ctr"/>
            <a:r>
              <a:rPr lang="tr-TR" sz="2400" b="1" dirty="0"/>
              <a:t>Kütüphanelerde Veri Tabanı Seçim Ölçütleri</a:t>
            </a:r>
            <a:endParaRPr lang="en-US" sz="2400" b="1" dirty="0"/>
          </a:p>
        </p:txBody>
      </p:sp>
      <p:sp>
        <p:nvSpPr>
          <p:cNvPr id="3" name="İçerik Yer Tutucusu 2">
            <a:extLst>
              <a:ext uri="{FF2B5EF4-FFF2-40B4-BE49-F238E27FC236}">
                <a16:creationId xmlns:a16="http://schemas.microsoft.com/office/drawing/2014/main" id="{A12F7882-A1B6-C08D-BED7-2F88A2CC9600}"/>
              </a:ext>
            </a:extLst>
          </p:cNvPr>
          <p:cNvSpPr>
            <a:spLocks noGrp="1"/>
          </p:cNvSpPr>
          <p:nvPr>
            <p:ph idx="1"/>
          </p:nvPr>
        </p:nvSpPr>
        <p:spPr>
          <a:xfrm>
            <a:off x="992991" y="796412"/>
            <a:ext cx="9438005" cy="5506065"/>
          </a:xfrm>
        </p:spPr>
        <p:txBody>
          <a:bodyPr>
            <a:noAutofit/>
          </a:bodyPr>
          <a:lstStyle/>
          <a:p>
            <a:pPr marL="0" indent="0" algn="just">
              <a:buNone/>
            </a:pPr>
            <a:r>
              <a:rPr lang="tr-TR" sz="1500" b="1" dirty="0"/>
              <a:t>Dünyada kütüphaneler, maliyetleri düşürmek, erişimi artırmak için ortak derme geliştirme ve kaynak paylaşımına yönelmektedir. 1990’lı yılların ikinci yarısından itibaren, genellikle aynı veri tabanını ortak satın alma eğilimi artmış; 20. yüzyılın ikinci yarısından itibaren konsorsiyum oluşumları kütüphaneciliğin temel kavramlardan biri olmuştur (Toplu, 2009, s. 448).</a:t>
            </a:r>
          </a:p>
          <a:p>
            <a:pPr marL="0" indent="0" algn="just">
              <a:buNone/>
            </a:pPr>
            <a:r>
              <a:rPr lang="tr-TR" sz="1500" b="1" dirty="0"/>
              <a:t>Veri tabanları seçimi için en önemli etmenler genellikle, ilgi düzeyi, kapsam, kullanılabilirlik, erişilebilirlik, maliyet, lisanslama, teknik özellikler ve gelecekteki büyüme potansiyelidir (</a:t>
            </a:r>
            <a:r>
              <a:rPr lang="tr-TR" sz="1500" b="1" dirty="0" err="1"/>
              <a:t>Qudratova</a:t>
            </a:r>
            <a:r>
              <a:rPr lang="tr-TR" sz="1500" b="1" dirty="0"/>
              <a:t> vd., 2025, </a:t>
            </a:r>
            <a:r>
              <a:rPr lang="tr-TR" sz="1500" b="1" dirty="0" err="1"/>
              <a:t>ss</a:t>
            </a:r>
            <a:r>
              <a:rPr lang="tr-TR" sz="1500" b="1" dirty="0"/>
              <a:t>. 271-275). </a:t>
            </a:r>
          </a:p>
          <a:p>
            <a:pPr marL="0" indent="0" algn="just">
              <a:buNone/>
            </a:pPr>
            <a:r>
              <a:rPr lang="tr-TR" sz="1500" b="1" dirty="0"/>
              <a:t>Veri tabanlarına abone olurken, harcanan para, güvenilirlik, içerik kalitesi, kurumun araştırma alanlarına uygunluk, kullanım sıklığı ve kullanıcıların gereksinimlerine yanıt verme düzeyi vb. ölçütler önemlidir. Kullanıcıların veri tabanlarını etkin kullanabilmeleri için, bilgilendirme ve eğitim etkinlikleri, arama stratejileri ve arayüzlerin kullanıcı dostu olması gerekmektedir (</a:t>
            </a:r>
            <a:r>
              <a:rPr lang="tr-TR" sz="1500" b="1" dirty="0" err="1"/>
              <a:t>Arslantekin</a:t>
            </a:r>
            <a:r>
              <a:rPr lang="tr-TR" sz="1500" b="1" dirty="0"/>
              <a:t> vd., </a:t>
            </a:r>
            <a:r>
              <a:rPr lang="tr-TR" sz="1500" b="1" dirty="0" err="1"/>
              <a:t>ss</a:t>
            </a:r>
            <a:r>
              <a:rPr lang="tr-TR" sz="1500" b="1" dirty="0"/>
              <a:t>. 375-383).</a:t>
            </a:r>
          </a:p>
          <a:p>
            <a:pPr marL="0" indent="0" algn="just">
              <a:buNone/>
            </a:pPr>
            <a:r>
              <a:rPr lang="tr-TR" sz="1500" b="1" dirty="0"/>
              <a:t>. Diğer ayrıntılar aşağıdadır:</a:t>
            </a:r>
          </a:p>
          <a:p>
            <a:pPr algn="just"/>
            <a:r>
              <a:rPr lang="tr-TR" sz="1500" b="1" u="sng" dirty="0"/>
              <a:t>Disiplin ve Amaç Uyumu</a:t>
            </a:r>
            <a:r>
              <a:rPr lang="tr-TR" sz="1500" b="1" dirty="0"/>
              <a:t>: İdeal veri tabanı, araştırma alanı, kullanıcı gereksinimleri ve kurumsal önceliklerle uyumlu olmalı ve geniş kapsamlılık ile uzmanlık derinliği arasında denge kurmalıdır.</a:t>
            </a:r>
          </a:p>
          <a:p>
            <a:pPr algn="just"/>
            <a:r>
              <a:rPr lang="tr-TR" sz="1500" b="1" u="sng" dirty="0"/>
              <a:t>Kullanıcı Gereksinimleri ve Zorluklar</a:t>
            </a:r>
            <a:r>
              <a:rPr lang="tr-TR" sz="1500" b="1" dirty="0"/>
              <a:t>: Birçok kullanıcı yüksek maliyetler, dil engelleri, karmaşık arayüzler ve analitik araçlara ilişkin sınırlı farkındalık gibi sorunlarla karşı karşıyadır. Bilimsel makalelere, tezlere ve dijital kaynaklara yönelik güçlü bir talep vardır.</a:t>
            </a:r>
          </a:p>
          <a:p>
            <a:pPr algn="just"/>
            <a:r>
              <a:rPr lang="tr-TR" sz="1500" b="1" u="sng" dirty="0"/>
              <a:t>Analitik Sistemlerin Rolü</a:t>
            </a:r>
            <a:r>
              <a:rPr lang="tr-TR" sz="1500" b="1" dirty="0"/>
              <a:t>: Web of </a:t>
            </a:r>
            <a:r>
              <a:rPr lang="tr-TR" sz="1500" b="1" dirty="0" err="1"/>
              <a:t>Science</a:t>
            </a:r>
            <a:r>
              <a:rPr lang="tr-TR" sz="1500" b="1" dirty="0"/>
              <a:t> ve </a:t>
            </a:r>
            <a:r>
              <a:rPr lang="tr-TR" sz="1500" b="1" dirty="0" err="1"/>
              <a:t>Scopus</a:t>
            </a:r>
            <a:r>
              <a:rPr lang="tr-TR" sz="1500" b="1" dirty="0"/>
              <a:t> gibi analitik araçlar, araştırma etkisini ölçmek için değerlidir, ancak bu araçlara ilişkin farkındalık genellikle sınırlıdır.</a:t>
            </a:r>
          </a:p>
        </p:txBody>
      </p:sp>
    </p:spTree>
    <p:extLst>
      <p:ext uri="{BB962C8B-B14F-4D97-AF65-F5344CB8AC3E}">
        <p14:creationId xmlns:p14="http://schemas.microsoft.com/office/powerpoint/2010/main" val="369329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E87B0-B068-8957-9207-7C12D7CB3BA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A7174EC-990B-2A55-90EB-2A4CA1FDC45E}"/>
              </a:ext>
            </a:extLst>
          </p:cNvPr>
          <p:cNvSpPr>
            <a:spLocks noGrp="1"/>
          </p:cNvSpPr>
          <p:nvPr>
            <p:ph type="title"/>
          </p:nvPr>
        </p:nvSpPr>
        <p:spPr>
          <a:xfrm>
            <a:off x="899585" y="195570"/>
            <a:ext cx="8947421" cy="600843"/>
          </a:xfrm>
        </p:spPr>
        <p:txBody>
          <a:bodyPr>
            <a:normAutofit/>
          </a:bodyPr>
          <a:lstStyle/>
          <a:p>
            <a:pPr algn="ctr"/>
            <a:r>
              <a:rPr lang="tr-TR" sz="2400" b="1" dirty="0"/>
              <a:t>Kütüphanelerde Veri Tabanı Seçim Ölçütleri</a:t>
            </a:r>
            <a:endParaRPr lang="en-US" sz="2400" b="1" dirty="0"/>
          </a:p>
        </p:txBody>
      </p:sp>
      <p:sp>
        <p:nvSpPr>
          <p:cNvPr id="3" name="İçerik Yer Tutucusu 2">
            <a:extLst>
              <a:ext uri="{FF2B5EF4-FFF2-40B4-BE49-F238E27FC236}">
                <a16:creationId xmlns:a16="http://schemas.microsoft.com/office/drawing/2014/main" id="{5350C37C-3E01-5A7B-47D5-4987133F980A}"/>
              </a:ext>
            </a:extLst>
          </p:cNvPr>
          <p:cNvSpPr>
            <a:spLocks noGrp="1"/>
          </p:cNvSpPr>
          <p:nvPr>
            <p:ph idx="1"/>
          </p:nvPr>
        </p:nvSpPr>
        <p:spPr>
          <a:xfrm>
            <a:off x="992991" y="796412"/>
            <a:ext cx="9438005" cy="5206181"/>
          </a:xfrm>
        </p:spPr>
        <p:txBody>
          <a:bodyPr>
            <a:noAutofit/>
          </a:bodyPr>
          <a:lstStyle/>
          <a:p>
            <a:pPr marL="0" indent="0" algn="just">
              <a:buNone/>
            </a:pPr>
            <a:r>
              <a:rPr lang="tr-TR" sz="1500" b="1" u="sng" dirty="0"/>
              <a:t>Öneriler:</a:t>
            </a:r>
          </a:p>
          <a:p>
            <a:pPr algn="just"/>
            <a:r>
              <a:rPr lang="tr-TR" sz="1500" b="1" dirty="0"/>
              <a:t>Kütüphaneler, hem geleneksel hem de yeni ortaya çıkan ölçütleri göz önünde bulunduran kapsamlı bir değerlendirme çerçevesi benimsemelidir. </a:t>
            </a:r>
          </a:p>
          <a:p>
            <a:pPr algn="just"/>
            <a:r>
              <a:rPr lang="tr-TR" sz="1500" b="1" dirty="0"/>
              <a:t>Erişimi, kullanılabilirliği ve kaynak uygunluğunu iyileştirmek için iş birliği ve stratejik planlama esastır. </a:t>
            </a:r>
          </a:p>
          <a:p>
            <a:pPr algn="just"/>
            <a:r>
              <a:rPr lang="tr-TR" sz="1500" b="1" dirty="0"/>
              <a:t>Veri tabanlarına abone olurken, harcanan para, güvenilirlik, içerik kalitesi ve kurumun araştırma alanlarına uygunluk gibi kriterler göz önüne alınmalıdır. Ayrıca, kullanım sıklığı ve kullanıcıların ihtiyaçlarına cevap verme düzeyi de, abonelik kararlarında önemli rol oynar (</a:t>
            </a:r>
            <a:r>
              <a:rPr lang="tr-TR" sz="1500" b="1" dirty="0" err="1"/>
              <a:t>ss</a:t>
            </a:r>
            <a:r>
              <a:rPr lang="tr-TR" sz="1500" b="1" dirty="0"/>
              <a:t>. 375-377). Kullanıcıların veri tabanlarını etkin kullanabilmeleri için, bilgilendirme ve eğitim faaliyetleri, arama stratejileri ve arayüzlerin kullanıcı dostu olması gerekmektedir (</a:t>
            </a:r>
            <a:r>
              <a:rPr lang="tr-TR" sz="1500" b="1" dirty="0" err="1"/>
              <a:t>Arslantekin</a:t>
            </a:r>
            <a:r>
              <a:rPr lang="tr-TR" sz="1500" b="1" dirty="0"/>
              <a:t> vd., </a:t>
            </a:r>
            <a:r>
              <a:rPr lang="tr-TR" sz="1500" b="1" dirty="0" err="1"/>
              <a:t>ss</a:t>
            </a:r>
            <a:r>
              <a:rPr lang="tr-TR" sz="1500" b="1" dirty="0"/>
              <a:t>. 378-383).</a:t>
            </a:r>
          </a:p>
          <a:p>
            <a:pPr marL="0" indent="0" algn="just">
              <a:buNone/>
            </a:pPr>
            <a:r>
              <a:rPr lang="tr-TR" sz="1500" b="1" u="sng" dirty="0"/>
              <a:t>Genel Hedef</a:t>
            </a:r>
            <a:r>
              <a:rPr lang="tr-TR" sz="1500" b="1" dirty="0"/>
              <a:t>: </a:t>
            </a:r>
            <a:r>
              <a:rPr lang="tr-TR" sz="1500" b="1" dirty="0" smtClean="0"/>
              <a:t>Veri tabanı </a:t>
            </a:r>
            <a:r>
              <a:rPr lang="tr-TR" sz="1500" b="1" dirty="0"/>
              <a:t>seçeneklerini kurumsal gereksinimler ve kullanıcı talepleriyle uyumlu duruma getirerek kaynak seçimini optimize etmek, çeşitli araştırmaları desteklemek ve akademik üretkenliği artırmak (</a:t>
            </a:r>
            <a:r>
              <a:rPr lang="tr-TR" sz="1600" b="1" dirty="0" err="1"/>
              <a:t>Qudratova</a:t>
            </a:r>
            <a:r>
              <a:rPr lang="tr-TR" sz="1600" b="1" dirty="0"/>
              <a:t> vd., 2025, </a:t>
            </a:r>
            <a:r>
              <a:rPr lang="tr-TR" sz="1600" b="1" dirty="0" err="1"/>
              <a:t>ss</a:t>
            </a:r>
            <a:r>
              <a:rPr lang="tr-TR" sz="1600" b="1" dirty="0"/>
              <a:t>. 271-275). </a:t>
            </a:r>
            <a:endParaRPr lang="tr-TR" sz="1500" b="1" dirty="0"/>
          </a:p>
        </p:txBody>
      </p:sp>
    </p:spTree>
    <p:extLst>
      <p:ext uri="{BB962C8B-B14F-4D97-AF65-F5344CB8AC3E}">
        <p14:creationId xmlns:p14="http://schemas.microsoft.com/office/powerpoint/2010/main" val="34486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5B30-4ACC-E8FE-7F41-2E0C46CB25C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6FCFE85-D1F4-95B5-71B0-B74F8B832224}"/>
              </a:ext>
            </a:extLst>
          </p:cNvPr>
          <p:cNvSpPr>
            <a:spLocks noGrp="1"/>
          </p:cNvSpPr>
          <p:nvPr>
            <p:ph type="title"/>
          </p:nvPr>
        </p:nvSpPr>
        <p:spPr>
          <a:xfrm>
            <a:off x="899585" y="195570"/>
            <a:ext cx="8947421" cy="600843"/>
          </a:xfrm>
        </p:spPr>
        <p:txBody>
          <a:bodyPr>
            <a:normAutofit/>
          </a:bodyPr>
          <a:lstStyle/>
          <a:p>
            <a:pPr algn="ctr"/>
            <a:r>
              <a:rPr lang="tr-TR" sz="2400" b="1" dirty="0"/>
              <a:t>Konsorsiyumların Maliyet Etkinliği ve Önemi: Türkiye Örneği </a:t>
            </a:r>
            <a:endParaRPr lang="en-US" sz="2400" b="1" dirty="0"/>
          </a:p>
        </p:txBody>
      </p:sp>
      <p:sp>
        <p:nvSpPr>
          <p:cNvPr id="3" name="İçerik Yer Tutucusu 2">
            <a:extLst>
              <a:ext uri="{FF2B5EF4-FFF2-40B4-BE49-F238E27FC236}">
                <a16:creationId xmlns:a16="http://schemas.microsoft.com/office/drawing/2014/main" id="{B4D21B1F-432A-6F2B-922C-65B0C39FBBF5}"/>
              </a:ext>
            </a:extLst>
          </p:cNvPr>
          <p:cNvSpPr>
            <a:spLocks noGrp="1"/>
          </p:cNvSpPr>
          <p:nvPr>
            <p:ph idx="1"/>
          </p:nvPr>
        </p:nvSpPr>
        <p:spPr>
          <a:xfrm>
            <a:off x="992991" y="796412"/>
            <a:ext cx="9429203" cy="5673214"/>
          </a:xfrm>
        </p:spPr>
        <p:txBody>
          <a:bodyPr>
            <a:noAutofit/>
          </a:bodyPr>
          <a:lstStyle/>
          <a:p>
            <a:pPr marL="0" indent="0" algn="just">
              <a:spcBef>
                <a:spcPts val="600"/>
              </a:spcBef>
              <a:buNone/>
            </a:pPr>
            <a:r>
              <a:rPr lang="tr-TR" sz="1500" b="1" u="sng" dirty="0"/>
              <a:t>Türkiye- ANKOS Konsorsiyumu </a:t>
            </a:r>
            <a:r>
              <a:rPr lang="tr-TR" sz="1500" b="1" dirty="0"/>
              <a:t>(Toplu, 2009, </a:t>
            </a:r>
            <a:r>
              <a:rPr lang="tr-TR" sz="1500" b="1" dirty="0" err="1"/>
              <a:t>ss</a:t>
            </a:r>
            <a:r>
              <a:rPr lang="tr-TR" sz="1500" b="1" dirty="0"/>
              <a:t>. 470, 480-483):  </a:t>
            </a:r>
          </a:p>
          <a:p>
            <a:pPr marL="0" indent="0" algn="just">
              <a:spcBef>
                <a:spcPts val="600"/>
              </a:spcBef>
              <a:buNone/>
            </a:pPr>
            <a:r>
              <a:rPr lang="tr-TR" sz="1500" b="1" dirty="0"/>
              <a:t>ANKOS, lisans anlaşmaları ile elektronik ortamdaki bilginin ulusal ölçekte yaygınlaşmasını ve erişilebilirliğini artırmıştır. Ancak, çeşitli sorunları aşağıda sıralanmaktadır:  </a:t>
            </a:r>
          </a:p>
          <a:p>
            <a:pPr algn="just">
              <a:spcBef>
                <a:spcPts val="600"/>
              </a:spcBef>
            </a:pPr>
            <a:r>
              <a:rPr lang="tr-TR" sz="1500" b="1" dirty="0"/>
              <a:t>Çalışmalar gönüllülük esasına dayanmakta, sürdürülebilirlik ve altyapı sorunları yaşanmaktadır.</a:t>
            </a:r>
          </a:p>
          <a:p>
            <a:pPr algn="just">
              <a:spcBef>
                <a:spcPts val="600"/>
              </a:spcBef>
            </a:pPr>
            <a:r>
              <a:rPr lang="tr-TR" sz="1500" b="1" dirty="0"/>
              <a:t>Elektronik bilgi erişimi sağlanmış olsa da, geri dönük arşivleme ve sürekli erişim konusunda eksiklikler vardır.</a:t>
            </a:r>
          </a:p>
          <a:p>
            <a:pPr algn="just">
              <a:spcBef>
                <a:spcPts val="600"/>
              </a:spcBef>
            </a:pPr>
            <a:r>
              <a:rPr lang="tr-TR" sz="1500" b="1" dirty="0"/>
              <a:t>Ulusal ekonomik destek yetersiz, </a:t>
            </a:r>
            <a:r>
              <a:rPr lang="tr-TR" sz="1500" b="1" dirty="0" err="1"/>
              <a:t>veritabanlarının</a:t>
            </a:r>
            <a:r>
              <a:rPr lang="tr-TR" sz="1500" b="1" dirty="0"/>
              <a:t> sürekliliği tehlikededir.</a:t>
            </a:r>
          </a:p>
          <a:p>
            <a:pPr algn="just">
              <a:spcBef>
                <a:spcPts val="600"/>
              </a:spcBef>
            </a:pPr>
            <a:r>
              <a:rPr lang="tr-TR" sz="1500" b="1" dirty="0"/>
              <a:t>Hangi yayının nerede bulunabileceği konusunda sağlıklı toplu katalog ve ortak altyapı eksiktir.</a:t>
            </a:r>
          </a:p>
          <a:p>
            <a:pPr algn="just">
              <a:spcBef>
                <a:spcPts val="600"/>
              </a:spcBef>
            </a:pPr>
            <a:endParaRPr lang="tr-TR" sz="1500" b="1" dirty="0"/>
          </a:p>
          <a:p>
            <a:pPr marL="0" indent="0" algn="just">
              <a:spcBef>
                <a:spcPts val="600"/>
              </a:spcBef>
              <a:buNone/>
            </a:pPr>
            <a:r>
              <a:rPr lang="tr-TR" sz="1500" b="1" u="sng" dirty="0"/>
              <a:t>ÜNAK-OCLC Konsorsiyumu</a:t>
            </a:r>
            <a:r>
              <a:rPr lang="tr-TR" sz="1500" b="1" dirty="0"/>
              <a:t> (Toplu, 2009, </a:t>
            </a:r>
            <a:r>
              <a:rPr lang="tr-TR" sz="1500" b="1" dirty="0" err="1"/>
              <a:t>ss</a:t>
            </a:r>
            <a:r>
              <a:rPr lang="tr-TR" sz="1500" b="1" dirty="0"/>
              <a:t>. 473-474):  </a:t>
            </a:r>
          </a:p>
          <a:p>
            <a:pPr marL="0" indent="0" algn="just">
              <a:spcBef>
                <a:spcPts val="600"/>
              </a:spcBef>
              <a:buNone/>
            </a:pPr>
            <a:r>
              <a:rPr lang="tr-TR" sz="1500" b="1" dirty="0"/>
              <a:t>Daha kurumsal yapısı ile ÜNAK-OCLC, kataloglama ve belgeleme konusunda standartlaşma ve toplu kataloglama sağlıyor. Ancak, sadece OCLC ile sınırlı anlaşmalar, sınırlı etkinlik alanları, kaynak paylaşımı ve derme geliştirmeyi sınırlıyor. Gelişmiş ülkelere göre, etkinlik yetersiz  kalıyor.</a:t>
            </a:r>
          </a:p>
          <a:p>
            <a:pPr marL="0" indent="0" algn="just">
              <a:spcBef>
                <a:spcPts val="600"/>
              </a:spcBef>
              <a:buNone/>
            </a:pPr>
            <a:r>
              <a:rPr lang="tr-TR" sz="1500" b="1" u="sng" dirty="0"/>
              <a:t>Öneriler:  </a:t>
            </a:r>
          </a:p>
          <a:p>
            <a:pPr marL="0" indent="0" algn="just">
              <a:spcBef>
                <a:spcPts val="600"/>
              </a:spcBef>
              <a:buNone/>
            </a:pPr>
            <a:r>
              <a:rPr lang="tr-TR" sz="1500" b="1" dirty="0"/>
              <a:t>Ulusal ve uluslararası işbirlikleri, yasal altyapı ve kalıcı finansal destekle güçlendirilmelidir. Bu sayede maliyetler düşerken, erişim ve derme kalitesi artacaktır (</a:t>
            </a:r>
            <a:r>
              <a:rPr lang="tr-TR" sz="1500" b="1" dirty="0" err="1"/>
              <a:t>ss</a:t>
            </a:r>
            <a:r>
              <a:rPr lang="tr-TR" sz="1500" b="1" dirty="0"/>
              <a:t>. 481-482). </a:t>
            </a:r>
          </a:p>
        </p:txBody>
      </p:sp>
    </p:spTree>
    <p:extLst>
      <p:ext uri="{BB962C8B-B14F-4D97-AF65-F5344CB8AC3E}">
        <p14:creationId xmlns:p14="http://schemas.microsoft.com/office/powerpoint/2010/main" val="137853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084DDA-9135-EEA3-9275-521CCE7FC724}"/>
              </a:ext>
            </a:extLst>
          </p:cNvPr>
          <p:cNvSpPr>
            <a:spLocks noGrp="1"/>
          </p:cNvSpPr>
          <p:nvPr>
            <p:ph type="title"/>
          </p:nvPr>
        </p:nvSpPr>
        <p:spPr>
          <a:xfrm>
            <a:off x="908392" y="210319"/>
            <a:ext cx="8596668" cy="377470"/>
          </a:xfrm>
        </p:spPr>
        <p:txBody>
          <a:bodyPr>
            <a:normAutofit fontScale="90000"/>
          </a:bodyPr>
          <a:lstStyle/>
          <a:p>
            <a:pPr algn="ctr"/>
            <a:r>
              <a:rPr lang="tr-TR" sz="2400" dirty="0"/>
              <a:t>Tarama Stratejileri: JSTOR Örneği</a:t>
            </a:r>
          </a:p>
        </p:txBody>
      </p:sp>
      <p:sp>
        <p:nvSpPr>
          <p:cNvPr id="3" name="Metin Yer Tutucusu 2">
            <a:extLst>
              <a:ext uri="{FF2B5EF4-FFF2-40B4-BE49-F238E27FC236}">
                <a16:creationId xmlns:a16="http://schemas.microsoft.com/office/drawing/2014/main" id="{E9EDCF6C-C6F4-B8E0-EB60-93749B826BD3}"/>
              </a:ext>
            </a:extLst>
          </p:cNvPr>
          <p:cNvSpPr>
            <a:spLocks noGrp="1"/>
          </p:cNvSpPr>
          <p:nvPr>
            <p:ph type="body" idx="1"/>
          </p:nvPr>
        </p:nvSpPr>
        <p:spPr>
          <a:xfrm>
            <a:off x="760888" y="668902"/>
            <a:ext cx="4185623" cy="1002892"/>
          </a:xfrm>
        </p:spPr>
        <p:txBody>
          <a:bodyPr/>
          <a:lstStyle/>
          <a:p>
            <a:r>
              <a:rPr lang="tr-TR" sz="1400" b="1" dirty="0"/>
              <a:t>JSTOR (akademik dergiler, kitaplar ve birincil kaynaklardan oluşan dijital bir kütüphane; disiplinler arası; 70'ten fazla disiplini kapsayan akademik araştırmaları içerir). </a:t>
            </a:r>
            <a:endParaRPr lang="tr-TR" b="1" dirty="0"/>
          </a:p>
        </p:txBody>
      </p:sp>
      <p:sp>
        <p:nvSpPr>
          <p:cNvPr id="4" name="İçerik Yer Tutucusu 3">
            <a:extLst>
              <a:ext uri="{FF2B5EF4-FFF2-40B4-BE49-F238E27FC236}">
                <a16:creationId xmlns:a16="http://schemas.microsoft.com/office/drawing/2014/main" id="{A6B38BAF-C92D-B0B8-4F7C-482282BE6506}"/>
              </a:ext>
            </a:extLst>
          </p:cNvPr>
          <p:cNvSpPr>
            <a:spLocks noGrp="1"/>
          </p:cNvSpPr>
          <p:nvPr>
            <p:ph sz="half" idx="2"/>
          </p:nvPr>
        </p:nvSpPr>
        <p:spPr>
          <a:xfrm>
            <a:off x="656081" y="1718374"/>
            <a:ext cx="4185623" cy="1782631"/>
          </a:xfrm>
        </p:spPr>
        <p:txBody>
          <a:bodyPr>
            <a:normAutofit/>
          </a:bodyPr>
          <a:lstStyle/>
          <a:p>
            <a:pPr>
              <a:spcBef>
                <a:spcPts val="0"/>
              </a:spcBef>
            </a:pPr>
            <a:r>
              <a:rPr lang="tr-TR" sz="1200" b="1" dirty="0"/>
              <a:t>JSTOR, platformdaki tüm içeriklerde tam metin anahtar sözcük aramasını destekler. </a:t>
            </a:r>
            <a:r>
              <a:rPr lang="tr-TR" sz="1200" b="1" dirty="0" err="1"/>
              <a:t>JSTOR'da</a:t>
            </a:r>
            <a:r>
              <a:rPr lang="tr-TR" sz="1200" b="1" dirty="0"/>
              <a:t> iki arama seçeneği vardır: Temel Arama ve Gelişmiş Arama</a:t>
            </a:r>
          </a:p>
          <a:p>
            <a:pPr marL="0" indent="0">
              <a:spcBef>
                <a:spcPts val="0"/>
              </a:spcBef>
              <a:buNone/>
            </a:pPr>
            <a:r>
              <a:rPr lang="tr-TR" sz="1200" b="1" dirty="0"/>
              <a:t>Temel Aramayı kullanma ipuçları:</a:t>
            </a:r>
          </a:p>
          <a:p>
            <a:pPr>
              <a:spcBef>
                <a:spcPts val="0"/>
              </a:spcBef>
            </a:pPr>
            <a:r>
              <a:rPr lang="tr-TR" sz="1200" b="1" dirty="0"/>
              <a:t>Tam ifadeleri ("olmak ya da olmamak") aramak için sözcükleri tırnak işaretleri içine alın.</a:t>
            </a:r>
          </a:p>
          <a:p>
            <a:pPr>
              <a:spcBef>
                <a:spcPts val="0"/>
              </a:spcBef>
            </a:pPr>
            <a:r>
              <a:rPr lang="tr-TR" sz="1200" b="1" dirty="0"/>
              <a:t>Daha iyi bir arama oluşturmak için </a:t>
            </a:r>
            <a:r>
              <a:rPr lang="tr-TR" sz="1200" b="1" dirty="0" err="1"/>
              <a:t>Boole</a:t>
            </a:r>
            <a:r>
              <a:rPr lang="tr-TR" sz="1200" b="1" dirty="0"/>
              <a:t> operatörlerini kullanın.("çay ticareti" VE «çini").</a:t>
            </a:r>
            <a:endParaRPr lang="tr-TR" dirty="0"/>
          </a:p>
        </p:txBody>
      </p:sp>
      <p:sp>
        <p:nvSpPr>
          <p:cNvPr id="5" name="Metin Yer Tutucusu 4">
            <a:extLst>
              <a:ext uri="{FF2B5EF4-FFF2-40B4-BE49-F238E27FC236}">
                <a16:creationId xmlns:a16="http://schemas.microsoft.com/office/drawing/2014/main" id="{D7170AF7-0FFA-D873-1CF6-B5C994426CA9}"/>
              </a:ext>
            </a:extLst>
          </p:cNvPr>
          <p:cNvSpPr>
            <a:spLocks noGrp="1"/>
          </p:cNvSpPr>
          <p:nvPr>
            <p:ph type="body" sz="quarter" idx="3"/>
          </p:nvPr>
        </p:nvSpPr>
        <p:spPr>
          <a:xfrm>
            <a:off x="5152682" y="712272"/>
            <a:ext cx="4185618" cy="963563"/>
          </a:xfrm>
        </p:spPr>
        <p:txBody>
          <a:bodyPr/>
          <a:lstStyle/>
          <a:p>
            <a:r>
              <a:rPr lang="en-US" sz="1400" b="1" dirty="0"/>
              <a:t>JSTOR is a digital library of academic journals, books, and primary sources. JSTOR is highly</a:t>
            </a:r>
            <a:r>
              <a:rPr lang="tr-TR" sz="1400" b="1" dirty="0"/>
              <a:t> </a:t>
            </a:r>
            <a:r>
              <a:rPr lang="en-US" sz="1400" b="1" dirty="0"/>
              <a:t>interdisciplinary, and includes academic research covering more than 70 disciplines. </a:t>
            </a:r>
            <a:endParaRPr lang="tr-TR" sz="1400" b="1" dirty="0"/>
          </a:p>
        </p:txBody>
      </p:sp>
      <p:sp>
        <p:nvSpPr>
          <p:cNvPr id="6" name="İçerik Yer Tutucusu 5">
            <a:extLst>
              <a:ext uri="{FF2B5EF4-FFF2-40B4-BE49-F238E27FC236}">
                <a16:creationId xmlns:a16="http://schemas.microsoft.com/office/drawing/2014/main" id="{D2E1CB5F-DA8A-9D61-9636-9F7694103B6E}"/>
              </a:ext>
            </a:extLst>
          </p:cNvPr>
          <p:cNvSpPr>
            <a:spLocks noGrp="1"/>
          </p:cNvSpPr>
          <p:nvPr>
            <p:ph sz="quarter" idx="4"/>
          </p:nvPr>
        </p:nvSpPr>
        <p:spPr>
          <a:xfrm>
            <a:off x="5152682" y="1718374"/>
            <a:ext cx="4185617" cy="1720645"/>
          </a:xfrm>
        </p:spPr>
        <p:txBody>
          <a:bodyPr>
            <a:normAutofit lnSpcReduction="10000"/>
          </a:bodyPr>
          <a:lstStyle/>
          <a:p>
            <a:pPr>
              <a:spcBef>
                <a:spcPts val="0"/>
              </a:spcBef>
            </a:pPr>
            <a:r>
              <a:rPr lang="en-US" sz="1200" b="1" dirty="0"/>
              <a:t>JSTOR supports full-text keyword searching across all of</a:t>
            </a:r>
            <a:r>
              <a:rPr lang="tr-TR" sz="1200" b="1" dirty="0"/>
              <a:t> </a:t>
            </a:r>
            <a:r>
              <a:rPr lang="en-US" sz="1200" b="1" dirty="0"/>
              <a:t>the content on the platform. There are two search options</a:t>
            </a:r>
            <a:r>
              <a:rPr lang="tr-TR" sz="1200" b="1" dirty="0"/>
              <a:t> </a:t>
            </a:r>
            <a:r>
              <a:rPr lang="en-US" sz="1200" b="1" dirty="0"/>
              <a:t>on JSTOR, a Basic Search and an Advanced Search.</a:t>
            </a:r>
            <a:endParaRPr lang="tr-TR" sz="1200" b="1" dirty="0"/>
          </a:p>
          <a:p>
            <a:pPr marL="0" indent="0">
              <a:spcBef>
                <a:spcPts val="0"/>
              </a:spcBef>
              <a:buNone/>
            </a:pPr>
            <a:r>
              <a:rPr lang="en-US" sz="1200" b="1" dirty="0"/>
              <a:t>Tips for using the Basic Search:</a:t>
            </a:r>
          </a:p>
          <a:p>
            <a:pPr>
              <a:spcBef>
                <a:spcPts val="0"/>
              </a:spcBef>
            </a:pPr>
            <a:r>
              <a:rPr lang="en-US" sz="1200" b="1" dirty="0"/>
              <a:t>Place words within quotation marks to search for exact</a:t>
            </a:r>
            <a:r>
              <a:rPr lang="tr-TR" sz="1200" b="1" dirty="0"/>
              <a:t> </a:t>
            </a:r>
            <a:r>
              <a:rPr lang="en-US" sz="1200" b="1" dirty="0"/>
              <a:t>phrases (“to be or not to be”).</a:t>
            </a:r>
          </a:p>
          <a:p>
            <a:pPr>
              <a:spcBef>
                <a:spcPts val="0"/>
              </a:spcBef>
            </a:pPr>
            <a:r>
              <a:rPr lang="en-US" sz="1200" b="1" dirty="0"/>
              <a:t>Use Boolean operators to construct a better search</a:t>
            </a:r>
            <a:r>
              <a:rPr lang="tr-TR" sz="1200" b="1" dirty="0"/>
              <a:t> </a:t>
            </a:r>
            <a:r>
              <a:rPr lang="en-US" sz="1200" b="1" dirty="0"/>
              <a:t>(“tea trade” AND </a:t>
            </a:r>
            <a:r>
              <a:rPr lang="en-US" sz="1200" b="1" dirty="0" err="1"/>
              <a:t>china</a:t>
            </a:r>
            <a:r>
              <a:rPr lang="en-US" sz="1200" b="1" dirty="0"/>
              <a:t>).</a:t>
            </a:r>
            <a:endParaRPr lang="tr-TR" sz="1200" b="1" dirty="0"/>
          </a:p>
        </p:txBody>
      </p:sp>
      <p:pic>
        <p:nvPicPr>
          <p:cNvPr id="7" name="Resim 6">
            <a:extLst>
              <a:ext uri="{FF2B5EF4-FFF2-40B4-BE49-F238E27FC236}">
                <a16:creationId xmlns:a16="http://schemas.microsoft.com/office/drawing/2014/main" id="{ED69B2A2-6A4E-F779-D76C-A5C4BE3D96F7}"/>
              </a:ext>
            </a:extLst>
          </p:cNvPr>
          <p:cNvPicPr>
            <a:picLocks noChangeAspect="1"/>
          </p:cNvPicPr>
          <p:nvPr/>
        </p:nvPicPr>
        <p:blipFill>
          <a:blip r:embed="rId2"/>
          <a:stretch>
            <a:fillRect/>
          </a:stretch>
        </p:blipFill>
        <p:spPr>
          <a:xfrm>
            <a:off x="2686636" y="3267366"/>
            <a:ext cx="4932091" cy="3310415"/>
          </a:xfrm>
          <a:prstGeom prst="rect">
            <a:avLst/>
          </a:prstGeom>
        </p:spPr>
      </p:pic>
    </p:spTree>
    <p:extLst>
      <p:ext uri="{BB962C8B-B14F-4D97-AF65-F5344CB8AC3E}">
        <p14:creationId xmlns:p14="http://schemas.microsoft.com/office/powerpoint/2010/main" val="360584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A8B7-31E9-88C9-52F6-48E9D6CB447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B1DD18A-B341-5272-8CDB-3F1AEB810828}"/>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KAPSAM</a:t>
            </a:r>
            <a:endParaRPr lang="en-US" sz="2400" b="1" dirty="0"/>
          </a:p>
        </p:txBody>
      </p:sp>
      <p:sp>
        <p:nvSpPr>
          <p:cNvPr id="3" name="İçerik Yer Tutucusu 2">
            <a:extLst>
              <a:ext uri="{FF2B5EF4-FFF2-40B4-BE49-F238E27FC236}">
                <a16:creationId xmlns:a16="http://schemas.microsoft.com/office/drawing/2014/main" id="{ACA9E647-A8E4-BF72-FAF4-B8254E08AAAB}"/>
              </a:ext>
            </a:extLst>
          </p:cNvPr>
          <p:cNvSpPr>
            <a:spLocks noGrp="1"/>
          </p:cNvSpPr>
          <p:nvPr>
            <p:ph idx="1"/>
          </p:nvPr>
        </p:nvSpPr>
        <p:spPr>
          <a:xfrm>
            <a:off x="2123701" y="932833"/>
            <a:ext cx="7580737" cy="4622393"/>
          </a:xfrm>
        </p:spPr>
        <p:txBody>
          <a:bodyPr>
            <a:noAutofit/>
          </a:bodyPr>
          <a:lstStyle/>
          <a:p>
            <a:pPr algn="just"/>
            <a:r>
              <a:rPr lang="tr-TR" sz="1400" b="1" dirty="0"/>
              <a:t>Giriş</a:t>
            </a:r>
          </a:p>
          <a:p>
            <a:pPr algn="just"/>
            <a:r>
              <a:rPr lang="tr-TR" sz="1400" b="1" dirty="0"/>
              <a:t>Veri</a:t>
            </a:r>
          </a:p>
          <a:p>
            <a:pPr algn="just"/>
            <a:r>
              <a:rPr lang="tr-TR" sz="1400" b="1" dirty="0"/>
              <a:t>Veri Tabanı</a:t>
            </a:r>
          </a:p>
          <a:p>
            <a:pPr algn="just"/>
            <a:r>
              <a:rPr lang="tr-TR" sz="1400" b="1" dirty="0"/>
              <a:t>Üst veri: Türler ve Sınıflama</a:t>
            </a:r>
          </a:p>
          <a:p>
            <a:pPr algn="just"/>
            <a:r>
              <a:rPr lang="tr-TR" sz="1400" b="1" dirty="0"/>
              <a:t>Kütüphane Veri Tabanları </a:t>
            </a:r>
          </a:p>
          <a:p>
            <a:pPr algn="just"/>
            <a:r>
              <a:rPr lang="tr-TR" sz="1400" b="1" dirty="0"/>
              <a:t>Kütüphane Veri Tabanları Neden Kullanılır?</a:t>
            </a:r>
          </a:p>
          <a:p>
            <a:pPr algn="just"/>
            <a:r>
              <a:rPr lang="tr-TR" sz="1400" b="1" dirty="0"/>
              <a:t>Kütüphane Veri Tabanları Türleri</a:t>
            </a:r>
          </a:p>
          <a:p>
            <a:pPr algn="just"/>
            <a:r>
              <a:rPr lang="tr-TR" sz="1400" b="1" dirty="0"/>
              <a:t>Kütüphane Veri Tabanlarına Örnekler</a:t>
            </a:r>
          </a:p>
          <a:p>
            <a:pPr algn="just"/>
            <a:r>
              <a:rPr lang="tr-TR" sz="1400" b="1" dirty="0"/>
              <a:t>Kütüphanelerde Veri Tabanı Seçimi ve Seçim Ölçütleri</a:t>
            </a:r>
          </a:p>
          <a:p>
            <a:pPr algn="just"/>
            <a:r>
              <a:rPr lang="tr-TR" sz="1400" b="1" dirty="0"/>
              <a:t>Konsorsiyumların Maliyet Etkinliği ve Önemi: Türkiye Örneği </a:t>
            </a:r>
          </a:p>
          <a:p>
            <a:pPr algn="just"/>
            <a:r>
              <a:rPr lang="tr-TR" sz="1400" b="1" dirty="0"/>
              <a:t>Tarama Stratejileri: JSTOR Örneği</a:t>
            </a:r>
          </a:p>
          <a:p>
            <a:pPr algn="just"/>
            <a:r>
              <a:rPr lang="tr-TR" sz="1400" b="1" dirty="0"/>
              <a:t>Sonuç ve Değerlendirme</a:t>
            </a:r>
          </a:p>
          <a:p>
            <a:pPr algn="just"/>
            <a:r>
              <a:rPr lang="tr-TR" sz="1400" b="1" dirty="0"/>
              <a:t>Kaynakça</a:t>
            </a:r>
          </a:p>
        </p:txBody>
      </p:sp>
    </p:spTree>
    <p:extLst>
      <p:ext uri="{BB962C8B-B14F-4D97-AF65-F5344CB8AC3E}">
        <p14:creationId xmlns:p14="http://schemas.microsoft.com/office/powerpoint/2010/main" val="230655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76E5-81BB-AE20-A8AB-4DD640B48EE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E1FEE2A-C745-1829-87CB-D4943EF8D694}"/>
              </a:ext>
            </a:extLst>
          </p:cNvPr>
          <p:cNvSpPr>
            <a:spLocks noGrp="1"/>
          </p:cNvSpPr>
          <p:nvPr>
            <p:ph type="title"/>
          </p:nvPr>
        </p:nvSpPr>
        <p:spPr>
          <a:xfrm>
            <a:off x="972301" y="162796"/>
            <a:ext cx="8596668" cy="377470"/>
          </a:xfrm>
        </p:spPr>
        <p:txBody>
          <a:bodyPr>
            <a:normAutofit fontScale="90000"/>
          </a:bodyPr>
          <a:lstStyle/>
          <a:p>
            <a:pPr algn="ctr"/>
            <a:r>
              <a:rPr lang="tr-TR" sz="2400" dirty="0"/>
              <a:t>Tarama Stratejileri: JSTOR Örneği</a:t>
            </a:r>
          </a:p>
        </p:txBody>
      </p:sp>
      <p:sp>
        <p:nvSpPr>
          <p:cNvPr id="3" name="Metin Yer Tutucusu 2">
            <a:extLst>
              <a:ext uri="{FF2B5EF4-FFF2-40B4-BE49-F238E27FC236}">
                <a16:creationId xmlns:a16="http://schemas.microsoft.com/office/drawing/2014/main" id="{0E15372A-FD82-747F-7ADA-AF7A28A38529}"/>
              </a:ext>
            </a:extLst>
          </p:cNvPr>
          <p:cNvSpPr>
            <a:spLocks noGrp="1"/>
          </p:cNvSpPr>
          <p:nvPr>
            <p:ph type="body" idx="1"/>
          </p:nvPr>
        </p:nvSpPr>
        <p:spPr>
          <a:xfrm>
            <a:off x="760888" y="597336"/>
            <a:ext cx="4185623" cy="377471"/>
          </a:xfrm>
        </p:spPr>
        <p:txBody>
          <a:bodyPr/>
          <a:lstStyle/>
          <a:p>
            <a:endParaRPr lang="tr-TR" b="1" dirty="0"/>
          </a:p>
          <a:p>
            <a:r>
              <a:rPr lang="tr-TR" sz="1600" b="1" dirty="0"/>
              <a:t>Gelişmiş Aramayı kullanma ipuçları</a:t>
            </a:r>
          </a:p>
        </p:txBody>
      </p:sp>
      <p:sp>
        <p:nvSpPr>
          <p:cNvPr id="4" name="İçerik Yer Tutucusu 3">
            <a:extLst>
              <a:ext uri="{FF2B5EF4-FFF2-40B4-BE49-F238E27FC236}">
                <a16:creationId xmlns:a16="http://schemas.microsoft.com/office/drawing/2014/main" id="{A7742789-7909-222B-2ADD-D24059077185}"/>
              </a:ext>
            </a:extLst>
          </p:cNvPr>
          <p:cNvSpPr>
            <a:spLocks noGrp="1"/>
          </p:cNvSpPr>
          <p:nvPr>
            <p:ph sz="half" idx="2"/>
          </p:nvPr>
        </p:nvSpPr>
        <p:spPr>
          <a:xfrm>
            <a:off x="552842" y="1031877"/>
            <a:ext cx="4338706" cy="2411176"/>
          </a:xfrm>
        </p:spPr>
        <p:txBody>
          <a:bodyPr>
            <a:noAutofit/>
          </a:bodyPr>
          <a:lstStyle/>
          <a:p>
            <a:pPr>
              <a:spcBef>
                <a:spcPts val="0"/>
              </a:spcBef>
            </a:pPr>
            <a:r>
              <a:rPr lang="tr-TR" sz="1400" b="1" dirty="0"/>
              <a:t>Arama terimlerini başlık, yazar, özet veya altyazı metniyle sınırlamak için açılır kutuları kullanın.</a:t>
            </a:r>
          </a:p>
          <a:p>
            <a:pPr>
              <a:spcBef>
                <a:spcPts val="0"/>
              </a:spcBef>
            </a:pPr>
            <a:r>
              <a:rPr lang="tr-TR" sz="1400" b="1" dirty="0"/>
              <a:t>Arama terimlerini VE/VEYA/DEĞİL kullanarak birleştirmek için açılır kutuları kullanın.</a:t>
            </a:r>
          </a:p>
          <a:p>
            <a:pPr>
              <a:spcBef>
                <a:spcPts val="0"/>
              </a:spcBef>
            </a:pPr>
            <a:r>
              <a:rPr lang="tr-TR" sz="1400" b="1" dirty="0"/>
              <a:t>Yalnızca makalelerde arama yapmak, kitap incelemelerini dahil etmek/hariç tutmak, belirli bir zaman diliminde veya belirli bir dilde yayımlanmış içerikleri aramak için "Daralt" seçeneklerini kullanın.</a:t>
            </a:r>
          </a:p>
        </p:txBody>
      </p:sp>
      <p:sp>
        <p:nvSpPr>
          <p:cNvPr id="5" name="Metin Yer Tutucusu 4">
            <a:extLst>
              <a:ext uri="{FF2B5EF4-FFF2-40B4-BE49-F238E27FC236}">
                <a16:creationId xmlns:a16="http://schemas.microsoft.com/office/drawing/2014/main" id="{13C10821-4000-29C8-1591-292658DD7DE8}"/>
              </a:ext>
            </a:extLst>
          </p:cNvPr>
          <p:cNvSpPr>
            <a:spLocks noGrp="1"/>
          </p:cNvSpPr>
          <p:nvPr>
            <p:ph type="body" sz="quarter" idx="3"/>
          </p:nvPr>
        </p:nvSpPr>
        <p:spPr>
          <a:xfrm>
            <a:off x="5206726" y="644860"/>
            <a:ext cx="4185618" cy="329947"/>
          </a:xfrm>
        </p:spPr>
        <p:txBody>
          <a:bodyPr/>
          <a:lstStyle/>
          <a:p>
            <a:pPr algn="ctr"/>
            <a:r>
              <a:rPr lang="en-US" sz="1600" b="1" dirty="0"/>
              <a:t>Tips for using the Advanced Search</a:t>
            </a:r>
          </a:p>
        </p:txBody>
      </p:sp>
      <p:sp>
        <p:nvSpPr>
          <p:cNvPr id="6" name="İçerik Yer Tutucusu 5">
            <a:extLst>
              <a:ext uri="{FF2B5EF4-FFF2-40B4-BE49-F238E27FC236}">
                <a16:creationId xmlns:a16="http://schemas.microsoft.com/office/drawing/2014/main" id="{43F6F601-6898-83A1-8081-AEC9A460A0DC}"/>
              </a:ext>
            </a:extLst>
          </p:cNvPr>
          <p:cNvSpPr>
            <a:spLocks noGrp="1"/>
          </p:cNvSpPr>
          <p:nvPr>
            <p:ph sz="quarter" idx="4"/>
          </p:nvPr>
        </p:nvSpPr>
        <p:spPr>
          <a:xfrm>
            <a:off x="5270635" y="974807"/>
            <a:ext cx="4185617" cy="2352936"/>
          </a:xfrm>
        </p:spPr>
        <p:txBody>
          <a:bodyPr>
            <a:noAutofit/>
          </a:bodyPr>
          <a:lstStyle/>
          <a:p>
            <a:pPr>
              <a:spcBef>
                <a:spcPts val="0"/>
              </a:spcBef>
            </a:pPr>
            <a:r>
              <a:rPr lang="en-US" sz="1400" b="1" dirty="0"/>
              <a:t>Use the drop-down boxes to limit search terms to the</a:t>
            </a:r>
            <a:r>
              <a:rPr lang="tr-TR" sz="1400" b="1" dirty="0"/>
              <a:t> </a:t>
            </a:r>
            <a:r>
              <a:rPr lang="en-US" sz="1400" b="1" dirty="0"/>
              <a:t>title, author, abstract, or caption text.</a:t>
            </a:r>
          </a:p>
          <a:p>
            <a:pPr>
              <a:spcBef>
                <a:spcPts val="0"/>
              </a:spcBef>
            </a:pPr>
            <a:r>
              <a:rPr lang="en-US" sz="1400" b="1" dirty="0"/>
              <a:t>Use the drop-down boxes to combine search terms</a:t>
            </a:r>
            <a:r>
              <a:rPr lang="tr-TR" sz="1400" b="1" dirty="0"/>
              <a:t> </a:t>
            </a:r>
            <a:r>
              <a:rPr lang="en-US" sz="1400" b="1" dirty="0"/>
              <a:t>using AND/OR/NOT.</a:t>
            </a:r>
          </a:p>
          <a:p>
            <a:pPr>
              <a:spcBef>
                <a:spcPts val="0"/>
              </a:spcBef>
            </a:pPr>
            <a:r>
              <a:rPr lang="en-US" sz="1400" b="1" dirty="0"/>
              <a:t>Use the “Narrow by” options to search only articles,</a:t>
            </a:r>
            <a:r>
              <a:rPr lang="tr-TR" sz="1400" b="1" dirty="0"/>
              <a:t> </a:t>
            </a:r>
            <a:r>
              <a:rPr lang="en-US" sz="1400" b="1" dirty="0"/>
              <a:t>include/exclude book reviews, search for content published during a particular time frame, or in a</a:t>
            </a:r>
            <a:r>
              <a:rPr lang="tr-TR" sz="1400" b="1" dirty="0"/>
              <a:t> </a:t>
            </a:r>
            <a:r>
              <a:rPr lang="en-US" sz="1400" b="1" dirty="0"/>
              <a:t>particular</a:t>
            </a:r>
            <a:r>
              <a:rPr lang="tr-TR" sz="1400" b="1" dirty="0"/>
              <a:t> </a:t>
            </a:r>
            <a:r>
              <a:rPr lang="en-US" sz="1400" b="1" dirty="0"/>
              <a:t>language.</a:t>
            </a:r>
            <a:endParaRPr lang="tr-TR" sz="1400" b="1" dirty="0"/>
          </a:p>
        </p:txBody>
      </p:sp>
      <p:pic>
        <p:nvPicPr>
          <p:cNvPr id="9" name="Resim 8">
            <a:extLst>
              <a:ext uri="{FF2B5EF4-FFF2-40B4-BE49-F238E27FC236}">
                <a16:creationId xmlns:a16="http://schemas.microsoft.com/office/drawing/2014/main" id="{FF7F6BFF-1BEB-E333-1C22-A0B297CB398C}"/>
              </a:ext>
            </a:extLst>
          </p:cNvPr>
          <p:cNvPicPr>
            <a:picLocks noChangeAspect="1"/>
          </p:cNvPicPr>
          <p:nvPr/>
        </p:nvPicPr>
        <p:blipFill>
          <a:blip r:embed="rId2"/>
          <a:stretch>
            <a:fillRect/>
          </a:stretch>
        </p:blipFill>
        <p:spPr>
          <a:xfrm>
            <a:off x="2953336" y="3170904"/>
            <a:ext cx="4410107" cy="3571901"/>
          </a:xfrm>
          <a:prstGeom prst="rect">
            <a:avLst/>
          </a:prstGeom>
        </p:spPr>
      </p:pic>
    </p:spTree>
    <p:extLst>
      <p:ext uri="{BB962C8B-B14F-4D97-AF65-F5344CB8AC3E}">
        <p14:creationId xmlns:p14="http://schemas.microsoft.com/office/powerpoint/2010/main" val="158463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3F2C9-D483-BDFF-819D-206539BD140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D1D9C22-45D0-B8CD-643A-C70718DF38EC}"/>
              </a:ext>
            </a:extLst>
          </p:cNvPr>
          <p:cNvSpPr>
            <a:spLocks noGrp="1"/>
          </p:cNvSpPr>
          <p:nvPr>
            <p:ph type="title"/>
          </p:nvPr>
        </p:nvSpPr>
        <p:spPr>
          <a:xfrm>
            <a:off x="972301" y="162796"/>
            <a:ext cx="8596668" cy="377470"/>
          </a:xfrm>
        </p:spPr>
        <p:txBody>
          <a:bodyPr>
            <a:normAutofit fontScale="90000"/>
          </a:bodyPr>
          <a:lstStyle/>
          <a:p>
            <a:pPr algn="ctr"/>
            <a:r>
              <a:rPr lang="tr-TR" sz="2400" dirty="0"/>
              <a:t>Tarama Stratejileri: JSTOR Örneği</a:t>
            </a:r>
          </a:p>
        </p:txBody>
      </p:sp>
      <p:sp>
        <p:nvSpPr>
          <p:cNvPr id="4" name="İçerik Yer Tutucusu 3">
            <a:extLst>
              <a:ext uri="{FF2B5EF4-FFF2-40B4-BE49-F238E27FC236}">
                <a16:creationId xmlns:a16="http://schemas.microsoft.com/office/drawing/2014/main" id="{9E3E7DC3-3C98-B6D1-D345-0B594EC8FB51}"/>
              </a:ext>
            </a:extLst>
          </p:cNvPr>
          <p:cNvSpPr>
            <a:spLocks noGrp="1"/>
          </p:cNvSpPr>
          <p:nvPr>
            <p:ph sz="half" idx="2"/>
          </p:nvPr>
        </p:nvSpPr>
        <p:spPr>
          <a:xfrm>
            <a:off x="611834" y="899140"/>
            <a:ext cx="4520604" cy="4444692"/>
          </a:xfrm>
        </p:spPr>
        <p:txBody>
          <a:bodyPr>
            <a:noAutofit/>
          </a:bodyPr>
          <a:lstStyle/>
          <a:p>
            <a:pPr marL="0" indent="0">
              <a:spcBef>
                <a:spcPts val="0"/>
              </a:spcBef>
              <a:buNone/>
            </a:pPr>
            <a:r>
              <a:rPr lang="tr-TR" sz="1400" b="1" u="sng" dirty="0" err="1"/>
              <a:t>JSTOR'da</a:t>
            </a:r>
            <a:r>
              <a:rPr lang="tr-TR" sz="1400" b="1" u="sng" dirty="0"/>
              <a:t> İçerik Kullanımı</a:t>
            </a:r>
          </a:p>
          <a:p>
            <a:pPr marL="0" indent="0">
              <a:spcBef>
                <a:spcPts val="0"/>
              </a:spcBef>
              <a:buNone/>
            </a:pPr>
            <a:r>
              <a:rPr lang="tr-TR" sz="1400" b="1" dirty="0" err="1"/>
              <a:t>JSTOR'daki</a:t>
            </a:r>
            <a:r>
              <a:rPr lang="tr-TR" sz="1400" b="1" dirty="0"/>
              <a:t> arama sonuçları sayfası, içeriği kullanmak için birçok yol sunar. Bunlar arasında, PDF indirme seçeneği, ögeyi Çalışma </a:t>
            </a:r>
            <a:r>
              <a:rPr lang="tr-TR" sz="1400" b="1" dirty="0" err="1"/>
              <a:t>Alanım'a</a:t>
            </a:r>
            <a:r>
              <a:rPr lang="tr-TR" sz="1400" b="1" dirty="0"/>
              <a:t> kaydetme ve öğeye önceden biçimlendirilmiş MLA, APA veya Chicago stillerinde atıfta bulunma bulunur. Görüntüleme sayfasındaki tam metni okumak için bir ögeye tıklayın. </a:t>
            </a:r>
          </a:p>
          <a:p>
            <a:pPr marL="0" indent="0">
              <a:spcBef>
                <a:spcPts val="0"/>
              </a:spcBef>
              <a:buNone/>
            </a:pPr>
            <a:endParaRPr lang="tr-TR" sz="1400" b="1" dirty="0"/>
          </a:p>
          <a:p>
            <a:pPr marL="0" indent="0">
              <a:spcBef>
                <a:spcPts val="0"/>
              </a:spcBef>
              <a:buNone/>
            </a:pPr>
            <a:r>
              <a:rPr lang="tr-TR" sz="1400" b="1" u="sng" dirty="0"/>
              <a:t>Yepyeni bir arama deneyimi</a:t>
            </a:r>
          </a:p>
          <a:p>
            <a:pPr>
              <a:spcBef>
                <a:spcPts val="0"/>
              </a:spcBef>
            </a:pPr>
            <a:r>
              <a:rPr lang="tr-TR" sz="1400" b="1" dirty="0"/>
              <a:t>Metin Analizcisi, araştırmanızı genişletmenize, daha iyi anahtar sözcükler bulmanıza ve gözden kaçırdığınız noktaları bulmanıza yardımcı olabilir. Bir belge (makale, ödev açıklaması, ödev taslağı vb.) yüklediğinizde, Metin Analizcisi </a:t>
            </a:r>
            <a:r>
              <a:rPr lang="tr-TR" sz="1400" b="1" dirty="0" err="1"/>
              <a:t>JSTOR'daki</a:t>
            </a:r>
            <a:r>
              <a:rPr lang="tr-TR" sz="1400" b="1" dirty="0"/>
              <a:t> ilgili içerikler için önerilerde bulunur. </a:t>
            </a:r>
          </a:p>
          <a:p>
            <a:pPr>
              <a:spcBef>
                <a:spcPts val="0"/>
              </a:spcBef>
            </a:pPr>
            <a:r>
              <a:rPr lang="tr-TR" sz="1400" b="1" dirty="0"/>
              <a:t>Metin Analizcisi seçeneği, Gelişmiş Arama menüsünde ve makale ayrıntı sayfasında bulunabilir.</a:t>
            </a:r>
          </a:p>
        </p:txBody>
      </p:sp>
      <p:sp>
        <p:nvSpPr>
          <p:cNvPr id="6" name="İçerik Yer Tutucusu 5">
            <a:extLst>
              <a:ext uri="{FF2B5EF4-FFF2-40B4-BE49-F238E27FC236}">
                <a16:creationId xmlns:a16="http://schemas.microsoft.com/office/drawing/2014/main" id="{B97A10C4-3428-84D9-7AA0-E62BCA0EEFA2}"/>
              </a:ext>
            </a:extLst>
          </p:cNvPr>
          <p:cNvSpPr>
            <a:spLocks noGrp="1"/>
          </p:cNvSpPr>
          <p:nvPr>
            <p:ph sz="quarter" idx="4"/>
          </p:nvPr>
        </p:nvSpPr>
        <p:spPr>
          <a:xfrm>
            <a:off x="5270635" y="899140"/>
            <a:ext cx="4453468" cy="4351286"/>
          </a:xfrm>
        </p:spPr>
        <p:txBody>
          <a:bodyPr>
            <a:noAutofit/>
          </a:bodyPr>
          <a:lstStyle/>
          <a:p>
            <a:pPr marL="0" indent="0">
              <a:spcBef>
                <a:spcPts val="0"/>
              </a:spcBef>
              <a:buNone/>
            </a:pPr>
            <a:r>
              <a:rPr lang="en-US" sz="1400" b="1" u="sng" dirty="0"/>
              <a:t>Using Content on JSTOR</a:t>
            </a:r>
          </a:p>
          <a:p>
            <a:pPr marL="0" indent="0">
              <a:spcBef>
                <a:spcPts val="0"/>
              </a:spcBef>
              <a:buNone/>
            </a:pPr>
            <a:r>
              <a:rPr lang="en-US" sz="1400" b="1" dirty="0"/>
              <a:t>The search results page on JSTOR provides many</a:t>
            </a:r>
            <a:r>
              <a:rPr lang="tr-TR" sz="1400" b="1" dirty="0"/>
              <a:t> </a:t>
            </a:r>
            <a:r>
              <a:rPr lang="en-US" sz="1400" b="1" dirty="0"/>
              <a:t>ways to use the content, including a PDF option for</a:t>
            </a:r>
            <a:r>
              <a:rPr lang="tr-TR" sz="1400" b="1" dirty="0"/>
              <a:t> </a:t>
            </a:r>
            <a:r>
              <a:rPr lang="en-US" sz="1400" b="1" dirty="0"/>
              <a:t>downloading, saving the item to My Workspace,</a:t>
            </a:r>
            <a:r>
              <a:rPr lang="tr-TR" sz="1400" b="1" dirty="0"/>
              <a:t> </a:t>
            </a:r>
            <a:r>
              <a:rPr lang="en-US" sz="1400" b="1" dirty="0"/>
              <a:t>and citing the item in pre-formatted MLA, APA, or</a:t>
            </a:r>
            <a:r>
              <a:rPr lang="tr-TR" sz="1400" b="1" dirty="0"/>
              <a:t> </a:t>
            </a:r>
            <a:r>
              <a:rPr lang="en-US" sz="1400" b="1" dirty="0"/>
              <a:t>Chicago styles. Click on an item to read the full text</a:t>
            </a:r>
            <a:r>
              <a:rPr lang="tr-TR" sz="1400" b="1" dirty="0"/>
              <a:t> </a:t>
            </a:r>
            <a:r>
              <a:rPr lang="en-US" sz="1400" b="1" dirty="0"/>
              <a:t>on the view page.</a:t>
            </a:r>
            <a:endParaRPr lang="tr-TR" sz="1400" b="1" dirty="0"/>
          </a:p>
          <a:p>
            <a:pPr marL="0" indent="0">
              <a:spcBef>
                <a:spcPts val="0"/>
              </a:spcBef>
              <a:buNone/>
            </a:pPr>
            <a:endParaRPr lang="tr-TR" sz="1400" b="1" dirty="0"/>
          </a:p>
          <a:p>
            <a:pPr marL="0" indent="0">
              <a:spcBef>
                <a:spcPts val="0"/>
              </a:spcBef>
              <a:buNone/>
            </a:pPr>
            <a:r>
              <a:rPr lang="en-US" sz="1400" b="1" u="sng" dirty="0"/>
              <a:t>Search in a whole new way</a:t>
            </a:r>
          </a:p>
          <a:p>
            <a:pPr>
              <a:spcBef>
                <a:spcPts val="0"/>
              </a:spcBef>
            </a:pPr>
            <a:r>
              <a:rPr lang="en-US" sz="1400" b="1" dirty="0"/>
              <a:t>Text Analyzer can help expand your research,</a:t>
            </a:r>
          </a:p>
          <a:p>
            <a:pPr>
              <a:spcBef>
                <a:spcPts val="0"/>
              </a:spcBef>
            </a:pPr>
            <a:r>
              <a:rPr lang="en-US" sz="1400" b="1" dirty="0"/>
              <a:t>find better keywords, and find things you missed.</a:t>
            </a:r>
            <a:endParaRPr lang="tr-TR" sz="1400" b="1" dirty="0"/>
          </a:p>
          <a:p>
            <a:pPr>
              <a:spcBef>
                <a:spcPts val="0"/>
              </a:spcBef>
            </a:pPr>
            <a:r>
              <a:rPr lang="en-US" sz="1400" b="1" dirty="0"/>
              <a:t>When you upload a document (article, assignment</a:t>
            </a:r>
          </a:p>
          <a:p>
            <a:pPr>
              <a:spcBef>
                <a:spcPts val="0"/>
              </a:spcBef>
            </a:pPr>
            <a:r>
              <a:rPr lang="en-US" sz="1400" b="1" dirty="0"/>
              <a:t>description, paper outline, </a:t>
            </a:r>
            <a:r>
              <a:rPr lang="en-US" sz="1400" b="1" dirty="0" err="1"/>
              <a:t>etc</a:t>
            </a:r>
            <a:r>
              <a:rPr lang="en-US" sz="1400" b="1" dirty="0"/>
              <a:t>) Text Analyzer will give</a:t>
            </a:r>
            <a:r>
              <a:rPr lang="tr-TR" sz="1400" b="1" dirty="0"/>
              <a:t> </a:t>
            </a:r>
            <a:r>
              <a:rPr lang="en-US" sz="1400" b="1" dirty="0"/>
              <a:t>recommendations for related content on JSTOR. </a:t>
            </a:r>
            <a:endParaRPr lang="tr-TR" sz="1400" b="1" dirty="0"/>
          </a:p>
          <a:p>
            <a:pPr>
              <a:spcBef>
                <a:spcPts val="0"/>
              </a:spcBef>
            </a:pPr>
            <a:r>
              <a:rPr lang="en-US" sz="1400" b="1" dirty="0"/>
              <a:t>The</a:t>
            </a:r>
            <a:r>
              <a:rPr lang="tr-TR" sz="1400" b="1" dirty="0"/>
              <a:t> </a:t>
            </a:r>
            <a:r>
              <a:rPr lang="en-US" sz="1400" b="1" dirty="0"/>
              <a:t>Text Analyzer option can be found under the Advanced</a:t>
            </a:r>
            <a:r>
              <a:rPr lang="tr-TR" sz="1400" b="1" dirty="0"/>
              <a:t> </a:t>
            </a:r>
            <a:r>
              <a:rPr lang="en-US" sz="1400" b="1" dirty="0"/>
              <a:t>Search menu, and on the article detail page.</a:t>
            </a:r>
            <a:endParaRPr lang="tr-TR" sz="1400" b="1" dirty="0"/>
          </a:p>
        </p:txBody>
      </p:sp>
    </p:spTree>
    <p:extLst>
      <p:ext uri="{BB962C8B-B14F-4D97-AF65-F5344CB8AC3E}">
        <p14:creationId xmlns:p14="http://schemas.microsoft.com/office/powerpoint/2010/main" val="1237254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26461-6678-3904-6625-04F29BF246F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D1BC7DC-6F12-FAD3-7FDE-F6E96593F91F}"/>
              </a:ext>
            </a:extLst>
          </p:cNvPr>
          <p:cNvSpPr>
            <a:spLocks noGrp="1"/>
          </p:cNvSpPr>
          <p:nvPr>
            <p:ph type="title"/>
          </p:nvPr>
        </p:nvSpPr>
        <p:spPr>
          <a:xfrm>
            <a:off x="972301" y="162796"/>
            <a:ext cx="8596668" cy="377470"/>
          </a:xfrm>
        </p:spPr>
        <p:txBody>
          <a:bodyPr>
            <a:normAutofit fontScale="90000"/>
          </a:bodyPr>
          <a:lstStyle/>
          <a:p>
            <a:pPr algn="ctr"/>
            <a:r>
              <a:rPr lang="tr-TR" sz="2400" dirty="0"/>
              <a:t>Tarama Stratejileri: JSTOR Örneği</a:t>
            </a:r>
          </a:p>
        </p:txBody>
      </p:sp>
      <p:sp>
        <p:nvSpPr>
          <p:cNvPr id="4" name="İçerik Yer Tutucusu 3">
            <a:extLst>
              <a:ext uri="{FF2B5EF4-FFF2-40B4-BE49-F238E27FC236}">
                <a16:creationId xmlns:a16="http://schemas.microsoft.com/office/drawing/2014/main" id="{C833083C-8FE3-5C8B-CD0F-474225B9A248}"/>
              </a:ext>
            </a:extLst>
          </p:cNvPr>
          <p:cNvSpPr>
            <a:spLocks noGrp="1"/>
          </p:cNvSpPr>
          <p:nvPr>
            <p:ph sz="half" idx="2"/>
          </p:nvPr>
        </p:nvSpPr>
        <p:spPr>
          <a:xfrm>
            <a:off x="602002" y="609088"/>
            <a:ext cx="4520604" cy="1460602"/>
          </a:xfrm>
        </p:spPr>
        <p:txBody>
          <a:bodyPr>
            <a:noAutofit/>
          </a:bodyPr>
          <a:lstStyle/>
          <a:p>
            <a:pPr marL="0" indent="0">
              <a:spcBef>
                <a:spcPts val="0"/>
              </a:spcBef>
              <a:buNone/>
            </a:pPr>
            <a:r>
              <a:rPr lang="tr-TR" sz="1400" b="1" u="sng" dirty="0"/>
              <a:t>Çalışma Alanım ile Kaydedin ve Düzenleyin</a:t>
            </a:r>
          </a:p>
          <a:p>
            <a:pPr marL="0" indent="0">
              <a:spcBef>
                <a:spcPts val="0"/>
              </a:spcBef>
              <a:buNone/>
            </a:pPr>
            <a:r>
              <a:rPr lang="tr-TR" sz="1400" b="1" dirty="0"/>
              <a:t>Kaynakları tek bir tıklamayla kaydedin ve çalışmanızı düzenlemek için klasörler oluşturun. Ayrıca, bu özelliği kullanarak tüm kayıtlı JSTOR alıntılarınızı tek seferde dışa aktarabilir ve favori referans yöneticinizde kullanabilirsiniz.</a:t>
            </a:r>
          </a:p>
        </p:txBody>
      </p:sp>
      <p:sp>
        <p:nvSpPr>
          <p:cNvPr id="6" name="İçerik Yer Tutucusu 5">
            <a:extLst>
              <a:ext uri="{FF2B5EF4-FFF2-40B4-BE49-F238E27FC236}">
                <a16:creationId xmlns:a16="http://schemas.microsoft.com/office/drawing/2014/main" id="{99A2DB30-7282-3D84-348A-AF322D605A08}"/>
              </a:ext>
            </a:extLst>
          </p:cNvPr>
          <p:cNvSpPr>
            <a:spLocks noGrp="1"/>
          </p:cNvSpPr>
          <p:nvPr>
            <p:ph sz="quarter" idx="4"/>
          </p:nvPr>
        </p:nvSpPr>
        <p:spPr>
          <a:xfrm>
            <a:off x="5270635" y="658506"/>
            <a:ext cx="4453468" cy="1347531"/>
          </a:xfrm>
        </p:spPr>
        <p:txBody>
          <a:bodyPr>
            <a:noAutofit/>
          </a:bodyPr>
          <a:lstStyle/>
          <a:p>
            <a:pPr marL="0" indent="0">
              <a:spcBef>
                <a:spcPts val="0"/>
              </a:spcBef>
              <a:buNone/>
            </a:pPr>
            <a:r>
              <a:rPr lang="en-US" sz="1400" b="1" u="sng" dirty="0"/>
              <a:t>Save and Organize with</a:t>
            </a:r>
            <a:r>
              <a:rPr lang="tr-TR" sz="1400" b="1" u="sng" dirty="0"/>
              <a:t> </a:t>
            </a:r>
            <a:r>
              <a:rPr lang="en-US" sz="1400" b="1" u="sng" dirty="0"/>
              <a:t>My Workspace</a:t>
            </a:r>
          </a:p>
          <a:p>
            <a:pPr marL="0" indent="0">
              <a:spcBef>
                <a:spcPts val="0"/>
              </a:spcBef>
              <a:buNone/>
            </a:pPr>
            <a:r>
              <a:rPr lang="en-US" sz="1400" b="1" dirty="0"/>
              <a:t>Save sources with a single click and create folders</a:t>
            </a:r>
          </a:p>
          <a:p>
            <a:pPr marL="0" indent="0">
              <a:spcBef>
                <a:spcPts val="0"/>
              </a:spcBef>
              <a:buNone/>
            </a:pPr>
            <a:r>
              <a:rPr lang="en-US" sz="1400" b="1" dirty="0"/>
              <a:t>to organize your work. You can also use this</a:t>
            </a:r>
          </a:p>
          <a:p>
            <a:pPr marL="0" indent="0">
              <a:spcBef>
                <a:spcPts val="0"/>
              </a:spcBef>
              <a:buNone/>
            </a:pPr>
            <a:r>
              <a:rPr lang="en-US" sz="1400" b="1" dirty="0"/>
              <a:t>feature to export all your saved JSTOR citations at</a:t>
            </a:r>
          </a:p>
          <a:p>
            <a:pPr marL="0" indent="0">
              <a:spcBef>
                <a:spcPts val="0"/>
              </a:spcBef>
              <a:buNone/>
            </a:pPr>
            <a:r>
              <a:rPr lang="en-US" sz="1400" b="1" dirty="0"/>
              <a:t>once, to use in your favorite reference manager.</a:t>
            </a:r>
            <a:endParaRPr lang="tr-TR" sz="1400" b="1" dirty="0"/>
          </a:p>
        </p:txBody>
      </p:sp>
      <p:pic>
        <p:nvPicPr>
          <p:cNvPr id="7" name="Resim 6">
            <a:extLst>
              <a:ext uri="{FF2B5EF4-FFF2-40B4-BE49-F238E27FC236}">
                <a16:creationId xmlns:a16="http://schemas.microsoft.com/office/drawing/2014/main" id="{C1905F35-5EF3-30A2-40B2-2BF5BEACB862}"/>
              </a:ext>
            </a:extLst>
          </p:cNvPr>
          <p:cNvPicPr>
            <a:picLocks noChangeAspect="1"/>
          </p:cNvPicPr>
          <p:nvPr/>
        </p:nvPicPr>
        <p:blipFill>
          <a:blip r:embed="rId2"/>
          <a:stretch>
            <a:fillRect/>
          </a:stretch>
        </p:blipFill>
        <p:spPr>
          <a:xfrm>
            <a:off x="639096" y="2138512"/>
            <a:ext cx="4296697" cy="3352804"/>
          </a:xfrm>
          <a:prstGeom prst="rect">
            <a:avLst/>
          </a:prstGeom>
        </p:spPr>
      </p:pic>
      <p:pic>
        <p:nvPicPr>
          <p:cNvPr id="9" name="Resim 8">
            <a:extLst>
              <a:ext uri="{FF2B5EF4-FFF2-40B4-BE49-F238E27FC236}">
                <a16:creationId xmlns:a16="http://schemas.microsoft.com/office/drawing/2014/main" id="{99215DA2-219A-7BBD-504C-3FA701E14FF6}"/>
              </a:ext>
            </a:extLst>
          </p:cNvPr>
          <p:cNvPicPr>
            <a:picLocks noChangeAspect="1"/>
          </p:cNvPicPr>
          <p:nvPr/>
        </p:nvPicPr>
        <p:blipFill>
          <a:blip r:embed="rId3"/>
          <a:stretch>
            <a:fillRect/>
          </a:stretch>
        </p:blipFill>
        <p:spPr>
          <a:xfrm>
            <a:off x="5437238" y="2138511"/>
            <a:ext cx="3849329" cy="3387217"/>
          </a:xfrm>
          <a:prstGeom prst="rect">
            <a:avLst/>
          </a:prstGeom>
        </p:spPr>
      </p:pic>
    </p:spTree>
    <p:extLst>
      <p:ext uri="{BB962C8B-B14F-4D97-AF65-F5344CB8AC3E}">
        <p14:creationId xmlns:p14="http://schemas.microsoft.com/office/powerpoint/2010/main" val="301422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53CF-3387-8AF9-100D-00BE7CF5477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0301D4E-8590-2100-5125-585EB820726C}"/>
              </a:ext>
            </a:extLst>
          </p:cNvPr>
          <p:cNvSpPr>
            <a:spLocks noGrp="1"/>
          </p:cNvSpPr>
          <p:nvPr>
            <p:ph type="title"/>
          </p:nvPr>
        </p:nvSpPr>
        <p:spPr>
          <a:xfrm>
            <a:off x="929082" y="151324"/>
            <a:ext cx="8947421" cy="600843"/>
          </a:xfrm>
        </p:spPr>
        <p:txBody>
          <a:bodyPr>
            <a:normAutofit/>
          </a:bodyPr>
          <a:lstStyle/>
          <a:p>
            <a:pPr algn="ctr"/>
            <a:r>
              <a:rPr lang="tr-TR" sz="2400" b="1" dirty="0"/>
              <a:t>Tarama Stratejileri: JSTOR Örneği</a:t>
            </a:r>
            <a:endParaRPr lang="en-US" sz="2400" b="1" dirty="0"/>
          </a:p>
        </p:txBody>
      </p:sp>
      <p:sp>
        <p:nvSpPr>
          <p:cNvPr id="3" name="İçerik Yer Tutucusu 2">
            <a:extLst>
              <a:ext uri="{FF2B5EF4-FFF2-40B4-BE49-F238E27FC236}">
                <a16:creationId xmlns:a16="http://schemas.microsoft.com/office/drawing/2014/main" id="{8B5A26E2-8923-35CE-A8EC-32B16C3448EF}"/>
              </a:ext>
            </a:extLst>
          </p:cNvPr>
          <p:cNvSpPr>
            <a:spLocks noGrp="1"/>
          </p:cNvSpPr>
          <p:nvPr>
            <p:ph idx="1"/>
          </p:nvPr>
        </p:nvSpPr>
        <p:spPr>
          <a:xfrm>
            <a:off x="992991" y="683341"/>
            <a:ext cx="9429203" cy="2745659"/>
          </a:xfrm>
        </p:spPr>
        <p:txBody>
          <a:bodyPr>
            <a:noAutofit/>
          </a:bodyPr>
          <a:lstStyle/>
          <a:p>
            <a:pPr marL="0" indent="0" algn="ctr">
              <a:spcBef>
                <a:spcPts val="600"/>
              </a:spcBef>
              <a:buNone/>
            </a:pPr>
            <a:r>
              <a:rPr lang="tr-TR" sz="1400" b="1" u="sng" dirty="0"/>
              <a:t>«</a:t>
            </a:r>
            <a:r>
              <a:rPr lang="tr-TR" sz="1400" b="1" u="sng" dirty="0" err="1"/>
              <a:t>Fielded</a:t>
            </a:r>
            <a:r>
              <a:rPr lang="tr-TR" sz="1400" b="1" u="sng" dirty="0"/>
              <a:t> </a:t>
            </a:r>
            <a:r>
              <a:rPr lang="tr-TR" sz="1400" b="1" u="sng" dirty="0" err="1"/>
              <a:t>search</a:t>
            </a:r>
            <a:r>
              <a:rPr lang="tr-TR" sz="1400" b="1" u="sng" dirty="0"/>
              <a:t>» neden kullanılır? </a:t>
            </a:r>
          </a:p>
          <a:p>
            <a:pPr marL="0" indent="0" algn="just">
              <a:spcBef>
                <a:spcPts val="600"/>
              </a:spcBef>
              <a:buNone/>
            </a:pPr>
            <a:r>
              <a:rPr lang="tr-TR" sz="1400" b="1" dirty="0"/>
              <a:t>Arama sonuçlarınızı daraltmanıza, araştırmanızla daha ilgili duruma getirmenize yarar. Çok geniş kapsamlı aramalar, çok fazla arama sonucu veya bulmaya çalıştığınız bilgiyle yalnızca kısmen ilgili sonuçlar getirebilir. Arama sonucu sayıları, mevcut içeriğin genel kapsamını hızlı bir şekilde belirlemenin faydalı bir yolu olabilir. Kullanılan belirli anahtar sözcük(</a:t>
            </a:r>
            <a:r>
              <a:rPr lang="tr-TR" sz="1400" b="1" dirty="0" err="1"/>
              <a:t>ler</a:t>
            </a:r>
            <a:r>
              <a:rPr lang="tr-TR" sz="1400" b="1" dirty="0"/>
              <a:t>) JSTOR içeriğini aramak için ayarlandığından sonuçlar değişecektir.</a:t>
            </a:r>
          </a:p>
          <a:p>
            <a:pPr marL="0" indent="0" algn="ctr">
              <a:spcBef>
                <a:spcPts val="600"/>
              </a:spcBef>
              <a:buNone/>
            </a:pPr>
            <a:r>
              <a:rPr lang="tr-TR" sz="1400" b="1" u="sng" dirty="0"/>
              <a:t>Örnek senaryo: Daha Geniş Arama</a:t>
            </a:r>
          </a:p>
          <a:p>
            <a:pPr marL="0" indent="0" algn="just">
              <a:spcBef>
                <a:spcPts val="600"/>
              </a:spcBef>
              <a:buNone/>
            </a:pPr>
            <a:r>
              <a:rPr lang="tr-TR" sz="1400" b="1" dirty="0"/>
              <a:t>Araştırmanız için </a:t>
            </a:r>
            <a:r>
              <a:rPr lang="tr-TR" sz="1400" b="1" dirty="0" err="1"/>
              <a:t>JSTOR'da</a:t>
            </a:r>
            <a:r>
              <a:rPr lang="tr-TR" sz="1400" b="1" dirty="0"/>
              <a:t> F. Scott Fitzgerald hakkında yazılmış her şeyle </a:t>
            </a:r>
            <a:r>
              <a:rPr lang="tr-TR" sz="1400" b="1" dirty="0" err="1"/>
              <a:t>ilgileniyorsunuz."F</a:t>
            </a:r>
            <a:r>
              <a:rPr lang="tr-TR" sz="1400" b="1" dirty="0"/>
              <a:t>. Scott Fitzgerald" (veya arama büyük/küçük harfe duyarlı olmadığı için "f. </a:t>
            </a:r>
            <a:r>
              <a:rPr lang="tr-TR" sz="1400" b="1" dirty="0" err="1"/>
              <a:t>scott</a:t>
            </a:r>
            <a:r>
              <a:rPr lang="tr-TR" sz="1400" b="1" dirty="0"/>
              <a:t> </a:t>
            </a:r>
            <a:r>
              <a:rPr lang="tr-TR" sz="1400" b="1" dirty="0" err="1"/>
              <a:t>fitzgerald</a:t>
            </a:r>
            <a:r>
              <a:rPr lang="tr-TR" sz="1400" b="1" dirty="0"/>
              <a:t>") için geniş bir arama yapıyorsanız, </a:t>
            </a:r>
            <a:r>
              <a:rPr lang="tr-TR" sz="1400" b="1" dirty="0" err="1"/>
              <a:t>JSTOR'da</a:t>
            </a:r>
            <a:r>
              <a:rPr lang="tr-TR" sz="1400" b="1" dirty="0"/>
              <a:t> "F. Scott Fitzgerald" ifadesini içeren tüm sonuçları görmek isteyeceksiniz. Bu, F. Scott Fitzgerald tarafından yazılan içeriklerin yanı sıra başkaları tarafından onun hakkında yazılan içerikleri de kapsayacaktır (JSTOR.org, 2024).</a:t>
            </a:r>
            <a:endParaRPr lang="tr-TR" sz="1500" b="1" dirty="0"/>
          </a:p>
        </p:txBody>
      </p:sp>
      <p:pic>
        <p:nvPicPr>
          <p:cNvPr id="5" name="Resim 4">
            <a:extLst>
              <a:ext uri="{FF2B5EF4-FFF2-40B4-BE49-F238E27FC236}">
                <a16:creationId xmlns:a16="http://schemas.microsoft.com/office/drawing/2014/main" id="{3ADA06AC-284D-0E7E-6957-F1CA507DD168}"/>
              </a:ext>
            </a:extLst>
          </p:cNvPr>
          <p:cNvPicPr>
            <a:picLocks noChangeAspect="1"/>
          </p:cNvPicPr>
          <p:nvPr/>
        </p:nvPicPr>
        <p:blipFill>
          <a:blip r:embed="rId2"/>
          <a:stretch>
            <a:fillRect/>
          </a:stretch>
        </p:blipFill>
        <p:spPr>
          <a:xfrm>
            <a:off x="2320413" y="3303638"/>
            <a:ext cx="7202129" cy="2813490"/>
          </a:xfrm>
          <a:prstGeom prst="rect">
            <a:avLst/>
          </a:prstGeom>
        </p:spPr>
      </p:pic>
    </p:spTree>
    <p:extLst>
      <p:ext uri="{BB962C8B-B14F-4D97-AF65-F5344CB8AC3E}">
        <p14:creationId xmlns:p14="http://schemas.microsoft.com/office/powerpoint/2010/main" val="1930565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4436-295F-799A-9B31-0AB95F3ED0D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9765CAF-5932-6D7A-A02B-A87AA504D915}"/>
              </a:ext>
            </a:extLst>
          </p:cNvPr>
          <p:cNvSpPr>
            <a:spLocks noGrp="1"/>
          </p:cNvSpPr>
          <p:nvPr>
            <p:ph type="title"/>
          </p:nvPr>
        </p:nvSpPr>
        <p:spPr>
          <a:xfrm>
            <a:off x="929082" y="151324"/>
            <a:ext cx="8947421" cy="600843"/>
          </a:xfrm>
        </p:spPr>
        <p:txBody>
          <a:bodyPr>
            <a:normAutofit/>
          </a:bodyPr>
          <a:lstStyle/>
          <a:p>
            <a:pPr algn="ctr"/>
            <a:r>
              <a:rPr lang="tr-TR" sz="2400" b="1" dirty="0"/>
              <a:t>Tarama Stratejileri: JSTOR Örneği</a:t>
            </a:r>
            <a:endParaRPr lang="en-US" sz="2400" b="1" dirty="0"/>
          </a:p>
        </p:txBody>
      </p:sp>
      <p:sp>
        <p:nvSpPr>
          <p:cNvPr id="3" name="İçerik Yer Tutucusu 2">
            <a:extLst>
              <a:ext uri="{FF2B5EF4-FFF2-40B4-BE49-F238E27FC236}">
                <a16:creationId xmlns:a16="http://schemas.microsoft.com/office/drawing/2014/main" id="{60CF5F64-0DA8-33E3-645B-8A473644895F}"/>
              </a:ext>
            </a:extLst>
          </p:cNvPr>
          <p:cNvSpPr>
            <a:spLocks noGrp="1"/>
          </p:cNvSpPr>
          <p:nvPr>
            <p:ph idx="1"/>
          </p:nvPr>
        </p:nvSpPr>
        <p:spPr>
          <a:xfrm>
            <a:off x="992991" y="683342"/>
            <a:ext cx="9429203" cy="1784556"/>
          </a:xfrm>
        </p:spPr>
        <p:txBody>
          <a:bodyPr>
            <a:noAutofit/>
          </a:bodyPr>
          <a:lstStyle/>
          <a:p>
            <a:pPr marL="0" indent="0" algn="ctr">
              <a:spcBef>
                <a:spcPts val="600"/>
              </a:spcBef>
              <a:buNone/>
            </a:pPr>
            <a:r>
              <a:rPr lang="tr-TR" sz="1400" b="1" u="sng" dirty="0"/>
              <a:t>Örnek senaryo: Daha Dar Arama</a:t>
            </a:r>
          </a:p>
          <a:p>
            <a:pPr marL="0" indent="0" algn="just">
              <a:spcBef>
                <a:spcPts val="600"/>
              </a:spcBef>
              <a:buNone/>
            </a:pPr>
            <a:r>
              <a:rPr lang="tr-TR" sz="1400" b="1" dirty="0"/>
              <a:t>Araştırmanız için F. Scott Fitzgerald tarafından özel olarak yazılmış tüm JSTOR içerikleriyle ilgileniyorsunuz. Bunun yerine daha spesifik bir arama yapmaya karar verirseniz, yalnızca F. Scott Fitzgerald tarafından yazılmış içerikleri yansıtan arama sonuçları istersiniz. F. Scott Fitzgerald ve yazara özel sonuçları birkaç farklı şekilde alabilirsiniz: </a:t>
            </a:r>
          </a:p>
          <a:p>
            <a:pPr marL="0" indent="0" algn="just">
              <a:spcBef>
                <a:spcPts val="600"/>
              </a:spcBef>
              <a:buNone/>
            </a:pPr>
            <a:r>
              <a:rPr lang="tr-TR" sz="1400" b="1" dirty="0"/>
              <a:t>Seçenek 1: Yalnızca temel arama çubuğunu kullanabilir ve arama sonuçlarını göndermeden önce yazar alanına (kısa kod </a:t>
            </a:r>
            <a:r>
              <a:rPr lang="tr-TR" sz="1400" b="1" dirty="0" err="1"/>
              <a:t>au</a:t>
            </a:r>
            <a:r>
              <a:rPr lang="tr-TR" sz="1400" b="1" dirty="0"/>
              <a:t>:) "F. Scott Fitzgerald" arama terimini girebilirsiniz (JSTOR.org, 2024).</a:t>
            </a:r>
            <a:endParaRPr lang="tr-TR" sz="1500" b="1" dirty="0"/>
          </a:p>
        </p:txBody>
      </p:sp>
      <p:pic>
        <p:nvPicPr>
          <p:cNvPr id="4" name="Resim 3">
            <a:extLst>
              <a:ext uri="{FF2B5EF4-FFF2-40B4-BE49-F238E27FC236}">
                <a16:creationId xmlns:a16="http://schemas.microsoft.com/office/drawing/2014/main" id="{0B237131-2292-1D5E-7D58-10D525B78CB2}"/>
              </a:ext>
            </a:extLst>
          </p:cNvPr>
          <p:cNvPicPr>
            <a:picLocks noChangeAspect="1"/>
          </p:cNvPicPr>
          <p:nvPr/>
        </p:nvPicPr>
        <p:blipFill>
          <a:blip r:embed="rId2"/>
          <a:stretch>
            <a:fillRect/>
          </a:stretch>
        </p:blipFill>
        <p:spPr>
          <a:xfrm>
            <a:off x="1224116" y="2394560"/>
            <a:ext cx="9261987" cy="3780098"/>
          </a:xfrm>
          <a:prstGeom prst="rect">
            <a:avLst/>
          </a:prstGeom>
        </p:spPr>
      </p:pic>
    </p:spTree>
    <p:extLst>
      <p:ext uri="{BB962C8B-B14F-4D97-AF65-F5344CB8AC3E}">
        <p14:creationId xmlns:p14="http://schemas.microsoft.com/office/powerpoint/2010/main" val="3891395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09A01-4875-A3DA-37F9-5DB0913C34B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8DA642A-1F2A-C08B-B904-578A71485F46}"/>
              </a:ext>
            </a:extLst>
          </p:cNvPr>
          <p:cNvSpPr>
            <a:spLocks noGrp="1"/>
          </p:cNvSpPr>
          <p:nvPr>
            <p:ph type="title"/>
          </p:nvPr>
        </p:nvSpPr>
        <p:spPr>
          <a:xfrm>
            <a:off x="929082" y="151324"/>
            <a:ext cx="8947421" cy="600843"/>
          </a:xfrm>
        </p:spPr>
        <p:txBody>
          <a:bodyPr>
            <a:normAutofit/>
          </a:bodyPr>
          <a:lstStyle/>
          <a:p>
            <a:pPr algn="ctr"/>
            <a:r>
              <a:rPr lang="tr-TR" sz="2400" b="1" dirty="0"/>
              <a:t>Tarama Stratejileri: JSTOR Örneği</a:t>
            </a:r>
            <a:endParaRPr lang="en-US" sz="2400" b="1" dirty="0"/>
          </a:p>
        </p:txBody>
      </p:sp>
      <p:sp>
        <p:nvSpPr>
          <p:cNvPr id="3" name="İçerik Yer Tutucusu 2">
            <a:extLst>
              <a:ext uri="{FF2B5EF4-FFF2-40B4-BE49-F238E27FC236}">
                <a16:creationId xmlns:a16="http://schemas.microsoft.com/office/drawing/2014/main" id="{233D13F4-A904-2FAE-CF8E-4C47DFF75160}"/>
              </a:ext>
            </a:extLst>
          </p:cNvPr>
          <p:cNvSpPr>
            <a:spLocks noGrp="1"/>
          </p:cNvSpPr>
          <p:nvPr>
            <p:ph idx="1"/>
          </p:nvPr>
        </p:nvSpPr>
        <p:spPr>
          <a:xfrm>
            <a:off x="992991" y="683342"/>
            <a:ext cx="9429203" cy="1002890"/>
          </a:xfrm>
        </p:spPr>
        <p:txBody>
          <a:bodyPr>
            <a:noAutofit/>
          </a:bodyPr>
          <a:lstStyle/>
          <a:p>
            <a:pPr marL="0" indent="0" algn="just">
              <a:spcBef>
                <a:spcPts val="600"/>
              </a:spcBef>
              <a:buNone/>
            </a:pPr>
            <a:r>
              <a:rPr lang="tr-TR" sz="1400" b="1" dirty="0"/>
              <a:t>Seçenek 2: Aynı sonuçları almak için Gelişmiş </a:t>
            </a:r>
            <a:r>
              <a:rPr lang="tr-TR" sz="1400" b="1" dirty="0" err="1"/>
              <a:t>Arama'yı</a:t>
            </a:r>
            <a:r>
              <a:rPr lang="tr-TR" sz="1400" b="1" dirty="0"/>
              <a:t> kullanabilirsiniz. Gelişmiş Arama menüsünde, gelişmiş aramanın üst yarısında birkaç temel alan bulunur. İlk iki arama çubuğunun sağında bir liste göreceksiniz:</a:t>
            </a:r>
          </a:p>
          <a:p>
            <a:pPr marL="0" indent="0" algn="just">
              <a:spcBef>
                <a:spcPts val="600"/>
              </a:spcBef>
              <a:buNone/>
            </a:pPr>
            <a:r>
              <a:rPr lang="tr-TR" sz="1400" b="1" dirty="0"/>
              <a:t>"Tüm Alanlar" altında tercih ettiğiniz alanı (bu örnekte "Yazar") ve "F. Scott Fitzgerald" anahtar sözcüğünü seçin ve ardından arama sonuçlarınızı almak için "Gelişmiş Aramayı </a:t>
            </a:r>
            <a:r>
              <a:rPr lang="tr-TR" sz="1400" b="1" dirty="0" err="1"/>
              <a:t>Gönder"i</a:t>
            </a:r>
            <a:r>
              <a:rPr lang="tr-TR" sz="1400" b="1" dirty="0"/>
              <a:t> seçin (JSTOR.org, 2024).</a:t>
            </a:r>
            <a:endParaRPr lang="tr-TR" sz="1500" b="1" dirty="0"/>
          </a:p>
        </p:txBody>
      </p:sp>
      <p:pic>
        <p:nvPicPr>
          <p:cNvPr id="5" name="Resim 4">
            <a:extLst>
              <a:ext uri="{FF2B5EF4-FFF2-40B4-BE49-F238E27FC236}">
                <a16:creationId xmlns:a16="http://schemas.microsoft.com/office/drawing/2014/main" id="{E65C048A-9955-EE66-283F-236AFED6EC18}"/>
              </a:ext>
            </a:extLst>
          </p:cNvPr>
          <p:cNvPicPr>
            <a:picLocks noChangeAspect="1"/>
          </p:cNvPicPr>
          <p:nvPr/>
        </p:nvPicPr>
        <p:blipFill>
          <a:blip r:embed="rId2"/>
          <a:stretch>
            <a:fillRect/>
          </a:stretch>
        </p:blipFill>
        <p:spPr>
          <a:xfrm>
            <a:off x="1561867" y="1981200"/>
            <a:ext cx="8314636" cy="4193458"/>
          </a:xfrm>
          <a:prstGeom prst="rect">
            <a:avLst/>
          </a:prstGeom>
        </p:spPr>
      </p:pic>
    </p:spTree>
    <p:extLst>
      <p:ext uri="{BB962C8B-B14F-4D97-AF65-F5344CB8AC3E}">
        <p14:creationId xmlns:p14="http://schemas.microsoft.com/office/powerpoint/2010/main" val="83743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DCB34-801C-C57C-5146-BC2B795C13C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19D7FCF-1A10-FE41-E304-19EF8B0DB7FB}"/>
              </a:ext>
            </a:extLst>
          </p:cNvPr>
          <p:cNvSpPr>
            <a:spLocks noGrp="1"/>
          </p:cNvSpPr>
          <p:nvPr>
            <p:ph type="title"/>
          </p:nvPr>
        </p:nvSpPr>
        <p:spPr>
          <a:xfrm>
            <a:off x="929082" y="151324"/>
            <a:ext cx="8947421" cy="600843"/>
          </a:xfrm>
        </p:spPr>
        <p:txBody>
          <a:bodyPr>
            <a:normAutofit/>
          </a:bodyPr>
          <a:lstStyle/>
          <a:p>
            <a:pPr algn="ctr"/>
            <a:r>
              <a:rPr lang="tr-TR" sz="2400" b="1" dirty="0"/>
              <a:t>Tarama Stratejileri: JSTOR Örneği</a:t>
            </a:r>
            <a:endParaRPr lang="en-US" sz="2400" b="1" dirty="0"/>
          </a:p>
        </p:txBody>
      </p:sp>
      <p:sp>
        <p:nvSpPr>
          <p:cNvPr id="3" name="İçerik Yer Tutucusu 2">
            <a:extLst>
              <a:ext uri="{FF2B5EF4-FFF2-40B4-BE49-F238E27FC236}">
                <a16:creationId xmlns:a16="http://schemas.microsoft.com/office/drawing/2014/main" id="{CC7174EE-6D32-3FDD-DFAD-BC97F8F7DA27}"/>
              </a:ext>
            </a:extLst>
          </p:cNvPr>
          <p:cNvSpPr>
            <a:spLocks noGrp="1"/>
          </p:cNvSpPr>
          <p:nvPr>
            <p:ph idx="1"/>
          </p:nvPr>
        </p:nvSpPr>
        <p:spPr>
          <a:xfrm>
            <a:off x="992991" y="683341"/>
            <a:ext cx="9429203" cy="5702711"/>
          </a:xfrm>
        </p:spPr>
        <p:txBody>
          <a:bodyPr>
            <a:noAutofit/>
          </a:bodyPr>
          <a:lstStyle/>
          <a:p>
            <a:pPr marL="0" indent="0" algn="just">
              <a:spcBef>
                <a:spcPts val="600"/>
              </a:spcBef>
              <a:buNone/>
            </a:pPr>
            <a:r>
              <a:rPr lang="tr-TR" sz="1400" b="1" dirty="0"/>
              <a:t>Gelişmiş Arama Alanı Seçenekleri</a:t>
            </a:r>
          </a:p>
          <a:p>
            <a:pPr algn="just">
              <a:spcBef>
                <a:spcPts val="600"/>
              </a:spcBef>
            </a:pPr>
            <a:r>
              <a:rPr lang="tr-TR" sz="1400" b="1" dirty="0"/>
              <a:t>Gelişmiş arama, birçok yönden normal aramaya benzer şekilde çalışır; ancak temel farklardan biri, arama sonuçlarınızdaki ayrıntı düzeyini ayarlamak için kullanabileceğiniz alan seçeneklerindedir. </a:t>
            </a:r>
          </a:p>
          <a:p>
            <a:pPr algn="just">
              <a:spcBef>
                <a:spcPts val="600"/>
              </a:spcBef>
            </a:pPr>
            <a:r>
              <a:rPr lang="tr-TR" sz="1400" b="1" dirty="0"/>
              <a:t>Gelişmiş Arama anahtar sözcükleri, açılır menüden aramanıza uygulamak üzere manuel olarak bir alan seçmediğiniz sürece varsayılan olarak "Tüm alanlar" olarak ayarlanır.</a:t>
            </a:r>
          </a:p>
          <a:p>
            <a:pPr algn="just">
              <a:spcBef>
                <a:spcPts val="600"/>
              </a:spcBef>
            </a:pPr>
            <a:r>
              <a:rPr lang="tr-TR" sz="1400" b="1" dirty="0"/>
              <a:t>Açılır menüde aşağıdaki seçenekler mevcuttur:</a:t>
            </a:r>
          </a:p>
          <a:p>
            <a:pPr algn="just">
              <a:spcBef>
                <a:spcPts val="600"/>
              </a:spcBef>
            </a:pPr>
            <a:r>
              <a:rPr lang="tr-TR" sz="1400" b="1" dirty="0"/>
              <a:t>Yazar, aramanızı bir yazarın adıyla sınırlar</a:t>
            </a:r>
          </a:p>
          <a:p>
            <a:pPr algn="just">
              <a:spcBef>
                <a:spcPts val="600"/>
              </a:spcBef>
            </a:pPr>
            <a:r>
              <a:rPr lang="tr-TR" sz="1400" b="1" dirty="0"/>
              <a:t>Öge Başlığı, aramanızı </a:t>
            </a:r>
            <a:r>
              <a:rPr lang="tr-TR" sz="1400" b="1" dirty="0" err="1"/>
              <a:t>JSTOR'daki</a:t>
            </a:r>
            <a:r>
              <a:rPr lang="tr-TR" sz="1400" b="1" dirty="0"/>
              <a:t> başlıklarla (kitap ve dergi/broşür makaleleri) sınırlar.</a:t>
            </a:r>
          </a:p>
          <a:p>
            <a:pPr algn="just">
              <a:spcBef>
                <a:spcPts val="600"/>
              </a:spcBef>
            </a:pPr>
            <a:r>
              <a:rPr lang="tr-TR" sz="1400" b="1" dirty="0"/>
              <a:t>Özet, terimlerinizi YALNIZCA özetlerde arar.</a:t>
            </a:r>
          </a:p>
          <a:p>
            <a:pPr algn="just">
              <a:spcBef>
                <a:spcPts val="600"/>
              </a:spcBef>
            </a:pPr>
            <a:r>
              <a:rPr lang="tr-TR" sz="1400" b="1" dirty="0"/>
              <a:t>Başlık, fotoğrafların altındaki açıklamalarda ifadenizi arar (bu, özellikle belirli bir resim arıyorsanız sanat dergilerinde önemlidir).</a:t>
            </a:r>
          </a:p>
          <a:p>
            <a:pPr algn="just">
              <a:spcBef>
                <a:spcPts val="600"/>
              </a:spcBef>
            </a:pPr>
            <a:r>
              <a:rPr lang="tr-TR" sz="1400" b="1" dirty="0"/>
              <a:t>Seçimlerinizden memnun kaldığınızda, arama sonuçlarını görüntülemek için "Gelişmiş Aramayı </a:t>
            </a:r>
            <a:r>
              <a:rPr lang="tr-TR" sz="1400" b="1" dirty="0" err="1"/>
              <a:t>Gönder"e</a:t>
            </a:r>
            <a:r>
              <a:rPr lang="tr-TR" sz="1400" b="1" dirty="0"/>
              <a:t> tıklayın. </a:t>
            </a:r>
          </a:p>
          <a:p>
            <a:pPr marL="0" indent="0" algn="just">
              <a:spcBef>
                <a:spcPts val="600"/>
              </a:spcBef>
              <a:buNone/>
            </a:pPr>
            <a:r>
              <a:rPr lang="tr-TR" sz="1400" b="1" dirty="0"/>
              <a:t>Sonuçları Daraltın</a:t>
            </a:r>
          </a:p>
          <a:p>
            <a:pPr algn="just">
              <a:spcBef>
                <a:spcPts val="600"/>
              </a:spcBef>
            </a:pPr>
            <a:r>
              <a:rPr lang="tr-TR" sz="1400" b="1" dirty="0"/>
              <a:t>Lütfen sonuçlarınızı etkili bir şekilde daraltmak için arama terimlerinin önce sayfadaki "Anahtar Sözcük" arama çubuğuna yazılması gerektiğini unutmayın.</a:t>
            </a:r>
          </a:p>
          <a:p>
            <a:pPr algn="just">
              <a:spcBef>
                <a:spcPts val="600"/>
              </a:spcBef>
            </a:pPr>
            <a:r>
              <a:rPr lang="tr-TR" sz="1400" b="1" dirty="0"/>
              <a:t>Gelişmiş Arama, arama sonuçlarınızı daraltmak için kullanılabilecek daha fazla alan, açılır menü ve onay kutusu sunar (bunları görüntülemek için "Gelişmiş Aramayı Gönder" düğmesinin altında aşağı kaydırmaya devam etmeniz gerekebilir).</a:t>
            </a:r>
          </a:p>
          <a:p>
            <a:pPr algn="just">
              <a:spcBef>
                <a:spcPts val="600"/>
              </a:spcBef>
            </a:pPr>
            <a:r>
              <a:rPr lang="tr-TR" sz="1400" b="1" dirty="0"/>
              <a:t>Aramanızı öge türüne (Makaleler, Kitaplar, İncelemeler ve diğer her şey), tarih aralığına, dile, yayına (yani belirli bir dergi, kitap veya broşüre), başlığa, ISBN'ye (kitaplar için) VE disipline göre daraltmaya devam edebilirsiniz (JSTOR.org, 2024).</a:t>
            </a:r>
            <a:endParaRPr lang="tr-TR" sz="1500" b="1" dirty="0"/>
          </a:p>
        </p:txBody>
      </p:sp>
    </p:spTree>
    <p:extLst>
      <p:ext uri="{BB962C8B-B14F-4D97-AF65-F5344CB8AC3E}">
        <p14:creationId xmlns:p14="http://schemas.microsoft.com/office/powerpoint/2010/main" val="38910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D9359-EB89-9FBE-F267-508CBDF443B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FF9EE11-A33A-6AB2-389D-939C9729733B}"/>
              </a:ext>
            </a:extLst>
          </p:cNvPr>
          <p:cNvSpPr>
            <a:spLocks noGrp="1"/>
          </p:cNvSpPr>
          <p:nvPr>
            <p:ph type="title"/>
          </p:nvPr>
        </p:nvSpPr>
        <p:spPr>
          <a:xfrm>
            <a:off x="929082" y="151324"/>
            <a:ext cx="8947421" cy="600843"/>
          </a:xfrm>
        </p:spPr>
        <p:txBody>
          <a:bodyPr>
            <a:normAutofit/>
          </a:bodyPr>
          <a:lstStyle/>
          <a:p>
            <a:pPr algn="ctr"/>
            <a:r>
              <a:rPr lang="tr-TR" sz="2400" b="1" dirty="0"/>
              <a:t>Tarama Stratejileri: JSTOR Örneği</a:t>
            </a:r>
            <a:endParaRPr lang="en-US" sz="2400" b="1" dirty="0"/>
          </a:p>
        </p:txBody>
      </p:sp>
      <p:sp>
        <p:nvSpPr>
          <p:cNvPr id="3" name="İçerik Yer Tutucusu 2">
            <a:extLst>
              <a:ext uri="{FF2B5EF4-FFF2-40B4-BE49-F238E27FC236}">
                <a16:creationId xmlns:a16="http://schemas.microsoft.com/office/drawing/2014/main" id="{6452F2D9-3511-C9F4-20C5-8954222665F2}"/>
              </a:ext>
            </a:extLst>
          </p:cNvPr>
          <p:cNvSpPr>
            <a:spLocks noGrp="1"/>
          </p:cNvSpPr>
          <p:nvPr>
            <p:ph idx="1"/>
          </p:nvPr>
        </p:nvSpPr>
        <p:spPr>
          <a:xfrm>
            <a:off x="992991" y="683341"/>
            <a:ext cx="9429203" cy="5702711"/>
          </a:xfrm>
        </p:spPr>
        <p:txBody>
          <a:bodyPr>
            <a:noAutofit/>
          </a:bodyPr>
          <a:lstStyle/>
          <a:p>
            <a:pPr marL="0" indent="0" algn="just">
              <a:spcBef>
                <a:spcPts val="600"/>
              </a:spcBef>
              <a:buNone/>
            </a:pPr>
            <a:endParaRPr lang="tr-TR" sz="1500" b="1" dirty="0"/>
          </a:p>
          <a:p>
            <a:pPr marL="0" indent="0" algn="just">
              <a:spcBef>
                <a:spcPts val="600"/>
              </a:spcBef>
              <a:buNone/>
            </a:pPr>
            <a:endParaRPr lang="tr-TR" sz="1500" b="1" dirty="0"/>
          </a:p>
          <a:p>
            <a:pPr marL="0" indent="0" algn="just">
              <a:spcBef>
                <a:spcPts val="600"/>
              </a:spcBef>
              <a:buNone/>
            </a:pPr>
            <a:endParaRPr lang="tr-TR" sz="1500" b="1" dirty="0"/>
          </a:p>
          <a:p>
            <a:pPr marL="0" indent="0" algn="just">
              <a:spcBef>
                <a:spcPts val="600"/>
              </a:spcBef>
              <a:buNone/>
            </a:pPr>
            <a:endParaRPr lang="tr-TR" sz="1500" b="1" dirty="0"/>
          </a:p>
        </p:txBody>
      </p:sp>
      <p:pic>
        <p:nvPicPr>
          <p:cNvPr id="4" name="Resim 3">
            <a:extLst>
              <a:ext uri="{FF2B5EF4-FFF2-40B4-BE49-F238E27FC236}">
                <a16:creationId xmlns:a16="http://schemas.microsoft.com/office/drawing/2014/main" id="{C6A7C7D7-5F9C-A064-3EEF-9B465923B49D}"/>
              </a:ext>
            </a:extLst>
          </p:cNvPr>
          <p:cNvPicPr>
            <a:picLocks noChangeAspect="1"/>
          </p:cNvPicPr>
          <p:nvPr/>
        </p:nvPicPr>
        <p:blipFill>
          <a:blip r:embed="rId2"/>
          <a:stretch>
            <a:fillRect/>
          </a:stretch>
        </p:blipFill>
        <p:spPr>
          <a:xfrm>
            <a:off x="1125795" y="609600"/>
            <a:ext cx="9360308" cy="5343832"/>
          </a:xfrm>
          <a:prstGeom prst="rect">
            <a:avLst/>
          </a:prstGeom>
        </p:spPr>
      </p:pic>
    </p:spTree>
    <p:extLst>
      <p:ext uri="{BB962C8B-B14F-4D97-AF65-F5344CB8AC3E}">
        <p14:creationId xmlns:p14="http://schemas.microsoft.com/office/powerpoint/2010/main" val="58221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98BC-E847-D17F-4ADF-E775ACEF576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98EB3AB-55E0-AD4F-F653-1FCE1DD4B0FC}"/>
              </a:ext>
            </a:extLst>
          </p:cNvPr>
          <p:cNvSpPr>
            <a:spLocks noGrp="1"/>
          </p:cNvSpPr>
          <p:nvPr>
            <p:ph type="title"/>
          </p:nvPr>
        </p:nvSpPr>
        <p:spPr>
          <a:xfrm>
            <a:off x="1219201" y="156779"/>
            <a:ext cx="8672052" cy="526563"/>
          </a:xfrm>
        </p:spPr>
        <p:txBody>
          <a:bodyPr>
            <a:noAutofit/>
          </a:bodyPr>
          <a:lstStyle/>
          <a:p>
            <a:pPr algn="ctr"/>
            <a:r>
              <a:rPr lang="tr-TR" sz="2400" b="1" dirty="0"/>
              <a:t>Tarama Stratejileri: JSTOR Örneği</a:t>
            </a:r>
            <a:r>
              <a:rPr lang="tr-TR" sz="2400" b="1" dirty="0">
                <a:solidFill>
                  <a:schemeClr val="tx1"/>
                </a:solidFill>
              </a:rPr>
              <a:t/>
            </a:r>
            <a:br>
              <a:rPr lang="tr-TR" sz="2400" b="1" dirty="0">
                <a:solidFill>
                  <a:schemeClr val="tx1"/>
                </a:solidFill>
              </a:rPr>
            </a:br>
            <a:r>
              <a:rPr lang="tr-TR" sz="2400" b="1" dirty="0">
                <a:solidFill>
                  <a:schemeClr val="tx1"/>
                </a:solidFill>
              </a:rPr>
              <a:t/>
            </a:r>
            <a:br>
              <a:rPr lang="tr-TR" sz="2400" b="1" dirty="0">
                <a:solidFill>
                  <a:schemeClr val="tx1"/>
                </a:solidFill>
              </a:rPr>
            </a:br>
            <a:endParaRPr lang="tr-TR" sz="2400" b="1" dirty="0">
              <a:solidFill>
                <a:schemeClr val="tx1"/>
              </a:solidFill>
            </a:endParaRPr>
          </a:p>
        </p:txBody>
      </p:sp>
      <p:sp>
        <p:nvSpPr>
          <p:cNvPr id="3" name="İçerik Yer Tutucusu 2">
            <a:extLst>
              <a:ext uri="{FF2B5EF4-FFF2-40B4-BE49-F238E27FC236}">
                <a16:creationId xmlns:a16="http://schemas.microsoft.com/office/drawing/2014/main" id="{A020C438-CF93-2712-B850-735202FA24B6}"/>
              </a:ext>
            </a:extLst>
          </p:cNvPr>
          <p:cNvSpPr>
            <a:spLocks noGrp="1"/>
          </p:cNvSpPr>
          <p:nvPr>
            <p:ph idx="1"/>
          </p:nvPr>
        </p:nvSpPr>
        <p:spPr>
          <a:xfrm>
            <a:off x="968958" y="683342"/>
            <a:ext cx="9438005" cy="1399182"/>
          </a:xfrm>
        </p:spPr>
        <p:txBody>
          <a:bodyPr>
            <a:noAutofit/>
          </a:bodyPr>
          <a:lstStyle/>
          <a:p>
            <a:pPr marL="0" indent="0" algn="just">
              <a:buNone/>
            </a:pPr>
            <a:r>
              <a:rPr lang="tr-TR" sz="1400" b="1" u="sng" dirty="0"/>
              <a:t>Dergi Filtresi: </a:t>
            </a:r>
            <a:r>
              <a:rPr lang="tr-TR" sz="1400" b="1" dirty="0"/>
              <a:t>Gelişmiş Dergi Arama Filtresi, araştırmacıların arama sonuçlarını disiplin ve/veya dergiye göre daraltmalarını sağlar. Her disiplin için kaç başlık mevcut olduğunu ve bu disipline hangi belirli başlıkların veya dergilerin dahil olduğunu görebilirsiniz. " &gt; " öğesine tıkladığınızda ilgili başlıklar, çok yönlü bir açılır menüde görüntülenecektir. Dergi başlıkları, ilgili onay kutusu kullanılarak gerektiği gibi seçilebilir veya seçimi kaldırılabilir. Seçimlerinizden memnun kaldığınızda, arama sonuçlarını görüntülemek için "Gelişmiş Aramayı </a:t>
            </a:r>
            <a:r>
              <a:rPr lang="tr-TR" sz="1400" b="1" dirty="0" err="1"/>
              <a:t>Gönder"e</a:t>
            </a:r>
            <a:r>
              <a:rPr lang="tr-TR" sz="1400" b="1" dirty="0"/>
              <a:t> tıklayın (JSTOR.org, 2024).</a:t>
            </a:r>
          </a:p>
        </p:txBody>
      </p:sp>
      <p:pic>
        <p:nvPicPr>
          <p:cNvPr id="4" name="Resim 3">
            <a:extLst>
              <a:ext uri="{FF2B5EF4-FFF2-40B4-BE49-F238E27FC236}">
                <a16:creationId xmlns:a16="http://schemas.microsoft.com/office/drawing/2014/main" id="{95EF1568-473C-5E8C-EDFC-6CFFA98CD125}"/>
              </a:ext>
            </a:extLst>
          </p:cNvPr>
          <p:cNvPicPr>
            <a:picLocks noChangeAspect="1"/>
          </p:cNvPicPr>
          <p:nvPr/>
        </p:nvPicPr>
        <p:blipFill>
          <a:blip r:embed="rId2"/>
          <a:stretch>
            <a:fillRect/>
          </a:stretch>
        </p:blipFill>
        <p:spPr>
          <a:xfrm>
            <a:off x="1785037" y="2010696"/>
            <a:ext cx="7187380" cy="4163962"/>
          </a:xfrm>
          <a:prstGeom prst="rect">
            <a:avLst/>
          </a:prstGeom>
        </p:spPr>
      </p:pic>
    </p:spTree>
    <p:extLst>
      <p:ext uri="{BB962C8B-B14F-4D97-AF65-F5344CB8AC3E}">
        <p14:creationId xmlns:p14="http://schemas.microsoft.com/office/powerpoint/2010/main" val="286806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3FF4374F-FF7E-10D0-2EC6-A11332D2F6C6}"/>
              </a:ext>
            </a:extLst>
          </p:cNvPr>
          <p:cNvSpPr>
            <a:spLocks noGrp="1"/>
          </p:cNvSpPr>
          <p:nvPr>
            <p:ph type="title"/>
          </p:nvPr>
        </p:nvSpPr>
        <p:spPr>
          <a:xfrm>
            <a:off x="2571244" y="143129"/>
            <a:ext cx="5590731" cy="412394"/>
          </a:xfrm>
        </p:spPr>
        <p:txBody>
          <a:bodyPr>
            <a:normAutofit fontScale="90000"/>
          </a:bodyPr>
          <a:lstStyle/>
          <a:p>
            <a:r>
              <a:rPr lang="tr-TR" sz="2400" b="1" dirty="0"/>
              <a:t>Tarama Stratejileri: JSTOR Örneği</a:t>
            </a:r>
            <a:endParaRPr lang="tr-TR" sz="2400" dirty="0"/>
          </a:p>
        </p:txBody>
      </p:sp>
      <p:sp>
        <p:nvSpPr>
          <p:cNvPr id="5" name="Metin Yer Tutucusu 4">
            <a:extLst>
              <a:ext uri="{FF2B5EF4-FFF2-40B4-BE49-F238E27FC236}">
                <a16:creationId xmlns:a16="http://schemas.microsoft.com/office/drawing/2014/main" id="{48E027F1-97EB-4BE9-9AC9-9054C7AB9558}"/>
              </a:ext>
            </a:extLst>
          </p:cNvPr>
          <p:cNvSpPr>
            <a:spLocks noGrp="1"/>
          </p:cNvSpPr>
          <p:nvPr>
            <p:ph type="body" idx="1"/>
          </p:nvPr>
        </p:nvSpPr>
        <p:spPr>
          <a:xfrm>
            <a:off x="978773" y="843838"/>
            <a:ext cx="4185623" cy="412395"/>
          </a:xfrm>
        </p:spPr>
        <p:txBody>
          <a:bodyPr/>
          <a:lstStyle/>
          <a:p>
            <a:r>
              <a:rPr lang="tr-TR" sz="2000" b="1" dirty="0"/>
              <a:t>Kısa Kodları Kullanarak Arama</a:t>
            </a:r>
          </a:p>
        </p:txBody>
      </p:sp>
      <p:sp>
        <p:nvSpPr>
          <p:cNvPr id="6" name="İçerik Yer Tutucusu 5">
            <a:extLst>
              <a:ext uri="{FF2B5EF4-FFF2-40B4-BE49-F238E27FC236}">
                <a16:creationId xmlns:a16="http://schemas.microsoft.com/office/drawing/2014/main" id="{D08F57DE-E167-8A9B-89A8-0121876034BC}"/>
              </a:ext>
            </a:extLst>
          </p:cNvPr>
          <p:cNvSpPr>
            <a:spLocks noGrp="1"/>
          </p:cNvSpPr>
          <p:nvPr>
            <p:ph sz="half" idx="2"/>
          </p:nvPr>
        </p:nvSpPr>
        <p:spPr>
          <a:xfrm>
            <a:off x="611373" y="1360329"/>
            <a:ext cx="4553024" cy="3304117"/>
          </a:xfrm>
        </p:spPr>
        <p:txBody>
          <a:bodyPr>
            <a:normAutofit lnSpcReduction="10000"/>
          </a:bodyPr>
          <a:lstStyle/>
          <a:p>
            <a:pPr marL="0" indent="0">
              <a:buNone/>
            </a:pPr>
            <a:r>
              <a:rPr lang="tr-TR" sz="1200" b="1" dirty="0"/>
              <a:t>Gelişmiş </a:t>
            </a:r>
            <a:r>
              <a:rPr lang="tr-TR" sz="1200" b="1" dirty="0" err="1"/>
              <a:t>Arama'yı</a:t>
            </a:r>
            <a:r>
              <a:rPr lang="tr-TR" sz="1200" b="1" dirty="0"/>
              <a:t> tamamen atlayıp temel aramada kendi arama alanı kodlarınızı girme seçeneğiniz de var. </a:t>
            </a:r>
          </a:p>
          <a:p>
            <a:pPr marL="0" indent="0">
              <a:buNone/>
            </a:pPr>
            <a:r>
              <a:rPr lang="tr-TR" sz="1200" b="1" dirty="0"/>
              <a:t>Biçim şu şekildedir: (ALAN KODU: "Arama terimi")F. Scott Fitzgerald örneğinde arama ifademiz şöyle olurdu: (</a:t>
            </a:r>
            <a:r>
              <a:rPr lang="tr-TR" sz="1200" b="1" dirty="0" err="1"/>
              <a:t>au</a:t>
            </a:r>
            <a:r>
              <a:rPr lang="tr-TR" sz="1200" b="1" dirty="0"/>
              <a:t>: "F. Scott Fitzgerald")</a:t>
            </a:r>
          </a:p>
          <a:p>
            <a:pPr marL="0" indent="0">
              <a:buNone/>
            </a:pPr>
            <a:r>
              <a:rPr lang="tr-TR" sz="1200" b="1" dirty="0"/>
              <a:t>Arama sonuçlarını daraltmak için yaygın olarak kullanılan kısa kodlar şunlardır:</a:t>
            </a:r>
          </a:p>
          <a:p>
            <a:pPr marL="0" indent="0">
              <a:buNone/>
            </a:pPr>
            <a:r>
              <a:rPr lang="tr-TR" sz="1200" b="1" dirty="0" err="1"/>
              <a:t>au</a:t>
            </a:r>
            <a:r>
              <a:rPr lang="tr-TR" sz="1200" b="1" dirty="0"/>
              <a:t>: = </a:t>
            </a:r>
            <a:r>
              <a:rPr lang="tr-TR" sz="1200" b="1" dirty="0" err="1"/>
              <a:t>yazarti</a:t>
            </a:r>
            <a:endParaRPr lang="tr-TR" sz="1200" b="1" dirty="0"/>
          </a:p>
          <a:p>
            <a:pPr marL="0" indent="0">
              <a:buNone/>
            </a:pPr>
            <a:r>
              <a:rPr lang="tr-TR" sz="1200" b="1" dirty="0"/>
              <a:t>ti: = başlık (kitap, makale veya araştırma raporu)</a:t>
            </a:r>
          </a:p>
          <a:p>
            <a:pPr marL="0" indent="0">
              <a:buNone/>
            </a:pPr>
            <a:r>
              <a:rPr lang="tr-TR" sz="1200" b="1" dirty="0" err="1"/>
              <a:t>ca</a:t>
            </a:r>
            <a:r>
              <a:rPr lang="tr-TR" sz="1200" b="1" dirty="0"/>
              <a:t>: = altyazı</a:t>
            </a:r>
          </a:p>
          <a:p>
            <a:pPr marL="0" indent="0">
              <a:buNone/>
            </a:pPr>
            <a:r>
              <a:rPr lang="tr-TR" sz="1200" b="1" dirty="0"/>
              <a:t>ab: = öz</a:t>
            </a:r>
          </a:p>
          <a:p>
            <a:pPr marL="0" indent="0">
              <a:buNone/>
            </a:pPr>
            <a:r>
              <a:rPr lang="tr-TR" sz="1200" b="1" dirty="0" err="1"/>
              <a:t>jo</a:t>
            </a:r>
            <a:r>
              <a:rPr lang="tr-TR" sz="1200" b="1" dirty="0"/>
              <a:t>: = dergi adı</a:t>
            </a:r>
          </a:p>
          <a:p>
            <a:pPr marL="0" indent="0">
              <a:buNone/>
            </a:pPr>
            <a:r>
              <a:rPr lang="tr-TR" sz="1200" b="1" dirty="0"/>
              <a:t>la: = dil</a:t>
            </a:r>
          </a:p>
        </p:txBody>
      </p:sp>
      <p:sp>
        <p:nvSpPr>
          <p:cNvPr id="7" name="Metin Yer Tutucusu 6">
            <a:extLst>
              <a:ext uri="{FF2B5EF4-FFF2-40B4-BE49-F238E27FC236}">
                <a16:creationId xmlns:a16="http://schemas.microsoft.com/office/drawing/2014/main" id="{D41D43E9-AC81-5E3B-7EE1-9ACE98B74DB7}"/>
              </a:ext>
            </a:extLst>
          </p:cNvPr>
          <p:cNvSpPr>
            <a:spLocks noGrp="1"/>
          </p:cNvSpPr>
          <p:nvPr>
            <p:ph type="body" sz="quarter" idx="3"/>
          </p:nvPr>
        </p:nvSpPr>
        <p:spPr>
          <a:xfrm>
            <a:off x="5757205" y="808018"/>
            <a:ext cx="4185618" cy="366823"/>
          </a:xfrm>
        </p:spPr>
        <p:txBody>
          <a:bodyPr/>
          <a:lstStyle/>
          <a:p>
            <a:r>
              <a:rPr lang="tr-TR" sz="2000" b="1" dirty="0" err="1"/>
              <a:t>Searching</a:t>
            </a:r>
            <a:r>
              <a:rPr lang="tr-TR" sz="2000" b="1" dirty="0"/>
              <a:t> Using </a:t>
            </a:r>
            <a:r>
              <a:rPr lang="tr-TR" sz="2000" b="1" dirty="0" err="1"/>
              <a:t>Short</a:t>
            </a:r>
            <a:r>
              <a:rPr lang="tr-TR" sz="2000" b="1" dirty="0"/>
              <a:t> </a:t>
            </a:r>
            <a:r>
              <a:rPr lang="tr-TR" sz="2000" b="1" dirty="0" err="1"/>
              <a:t>Codes</a:t>
            </a:r>
            <a:endParaRPr lang="tr-TR" b="1" dirty="0"/>
          </a:p>
        </p:txBody>
      </p:sp>
      <p:sp>
        <p:nvSpPr>
          <p:cNvPr id="8" name="İçerik Yer Tutucusu 7">
            <a:extLst>
              <a:ext uri="{FF2B5EF4-FFF2-40B4-BE49-F238E27FC236}">
                <a16:creationId xmlns:a16="http://schemas.microsoft.com/office/drawing/2014/main" id="{26815A52-867A-F8F6-F05C-57BEDB16D5E9}"/>
              </a:ext>
            </a:extLst>
          </p:cNvPr>
          <p:cNvSpPr>
            <a:spLocks noGrp="1"/>
          </p:cNvSpPr>
          <p:nvPr>
            <p:ph sz="quarter" idx="4"/>
          </p:nvPr>
        </p:nvSpPr>
        <p:spPr>
          <a:xfrm>
            <a:off x="5717534" y="1256233"/>
            <a:ext cx="4670475" cy="3994193"/>
          </a:xfrm>
        </p:spPr>
        <p:txBody>
          <a:bodyPr>
            <a:noAutofit/>
          </a:bodyPr>
          <a:lstStyle/>
          <a:p>
            <a:pPr marL="0" indent="0">
              <a:buNone/>
            </a:pPr>
            <a:r>
              <a:rPr lang="en-US" sz="1200" b="1" dirty="0"/>
              <a:t>You have the option to bypass Advanced Search altogether and just enter your own search field codes on basic search.</a:t>
            </a:r>
          </a:p>
          <a:p>
            <a:pPr marL="0" indent="0">
              <a:buNone/>
            </a:pPr>
            <a:r>
              <a:rPr lang="en-US" sz="1200" b="1" dirty="0"/>
              <a:t>The format looks like this: (FIELD CODE: "Search term")</a:t>
            </a:r>
          </a:p>
          <a:p>
            <a:pPr marL="0" indent="0">
              <a:buNone/>
            </a:pPr>
            <a:r>
              <a:rPr lang="en-US" sz="1200" b="1" dirty="0"/>
              <a:t>In the case of F. Scott Fitzgerald our search phrase would be: ( au: "F. Scott Fitzgerald")</a:t>
            </a:r>
          </a:p>
          <a:p>
            <a:pPr marL="0" indent="0">
              <a:buNone/>
            </a:pPr>
            <a:r>
              <a:rPr lang="en-US" sz="1200" b="1" dirty="0"/>
              <a:t>Commonly used short codes to narrow search results include:</a:t>
            </a:r>
          </a:p>
          <a:p>
            <a:r>
              <a:rPr lang="en-US" sz="1200" b="1" dirty="0"/>
              <a:t>au: = author</a:t>
            </a:r>
          </a:p>
          <a:p>
            <a:r>
              <a:rPr lang="en-US" sz="1200" b="1" dirty="0" err="1"/>
              <a:t>ti</a:t>
            </a:r>
            <a:r>
              <a:rPr lang="en-US" sz="1200" b="1" dirty="0"/>
              <a:t>: = title (of book, article, or research reports)</a:t>
            </a:r>
          </a:p>
          <a:p>
            <a:r>
              <a:rPr lang="en-US" sz="1200" b="1" dirty="0"/>
              <a:t>ca: = caption</a:t>
            </a:r>
          </a:p>
          <a:p>
            <a:r>
              <a:rPr lang="en-US" sz="1200" b="1" dirty="0"/>
              <a:t>ab: = abstract</a:t>
            </a:r>
          </a:p>
          <a:p>
            <a:r>
              <a:rPr lang="en-US" sz="1200" b="1" dirty="0"/>
              <a:t>jo: = journal name</a:t>
            </a:r>
          </a:p>
          <a:p>
            <a:r>
              <a:rPr lang="en-US" sz="1200" b="1" dirty="0"/>
              <a:t>la: = language</a:t>
            </a:r>
            <a:endParaRPr lang="tr-TR" sz="1200" b="1" dirty="0"/>
          </a:p>
        </p:txBody>
      </p:sp>
    </p:spTree>
    <p:extLst>
      <p:ext uri="{BB962C8B-B14F-4D97-AF65-F5344CB8AC3E}">
        <p14:creationId xmlns:p14="http://schemas.microsoft.com/office/powerpoint/2010/main" val="390844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3BC2-17FB-155E-7AAC-BF729B959B9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3F24E65-7F86-4ABD-3144-793686E55036}"/>
              </a:ext>
            </a:extLst>
          </p:cNvPr>
          <p:cNvSpPr>
            <a:spLocks noGrp="1"/>
          </p:cNvSpPr>
          <p:nvPr>
            <p:ph type="title"/>
          </p:nvPr>
        </p:nvSpPr>
        <p:spPr>
          <a:xfrm>
            <a:off x="899585" y="195571"/>
            <a:ext cx="8947421" cy="414030"/>
          </a:xfrm>
        </p:spPr>
        <p:txBody>
          <a:bodyPr>
            <a:normAutofit fontScale="90000"/>
          </a:bodyPr>
          <a:lstStyle/>
          <a:p>
            <a:pPr algn="ctr"/>
            <a:r>
              <a:rPr lang="tr-TR" sz="2400" b="1" dirty="0">
                <a:solidFill>
                  <a:schemeClr val="tx1"/>
                </a:solidFill>
              </a:rPr>
              <a:t>GİRİŞ</a:t>
            </a:r>
            <a:endParaRPr lang="en-US" sz="2400" b="1" dirty="0"/>
          </a:p>
        </p:txBody>
      </p:sp>
      <p:sp>
        <p:nvSpPr>
          <p:cNvPr id="3" name="İçerik Yer Tutucusu 2">
            <a:extLst>
              <a:ext uri="{FF2B5EF4-FFF2-40B4-BE49-F238E27FC236}">
                <a16:creationId xmlns:a16="http://schemas.microsoft.com/office/drawing/2014/main" id="{9557F241-F720-16A0-2E1D-01E4FCB221DB}"/>
              </a:ext>
            </a:extLst>
          </p:cNvPr>
          <p:cNvSpPr>
            <a:spLocks noGrp="1"/>
          </p:cNvSpPr>
          <p:nvPr>
            <p:ph idx="1"/>
          </p:nvPr>
        </p:nvSpPr>
        <p:spPr>
          <a:xfrm>
            <a:off x="1086465" y="749706"/>
            <a:ext cx="9281652" cy="4869429"/>
          </a:xfrm>
        </p:spPr>
        <p:txBody>
          <a:bodyPr>
            <a:noAutofit/>
          </a:bodyPr>
          <a:lstStyle/>
          <a:p>
            <a:pPr marL="0" indent="0" algn="just">
              <a:buNone/>
            </a:pPr>
            <a:r>
              <a:rPr lang="tr-TR" sz="2000" b="1" dirty="0"/>
              <a:t>Bilgi çağında, kütüphaneler ve bilgi merkezleri, doğru ve güvenilir verilere erişimi sağlayan temel yapılar olarak ön plana çıkmaktadır. </a:t>
            </a:r>
          </a:p>
          <a:p>
            <a:pPr marL="0" indent="0" algn="just">
              <a:buNone/>
            </a:pPr>
            <a:r>
              <a:rPr lang="tr-TR" sz="2000" b="1" dirty="0"/>
              <a:t>Bu derste, kütüphanelerin ve dijital bilgi kaynaklarının veri kavramını nasıl şekillendirdiği ve buna koşut olarak veri toplama, depolama ve yönetim süreçlerinin anlatılması amaçlanmaktadır. </a:t>
            </a:r>
          </a:p>
          <a:p>
            <a:pPr marL="0" indent="0" algn="just">
              <a:buNone/>
            </a:pPr>
            <a:r>
              <a:rPr lang="tr-TR" sz="2000" b="1" dirty="0"/>
              <a:t>Ayrıca, veri tabanlarının ve veri yönetim sistemlerinin, kütüphaneler ve araştırma kurumları için nasıl stratejik araçlar durumuna geldiğine değinilecektir. </a:t>
            </a:r>
          </a:p>
          <a:p>
            <a:pPr marL="0" indent="0" algn="just">
              <a:buNone/>
            </a:pPr>
            <a:r>
              <a:rPr lang="tr-TR" sz="2000" b="1" dirty="0"/>
              <a:t>Kurumsal işbirlikleri ve konsorsiyumların, maliyetlerin paylaşılması ve erişimin genişletilmesi açısından öneminin altı çizilerek, bu yapıların bilgi erişimini güçlendirmedeki rolü vurgulanacaktır. </a:t>
            </a:r>
          </a:p>
          <a:p>
            <a:pPr marL="0" indent="0" algn="just">
              <a:buNone/>
            </a:pPr>
            <a:r>
              <a:rPr lang="tr-TR" sz="2000" b="1" dirty="0"/>
              <a:t>Bu ders, kütüphanelerin dijital dönüşüm sürecinde veri yönetimi ve kurumsal işbirliklerinin, bilgi üretimi ve yayılımında nasıl etkili olduğu konularını kapsamaktadır.</a:t>
            </a:r>
          </a:p>
        </p:txBody>
      </p:sp>
    </p:spTree>
    <p:extLst>
      <p:ext uri="{BB962C8B-B14F-4D97-AF65-F5344CB8AC3E}">
        <p14:creationId xmlns:p14="http://schemas.microsoft.com/office/powerpoint/2010/main" val="1624100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F3D0A-3A27-C33B-04D3-DD157E750845}"/>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0F15FE92-D4DB-E8EB-CE99-8FBC6E000AB6}"/>
              </a:ext>
            </a:extLst>
          </p:cNvPr>
          <p:cNvSpPr>
            <a:spLocks noGrp="1"/>
          </p:cNvSpPr>
          <p:nvPr>
            <p:ph type="title"/>
          </p:nvPr>
        </p:nvSpPr>
        <p:spPr>
          <a:xfrm>
            <a:off x="2571244" y="143129"/>
            <a:ext cx="5590731" cy="412394"/>
          </a:xfrm>
        </p:spPr>
        <p:txBody>
          <a:bodyPr>
            <a:normAutofit fontScale="90000"/>
          </a:bodyPr>
          <a:lstStyle/>
          <a:p>
            <a:r>
              <a:rPr lang="tr-TR" sz="2400" b="1" dirty="0"/>
              <a:t>Tarama Stratejileri: JSTOR Örneği</a:t>
            </a:r>
            <a:endParaRPr lang="tr-TR" sz="2400" dirty="0"/>
          </a:p>
        </p:txBody>
      </p:sp>
      <p:sp>
        <p:nvSpPr>
          <p:cNvPr id="6" name="İçerik Yer Tutucusu 5">
            <a:extLst>
              <a:ext uri="{FF2B5EF4-FFF2-40B4-BE49-F238E27FC236}">
                <a16:creationId xmlns:a16="http://schemas.microsoft.com/office/drawing/2014/main" id="{67B60710-D7F2-EFAD-7E8C-98716A9E7826}"/>
              </a:ext>
            </a:extLst>
          </p:cNvPr>
          <p:cNvSpPr>
            <a:spLocks noGrp="1"/>
          </p:cNvSpPr>
          <p:nvPr>
            <p:ph sz="half" idx="2"/>
          </p:nvPr>
        </p:nvSpPr>
        <p:spPr>
          <a:xfrm>
            <a:off x="675169" y="908444"/>
            <a:ext cx="4553024" cy="4509129"/>
          </a:xfrm>
        </p:spPr>
        <p:txBody>
          <a:bodyPr>
            <a:normAutofit/>
          </a:bodyPr>
          <a:lstStyle/>
          <a:p>
            <a:pPr marL="0" indent="0">
              <a:buNone/>
            </a:pPr>
            <a:r>
              <a:rPr lang="tr-TR" sz="1400" b="1" dirty="0"/>
              <a:t>Arama sonuçlarınızı daha da daraltmak isteyebilirsiniz. Bu, birden fazla kısa kod kullanılarak yapılabilir. Birden fazla kısa kod kullanmanın bir örneği aşağıdaki örnekte görülebilir:</a:t>
            </a:r>
          </a:p>
          <a:p>
            <a:pPr marL="0" indent="0">
              <a:buNone/>
            </a:pPr>
            <a:r>
              <a:rPr lang="tr-TR" sz="1400" b="1" dirty="0"/>
              <a:t>F. Scott Fitzgerald'ın yazdığı romanlardan birinin incelemesini bulmak istiyorsanız, şunu arayabilirsiniz:</a:t>
            </a:r>
          </a:p>
          <a:p>
            <a:pPr marL="0" indent="0">
              <a:buNone/>
            </a:pPr>
            <a:r>
              <a:rPr lang="tr-TR" sz="1400" b="1" dirty="0"/>
              <a:t>(</a:t>
            </a:r>
            <a:r>
              <a:rPr lang="tr-TR" sz="1400" b="1" dirty="0" err="1"/>
              <a:t>au</a:t>
            </a:r>
            <a:r>
              <a:rPr lang="tr-TR" sz="1400" b="1" dirty="0"/>
              <a:t>:"F. Scott Fitzgerald") (</a:t>
            </a:r>
            <a:r>
              <a:rPr lang="tr-TR" sz="1400" b="1" dirty="0" err="1"/>
              <a:t>cty:dergi</a:t>
            </a:r>
            <a:r>
              <a:rPr lang="tr-TR" sz="1400" b="1" dirty="0"/>
              <a:t> VE </a:t>
            </a:r>
            <a:r>
              <a:rPr lang="tr-TR" sz="1400" b="1" dirty="0" err="1"/>
              <a:t>ty:brv</a:t>
            </a:r>
            <a:r>
              <a:rPr lang="tr-TR" sz="1400" b="1" dirty="0"/>
              <a:t>)</a:t>
            </a:r>
          </a:p>
          <a:p>
            <a:pPr marL="0" indent="0">
              <a:buNone/>
            </a:pPr>
            <a:r>
              <a:rPr lang="tr-TR" sz="1400" b="1" dirty="0"/>
              <a:t>İçerik türü için kısa kodlar şunlardır:</a:t>
            </a:r>
          </a:p>
          <a:p>
            <a:pPr marL="0" indent="0">
              <a:buNone/>
            </a:pPr>
            <a:r>
              <a:rPr lang="tr-TR" sz="1400" b="1" dirty="0"/>
              <a:t>Tam Uzunlukta Makaleler = </a:t>
            </a:r>
            <a:r>
              <a:rPr lang="tr-TR" sz="1400" b="1" dirty="0" err="1"/>
              <a:t>cty:dergi</a:t>
            </a:r>
            <a:r>
              <a:rPr lang="tr-TR" sz="1400" b="1" dirty="0"/>
              <a:t> VE </a:t>
            </a:r>
            <a:r>
              <a:rPr lang="tr-TR" sz="1400" b="1" dirty="0" err="1"/>
              <a:t>ty:fla</a:t>
            </a:r>
            <a:endParaRPr lang="tr-TR" sz="1400" b="1" dirty="0"/>
          </a:p>
          <a:p>
            <a:pPr marL="0" indent="0">
              <a:buNone/>
            </a:pPr>
            <a:r>
              <a:rPr lang="tr-TR" sz="1400" b="1" dirty="0"/>
              <a:t>Kitap İncelemeleri = </a:t>
            </a:r>
            <a:r>
              <a:rPr lang="tr-TR" sz="1400" b="1" dirty="0" err="1"/>
              <a:t>cty:dergi</a:t>
            </a:r>
            <a:r>
              <a:rPr lang="tr-TR" sz="1400" b="1" dirty="0"/>
              <a:t> VE </a:t>
            </a:r>
            <a:r>
              <a:rPr lang="tr-TR" sz="1400" b="1" dirty="0" err="1"/>
              <a:t>ty:brv</a:t>
            </a:r>
            <a:endParaRPr lang="tr-TR" sz="1400" b="1" dirty="0"/>
          </a:p>
          <a:p>
            <a:pPr marL="0" indent="0">
              <a:buNone/>
            </a:pPr>
            <a:r>
              <a:rPr lang="tr-TR" sz="1400" b="1" dirty="0"/>
              <a:t>Diğer = </a:t>
            </a:r>
            <a:r>
              <a:rPr lang="tr-TR" sz="1400" b="1" dirty="0" err="1"/>
              <a:t>cty:dergi</a:t>
            </a:r>
            <a:r>
              <a:rPr lang="tr-TR" sz="1400" b="1" dirty="0"/>
              <a:t> VE </a:t>
            </a:r>
            <a:r>
              <a:rPr lang="tr-TR" sz="1400" b="1" dirty="0" err="1"/>
              <a:t>ty:mis</a:t>
            </a:r>
            <a:endParaRPr lang="tr-TR" sz="1400" b="1" dirty="0"/>
          </a:p>
          <a:p>
            <a:pPr marL="0" indent="0">
              <a:buNone/>
            </a:pPr>
            <a:r>
              <a:rPr lang="tr-TR" sz="1400" b="1" dirty="0"/>
              <a:t>Kitap Bölümleri = </a:t>
            </a:r>
            <a:r>
              <a:rPr lang="tr-TR" sz="1400" b="1" dirty="0" err="1"/>
              <a:t>cty:bölüm</a:t>
            </a:r>
            <a:endParaRPr lang="tr-TR" sz="1400" b="1" dirty="0"/>
          </a:p>
          <a:p>
            <a:pPr marL="0" indent="0">
              <a:buNone/>
            </a:pPr>
            <a:r>
              <a:rPr lang="tr-TR" sz="1400" b="1" dirty="0"/>
              <a:t>Araştırma Raporları = </a:t>
            </a:r>
            <a:r>
              <a:rPr lang="tr-TR" sz="1400" b="1" dirty="0" err="1"/>
              <a:t>cty:araştırma_raporu</a:t>
            </a:r>
            <a:endParaRPr lang="tr-TR" sz="1400" b="1" dirty="0"/>
          </a:p>
        </p:txBody>
      </p:sp>
      <p:sp>
        <p:nvSpPr>
          <p:cNvPr id="8" name="İçerik Yer Tutucusu 7">
            <a:extLst>
              <a:ext uri="{FF2B5EF4-FFF2-40B4-BE49-F238E27FC236}">
                <a16:creationId xmlns:a16="http://schemas.microsoft.com/office/drawing/2014/main" id="{A8055C9E-04BF-8647-D062-069973618753}"/>
              </a:ext>
            </a:extLst>
          </p:cNvPr>
          <p:cNvSpPr>
            <a:spLocks noGrp="1"/>
          </p:cNvSpPr>
          <p:nvPr>
            <p:ph sz="quarter" idx="4"/>
          </p:nvPr>
        </p:nvSpPr>
        <p:spPr>
          <a:xfrm>
            <a:off x="5786646" y="761738"/>
            <a:ext cx="4670475" cy="4375617"/>
          </a:xfrm>
        </p:spPr>
        <p:txBody>
          <a:bodyPr>
            <a:noAutofit/>
          </a:bodyPr>
          <a:lstStyle/>
          <a:p>
            <a:pPr marL="0" indent="0">
              <a:buNone/>
            </a:pPr>
            <a:r>
              <a:rPr lang="en-US" sz="1400" b="1" dirty="0"/>
              <a:t>You may also wish to narrow  your search results even further. This can be accomplished by using multiple short codes. An example of using multiple short codes may appear as written in the following example:</a:t>
            </a:r>
          </a:p>
          <a:p>
            <a:pPr marL="0" indent="0">
              <a:buNone/>
            </a:pPr>
            <a:r>
              <a:rPr lang="en-US" sz="1400" b="1" dirty="0"/>
              <a:t>If you want to find specifically a review of one of F. Scott Fitzgerald's authored novels, you might search:</a:t>
            </a:r>
          </a:p>
          <a:p>
            <a:pPr marL="0" indent="0">
              <a:buNone/>
            </a:pPr>
            <a:r>
              <a:rPr lang="en-US" sz="1400" b="1" dirty="0"/>
              <a:t>(</a:t>
            </a:r>
            <a:r>
              <a:rPr lang="en-US" sz="1400" b="1" dirty="0" err="1"/>
              <a:t>au:"F</a:t>
            </a:r>
            <a:r>
              <a:rPr lang="en-US" sz="1400" b="1" dirty="0"/>
              <a:t>. Scott Fitzgerald") (</a:t>
            </a:r>
            <a:r>
              <a:rPr lang="en-US" sz="1400" b="1" dirty="0" err="1"/>
              <a:t>cty:journal</a:t>
            </a:r>
            <a:r>
              <a:rPr lang="en-US" sz="1400" b="1" dirty="0"/>
              <a:t> AND </a:t>
            </a:r>
            <a:r>
              <a:rPr lang="en-US" sz="1400" b="1" dirty="0" err="1"/>
              <a:t>ty:brv</a:t>
            </a:r>
            <a:r>
              <a:rPr lang="en-US" sz="1400" b="1" dirty="0"/>
              <a:t>)</a:t>
            </a:r>
          </a:p>
          <a:p>
            <a:pPr marL="0" indent="0">
              <a:buNone/>
            </a:pPr>
            <a:r>
              <a:rPr lang="en-US" sz="1400" b="1" dirty="0"/>
              <a:t>Short codes for the type of content include:</a:t>
            </a:r>
          </a:p>
          <a:p>
            <a:pPr marL="0" indent="0">
              <a:buNone/>
            </a:pPr>
            <a:r>
              <a:rPr lang="en-US" sz="1400" b="1" dirty="0"/>
              <a:t>Full Length articles = </a:t>
            </a:r>
            <a:r>
              <a:rPr lang="en-US" sz="1400" b="1" dirty="0" err="1"/>
              <a:t>cty:journal</a:t>
            </a:r>
            <a:r>
              <a:rPr lang="en-US" sz="1400" b="1" dirty="0"/>
              <a:t> AND </a:t>
            </a:r>
            <a:r>
              <a:rPr lang="en-US" sz="1400" b="1" dirty="0" err="1"/>
              <a:t>ty:fla</a:t>
            </a:r>
            <a:r>
              <a:rPr lang="en-US" sz="1400" b="1" dirty="0"/>
              <a:t> </a:t>
            </a:r>
          </a:p>
          <a:p>
            <a:pPr marL="0" indent="0">
              <a:buNone/>
            </a:pPr>
            <a:r>
              <a:rPr lang="en-US" sz="1400" b="1" dirty="0"/>
              <a:t>Book Reviews = </a:t>
            </a:r>
            <a:r>
              <a:rPr lang="en-US" sz="1400" b="1" dirty="0" err="1"/>
              <a:t>cty:journal</a:t>
            </a:r>
            <a:r>
              <a:rPr lang="en-US" sz="1400" b="1" dirty="0"/>
              <a:t> AND </a:t>
            </a:r>
            <a:r>
              <a:rPr lang="en-US" sz="1400" b="1" dirty="0" err="1"/>
              <a:t>ty:brv</a:t>
            </a:r>
            <a:r>
              <a:rPr lang="en-US" sz="1400" b="1" dirty="0"/>
              <a:t> </a:t>
            </a:r>
          </a:p>
          <a:p>
            <a:pPr marL="0" indent="0">
              <a:buNone/>
            </a:pPr>
            <a:r>
              <a:rPr lang="en-US" sz="1400" b="1" dirty="0"/>
              <a:t>Miscellaneous = </a:t>
            </a:r>
            <a:r>
              <a:rPr lang="en-US" sz="1400" b="1" dirty="0" err="1"/>
              <a:t>cty:journal</a:t>
            </a:r>
            <a:r>
              <a:rPr lang="en-US" sz="1400" b="1" dirty="0"/>
              <a:t> AND </a:t>
            </a:r>
            <a:r>
              <a:rPr lang="en-US" sz="1400" b="1" dirty="0" err="1"/>
              <a:t>ty:mis</a:t>
            </a:r>
            <a:r>
              <a:rPr lang="en-US" sz="1400" b="1" dirty="0"/>
              <a:t> </a:t>
            </a:r>
          </a:p>
          <a:p>
            <a:pPr marL="0" indent="0">
              <a:buNone/>
            </a:pPr>
            <a:r>
              <a:rPr lang="en-US" sz="1400" b="1" dirty="0"/>
              <a:t>Book Chapters = </a:t>
            </a:r>
            <a:r>
              <a:rPr lang="en-US" sz="1400" b="1" dirty="0" err="1"/>
              <a:t>cty:chapter</a:t>
            </a:r>
            <a:r>
              <a:rPr lang="en-US" sz="1400" b="1" dirty="0"/>
              <a:t> </a:t>
            </a:r>
          </a:p>
          <a:p>
            <a:pPr marL="0" indent="0">
              <a:buNone/>
            </a:pPr>
            <a:r>
              <a:rPr lang="en-US" sz="1400" b="1" dirty="0"/>
              <a:t>Research Reports = </a:t>
            </a:r>
            <a:r>
              <a:rPr lang="en-US" sz="1400" b="1" dirty="0" err="1"/>
              <a:t>cty:research_report</a:t>
            </a:r>
            <a:r>
              <a:rPr lang="en-US" sz="1400" b="1" dirty="0"/>
              <a:t> </a:t>
            </a:r>
            <a:endParaRPr lang="tr-TR" sz="1400" b="1" dirty="0"/>
          </a:p>
        </p:txBody>
      </p:sp>
    </p:spTree>
    <p:extLst>
      <p:ext uri="{BB962C8B-B14F-4D97-AF65-F5344CB8AC3E}">
        <p14:creationId xmlns:p14="http://schemas.microsoft.com/office/powerpoint/2010/main" val="1356892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1947-B1CC-1429-1E92-CFF50338ADF8}"/>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7747850A-4389-501D-72C7-8204CA43FE69}"/>
              </a:ext>
            </a:extLst>
          </p:cNvPr>
          <p:cNvSpPr>
            <a:spLocks noGrp="1"/>
          </p:cNvSpPr>
          <p:nvPr>
            <p:ph type="title"/>
          </p:nvPr>
        </p:nvSpPr>
        <p:spPr>
          <a:xfrm>
            <a:off x="2571244" y="143129"/>
            <a:ext cx="5590731" cy="412394"/>
          </a:xfrm>
        </p:spPr>
        <p:txBody>
          <a:bodyPr>
            <a:normAutofit fontScale="90000"/>
          </a:bodyPr>
          <a:lstStyle/>
          <a:p>
            <a:r>
              <a:rPr lang="tr-TR" sz="2400" b="1" dirty="0"/>
              <a:t>Tarama Stratejileri: JSTOR Örneği</a:t>
            </a:r>
            <a:endParaRPr lang="tr-TR" sz="2400" dirty="0"/>
          </a:p>
        </p:txBody>
      </p:sp>
      <p:sp>
        <p:nvSpPr>
          <p:cNvPr id="6" name="İçerik Yer Tutucusu 5">
            <a:extLst>
              <a:ext uri="{FF2B5EF4-FFF2-40B4-BE49-F238E27FC236}">
                <a16:creationId xmlns:a16="http://schemas.microsoft.com/office/drawing/2014/main" id="{8BB20D11-1024-2AFC-9AE6-AEBCDD859F49}"/>
              </a:ext>
            </a:extLst>
          </p:cNvPr>
          <p:cNvSpPr>
            <a:spLocks noGrp="1"/>
          </p:cNvSpPr>
          <p:nvPr>
            <p:ph sz="half" idx="2"/>
          </p:nvPr>
        </p:nvSpPr>
        <p:spPr>
          <a:xfrm>
            <a:off x="645672" y="642448"/>
            <a:ext cx="4553024" cy="5370081"/>
          </a:xfrm>
        </p:spPr>
        <p:txBody>
          <a:bodyPr>
            <a:normAutofit fontScale="92500" lnSpcReduction="10000"/>
          </a:bodyPr>
          <a:lstStyle/>
          <a:p>
            <a:pPr marL="0" indent="0">
              <a:buNone/>
            </a:pPr>
            <a:r>
              <a:rPr lang="tr-TR" sz="1200" b="1" u="sng" dirty="0"/>
              <a:t>Dergi İçinde Arama</a:t>
            </a:r>
          </a:p>
          <a:p>
            <a:pPr marL="0" indent="0">
              <a:buNone/>
            </a:pPr>
            <a:r>
              <a:rPr lang="tr-TR" sz="1200" b="1" dirty="0" err="1"/>
              <a:t>JSTOR'da</a:t>
            </a:r>
            <a:r>
              <a:rPr lang="tr-TR" sz="1200" b="1" dirty="0"/>
              <a:t> barındırılan belirli bir başlıkta arama yapmak için </a:t>
            </a:r>
            <a:r>
              <a:rPr lang="tr-TR" sz="1200" b="1" dirty="0" err="1"/>
              <a:t>Boole</a:t>
            </a:r>
            <a:r>
              <a:rPr lang="tr-TR" sz="1200" b="1" dirty="0"/>
              <a:t> araması kullanabilirsiniz.</a:t>
            </a:r>
          </a:p>
          <a:p>
            <a:pPr marL="0" indent="0">
              <a:buNone/>
            </a:pPr>
            <a:r>
              <a:rPr lang="tr-TR" sz="1200" b="1" dirty="0"/>
              <a:t>Bunu yapmanın bir yolu, önceki bölümde görüldüğü gibi dergi adı kısa kodunu kullanmaktır. </a:t>
            </a:r>
          </a:p>
          <a:p>
            <a:pPr marL="0" indent="0">
              <a:buNone/>
            </a:pPr>
            <a:r>
              <a:rPr lang="tr-TR" sz="1200" b="1" dirty="0"/>
              <a:t>Aramanızda bu şekilde görünecektir:</a:t>
            </a:r>
          </a:p>
          <a:p>
            <a:pPr marL="0" indent="0">
              <a:buNone/>
            </a:pPr>
            <a:r>
              <a:rPr lang="tr-TR" sz="1200" b="1" dirty="0" err="1"/>
              <a:t>jo</a:t>
            </a:r>
            <a:r>
              <a:rPr lang="tr-TR" sz="1200" b="1" dirty="0"/>
              <a:t>:"Dergi Adı" VE "Arama Terimi«</a:t>
            </a:r>
          </a:p>
          <a:p>
            <a:pPr marL="0" indent="0">
              <a:buNone/>
            </a:pPr>
            <a:r>
              <a:rPr lang="tr-TR" sz="1200" b="1" dirty="0"/>
              <a:t>Bir dergi içinde arama yapmak için başlığın </a:t>
            </a:r>
            <a:r>
              <a:rPr lang="tr-TR" sz="1200" b="1" dirty="0" err="1"/>
              <a:t>JSTOR'a</a:t>
            </a:r>
            <a:r>
              <a:rPr lang="tr-TR" sz="1200" b="1" dirty="0"/>
              <a:t> özgü dergi kodunu (JCODE) da kullanabilirsiniz. Bu yöntemi kullanarak aramanız aşağıdaki gibi görünecektir:</a:t>
            </a:r>
          </a:p>
          <a:p>
            <a:pPr marL="0" indent="0">
              <a:buNone/>
            </a:pPr>
            <a:r>
              <a:rPr lang="tr-TR" sz="1200" b="1" dirty="0" err="1"/>
              <a:t>jcode</a:t>
            </a:r>
            <a:r>
              <a:rPr lang="tr-TR" sz="1200" b="1" dirty="0"/>
              <a:t>:"JCODE" VE "Arama Terimi«</a:t>
            </a:r>
          </a:p>
          <a:p>
            <a:pPr marL="0" indent="0">
              <a:buNone/>
            </a:pPr>
            <a:r>
              <a:rPr lang="tr-TR" sz="1200" b="1" dirty="0"/>
              <a:t>Bir derginin </a:t>
            </a:r>
            <a:r>
              <a:rPr lang="tr-TR" sz="1200" b="1" dirty="0" err="1"/>
              <a:t>JCODE'u</a:t>
            </a:r>
            <a:r>
              <a:rPr lang="tr-TR" sz="1200" b="1" dirty="0"/>
              <a:t> nasıl bulunur:</a:t>
            </a:r>
          </a:p>
          <a:p>
            <a:pPr marL="0" indent="0">
              <a:buNone/>
            </a:pPr>
            <a:r>
              <a:rPr lang="tr-TR" sz="1200" b="1" dirty="0"/>
              <a:t>Belirli bir derginin </a:t>
            </a:r>
            <a:r>
              <a:rPr lang="tr-TR" sz="1200" b="1" dirty="0" err="1"/>
              <a:t>JCODE'unu</a:t>
            </a:r>
            <a:r>
              <a:rPr lang="tr-TR" sz="1200" b="1" dirty="0"/>
              <a:t> bulmak için, Başlığa Göre </a:t>
            </a:r>
            <a:r>
              <a:rPr lang="tr-TR" sz="1200" b="1" dirty="0" err="1"/>
              <a:t>Gözat</a:t>
            </a:r>
            <a:r>
              <a:rPr lang="tr-TR" sz="1200" b="1" dirty="0"/>
              <a:t> sayfasında derginin adına tıklamanız gerekir.</a:t>
            </a:r>
          </a:p>
          <a:p>
            <a:pPr marL="0" indent="0">
              <a:buNone/>
            </a:pPr>
            <a:r>
              <a:rPr lang="tr-TR" sz="1200" b="1" dirty="0"/>
              <a:t>Başlığı seçtikten sonra web sitesi URL'sine bakın. Şu şekilde görünecektir:</a:t>
            </a:r>
          </a:p>
          <a:p>
            <a:pPr marL="0" indent="0">
              <a:buNone/>
            </a:pPr>
            <a:r>
              <a:rPr lang="tr-TR" sz="1200" b="1" dirty="0"/>
              <a:t> </a:t>
            </a:r>
            <a:r>
              <a:rPr lang="tr-TR" sz="1200" b="1" dirty="0">
                <a:hlinkClick r:id="rId2"/>
              </a:rPr>
              <a:t>https://www.jstor.org/journal/[JCODE]/</a:t>
            </a:r>
            <a:r>
              <a:rPr lang="tr-TR" sz="1200" b="1" dirty="0"/>
              <a:t>’</a:t>
            </a:r>
          </a:p>
          <a:p>
            <a:pPr marL="0" indent="0">
              <a:buNone/>
            </a:pPr>
            <a:r>
              <a:rPr lang="tr-TR" sz="1200" b="1" dirty="0"/>
              <a:t>Dergi’ sözcüğünden sonraki eğik çizgiden sonra gelen </a:t>
            </a:r>
            <a:r>
              <a:rPr lang="tr-TR" sz="1200" b="1" dirty="0" err="1"/>
              <a:t>JCODE'dur</a:t>
            </a:r>
            <a:r>
              <a:rPr lang="tr-TR" sz="1200" b="1" dirty="0"/>
              <a:t>.</a:t>
            </a:r>
          </a:p>
          <a:p>
            <a:pPr marL="0" indent="0">
              <a:buNone/>
            </a:pPr>
            <a:r>
              <a:rPr lang="tr-TR" sz="1200" b="1" dirty="0"/>
              <a:t> Örneğin, William </a:t>
            </a:r>
            <a:r>
              <a:rPr lang="tr-TR" sz="1200" b="1" dirty="0" err="1"/>
              <a:t>and</a:t>
            </a:r>
            <a:r>
              <a:rPr lang="tr-TR" sz="1200" b="1" dirty="0"/>
              <a:t> Mary </a:t>
            </a:r>
            <a:r>
              <a:rPr lang="tr-TR" sz="1200" b="1" dirty="0" err="1"/>
              <a:t>Quarterly</a:t>
            </a:r>
            <a:r>
              <a:rPr lang="tr-TR" sz="1200" b="1" dirty="0"/>
              <a:t> dergisinin </a:t>
            </a:r>
            <a:r>
              <a:rPr lang="tr-TR" sz="1200" b="1" dirty="0" err="1"/>
              <a:t>JCODE'unu</a:t>
            </a:r>
            <a:r>
              <a:rPr lang="tr-TR" sz="1200" b="1" dirty="0"/>
              <a:t> bulmaya çalışıyorsanız, URL şöyle görünecektir:</a:t>
            </a:r>
          </a:p>
          <a:p>
            <a:pPr marL="0" indent="0">
              <a:buNone/>
            </a:pPr>
            <a:r>
              <a:rPr lang="tr-TR" sz="1200" b="1" dirty="0">
                <a:hlinkClick r:id="rId3"/>
              </a:rPr>
              <a:t>https://www.jstor.org/journal/willmaryquar/</a:t>
            </a:r>
            <a:endParaRPr lang="tr-TR" sz="1200" b="1" dirty="0"/>
          </a:p>
          <a:p>
            <a:pPr marL="0" indent="0">
              <a:buNone/>
            </a:pPr>
            <a:r>
              <a:rPr lang="tr-TR" sz="1200" b="1" dirty="0"/>
              <a:t>Bu durumda JCODE "</a:t>
            </a:r>
            <a:r>
              <a:rPr lang="tr-TR" sz="1200" b="1" dirty="0" err="1"/>
              <a:t>willmaryquar"dır</a:t>
            </a:r>
            <a:r>
              <a:rPr lang="tr-TR" sz="1200" b="1" dirty="0"/>
              <a:t>.</a:t>
            </a:r>
          </a:p>
        </p:txBody>
      </p:sp>
      <p:sp>
        <p:nvSpPr>
          <p:cNvPr id="8" name="İçerik Yer Tutucusu 7">
            <a:extLst>
              <a:ext uri="{FF2B5EF4-FFF2-40B4-BE49-F238E27FC236}">
                <a16:creationId xmlns:a16="http://schemas.microsoft.com/office/drawing/2014/main" id="{C129922C-7D01-51FC-E326-F5E78DBD143C}"/>
              </a:ext>
            </a:extLst>
          </p:cNvPr>
          <p:cNvSpPr>
            <a:spLocks noGrp="1"/>
          </p:cNvSpPr>
          <p:nvPr>
            <p:ph sz="quarter" idx="4"/>
          </p:nvPr>
        </p:nvSpPr>
        <p:spPr>
          <a:xfrm>
            <a:off x="5776814" y="642448"/>
            <a:ext cx="4670475" cy="5623112"/>
          </a:xfrm>
        </p:spPr>
        <p:txBody>
          <a:bodyPr>
            <a:noAutofit/>
          </a:bodyPr>
          <a:lstStyle/>
          <a:p>
            <a:pPr marL="0" indent="0">
              <a:buNone/>
            </a:pPr>
            <a:r>
              <a:rPr lang="en-US" sz="1200" b="1" u="sng" dirty="0"/>
              <a:t>Searching Within a Journal</a:t>
            </a:r>
          </a:p>
          <a:p>
            <a:pPr marL="0" indent="0">
              <a:buNone/>
            </a:pPr>
            <a:r>
              <a:rPr lang="en-US" sz="1200" b="1" dirty="0"/>
              <a:t>To search within a specific title that is hosted on JSTOR, you can use a Boolean search. </a:t>
            </a:r>
          </a:p>
          <a:p>
            <a:pPr marL="0" indent="0">
              <a:buNone/>
            </a:pPr>
            <a:r>
              <a:rPr lang="en-US" sz="1200" b="1" dirty="0"/>
              <a:t>One way you could do that is by using the journal name </a:t>
            </a:r>
            <a:r>
              <a:rPr lang="en-US" sz="1200" b="1" dirty="0" err="1"/>
              <a:t>shortcode</a:t>
            </a:r>
            <a:r>
              <a:rPr lang="en-US" sz="1200" b="1" dirty="0"/>
              <a:t> like seen in the previous section. This is how that would look in your search:</a:t>
            </a:r>
            <a:endParaRPr lang="tr-TR" sz="1200" b="1" dirty="0"/>
          </a:p>
          <a:p>
            <a:pPr marL="0" indent="0">
              <a:buNone/>
            </a:pPr>
            <a:r>
              <a:rPr lang="en-US" sz="1200" b="1" dirty="0" err="1"/>
              <a:t>jo:”Journal</a:t>
            </a:r>
            <a:r>
              <a:rPr lang="en-US" sz="1200" b="1" dirty="0"/>
              <a:t> Name” AND “Search Term”</a:t>
            </a:r>
          </a:p>
          <a:p>
            <a:pPr marL="0" indent="0">
              <a:buNone/>
            </a:pPr>
            <a:r>
              <a:rPr lang="tr-TR" sz="1200" b="1" dirty="0"/>
              <a:t>Y</a:t>
            </a:r>
            <a:r>
              <a:rPr lang="en-US" sz="1200" b="1" dirty="0" err="1"/>
              <a:t>ou</a:t>
            </a:r>
            <a:r>
              <a:rPr lang="en-US" sz="1200" b="1" dirty="0"/>
              <a:t> can also use a title’s JSTOR specific journal code (JCODE) to search within a journal. Using this method your search would look like the following:</a:t>
            </a:r>
          </a:p>
          <a:p>
            <a:pPr marL="0" indent="0">
              <a:buNone/>
            </a:pPr>
            <a:r>
              <a:rPr lang="en-US" sz="1200" b="1" dirty="0" err="1"/>
              <a:t>jcode</a:t>
            </a:r>
            <a:r>
              <a:rPr lang="en-US" sz="1200" b="1" dirty="0"/>
              <a:t>:“JCODE” AND “Search Term”</a:t>
            </a:r>
          </a:p>
          <a:p>
            <a:pPr marL="0" indent="0">
              <a:buNone/>
            </a:pPr>
            <a:r>
              <a:rPr lang="en-US" sz="1200" b="1" dirty="0"/>
              <a:t>How to find a journal's JCODE:</a:t>
            </a:r>
          </a:p>
          <a:p>
            <a:pPr marL="0" indent="0">
              <a:buNone/>
            </a:pPr>
            <a:r>
              <a:rPr lang="en-US" sz="1200" b="1" dirty="0"/>
              <a:t>To find the JCODE of a specific journal, you will want to click on the name of the journal on the Browse by Title page. </a:t>
            </a:r>
          </a:p>
          <a:p>
            <a:pPr marL="0" indent="0">
              <a:buNone/>
            </a:pPr>
            <a:r>
              <a:rPr lang="en-US" sz="1200" b="1" dirty="0"/>
              <a:t>After selecting the title, look at the website URL. It will appear in the following form: </a:t>
            </a:r>
            <a:r>
              <a:rPr lang="en-US" sz="1200" b="1" dirty="0">
                <a:hlinkClick r:id="rId2"/>
              </a:rPr>
              <a:t>https://www.jstor.org/journal/[JCODE]/</a:t>
            </a:r>
            <a:endParaRPr lang="tr-TR" sz="1200" b="1" dirty="0"/>
          </a:p>
          <a:p>
            <a:pPr marL="0" indent="0">
              <a:buNone/>
            </a:pPr>
            <a:r>
              <a:rPr lang="en-US" sz="1200" b="1" dirty="0"/>
              <a:t>What</a:t>
            </a:r>
            <a:r>
              <a:rPr lang="tr-TR" sz="1200" b="1" dirty="0"/>
              <a:t> f</a:t>
            </a:r>
            <a:r>
              <a:rPr lang="en-US" sz="1200" b="1" dirty="0" err="1"/>
              <a:t>ollows</a:t>
            </a:r>
            <a:r>
              <a:rPr lang="en-US" sz="1200" b="1" dirty="0"/>
              <a:t> the forward slash after ‘journal’ is the JCODE. For example, if you were trying to find the JCODE for William and Mary Quarterly, the URL would look like this:</a:t>
            </a:r>
          </a:p>
          <a:p>
            <a:pPr marL="0" indent="0">
              <a:buNone/>
            </a:pPr>
            <a:r>
              <a:rPr lang="en-US" sz="1200" b="1" dirty="0"/>
              <a:t>https://www.jstor.org/journal/willmaryquar/ </a:t>
            </a:r>
          </a:p>
          <a:p>
            <a:pPr marL="0" indent="0">
              <a:buNone/>
            </a:pPr>
            <a:r>
              <a:rPr lang="en-US" sz="1200" b="1" dirty="0"/>
              <a:t>In this case, the JCODE is ‘</a:t>
            </a:r>
            <a:r>
              <a:rPr lang="en-US" sz="1200" b="1" dirty="0" err="1"/>
              <a:t>willmaryquar</a:t>
            </a:r>
            <a:r>
              <a:rPr lang="en-US" sz="1200" b="1" dirty="0"/>
              <a:t>’ </a:t>
            </a:r>
            <a:endParaRPr lang="tr-TR" sz="1200" b="1" dirty="0"/>
          </a:p>
        </p:txBody>
      </p:sp>
    </p:spTree>
    <p:extLst>
      <p:ext uri="{BB962C8B-B14F-4D97-AF65-F5344CB8AC3E}">
        <p14:creationId xmlns:p14="http://schemas.microsoft.com/office/powerpoint/2010/main" val="2026478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6AD39-672B-9674-651C-ED9DB422D47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BCF8274-0883-5239-26FF-D152307FE865}"/>
              </a:ext>
            </a:extLst>
          </p:cNvPr>
          <p:cNvSpPr>
            <a:spLocks noGrp="1"/>
          </p:cNvSpPr>
          <p:nvPr>
            <p:ph type="title"/>
          </p:nvPr>
        </p:nvSpPr>
        <p:spPr>
          <a:xfrm>
            <a:off x="1224117" y="225605"/>
            <a:ext cx="8672052" cy="526563"/>
          </a:xfrm>
        </p:spPr>
        <p:txBody>
          <a:bodyPr>
            <a:noAutofit/>
          </a:bodyPr>
          <a:lstStyle/>
          <a:p>
            <a:pPr algn="ctr"/>
            <a:r>
              <a:rPr lang="tr-TR" sz="2400" b="1" dirty="0">
                <a:solidFill>
                  <a:schemeClr val="tx1"/>
                </a:solidFill>
              </a:rPr>
              <a:t>SONUÇ VE DEĞERLENDİRME </a:t>
            </a:r>
            <a:br>
              <a:rPr lang="tr-TR" sz="2400" b="1" dirty="0">
                <a:solidFill>
                  <a:schemeClr val="tx1"/>
                </a:solidFill>
              </a:rPr>
            </a:br>
            <a:r>
              <a:rPr lang="tr-TR" sz="2400" b="1" dirty="0">
                <a:solidFill>
                  <a:schemeClr val="tx1"/>
                </a:solidFill>
              </a:rPr>
              <a:t/>
            </a:r>
            <a:br>
              <a:rPr lang="tr-TR" sz="2400" b="1" dirty="0">
                <a:solidFill>
                  <a:schemeClr val="tx1"/>
                </a:solidFill>
              </a:rPr>
            </a:br>
            <a:endParaRPr lang="tr-TR" sz="2400" b="1" dirty="0">
              <a:solidFill>
                <a:schemeClr val="tx1"/>
              </a:solidFill>
            </a:endParaRPr>
          </a:p>
        </p:txBody>
      </p:sp>
      <p:sp>
        <p:nvSpPr>
          <p:cNvPr id="3" name="İçerik Yer Tutucusu 2">
            <a:extLst>
              <a:ext uri="{FF2B5EF4-FFF2-40B4-BE49-F238E27FC236}">
                <a16:creationId xmlns:a16="http://schemas.microsoft.com/office/drawing/2014/main" id="{791819E5-AE4B-FE62-DA3E-A447389E37AF}"/>
              </a:ext>
            </a:extLst>
          </p:cNvPr>
          <p:cNvSpPr>
            <a:spLocks noGrp="1"/>
          </p:cNvSpPr>
          <p:nvPr>
            <p:ph idx="1"/>
          </p:nvPr>
        </p:nvSpPr>
        <p:spPr>
          <a:xfrm>
            <a:off x="968958" y="847489"/>
            <a:ext cx="9438005" cy="4914214"/>
          </a:xfrm>
        </p:spPr>
        <p:txBody>
          <a:bodyPr>
            <a:noAutofit/>
          </a:bodyPr>
          <a:lstStyle/>
          <a:p>
            <a:pPr marL="0" indent="0" algn="just">
              <a:buNone/>
            </a:pPr>
            <a:r>
              <a:rPr lang="tr-TR" sz="2000" b="1" dirty="0"/>
              <a:t>Bu derste, kütüphaneler ve bilgi merkezlerinin veri kavramını temel alan, dijital ortamda bilgi erişimini ve yönetimini nasıl sağladığı detaylandırılmıştır. Kurumsal işbirlikleri ve konsorsiyumların, maliyetleri düşürerek, erişim olanaklarını artırarak ve bilgi kaynaklarının sürdürülebilirliğini sağlayarak, bilgiye ulaşımda kritik bir rol oynadığı ortaya konulmuştur. </a:t>
            </a:r>
          </a:p>
          <a:p>
            <a:pPr marL="0" indent="0" algn="just">
              <a:buNone/>
            </a:pPr>
            <a:r>
              <a:rPr lang="tr-TR" sz="2000" b="1" dirty="0"/>
              <a:t>Gelişen teknolojiler ve artan veri gereksinimi karşısında, kütüphane ve bilgi merkezlerinin, veri tabanlarını etkin kullanması ve kurumsal işbirlikleriyle güçlenmesi, bilgi üretim ve paylaşım süreçlerini hızlandırmıştır. </a:t>
            </a:r>
          </a:p>
          <a:p>
            <a:pPr marL="0" indent="0" algn="just">
              <a:buNone/>
            </a:pPr>
            <a:r>
              <a:rPr lang="tr-TR" sz="2000" b="1" dirty="0"/>
              <a:t>Bu bağlamda, doğru veri yönetimi ve kurumsal ortaklıklar sayesinde, bilgiye erişim ve kullanımın daha verimli duruma geldiği, araştırma ve eğitim alanlarında ise sürdürülebilirliğin sağlandığı sonucuna varılmıştır. </a:t>
            </a:r>
          </a:p>
          <a:p>
            <a:pPr marL="0" indent="0" algn="just">
              <a:buNone/>
            </a:pPr>
            <a:r>
              <a:rPr lang="tr-TR" sz="2000" b="1" dirty="0"/>
              <a:t>Öğrencilerin, bu dersle birlikte, kütüphane ve bilgi merkezlerinin dijital dönüşümünde veri ve işbirliklerinin stratejik önemini kavrayarak, bilgi toplumunun gerektirdiği becerileri kazanmaları hedeflenmektedir.</a:t>
            </a:r>
          </a:p>
        </p:txBody>
      </p:sp>
    </p:spTree>
    <p:extLst>
      <p:ext uri="{BB962C8B-B14F-4D97-AF65-F5344CB8AC3E}">
        <p14:creationId xmlns:p14="http://schemas.microsoft.com/office/powerpoint/2010/main" val="359978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C418A-8E19-E9DB-7DD0-FB73C8C6A6A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F278568-8105-9CC1-55C2-1A20885EE72B}"/>
              </a:ext>
            </a:extLst>
          </p:cNvPr>
          <p:cNvSpPr>
            <a:spLocks noGrp="1"/>
          </p:cNvSpPr>
          <p:nvPr>
            <p:ph type="title"/>
          </p:nvPr>
        </p:nvSpPr>
        <p:spPr>
          <a:xfrm>
            <a:off x="3249560" y="63911"/>
            <a:ext cx="3684363" cy="408039"/>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F5CCC5EB-7B78-64D0-3867-18CAB256871F}"/>
              </a:ext>
            </a:extLst>
          </p:cNvPr>
          <p:cNvSpPr>
            <a:spLocks noGrp="1"/>
          </p:cNvSpPr>
          <p:nvPr>
            <p:ph idx="1"/>
          </p:nvPr>
        </p:nvSpPr>
        <p:spPr>
          <a:xfrm>
            <a:off x="451191" y="565353"/>
            <a:ext cx="10069325" cy="5191433"/>
          </a:xfrm>
        </p:spPr>
        <p:txBody>
          <a:bodyPr>
            <a:normAutofit fontScale="92500"/>
          </a:bodyPr>
          <a:lstStyle/>
          <a:p>
            <a:r>
              <a:rPr lang="tr-TR" sz="1100" b="1" dirty="0"/>
              <a:t>Abdullah, A., </a:t>
            </a:r>
            <a:r>
              <a:rPr lang="tr-TR" sz="1100" b="1" dirty="0" err="1"/>
              <a:t>Othman</a:t>
            </a:r>
            <a:r>
              <a:rPr lang="tr-TR" sz="1100" b="1" dirty="0"/>
              <a:t>, R. &amp; </a:t>
            </a:r>
            <a:r>
              <a:rPr lang="tr-TR" sz="1100" b="1" dirty="0" err="1"/>
              <a:t>Tamrin</a:t>
            </a:r>
            <a:r>
              <a:rPr lang="tr-TR" sz="1100" b="1" dirty="0"/>
              <a:t>, M. I. M. (2019). </a:t>
            </a:r>
            <a:r>
              <a:rPr lang="en-US" sz="1100" b="1" dirty="0"/>
              <a:t>Library online databases quality among academic members in</a:t>
            </a:r>
            <a:r>
              <a:rPr lang="tr-TR" sz="1100" b="1" dirty="0"/>
              <a:t> </a:t>
            </a:r>
            <a:r>
              <a:rPr lang="en-US" sz="1100" b="1" dirty="0"/>
              <a:t>Malaysia</a:t>
            </a:r>
            <a:r>
              <a:rPr lang="tr-TR" sz="1100" b="1" dirty="0"/>
              <a:t>. </a:t>
            </a:r>
            <a:r>
              <a:rPr lang="en-US" sz="1100" b="1" i="1" dirty="0"/>
              <a:t>International Journal of Latest Research in Humanities and Social Science (IJLRHSS)</a:t>
            </a:r>
            <a:r>
              <a:rPr lang="tr-TR" sz="1100" b="1" dirty="0"/>
              <a:t>, </a:t>
            </a:r>
            <a:r>
              <a:rPr lang="en-US" sz="1100" b="1" dirty="0"/>
              <a:t>02</a:t>
            </a:r>
            <a:r>
              <a:rPr lang="tr-TR" sz="1100" b="1" dirty="0"/>
              <a:t>(12), </a:t>
            </a:r>
            <a:r>
              <a:rPr lang="en-US" sz="1100" b="1" dirty="0"/>
              <a:t>62-67</a:t>
            </a:r>
            <a:r>
              <a:rPr lang="tr-TR" sz="1100" b="1" dirty="0"/>
              <a:t>.</a:t>
            </a:r>
            <a:endParaRPr lang="en-US" sz="1100" b="1" dirty="0"/>
          </a:p>
          <a:p>
            <a:r>
              <a:rPr lang="tr-TR" sz="1100" b="1" dirty="0" err="1"/>
              <a:t>Arslantekin</a:t>
            </a:r>
            <a:r>
              <a:rPr lang="tr-TR" sz="1100" b="1" dirty="0"/>
              <a:t>, S., Bayram, Ö., &amp; Atakan, C. (2006). Ankara Üniversitesi elektronik kütüphanesi veri tabanlarının kullanım analizi. </a:t>
            </a:r>
            <a:r>
              <a:rPr lang="tr-TR" sz="1100" b="1" i="1" dirty="0"/>
              <a:t>Türk Kütüphaneciliği</a:t>
            </a:r>
            <a:r>
              <a:rPr lang="tr-TR" sz="1100" b="1" dirty="0"/>
              <a:t>, 20(4), 373-389. </a:t>
            </a:r>
            <a:r>
              <a:rPr lang="tr-TR" sz="1100" b="1" dirty="0">
                <a:hlinkClick r:id="rId2"/>
              </a:rPr>
              <a:t>https://dergipark.org.tr/tr/pub/tk/issue/48941/624286</a:t>
            </a:r>
            <a:endParaRPr lang="tr-TR" sz="1100" b="1" dirty="0"/>
          </a:p>
          <a:p>
            <a:r>
              <a:rPr lang="tr-TR" sz="1100" b="1" dirty="0" err="1"/>
              <a:t>DatabaseTown</a:t>
            </a:r>
            <a:r>
              <a:rPr lang="tr-TR" sz="1100" b="1" dirty="0"/>
              <a:t> (2023, 7 Şubat). </a:t>
            </a:r>
            <a:r>
              <a:rPr lang="en-US" sz="1100" b="1" i="1" dirty="0"/>
              <a:t>What are library databases?</a:t>
            </a:r>
            <a:r>
              <a:rPr lang="tr-TR" sz="1100" b="1" i="1" dirty="0"/>
              <a:t> </a:t>
            </a:r>
            <a:r>
              <a:rPr lang="tr-TR" sz="1100" b="1" dirty="0">
                <a:hlinkClick r:id="rId3"/>
              </a:rPr>
              <a:t>https://databasetown.com/what-are-library-databases/</a:t>
            </a:r>
            <a:endParaRPr lang="tr-TR" sz="1100" b="1" dirty="0"/>
          </a:p>
          <a:p>
            <a:r>
              <a:rPr lang="sv-SE" sz="1100" b="1" dirty="0"/>
              <a:t>Gupta</a:t>
            </a:r>
            <a:r>
              <a:rPr lang="tr-TR" sz="1100" b="1" dirty="0"/>
              <a:t>, S. B. &amp; </a:t>
            </a:r>
            <a:r>
              <a:rPr lang="sv-SE" sz="1100" b="1" dirty="0"/>
              <a:t>Mittal</a:t>
            </a:r>
            <a:r>
              <a:rPr lang="tr-TR" sz="1100" b="1" dirty="0"/>
              <a:t>, A. (2017). </a:t>
            </a:r>
            <a:r>
              <a:rPr lang="tr-TR" sz="1100" b="1" i="1" dirty="0" err="1"/>
              <a:t>Introduction</a:t>
            </a:r>
            <a:r>
              <a:rPr lang="tr-TR" sz="1100" b="1" i="1" dirty="0"/>
              <a:t> </a:t>
            </a:r>
            <a:r>
              <a:rPr lang="tr-TR" sz="1100" b="1" i="1" dirty="0" err="1"/>
              <a:t>to</a:t>
            </a:r>
            <a:r>
              <a:rPr lang="tr-TR" sz="1100" b="1" i="1" dirty="0"/>
              <a:t> </a:t>
            </a:r>
            <a:r>
              <a:rPr lang="tr-TR" sz="1100" b="1" i="1" dirty="0" err="1"/>
              <a:t>database</a:t>
            </a:r>
            <a:r>
              <a:rPr lang="tr-TR" sz="1100" b="1" i="1" dirty="0"/>
              <a:t> </a:t>
            </a:r>
            <a:r>
              <a:rPr lang="tr-TR" sz="1100" b="1" i="1" dirty="0" err="1"/>
              <a:t>management</a:t>
            </a:r>
            <a:r>
              <a:rPr lang="tr-TR" sz="1100" b="1" i="1" dirty="0"/>
              <a:t> </a:t>
            </a:r>
            <a:r>
              <a:rPr lang="tr-TR" sz="1100" b="1" i="1" dirty="0" err="1"/>
              <a:t>system</a:t>
            </a:r>
            <a:r>
              <a:rPr lang="tr-TR" sz="1100" b="1" i="1" dirty="0"/>
              <a:t> </a:t>
            </a:r>
            <a:r>
              <a:rPr lang="tr-TR" sz="1100" b="1" dirty="0"/>
              <a:t>(2.Bs.). </a:t>
            </a:r>
            <a:r>
              <a:rPr lang="tr-TR" sz="1100" b="1" dirty="0" err="1"/>
              <a:t>Bengaluru</a:t>
            </a:r>
            <a:r>
              <a:rPr lang="tr-TR" sz="1100" b="1" dirty="0"/>
              <a:t>: </a:t>
            </a:r>
            <a:r>
              <a:rPr lang="tr-TR" sz="1100" b="1" dirty="0" err="1"/>
              <a:t>Unıversıty</a:t>
            </a:r>
            <a:r>
              <a:rPr lang="tr-TR" sz="1100" b="1" dirty="0"/>
              <a:t> </a:t>
            </a:r>
            <a:r>
              <a:rPr lang="tr-TR" sz="1100" b="1" dirty="0" err="1"/>
              <a:t>Scıence</a:t>
            </a:r>
            <a:r>
              <a:rPr lang="tr-TR" sz="1100" b="1" dirty="0"/>
              <a:t> </a:t>
            </a:r>
            <a:r>
              <a:rPr lang="tr-TR" sz="1100" b="1" dirty="0" err="1"/>
              <a:t>Press</a:t>
            </a:r>
            <a:r>
              <a:rPr lang="tr-TR" sz="1100" b="1" dirty="0"/>
              <a:t>.</a:t>
            </a:r>
          </a:p>
          <a:p>
            <a:r>
              <a:rPr lang="tr-TR" sz="1100" b="1" dirty="0" err="1"/>
              <a:t>Haruna</a:t>
            </a:r>
            <a:r>
              <a:rPr lang="tr-TR" sz="1100" b="1" dirty="0"/>
              <a:t>, U. A., </a:t>
            </a:r>
            <a:r>
              <a:rPr lang="tr-TR" sz="1100" b="1" dirty="0" err="1"/>
              <a:t>Abdullahi</a:t>
            </a:r>
            <a:r>
              <a:rPr lang="tr-TR" sz="1100" b="1" dirty="0"/>
              <a:t>, L. U., &amp; </a:t>
            </a:r>
            <a:r>
              <a:rPr lang="tr-TR" sz="1100" b="1" dirty="0" err="1"/>
              <a:t>Yahaya</a:t>
            </a:r>
            <a:r>
              <a:rPr lang="tr-TR" sz="1100" b="1" dirty="0"/>
              <a:t>, A. (2024). </a:t>
            </a:r>
            <a:r>
              <a:rPr lang="tr-TR" sz="1100" b="1" dirty="0" err="1"/>
              <a:t>Challenges</a:t>
            </a:r>
            <a:r>
              <a:rPr lang="tr-TR" sz="1100" b="1" dirty="0"/>
              <a:t> </a:t>
            </a:r>
            <a:r>
              <a:rPr lang="tr-TR" sz="1100" b="1" dirty="0" err="1"/>
              <a:t>facing</a:t>
            </a:r>
            <a:r>
              <a:rPr lang="tr-TR" sz="1100" b="1" dirty="0"/>
              <a:t> </a:t>
            </a:r>
            <a:r>
              <a:rPr lang="tr-TR" sz="1100" b="1" dirty="0" err="1"/>
              <a:t>the</a:t>
            </a:r>
            <a:r>
              <a:rPr lang="tr-TR" sz="1100" b="1" dirty="0"/>
              <a:t> </a:t>
            </a:r>
            <a:r>
              <a:rPr lang="tr-TR" sz="1100" b="1" dirty="0" err="1"/>
              <a:t>use</a:t>
            </a:r>
            <a:r>
              <a:rPr lang="tr-TR" sz="1100" b="1" dirty="0"/>
              <a:t> of </a:t>
            </a:r>
            <a:r>
              <a:rPr lang="tr-TR" sz="1100" b="1" dirty="0" err="1"/>
              <a:t>electronic</a:t>
            </a:r>
            <a:r>
              <a:rPr lang="tr-TR" sz="1100" b="1" dirty="0"/>
              <a:t> </a:t>
            </a:r>
            <a:r>
              <a:rPr lang="tr-TR" sz="1100" b="1" dirty="0" err="1"/>
              <a:t>databases</a:t>
            </a:r>
            <a:r>
              <a:rPr lang="tr-TR" sz="1100" b="1" dirty="0"/>
              <a:t> </a:t>
            </a:r>
            <a:r>
              <a:rPr lang="tr-TR" sz="1100" b="1" dirty="0" err="1"/>
              <a:t>for</a:t>
            </a:r>
            <a:r>
              <a:rPr lang="tr-TR" sz="1100" b="1" dirty="0"/>
              <a:t> </a:t>
            </a:r>
            <a:r>
              <a:rPr lang="tr-TR" sz="1100" b="1" dirty="0" err="1"/>
              <a:t>academic</a:t>
            </a:r>
            <a:r>
              <a:rPr lang="tr-TR" sz="1100" b="1" dirty="0"/>
              <a:t> </a:t>
            </a:r>
            <a:r>
              <a:rPr lang="tr-TR" sz="1100" b="1" dirty="0" err="1"/>
              <a:t>activities</a:t>
            </a:r>
            <a:r>
              <a:rPr lang="tr-TR" sz="1100" b="1" dirty="0"/>
              <a:t> </a:t>
            </a:r>
            <a:r>
              <a:rPr lang="tr-TR" sz="1100" b="1" dirty="0" err="1"/>
              <a:t>by</a:t>
            </a:r>
            <a:r>
              <a:rPr lang="tr-TR" sz="1100" b="1" dirty="0"/>
              <a:t> </a:t>
            </a:r>
            <a:r>
              <a:rPr lang="tr-TR" sz="1100" b="1" dirty="0" err="1"/>
              <a:t>undergraduate</a:t>
            </a:r>
            <a:r>
              <a:rPr lang="tr-TR" sz="1100" b="1" dirty="0"/>
              <a:t> </a:t>
            </a:r>
            <a:r>
              <a:rPr lang="tr-TR" sz="1100" b="1" dirty="0" err="1"/>
              <a:t>students</a:t>
            </a:r>
            <a:r>
              <a:rPr lang="tr-TR" sz="1100" b="1" dirty="0"/>
              <a:t> in </a:t>
            </a:r>
            <a:r>
              <a:rPr lang="tr-TR" sz="1100" b="1" dirty="0" err="1"/>
              <a:t>university</a:t>
            </a:r>
            <a:r>
              <a:rPr lang="tr-TR" sz="1100" b="1" dirty="0"/>
              <a:t> </a:t>
            </a:r>
            <a:r>
              <a:rPr lang="tr-TR" sz="1100" b="1" dirty="0" err="1"/>
              <a:t>libraries</a:t>
            </a:r>
            <a:r>
              <a:rPr lang="tr-TR" sz="1100" b="1" dirty="0"/>
              <a:t> in Kano </a:t>
            </a:r>
            <a:r>
              <a:rPr lang="tr-TR" sz="1100" b="1" dirty="0" err="1"/>
              <a:t>State</a:t>
            </a:r>
            <a:r>
              <a:rPr lang="tr-TR" sz="1100" b="1" dirty="0"/>
              <a:t>. </a:t>
            </a:r>
            <a:r>
              <a:rPr lang="en-US" sz="1100" b="1" dirty="0"/>
              <a:t>Journal of Library and Information Science</a:t>
            </a:r>
            <a:r>
              <a:rPr lang="tr-TR" sz="1100" b="1" dirty="0"/>
              <a:t>, </a:t>
            </a:r>
            <a:r>
              <a:rPr lang="en-US" sz="1100" b="1" dirty="0"/>
              <a:t>26(1)</a:t>
            </a:r>
            <a:r>
              <a:rPr lang="tr-TR" sz="1100" b="1" dirty="0"/>
              <a:t>, 303-314. </a:t>
            </a:r>
          </a:p>
          <a:p>
            <a:r>
              <a:rPr lang="tr-TR" sz="1100" b="1" dirty="0"/>
              <a:t>JSTOR.org (2024). </a:t>
            </a:r>
            <a:r>
              <a:rPr lang="en-US" sz="1100" b="1" i="1" dirty="0"/>
              <a:t>Searching: Using fields and advanced search</a:t>
            </a:r>
            <a:r>
              <a:rPr lang="tr-TR" sz="1100" b="1" dirty="0"/>
              <a:t>. </a:t>
            </a:r>
            <a:r>
              <a:rPr lang="tr-TR" sz="1100" b="1" dirty="0">
                <a:hlinkClick r:id="rId4"/>
              </a:rPr>
              <a:t>https://support.jstor.org/hc/en-us/articles/115004732567-Searching-Using-Fields-and-Advanced-Search</a:t>
            </a:r>
            <a:endParaRPr lang="tr-TR" sz="1100" b="1" dirty="0"/>
          </a:p>
          <a:p>
            <a:r>
              <a:rPr lang="tr-TR" sz="1100" b="1" dirty="0" err="1"/>
              <a:t>Mougiakou</a:t>
            </a:r>
            <a:r>
              <a:rPr lang="tr-TR" sz="1100" b="1" dirty="0"/>
              <a:t>, S., </a:t>
            </a:r>
            <a:r>
              <a:rPr lang="tr-TR" sz="1100" b="1" dirty="0" err="1"/>
              <a:t>Vinatsella</a:t>
            </a:r>
            <a:r>
              <a:rPr lang="tr-TR" sz="1100" b="1" dirty="0"/>
              <a:t>, D. &amp; Sampson, D., </a:t>
            </a:r>
            <a:r>
              <a:rPr lang="tr-TR" sz="1100" b="1" dirty="0" err="1"/>
              <a:t>Papamitsiou</a:t>
            </a:r>
            <a:r>
              <a:rPr lang="tr-TR" sz="1100" b="1" dirty="0"/>
              <a:t>, Z., </a:t>
            </a:r>
            <a:r>
              <a:rPr lang="tr-TR" sz="1100" b="1" dirty="0" err="1"/>
              <a:t>Giannakos</a:t>
            </a:r>
            <a:r>
              <a:rPr lang="tr-TR" sz="1100" b="1" dirty="0"/>
              <a:t>, M. &amp; </a:t>
            </a:r>
            <a:r>
              <a:rPr lang="tr-TR" sz="1100" b="1" dirty="0" err="1"/>
              <a:t>Ifenthaler</a:t>
            </a:r>
            <a:r>
              <a:rPr lang="tr-TR" sz="1100" b="1" dirty="0"/>
              <a:t>, D. (2023). </a:t>
            </a:r>
            <a:r>
              <a:rPr lang="tr-TR" sz="1100" b="1" i="1" dirty="0" err="1"/>
              <a:t>Educational</a:t>
            </a:r>
            <a:r>
              <a:rPr lang="tr-TR" sz="1100" b="1" i="1" dirty="0"/>
              <a:t> data </a:t>
            </a:r>
            <a:r>
              <a:rPr lang="tr-TR" sz="1100" b="1" i="1" dirty="0" err="1"/>
              <a:t>analytics</a:t>
            </a:r>
            <a:r>
              <a:rPr lang="tr-TR" sz="1100" b="1" i="1" dirty="0"/>
              <a:t> </a:t>
            </a:r>
            <a:r>
              <a:rPr lang="tr-TR" sz="1100" b="1" i="1" dirty="0" err="1"/>
              <a:t>for</a:t>
            </a:r>
            <a:r>
              <a:rPr lang="tr-TR" sz="1100" b="1" i="1" dirty="0"/>
              <a:t> </a:t>
            </a:r>
            <a:r>
              <a:rPr lang="tr-TR" sz="1100" b="1" i="1" dirty="0" err="1"/>
              <a:t>teachers</a:t>
            </a:r>
            <a:r>
              <a:rPr lang="tr-TR" sz="1100" b="1" i="1" dirty="0"/>
              <a:t> </a:t>
            </a:r>
            <a:r>
              <a:rPr lang="tr-TR" sz="1100" b="1" i="1" dirty="0" err="1"/>
              <a:t>and</a:t>
            </a:r>
            <a:r>
              <a:rPr lang="tr-TR" sz="1100" b="1" i="1" dirty="0"/>
              <a:t> </a:t>
            </a:r>
            <a:r>
              <a:rPr lang="tr-TR" sz="1100" b="1" i="1" dirty="0" err="1"/>
              <a:t>school</a:t>
            </a:r>
            <a:r>
              <a:rPr lang="tr-TR" sz="1100" b="1" i="1" dirty="0"/>
              <a:t> </a:t>
            </a:r>
            <a:r>
              <a:rPr lang="tr-TR" sz="1100" b="1" i="1" dirty="0" err="1"/>
              <a:t>leaders</a:t>
            </a:r>
            <a:r>
              <a:rPr lang="tr-TR" sz="1100" b="1" dirty="0"/>
              <a:t>. 10.1007/978-3-031-15266-5. </a:t>
            </a:r>
            <a:r>
              <a:rPr lang="tr-TR" sz="1100" b="1" dirty="0">
                <a:hlinkClick r:id="rId5"/>
              </a:rPr>
              <a:t>https://www.researchgate.net/figure/Types-of-metadata-Descriptive-metadata-Administrative-metadata-Structural-metadata_fig15_366764110</a:t>
            </a:r>
            <a:endParaRPr lang="tr-TR" sz="1100" b="1" dirty="0"/>
          </a:p>
          <a:p>
            <a:r>
              <a:rPr lang="tr-TR" sz="1100" b="1" dirty="0" err="1"/>
              <a:t>Qudratova</a:t>
            </a:r>
            <a:r>
              <a:rPr lang="tr-TR" sz="1100" b="1" dirty="0"/>
              <a:t>, M., </a:t>
            </a:r>
            <a:r>
              <a:rPr lang="tr-TR" sz="1100" b="1" dirty="0" err="1"/>
              <a:t>Rakhmatullayev</a:t>
            </a:r>
            <a:r>
              <a:rPr lang="tr-TR" sz="1100" b="1" dirty="0"/>
              <a:t>, M., </a:t>
            </a:r>
            <a:r>
              <a:rPr lang="tr-TR" sz="1100" b="1" dirty="0" err="1"/>
              <a:t>Normatov</a:t>
            </a:r>
            <a:r>
              <a:rPr lang="tr-TR" sz="1100" b="1" dirty="0"/>
              <a:t>, S., </a:t>
            </a:r>
            <a:r>
              <a:rPr lang="tr-TR" sz="1100" b="1" dirty="0" err="1"/>
              <a:t>Sayfieva</a:t>
            </a:r>
            <a:r>
              <a:rPr lang="tr-TR" sz="1100" b="1" dirty="0"/>
              <a:t>, L. &amp; </a:t>
            </a:r>
            <a:r>
              <a:rPr lang="tr-TR" sz="1100" b="1" dirty="0" err="1"/>
              <a:t>Berdibekova</a:t>
            </a:r>
            <a:r>
              <a:rPr lang="tr-TR" sz="1100" b="1" dirty="0"/>
              <a:t>, S. (2025). </a:t>
            </a:r>
            <a:r>
              <a:rPr lang="tr-TR" sz="1100" b="1" dirty="0" err="1"/>
              <a:t>Expanded</a:t>
            </a:r>
            <a:r>
              <a:rPr lang="tr-TR" sz="1100" b="1" dirty="0"/>
              <a:t> </a:t>
            </a:r>
            <a:r>
              <a:rPr lang="tr-TR" sz="1100" b="1" dirty="0" err="1"/>
              <a:t>selecting</a:t>
            </a:r>
            <a:r>
              <a:rPr lang="tr-TR" sz="1100" b="1" dirty="0"/>
              <a:t> </a:t>
            </a:r>
            <a:r>
              <a:rPr lang="tr-TR" sz="1100" b="1" dirty="0" err="1"/>
              <a:t>criteria</a:t>
            </a:r>
            <a:r>
              <a:rPr lang="tr-TR" sz="1100" b="1" dirty="0"/>
              <a:t> of </a:t>
            </a:r>
            <a:r>
              <a:rPr lang="tr-TR" sz="1100" b="1" dirty="0" err="1"/>
              <a:t>research</a:t>
            </a:r>
            <a:r>
              <a:rPr lang="tr-TR" sz="1100" b="1" dirty="0"/>
              <a:t> </a:t>
            </a:r>
            <a:r>
              <a:rPr lang="tr-TR" sz="1100" b="1" dirty="0" err="1"/>
              <a:t>databases</a:t>
            </a:r>
            <a:r>
              <a:rPr lang="tr-TR" sz="1100" b="1" dirty="0"/>
              <a:t> </a:t>
            </a:r>
            <a:r>
              <a:rPr lang="tr-TR" sz="1100" b="1" dirty="0" err="1"/>
              <a:t>for</a:t>
            </a:r>
            <a:r>
              <a:rPr lang="tr-TR" sz="1100" b="1" dirty="0"/>
              <a:t> </a:t>
            </a:r>
            <a:r>
              <a:rPr lang="tr-TR" sz="1100" b="1" dirty="0" err="1"/>
              <a:t>university</a:t>
            </a:r>
            <a:r>
              <a:rPr lang="tr-TR" sz="1100" b="1" dirty="0"/>
              <a:t> </a:t>
            </a:r>
            <a:r>
              <a:rPr lang="tr-TR" sz="1100" b="1" dirty="0" err="1"/>
              <a:t>libraries</a:t>
            </a:r>
            <a:r>
              <a:rPr lang="tr-TR" sz="1100" b="1" dirty="0"/>
              <a:t> </a:t>
            </a:r>
            <a:r>
              <a:rPr lang="tr-TR" sz="1100" b="1" dirty="0" err="1"/>
              <a:t>environment</a:t>
            </a:r>
            <a:r>
              <a:rPr lang="tr-TR" sz="1100" b="1" dirty="0"/>
              <a:t> </a:t>
            </a:r>
            <a:r>
              <a:rPr lang="tr-TR" sz="1100" b="1" dirty="0" err="1"/>
              <a:t>lıbrarıes</a:t>
            </a:r>
            <a:r>
              <a:rPr lang="tr-TR" sz="1100" b="1" dirty="0"/>
              <a:t>. Environment. </a:t>
            </a:r>
            <a:r>
              <a:rPr lang="tr-TR" sz="1100" b="1" dirty="0" err="1"/>
              <a:t>Technology</a:t>
            </a:r>
            <a:r>
              <a:rPr lang="tr-TR" sz="1100" b="1" dirty="0"/>
              <a:t>. </a:t>
            </a:r>
            <a:r>
              <a:rPr lang="tr-TR" sz="1100" b="1" dirty="0" err="1"/>
              <a:t>Resources</a:t>
            </a:r>
            <a:r>
              <a:rPr lang="tr-TR" sz="1100" b="1" dirty="0"/>
              <a:t>. </a:t>
            </a:r>
            <a:r>
              <a:rPr lang="tr-TR" sz="1100" b="1" i="1" dirty="0" err="1"/>
              <a:t>Proceedings</a:t>
            </a:r>
            <a:r>
              <a:rPr lang="tr-TR" sz="1100" b="1" i="1" dirty="0"/>
              <a:t> of </a:t>
            </a:r>
            <a:r>
              <a:rPr lang="tr-TR" sz="1100" b="1" i="1" dirty="0" err="1"/>
              <a:t>the</a:t>
            </a:r>
            <a:r>
              <a:rPr lang="tr-TR" sz="1100" b="1" i="1" dirty="0"/>
              <a:t> International </a:t>
            </a:r>
            <a:r>
              <a:rPr lang="tr-TR" sz="1100" b="1" i="1" dirty="0" err="1"/>
              <a:t>Scientific</a:t>
            </a:r>
            <a:r>
              <a:rPr lang="tr-TR" sz="1100" b="1" i="1" dirty="0"/>
              <a:t> </a:t>
            </a:r>
            <a:r>
              <a:rPr lang="tr-TR" sz="1100" b="1" i="1" dirty="0" err="1"/>
              <a:t>and</a:t>
            </a:r>
            <a:r>
              <a:rPr lang="tr-TR" sz="1100" b="1" i="1" dirty="0"/>
              <a:t> </a:t>
            </a:r>
            <a:r>
              <a:rPr lang="tr-TR" sz="1100" b="1" i="1" dirty="0" err="1"/>
              <a:t>Practical</a:t>
            </a:r>
            <a:r>
              <a:rPr lang="tr-TR" sz="1100" b="1" i="1" dirty="0"/>
              <a:t> Conference</a:t>
            </a:r>
            <a:r>
              <a:rPr lang="tr-TR" sz="1100" b="1" dirty="0"/>
              <a:t>. 2. 271-276. 10.17770/etr2025vol2.8593. </a:t>
            </a:r>
          </a:p>
          <a:p>
            <a:r>
              <a:rPr lang="tr-TR" sz="1100" b="1" dirty="0" err="1"/>
              <a:t>Paperpile</a:t>
            </a:r>
            <a:r>
              <a:rPr lang="tr-TR" sz="1100" b="1" dirty="0"/>
              <a:t> LLC (2025). </a:t>
            </a:r>
            <a:r>
              <a:rPr lang="en-US" sz="1100" b="1" i="1" dirty="0"/>
              <a:t>The top list of academic research databases</a:t>
            </a:r>
            <a:r>
              <a:rPr lang="tr-TR" sz="1100" b="1" dirty="0"/>
              <a:t>. </a:t>
            </a:r>
            <a:r>
              <a:rPr lang="tr-TR" sz="1100" b="1" dirty="0">
                <a:hlinkClick r:id="rId6"/>
              </a:rPr>
              <a:t>https://paperpile.com/g/academic-research-databases/</a:t>
            </a:r>
            <a:endParaRPr lang="tr-TR" sz="1100" b="1" dirty="0"/>
          </a:p>
          <a:p>
            <a:r>
              <a:rPr lang="en-US" sz="1100" b="1" dirty="0"/>
              <a:t>Reitz</a:t>
            </a:r>
            <a:r>
              <a:rPr lang="tr-TR" sz="1100" b="1" dirty="0"/>
              <a:t>, J. M. (2014). Database. </a:t>
            </a:r>
            <a:r>
              <a:rPr lang="en-US" sz="1100" b="1" i="1" dirty="0"/>
              <a:t>ODLIS</a:t>
            </a:r>
            <a:r>
              <a:rPr lang="tr-TR" sz="1100" b="1" i="1" dirty="0"/>
              <a:t> </a:t>
            </a:r>
            <a:r>
              <a:rPr lang="en-US" sz="1100" b="1" i="1" dirty="0"/>
              <a:t>Online Dictionary for Library and Information Science</a:t>
            </a:r>
            <a:r>
              <a:rPr lang="tr-TR" sz="1100" b="1" i="1" dirty="0"/>
              <a:t> </a:t>
            </a:r>
            <a:r>
              <a:rPr lang="tr-TR" sz="1100" b="1" dirty="0"/>
              <a:t>içinde </a:t>
            </a:r>
            <a:r>
              <a:rPr lang="tr-TR" sz="1100" b="1" dirty="0">
                <a:hlinkClick r:id="rId7"/>
              </a:rPr>
              <a:t>https://odlis.abc-clio.com/odlis_d.html</a:t>
            </a:r>
            <a:endParaRPr lang="tr-TR" sz="1100" b="1" dirty="0"/>
          </a:p>
          <a:p>
            <a:r>
              <a:rPr lang="tr-TR" sz="1100" b="1" dirty="0"/>
              <a:t>Singh, N. (2025, 31 Mart).</a:t>
            </a:r>
            <a:r>
              <a:rPr lang="en-US" sz="1100" b="1" dirty="0"/>
              <a:t> </a:t>
            </a:r>
            <a:r>
              <a:rPr lang="en-US" sz="1100" b="1" i="1" dirty="0"/>
              <a:t>What is </a:t>
            </a:r>
            <a:r>
              <a:rPr lang="tr-TR" sz="1100" b="1" i="1" dirty="0"/>
              <a:t>d</a:t>
            </a:r>
            <a:r>
              <a:rPr lang="en-US" sz="1100" b="1" i="1" dirty="0" err="1"/>
              <a:t>ata</a:t>
            </a:r>
            <a:r>
              <a:rPr lang="en-US" sz="1100" b="1" i="1" dirty="0"/>
              <a:t>? Definition, classification, and importance</a:t>
            </a:r>
            <a:r>
              <a:rPr lang="tr-TR" sz="1100" b="1" dirty="0"/>
              <a:t>. </a:t>
            </a:r>
            <a:r>
              <a:rPr lang="tr-TR" sz="1100" b="1" dirty="0">
                <a:hlinkClick r:id="rId8"/>
              </a:rPr>
              <a:t>https://www.mygreatlearning.com/blog/what-is-data-definition-types-importance/</a:t>
            </a:r>
            <a:endParaRPr lang="tr-TR" sz="1100" b="1" dirty="0"/>
          </a:p>
          <a:p>
            <a:r>
              <a:rPr lang="tr-TR" sz="1100" b="1" dirty="0"/>
              <a:t>Toplu, M. (2009). Elektronik yayıncılığın ortak koleksiyon geliştirme ve kütüphane konsorsiyumlarına etkileri ve Türkiye’deki uygulamalar. </a:t>
            </a:r>
            <a:r>
              <a:rPr lang="tr-TR" sz="1100" b="1" i="1" dirty="0"/>
              <a:t>Türk Kütüphaneciliği</a:t>
            </a:r>
            <a:r>
              <a:rPr lang="tr-TR" sz="1100" b="1" dirty="0"/>
              <a:t>, 23(3), 448-488. </a:t>
            </a:r>
            <a:r>
              <a:rPr lang="tr-TR" sz="1100" b="1" dirty="0">
                <a:hlinkClick r:id="rId9"/>
              </a:rPr>
              <a:t>https://dergipark.org.tr/tr/pub/tk/issue/48915/623740</a:t>
            </a:r>
            <a:endParaRPr lang="tr-TR" sz="1100" b="1" dirty="0"/>
          </a:p>
          <a:p>
            <a:r>
              <a:rPr lang="tr-TR" sz="1100" b="1" dirty="0"/>
              <a:t>TÜBİTAK ULAKBİM (</a:t>
            </a:r>
            <a:r>
              <a:rPr lang="tr-TR" sz="1100" b="1" dirty="0" err="1"/>
              <a:t>t.y</a:t>
            </a:r>
            <a:r>
              <a:rPr lang="tr-TR" sz="1100" b="1" dirty="0"/>
              <a:t>.). 3.5. </a:t>
            </a:r>
            <a:r>
              <a:rPr lang="tr-TR" sz="1100" b="1" i="1" dirty="0"/>
              <a:t>Verinin tanımlanması</a:t>
            </a:r>
            <a:r>
              <a:rPr lang="tr-TR" sz="1100" b="1" dirty="0"/>
              <a:t>. </a:t>
            </a:r>
            <a:r>
              <a:rPr lang="tr-TR" sz="1100" b="1" dirty="0">
                <a:hlinkClick r:id="rId10"/>
              </a:rPr>
              <a:t>https://acikveri.ulakbim.gov.tr/acik-veri-acik-bilim/bolum-3-veri-isleme/3-5-verinin-tanimlanmasi/</a:t>
            </a:r>
            <a:endParaRPr lang="tr-TR" sz="1100" b="1" dirty="0"/>
          </a:p>
          <a:p>
            <a:endParaRPr lang="tr-TR" sz="1100" b="1" dirty="0"/>
          </a:p>
          <a:p>
            <a:endParaRPr lang="tr-TR" sz="1100" b="1" dirty="0"/>
          </a:p>
          <a:p>
            <a:endParaRPr lang="tr-TR" sz="1100" b="1" dirty="0"/>
          </a:p>
        </p:txBody>
      </p:sp>
    </p:spTree>
    <p:extLst>
      <p:ext uri="{BB962C8B-B14F-4D97-AF65-F5344CB8AC3E}">
        <p14:creationId xmlns:p14="http://schemas.microsoft.com/office/powerpoint/2010/main" val="299902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E013E-DB13-C901-F879-31065588696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E3E2749-2C38-5F6D-21C3-6FA08C24E999}"/>
              </a:ext>
            </a:extLst>
          </p:cNvPr>
          <p:cNvSpPr>
            <a:spLocks noGrp="1"/>
          </p:cNvSpPr>
          <p:nvPr>
            <p:ph type="title"/>
          </p:nvPr>
        </p:nvSpPr>
        <p:spPr>
          <a:xfrm>
            <a:off x="889752" y="87416"/>
            <a:ext cx="8947421" cy="448442"/>
          </a:xfrm>
        </p:spPr>
        <p:txBody>
          <a:bodyPr>
            <a:normAutofit fontScale="90000"/>
          </a:bodyPr>
          <a:lstStyle/>
          <a:p>
            <a:pPr algn="ctr"/>
            <a:r>
              <a:rPr lang="tr-TR" sz="2400" b="1" dirty="0"/>
              <a:t>Veri (Data): Kavram</a:t>
            </a:r>
            <a:endParaRPr lang="en-US" sz="2400" b="1" dirty="0"/>
          </a:p>
        </p:txBody>
      </p:sp>
      <p:sp>
        <p:nvSpPr>
          <p:cNvPr id="3" name="İçerik Yer Tutucusu 2">
            <a:extLst>
              <a:ext uri="{FF2B5EF4-FFF2-40B4-BE49-F238E27FC236}">
                <a16:creationId xmlns:a16="http://schemas.microsoft.com/office/drawing/2014/main" id="{9C35963F-9A73-9430-3220-7EE1BD97DDD1}"/>
              </a:ext>
            </a:extLst>
          </p:cNvPr>
          <p:cNvSpPr>
            <a:spLocks noGrp="1"/>
          </p:cNvSpPr>
          <p:nvPr>
            <p:ph idx="1"/>
          </p:nvPr>
        </p:nvSpPr>
        <p:spPr>
          <a:xfrm>
            <a:off x="889752" y="535859"/>
            <a:ext cx="9438005" cy="1759974"/>
          </a:xfrm>
        </p:spPr>
        <p:txBody>
          <a:bodyPr>
            <a:noAutofit/>
          </a:bodyPr>
          <a:lstStyle/>
          <a:p>
            <a:pPr marL="0" indent="0" algn="just">
              <a:spcBef>
                <a:spcPts val="600"/>
              </a:spcBef>
              <a:buNone/>
            </a:pPr>
            <a:r>
              <a:rPr lang="tr-TR" sz="1400" b="1" dirty="0"/>
              <a:t>Bilgi patlaması çağında, doğru, güvenilir veriler, bir kuruluşun başarısını sağlayan en önemli kaynağıdır. Bir veri tabanı sistemi, verileri yönetme ve faydalı bilgiler çıkarma görevlerini yerine getirir.</a:t>
            </a:r>
          </a:p>
          <a:p>
            <a:pPr marL="0" indent="0" algn="just">
              <a:spcBef>
                <a:spcPts val="600"/>
              </a:spcBef>
              <a:buNone/>
            </a:pPr>
            <a:r>
              <a:rPr lang="tr-TR" sz="1400" b="1" u="sng" dirty="0"/>
              <a:t>Veri (data) terimi</a:t>
            </a:r>
            <a:r>
              <a:rPr lang="tr-TR" sz="1400" b="1" dirty="0"/>
              <a:t>, bilgisayar ortamında kaydedilip saklanabilen bilinen gerçeklerdir; gerekli bilgilerin üretildiği ham gerçekler olarak da tanımlanır (</a:t>
            </a:r>
            <a:r>
              <a:rPr lang="tr-TR" sz="1400" b="1" dirty="0" err="1"/>
              <a:t>Gupta</a:t>
            </a:r>
            <a:r>
              <a:rPr lang="tr-TR" sz="1400" b="1" dirty="0"/>
              <a:t> &amp; </a:t>
            </a:r>
            <a:r>
              <a:rPr lang="tr-TR" sz="1400" b="1" dirty="0" err="1"/>
              <a:t>Mittal</a:t>
            </a:r>
            <a:r>
              <a:rPr lang="tr-TR" sz="1400" b="1" dirty="0"/>
              <a:t>, 2017, s. 1). </a:t>
            </a:r>
          </a:p>
          <a:p>
            <a:pPr marL="0" indent="0" algn="just">
              <a:spcBef>
                <a:spcPts val="600"/>
              </a:spcBef>
              <a:buNone/>
            </a:pPr>
            <a:r>
              <a:rPr lang="tr-TR" sz="1400" b="1" dirty="0"/>
              <a:t>Veri, yararlı bilgiler elde etmek için işlenebilen, analiz edilebilen ham gerçekleri, rakamları veya sembolleri ifade eder. Sayılar, metinler, resimler, sesler vb. çeşitli biçimlerde bulunabilir. Veriler işlenip analiz edildiğinde karar alma süreçlerinde anlamlı içgörüler sağlayan bilgiye (</a:t>
            </a:r>
            <a:r>
              <a:rPr lang="tr-TR" sz="1400" b="1" dirty="0" err="1"/>
              <a:t>information</a:t>
            </a:r>
            <a:r>
              <a:rPr lang="tr-TR" sz="1400" b="1" dirty="0"/>
              <a:t>) dönüşür (Singh, 2025).</a:t>
            </a:r>
            <a:r>
              <a:rPr lang="en-US" sz="1400" b="1" dirty="0"/>
              <a:t> </a:t>
            </a:r>
            <a:endParaRPr lang="tr-TR" sz="1400" b="1" dirty="0"/>
          </a:p>
        </p:txBody>
      </p:sp>
      <p:pic>
        <p:nvPicPr>
          <p:cNvPr id="4" name="Resim 3">
            <a:extLst>
              <a:ext uri="{FF2B5EF4-FFF2-40B4-BE49-F238E27FC236}">
                <a16:creationId xmlns:a16="http://schemas.microsoft.com/office/drawing/2014/main" id="{5CF87161-1746-4105-E929-96BA7ABF5449}"/>
              </a:ext>
            </a:extLst>
          </p:cNvPr>
          <p:cNvPicPr>
            <a:picLocks noChangeAspect="1"/>
          </p:cNvPicPr>
          <p:nvPr/>
        </p:nvPicPr>
        <p:blipFill>
          <a:blip r:embed="rId2"/>
          <a:stretch>
            <a:fillRect/>
          </a:stretch>
        </p:blipFill>
        <p:spPr>
          <a:xfrm>
            <a:off x="2450955" y="2295831"/>
            <a:ext cx="5825014" cy="3470787"/>
          </a:xfrm>
          <a:prstGeom prst="rect">
            <a:avLst/>
          </a:prstGeom>
        </p:spPr>
      </p:pic>
      <p:sp>
        <p:nvSpPr>
          <p:cNvPr id="6" name="Metin kutusu 5">
            <a:extLst>
              <a:ext uri="{FF2B5EF4-FFF2-40B4-BE49-F238E27FC236}">
                <a16:creationId xmlns:a16="http://schemas.microsoft.com/office/drawing/2014/main" id="{0109DB18-3FA3-7519-C429-F59474E2B22A}"/>
              </a:ext>
            </a:extLst>
          </p:cNvPr>
          <p:cNvSpPr txBox="1"/>
          <p:nvPr/>
        </p:nvSpPr>
        <p:spPr>
          <a:xfrm>
            <a:off x="2885768" y="5814931"/>
            <a:ext cx="5191432" cy="276999"/>
          </a:xfrm>
          <a:prstGeom prst="rect">
            <a:avLst/>
          </a:prstGeom>
          <a:noFill/>
        </p:spPr>
        <p:txBody>
          <a:bodyPr wrap="square">
            <a:spAutoFit/>
          </a:bodyPr>
          <a:lstStyle/>
          <a:p>
            <a:r>
              <a:rPr lang="en-US" sz="1200" b="1" dirty="0"/>
              <a:t>What is data? Definition, classification, and importance (Singh, 2025).</a:t>
            </a:r>
            <a:endParaRPr lang="tr-TR" sz="1200" b="1" dirty="0"/>
          </a:p>
        </p:txBody>
      </p:sp>
    </p:spTree>
    <p:extLst>
      <p:ext uri="{BB962C8B-B14F-4D97-AF65-F5344CB8AC3E}">
        <p14:creationId xmlns:p14="http://schemas.microsoft.com/office/powerpoint/2010/main" val="96685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08FDC-F03C-58F1-4631-338428CD96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9670602-E728-23E0-A069-84E3CEE292AF}"/>
              </a:ext>
            </a:extLst>
          </p:cNvPr>
          <p:cNvSpPr>
            <a:spLocks noGrp="1"/>
          </p:cNvSpPr>
          <p:nvPr>
            <p:ph type="title"/>
          </p:nvPr>
        </p:nvSpPr>
        <p:spPr>
          <a:xfrm>
            <a:off x="899585" y="195570"/>
            <a:ext cx="8947421" cy="600843"/>
          </a:xfrm>
        </p:spPr>
        <p:txBody>
          <a:bodyPr>
            <a:normAutofit/>
          </a:bodyPr>
          <a:lstStyle/>
          <a:p>
            <a:pPr algn="ctr"/>
            <a:r>
              <a:rPr lang="tr-TR" sz="2400" b="1" dirty="0"/>
              <a:t>Veri Tabanı (Database): Kavram</a:t>
            </a:r>
            <a:endParaRPr lang="en-US" sz="2400" b="1" dirty="0"/>
          </a:p>
        </p:txBody>
      </p:sp>
      <p:sp>
        <p:nvSpPr>
          <p:cNvPr id="3" name="İçerik Yer Tutucusu 2">
            <a:extLst>
              <a:ext uri="{FF2B5EF4-FFF2-40B4-BE49-F238E27FC236}">
                <a16:creationId xmlns:a16="http://schemas.microsoft.com/office/drawing/2014/main" id="{2BB468D0-D356-92F3-043E-A98A011B4755}"/>
              </a:ext>
            </a:extLst>
          </p:cNvPr>
          <p:cNvSpPr>
            <a:spLocks noGrp="1"/>
          </p:cNvSpPr>
          <p:nvPr>
            <p:ph idx="1"/>
          </p:nvPr>
        </p:nvSpPr>
        <p:spPr>
          <a:xfrm>
            <a:off x="992991" y="796413"/>
            <a:ext cx="9438005" cy="4594128"/>
          </a:xfrm>
        </p:spPr>
        <p:txBody>
          <a:bodyPr>
            <a:noAutofit/>
          </a:bodyPr>
          <a:lstStyle/>
          <a:p>
            <a:pPr marL="0" indent="0" algn="just">
              <a:buNone/>
            </a:pPr>
            <a:r>
              <a:rPr lang="tr-TR" sz="1500" b="1" u="sng" dirty="0"/>
              <a:t>Veri Tabanı (Database):</a:t>
            </a:r>
          </a:p>
          <a:p>
            <a:pPr algn="just"/>
            <a:r>
              <a:rPr lang="tr-TR" sz="1500" b="1" dirty="0"/>
              <a:t>Belirli bir konu veya alanla ilgili, kolay ve hızlı arama ve erişim için düzenlenmiş, tek tip formatta kayıtlardan oluşan, düzenli olarak güncellenen büyük bir dijitalleştirilmiş bilgi dosyası (bibliyografik kayıtlar, özetler, tam metin belgeler, dizin girişleri, resimler, istatistikler vb.). </a:t>
            </a:r>
          </a:p>
          <a:p>
            <a:pPr lvl="1" algn="just">
              <a:buFont typeface="Wingdings" panose="05000000000000000000" pitchFamily="2" charset="2"/>
              <a:buChar char="v"/>
            </a:pPr>
            <a:r>
              <a:rPr lang="tr-TR" sz="1300" b="1" dirty="0"/>
              <a:t>Veri Tabanı Yönetim Sistemi (DBMS, Database Management </a:t>
            </a:r>
            <a:r>
              <a:rPr lang="tr-TR" sz="1300" b="1" dirty="0" err="1"/>
              <a:t>System</a:t>
            </a:r>
            <a:r>
              <a:rPr lang="tr-TR" sz="1300" b="1" dirty="0"/>
              <a:t>) yazılımı yardımıyla yönetilen bu dosya, </a:t>
            </a:r>
          </a:p>
          <a:p>
            <a:pPr lvl="1" algn="just">
              <a:buFont typeface="Wingdings" panose="05000000000000000000" pitchFamily="2" charset="2"/>
              <a:buChar char="v"/>
            </a:pPr>
            <a:r>
              <a:rPr lang="tr-TR" sz="1300" b="1" dirty="0"/>
              <a:t>genellikle basılı bir sürüm (</a:t>
            </a:r>
            <a:r>
              <a:rPr lang="tr-TR" sz="1300" b="1" dirty="0" err="1"/>
              <a:t>Psychological</a:t>
            </a:r>
            <a:r>
              <a:rPr lang="tr-TR" sz="1300" b="1" dirty="0"/>
              <a:t> </a:t>
            </a:r>
            <a:r>
              <a:rPr lang="tr-TR" sz="1300" b="1" dirty="0" err="1"/>
              <a:t>Abstracts</a:t>
            </a:r>
            <a:r>
              <a:rPr lang="tr-TR" sz="1300" b="1" dirty="0"/>
              <a:t>) yayımlayan ve </a:t>
            </a:r>
          </a:p>
          <a:p>
            <a:pPr lvl="1" algn="just">
              <a:buFont typeface="Wingdings" panose="05000000000000000000" pitchFamily="2" charset="2"/>
              <a:buChar char="v"/>
            </a:pPr>
            <a:r>
              <a:rPr lang="tr-TR" sz="1300" b="1" dirty="0"/>
              <a:t>verileri genellikle CD-ROM veya tescilli arama yazılımları kullanılarak internet üzerinden çevrimiçi olarak makine tarafından okunabilir forma (</a:t>
            </a:r>
            <a:r>
              <a:rPr lang="tr-TR" sz="1300" b="1" dirty="0" err="1"/>
              <a:t>PsycINFO</a:t>
            </a:r>
            <a:r>
              <a:rPr lang="tr-TR" sz="1300" b="1" dirty="0"/>
              <a:t>) dönüştürüldükten sonra </a:t>
            </a:r>
          </a:p>
          <a:p>
            <a:pPr lvl="1" algn="just">
              <a:buFont typeface="Wingdings" panose="05000000000000000000" pitchFamily="2" charset="2"/>
              <a:buChar char="v"/>
            </a:pPr>
            <a:r>
              <a:rPr lang="tr-TR" sz="1300" b="1" dirty="0"/>
              <a:t>elektronik erişim sağlayan bir veya daha fazla veri tabanı sağlayıcısına (EBSCO, OCLC vb.) kiralayan, </a:t>
            </a:r>
          </a:p>
          <a:p>
            <a:pPr lvl="1" algn="just">
              <a:buFont typeface="Wingdings" panose="05000000000000000000" pitchFamily="2" charset="2"/>
              <a:buChar char="v"/>
            </a:pPr>
            <a:r>
              <a:rPr lang="tr-TR" sz="1300" b="1" dirty="0"/>
              <a:t>belirli bir konu veya alanla ilgili dijitalleştirilmiş bilgilerden (bibliyografik kayıtlar, özetler, tam metin belgeler, dizin girişleri, resimler, istatistikler vb.) oluşan, büyük ve düzenli olarak güncellenen bir dosyadır.</a:t>
            </a:r>
          </a:p>
          <a:p>
            <a:pPr marL="0" indent="0" algn="just">
              <a:buNone/>
            </a:pPr>
            <a:r>
              <a:rPr lang="tr-TR" sz="1500" b="1" dirty="0"/>
              <a:t>Kütüphanelerde kullanılan veri tabanlarının çoğu, kayıtlı ödünç alanlar ve kütüphane personeliyle sınırlı olan lisans anlaşmaları kapsamında yıllık olarak kiralanan kataloglar, süreli yayın dizinleri, özetleme hizmetleri ve tam metin referans kaynaklarıdır (</a:t>
            </a:r>
            <a:r>
              <a:rPr lang="tr-TR" sz="1500" b="1" dirty="0" err="1"/>
              <a:t>Reitz</a:t>
            </a:r>
            <a:r>
              <a:rPr lang="tr-TR" sz="1500" b="1" dirty="0"/>
              <a:t>, 2014).</a:t>
            </a:r>
          </a:p>
        </p:txBody>
      </p:sp>
    </p:spTree>
    <p:extLst>
      <p:ext uri="{BB962C8B-B14F-4D97-AF65-F5344CB8AC3E}">
        <p14:creationId xmlns:p14="http://schemas.microsoft.com/office/powerpoint/2010/main" val="335399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126A2-BDBD-7D0A-B18A-5F812B21FB8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926CEEE-4976-5DCB-C33B-779EF3E21C00}"/>
              </a:ext>
            </a:extLst>
          </p:cNvPr>
          <p:cNvSpPr>
            <a:spLocks noGrp="1"/>
          </p:cNvSpPr>
          <p:nvPr>
            <p:ph type="title"/>
          </p:nvPr>
        </p:nvSpPr>
        <p:spPr>
          <a:xfrm>
            <a:off x="899585" y="195570"/>
            <a:ext cx="8947421" cy="600843"/>
          </a:xfrm>
        </p:spPr>
        <p:txBody>
          <a:bodyPr>
            <a:normAutofit/>
          </a:bodyPr>
          <a:lstStyle/>
          <a:p>
            <a:pPr algn="ctr"/>
            <a:r>
              <a:rPr lang="tr-TR" sz="2400" b="1" dirty="0"/>
              <a:t>Üst Veri (Metadata): Kavram ve Türleri</a:t>
            </a:r>
            <a:endParaRPr lang="en-US" sz="2400" b="1" dirty="0"/>
          </a:p>
        </p:txBody>
      </p:sp>
      <p:sp>
        <p:nvSpPr>
          <p:cNvPr id="3" name="İçerik Yer Tutucusu 2">
            <a:extLst>
              <a:ext uri="{FF2B5EF4-FFF2-40B4-BE49-F238E27FC236}">
                <a16:creationId xmlns:a16="http://schemas.microsoft.com/office/drawing/2014/main" id="{1E24B801-A280-AFBA-9A65-9D015C9733A1}"/>
              </a:ext>
            </a:extLst>
          </p:cNvPr>
          <p:cNvSpPr>
            <a:spLocks noGrp="1"/>
          </p:cNvSpPr>
          <p:nvPr>
            <p:ph idx="1"/>
          </p:nvPr>
        </p:nvSpPr>
        <p:spPr>
          <a:xfrm>
            <a:off x="992991" y="796413"/>
            <a:ext cx="9438005" cy="4594128"/>
          </a:xfrm>
        </p:spPr>
        <p:txBody>
          <a:bodyPr>
            <a:noAutofit/>
          </a:bodyPr>
          <a:lstStyle/>
          <a:p>
            <a:pPr marL="0" indent="0" algn="just">
              <a:buNone/>
            </a:pPr>
            <a:r>
              <a:rPr lang="tr-TR" sz="1500" b="1" u="sng" dirty="0"/>
              <a:t>Üst veri (metadata),</a:t>
            </a:r>
            <a:r>
              <a:rPr lang="tr-TR" sz="1500" b="1" dirty="0"/>
              <a:t> verilerle ilgili veridir. Üst veriler, veri tabanındaki nesneleri tanımlar ve bu nesnelere erişimi veya bu nesneler üzerinde değişiklik yapılmasını kolaylaştırır. </a:t>
            </a:r>
          </a:p>
          <a:p>
            <a:pPr marL="0" indent="0" algn="just">
              <a:buNone/>
            </a:pPr>
            <a:r>
              <a:rPr lang="tr-TR" sz="1500" b="1" dirty="0"/>
              <a:t>Bilgi kaynağı yönetimi için önemli bir araç olan veri tabanı yapısını, veri türlerinin boyutlarını, kısıtlamaları, uygulamaları, yetkilendirmeleri vb. tanımlar. </a:t>
            </a:r>
          </a:p>
          <a:p>
            <a:pPr marL="0" indent="0" algn="just">
              <a:buNone/>
            </a:pPr>
            <a:r>
              <a:rPr lang="tr-TR" sz="1500" b="1" u="sng" dirty="0"/>
              <a:t>Üç üst veri türü vardır:</a:t>
            </a:r>
          </a:p>
          <a:p>
            <a:pPr algn="just"/>
            <a:r>
              <a:rPr lang="tr-TR" sz="1500" b="1" u="sng" dirty="0"/>
              <a:t>Tanımlayıcı (</a:t>
            </a:r>
            <a:r>
              <a:rPr lang="tr-TR" sz="1500" b="1" u="sng" dirty="0" err="1"/>
              <a:t>descriptive</a:t>
            </a:r>
            <a:r>
              <a:rPr lang="tr-TR" sz="1500" b="1" u="sng" dirty="0"/>
              <a:t>) üst veriler</a:t>
            </a:r>
            <a:r>
              <a:rPr lang="tr-TR" sz="1500" b="1" dirty="0"/>
              <a:t>: Keşif ve tanımlama gibi amaçlara yönelik bir kaynağı tanımlar. Geleneksel bir kütüphane kataloglamasında, başlık (</a:t>
            </a:r>
            <a:r>
              <a:rPr lang="en-US" sz="1500" b="1" dirty="0"/>
              <a:t>title</a:t>
            </a:r>
            <a:r>
              <a:rPr lang="tr-TR" sz="1500" b="1" dirty="0"/>
              <a:t>)</a:t>
            </a:r>
            <a:r>
              <a:rPr lang="en-US" sz="1500" b="1" dirty="0"/>
              <a:t>,</a:t>
            </a:r>
            <a:r>
              <a:rPr lang="tr-TR" sz="1500" b="1" dirty="0"/>
              <a:t> öz/özet (</a:t>
            </a:r>
            <a:r>
              <a:rPr lang="en-US" sz="1500" b="1" dirty="0"/>
              <a:t>abstract</a:t>
            </a:r>
            <a:r>
              <a:rPr lang="tr-TR" sz="1500" b="1" dirty="0"/>
              <a:t>)</a:t>
            </a:r>
            <a:r>
              <a:rPr lang="en-US" sz="1500" b="1" dirty="0"/>
              <a:t>, </a:t>
            </a:r>
            <a:r>
              <a:rPr lang="tr-TR" sz="1500" b="1" dirty="0"/>
              <a:t>yazar (</a:t>
            </a:r>
            <a:r>
              <a:rPr lang="en-US" sz="1500" b="1" dirty="0"/>
              <a:t>author</a:t>
            </a:r>
            <a:r>
              <a:rPr lang="tr-TR" sz="1500" b="1" dirty="0"/>
              <a:t>)</a:t>
            </a:r>
            <a:r>
              <a:rPr lang="en-US" sz="1500" b="1" dirty="0"/>
              <a:t> </a:t>
            </a:r>
            <a:r>
              <a:rPr lang="tr-TR" sz="1500" b="1" dirty="0"/>
              <a:t>ve anahtar sözcükler (</a:t>
            </a:r>
            <a:r>
              <a:rPr lang="en-US" sz="1500" b="1" dirty="0"/>
              <a:t>keywords</a:t>
            </a:r>
            <a:r>
              <a:rPr lang="tr-TR" sz="1500" b="1" dirty="0"/>
              <a:t>)</a:t>
            </a:r>
            <a:r>
              <a:rPr lang="en-US" sz="1500" b="1" dirty="0"/>
              <a:t> </a:t>
            </a:r>
            <a:r>
              <a:rPr lang="tr-TR" sz="1500" b="1" dirty="0"/>
              <a:t>üst veri örnekleridir.</a:t>
            </a:r>
          </a:p>
          <a:p>
            <a:pPr algn="just"/>
            <a:r>
              <a:rPr lang="tr-TR" sz="1500" b="1" u="sng" dirty="0"/>
              <a:t>Yapısal (</a:t>
            </a:r>
            <a:r>
              <a:rPr lang="tr-TR" sz="1500" b="1" u="sng" dirty="0" err="1"/>
              <a:t>structural</a:t>
            </a:r>
            <a:r>
              <a:rPr lang="tr-TR" sz="1500" b="1" u="sng" dirty="0"/>
              <a:t>) üst veriler</a:t>
            </a:r>
            <a:r>
              <a:rPr lang="tr-TR" sz="1500" b="1" dirty="0"/>
              <a:t>: Bileşik nesnelerin nasıl bir araya getirildiğini açıklar. Örnek olarak, sayfaların bölümleri oluşturmak için nasıl sıralandığı gösterilebilir.</a:t>
            </a:r>
          </a:p>
          <a:p>
            <a:pPr algn="just"/>
            <a:r>
              <a:rPr lang="tr-TR" sz="1500" b="1" u="sng" dirty="0"/>
              <a:t>İdari (</a:t>
            </a:r>
            <a:r>
              <a:rPr lang="tr-TR" sz="1500" b="1" u="sng" dirty="0" err="1"/>
              <a:t>administrative</a:t>
            </a:r>
            <a:r>
              <a:rPr lang="tr-TR" sz="1500" b="1" u="sng" dirty="0"/>
              <a:t>) üst veriler</a:t>
            </a:r>
            <a:r>
              <a:rPr lang="tr-TR" sz="1500" b="1" dirty="0"/>
              <a:t>: Bir kaynağın ne zaman ve nasıl oluşturulduğu, dosya türü ve diğer teknik bilgiler ve kimlerin erişebileceği gibi bir kaynağı yönetmeye yardımcı olacak bilgiler sağlar. Verilerin birkaç alt kümesi vardır (</a:t>
            </a:r>
            <a:r>
              <a:rPr lang="sv-SE" sz="1600" b="1" dirty="0"/>
              <a:t>Gupta</a:t>
            </a:r>
            <a:r>
              <a:rPr lang="tr-TR" sz="1600" b="1" dirty="0"/>
              <a:t> &amp; </a:t>
            </a:r>
            <a:r>
              <a:rPr lang="sv-SE" sz="1600" b="1" dirty="0"/>
              <a:t>Mittal</a:t>
            </a:r>
            <a:r>
              <a:rPr lang="tr-TR" sz="1600" b="1" dirty="0"/>
              <a:t>, 2017, s. 2). </a:t>
            </a:r>
            <a:endParaRPr lang="tr-TR" sz="1500" b="1" dirty="0"/>
          </a:p>
        </p:txBody>
      </p:sp>
    </p:spTree>
    <p:extLst>
      <p:ext uri="{BB962C8B-B14F-4D97-AF65-F5344CB8AC3E}">
        <p14:creationId xmlns:p14="http://schemas.microsoft.com/office/powerpoint/2010/main" val="406470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F8092-ADF7-FAF8-0095-B06735F889E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B2A9950-71A5-8951-F9C0-C11AC0858306}"/>
              </a:ext>
            </a:extLst>
          </p:cNvPr>
          <p:cNvSpPr>
            <a:spLocks noGrp="1"/>
          </p:cNvSpPr>
          <p:nvPr>
            <p:ph type="title"/>
          </p:nvPr>
        </p:nvSpPr>
        <p:spPr>
          <a:xfrm>
            <a:off x="899585" y="121828"/>
            <a:ext cx="8947421" cy="600843"/>
          </a:xfrm>
        </p:spPr>
        <p:txBody>
          <a:bodyPr>
            <a:normAutofit/>
          </a:bodyPr>
          <a:lstStyle/>
          <a:p>
            <a:pPr algn="ctr"/>
            <a:r>
              <a:rPr lang="tr-TR" sz="2400" b="1" dirty="0"/>
              <a:t>Üst Veri (Metadata) Örnekleri</a:t>
            </a:r>
            <a:endParaRPr lang="en-US" sz="2400" b="1" dirty="0"/>
          </a:p>
        </p:txBody>
      </p:sp>
      <p:sp>
        <p:nvSpPr>
          <p:cNvPr id="3" name="İçerik Yer Tutucusu 2">
            <a:extLst>
              <a:ext uri="{FF2B5EF4-FFF2-40B4-BE49-F238E27FC236}">
                <a16:creationId xmlns:a16="http://schemas.microsoft.com/office/drawing/2014/main" id="{21700556-9D51-7D1D-BD63-725ED07167C9}"/>
              </a:ext>
            </a:extLst>
          </p:cNvPr>
          <p:cNvSpPr>
            <a:spLocks noGrp="1"/>
          </p:cNvSpPr>
          <p:nvPr>
            <p:ph idx="1"/>
          </p:nvPr>
        </p:nvSpPr>
        <p:spPr>
          <a:xfrm>
            <a:off x="963495" y="626961"/>
            <a:ext cx="9438005" cy="993058"/>
          </a:xfrm>
        </p:spPr>
        <p:txBody>
          <a:bodyPr>
            <a:noAutofit/>
          </a:bodyPr>
          <a:lstStyle/>
          <a:p>
            <a:pPr marL="0" indent="0" algn="just">
              <a:buNone/>
            </a:pPr>
            <a:r>
              <a:rPr lang="tr-TR" sz="1500" b="1" u="sng" dirty="0"/>
              <a:t>Tanımlayıcı</a:t>
            </a:r>
            <a:r>
              <a:rPr lang="tr-TR" sz="1500" b="1" dirty="0"/>
              <a:t> (Bir kitabın başlığı, yazarı ve kısa bir özeti): Kullanıcıların ögenin ne hakkında olduğunu bulması ve anlamasını sağlar; </a:t>
            </a:r>
            <a:r>
              <a:rPr lang="tr-TR" sz="1500" b="1" u="sng" dirty="0"/>
              <a:t>Yapısal</a:t>
            </a:r>
            <a:r>
              <a:rPr lang="tr-TR" sz="1500" b="1" dirty="0"/>
              <a:t> (Bir kitabın bölümleri ve sayfaları veya bir web sitesindeki farklı bölümler: Bir ögenin bölümlerinin nasıl düzenlendiğini gösterir; </a:t>
            </a:r>
            <a:r>
              <a:rPr lang="tr-TR" sz="1500" b="1" u="sng" dirty="0"/>
              <a:t>İdari</a:t>
            </a:r>
            <a:r>
              <a:rPr lang="tr-TR" sz="1500" b="1" dirty="0"/>
              <a:t> (Bir fotoğrafın çekildiği tarih veya bir belgenin dosya boyutu: Ögenin yönetimi veya bakımı hakkında bilgi sağlar).</a:t>
            </a:r>
          </a:p>
        </p:txBody>
      </p:sp>
      <p:pic>
        <p:nvPicPr>
          <p:cNvPr id="4" name="Resim 3">
            <a:extLst>
              <a:ext uri="{FF2B5EF4-FFF2-40B4-BE49-F238E27FC236}">
                <a16:creationId xmlns:a16="http://schemas.microsoft.com/office/drawing/2014/main" id="{1FE9C1C3-F901-7D95-6EBE-07D751E5674C}"/>
              </a:ext>
            </a:extLst>
          </p:cNvPr>
          <p:cNvPicPr>
            <a:picLocks noChangeAspect="1"/>
          </p:cNvPicPr>
          <p:nvPr/>
        </p:nvPicPr>
        <p:blipFill>
          <a:blip r:embed="rId2"/>
          <a:stretch>
            <a:fillRect/>
          </a:stretch>
        </p:blipFill>
        <p:spPr>
          <a:xfrm>
            <a:off x="2915264" y="1954314"/>
            <a:ext cx="5766619" cy="4276725"/>
          </a:xfrm>
          <a:prstGeom prst="rect">
            <a:avLst/>
          </a:prstGeom>
        </p:spPr>
      </p:pic>
      <p:sp>
        <p:nvSpPr>
          <p:cNvPr id="6" name="Metin kutusu 5">
            <a:extLst>
              <a:ext uri="{FF2B5EF4-FFF2-40B4-BE49-F238E27FC236}">
                <a16:creationId xmlns:a16="http://schemas.microsoft.com/office/drawing/2014/main" id="{F2E1C7B2-067A-A360-546D-F113CDBBBD3A}"/>
              </a:ext>
            </a:extLst>
          </p:cNvPr>
          <p:cNvSpPr txBox="1"/>
          <p:nvPr/>
        </p:nvSpPr>
        <p:spPr>
          <a:xfrm>
            <a:off x="2846439" y="6257381"/>
            <a:ext cx="6037006" cy="276999"/>
          </a:xfrm>
          <a:prstGeom prst="rect">
            <a:avLst/>
          </a:prstGeom>
          <a:noFill/>
        </p:spPr>
        <p:txBody>
          <a:bodyPr wrap="square">
            <a:spAutoFit/>
          </a:bodyPr>
          <a:lstStyle/>
          <a:p>
            <a:r>
              <a:rPr lang="en-US" sz="1200" b="1" dirty="0"/>
              <a:t>Educational data analytics for teachers and school leaders (</a:t>
            </a:r>
            <a:r>
              <a:rPr lang="en-US" sz="1200" b="1" dirty="0" err="1"/>
              <a:t>Mougiakou</a:t>
            </a:r>
            <a:r>
              <a:rPr lang="en-US" sz="1200" b="1" dirty="0"/>
              <a:t> </a:t>
            </a:r>
            <a:r>
              <a:rPr lang="en-US" sz="1200" b="1" dirty="0" err="1"/>
              <a:t>vd</a:t>
            </a:r>
            <a:r>
              <a:rPr lang="en-US" sz="1200" b="1" dirty="0"/>
              <a:t>., 2023).</a:t>
            </a:r>
            <a:endParaRPr lang="tr-TR" sz="1200" b="1" dirty="0"/>
          </a:p>
        </p:txBody>
      </p:sp>
    </p:spTree>
    <p:extLst>
      <p:ext uri="{BB962C8B-B14F-4D97-AF65-F5344CB8AC3E}">
        <p14:creationId xmlns:p14="http://schemas.microsoft.com/office/powerpoint/2010/main" val="267886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CAB8E-4A9A-166D-437E-CC3F8D8CFB0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101131C-9354-EE07-D316-6943EB7B170E}"/>
              </a:ext>
            </a:extLst>
          </p:cNvPr>
          <p:cNvSpPr>
            <a:spLocks noGrp="1"/>
          </p:cNvSpPr>
          <p:nvPr>
            <p:ph type="title"/>
          </p:nvPr>
        </p:nvSpPr>
        <p:spPr>
          <a:xfrm>
            <a:off x="899585" y="195570"/>
            <a:ext cx="8947421" cy="600843"/>
          </a:xfrm>
        </p:spPr>
        <p:txBody>
          <a:bodyPr>
            <a:normAutofit/>
          </a:bodyPr>
          <a:lstStyle/>
          <a:p>
            <a:pPr algn="ctr"/>
            <a:r>
              <a:rPr lang="tr-TR" sz="2400" b="1" dirty="0"/>
              <a:t>Üst Veri (Metadata): Görsel Açıklamaları</a:t>
            </a:r>
            <a:endParaRPr lang="en-US" sz="2400" b="1" dirty="0"/>
          </a:p>
        </p:txBody>
      </p:sp>
      <p:sp>
        <p:nvSpPr>
          <p:cNvPr id="3" name="İçerik Yer Tutucusu 2">
            <a:extLst>
              <a:ext uri="{FF2B5EF4-FFF2-40B4-BE49-F238E27FC236}">
                <a16:creationId xmlns:a16="http://schemas.microsoft.com/office/drawing/2014/main" id="{B5632B59-6629-9CFD-FCD7-B42B4F542319}"/>
              </a:ext>
            </a:extLst>
          </p:cNvPr>
          <p:cNvSpPr>
            <a:spLocks noGrp="1"/>
          </p:cNvSpPr>
          <p:nvPr>
            <p:ph idx="1"/>
          </p:nvPr>
        </p:nvSpPr>
        <p:spPr>
          <a:xfrm>
            <a:off x="992991" y="796412"/>
            <a:ext cx="9438005" cy="5206181"/>
          </a:xfrm>
        </p:spPr>
        <p:txBody>
          <a:bodyPr>
            <a:noAutofit/>
          </a:bodyPr>
          <a:lstStyle/>
          <a:p>
            <a:pPr marL="0" indent="0" algn="just">
              <a:spcBef>
                <a:spcPts val="600"/>
              </a:spcBef>
              <a:buNone/>
            </a:pPr>
            <a:r>
              <a:rPr lang="tr-TR" sz="1500" b="1" u="sng" dirty="0"/>
              <a:t>Tanımlayıcı Üst Veri</a:t>
            </a:r>
            <a:r>
              <a:rPr lang="tr-TR" sz="1500" b="1" dirty="0"/>
              <a:t>: Dosyanın veya ögenin ne hakkında olduğunu açıklamaya yardımcı olur.</a:t>
            </a:r>
          </a:p>
          <a:p>
            <a:pPr algn="just">
              <a:spcBef>
                <a:spcPts val="600"/>
              </a:spcBef>
            </a:pPr>
            <a:r>
              <a:rPr lang="tr-TR" sz="1500" b="1" dirty="0" err="1"/>
              <a:t>Subject</a:t>
            </a:r>
            <a:r>
              <a:rPr lang="tr-TR" sz="1500" b="1" dirty="0"/>
              <a:t> (Konu): İçeriğin ana konusu veya teması</a:t>
            </a:r>
          </a:p>
          <a:p>
            <a:pPr algn="just">
              <a:spcBef>
                <a:spcPts val="600"/>
              </a:spcBef>
            </a:pPr>
            <a:r>
              <a:rPr lang="tr-TR" sz="1500" b="1" dirty="0" err="1"/>
              <a:t>Title</a:t>
            </a:r>
            <a:r>
              <a:rPr lang="tr-TR" sz="1500" b="1" dirty="0"/>
              <a:t> (Başlık): Ögeye verilen ad veya etiket</a:t>
            </a:r>
          </a:p>
          <a:p>
            <a:pPr algn="just">
              <a:spcBef>
                <a:spcPts val="600"/>
              </a:spcBef>
            </a:pPr>
            <a:r>
              <a:rPr lang="tr-TR" sz="1500" b="1" dirty="0"/>
              <a:t>Grade </a:t>
            </a:r>
            <a:r>
              <a:rPr lang="tr-TR" sz="1500" b="1" dirty="0" err="1"/>
              <a:t>level</a:t>
            </a:r>
            <a:r>
              <a:rPr lang="tr-TR" sz="1500" b="1" dirty="0"/>
              <a:t> (Sınıf düzeyi): İçeriği anlamak veya kullanmak için uygun sınıf düzeyi</a:t>
            </a:r>
          </a:p>
          <a:p>
            <a:pPr algn="just">
              <a:spcBef>
                <a:spcPts val="600"/>
              </a:spcBef>
            </a:pPr>
            <a:r>
              <a:rPr lang="tr-TR" sz="1500" b="1" dirty="0" err="1"/>
              <a:t>Description</a:t>
            </a:r>
            <a:r>
              <a:rPr lang="tr-TR" sz="1500" b="1" dirty="0"/>
              <a:t> (Açıklama): Ögenin kısa bir açıklaması veya özeti</a:t>
            </a:r>
          </a:p>
          <a:p>
            <a:pPr marL="0" indent="0" algn="just">
              <a:spcBef>
                <a:spcPts val="600"/>
              </a:spcBef>
              <a:buNone/>
            </a:pPr>
            <a:endParaRPr lang="tr-TR" sz="1500" b="1" dirty="0"/>
          </a:p>
          <a:p>
            <a:pPr marL="0" indent="0" algn="just">
              <a:spcBef>
                <a:spcPts val="600"/>
              </a:spcBef>
              <a:buNone/>
            </a:pPr>
            <a:r>
              <a:rPr lang="tr-TR" sz="1500" b="1" u="sng" dirty="0"/>
              <a:t>İdari Üst Veri: </a:t>
            </a:r>
            <a:r>
              <a:rPr lang="tr-TR" sz="1500" b="1" dirty="0"/>
              <a:t>Dosyanın yönetimi hakkında bilgi sağlar.</a:t>
            </a:r>
          </a:p>
          <a:p>
            <a:pPr algn="just">
              <a:spcBef>
                <a:spcPts val="600"/>
              </a:spcBef>
            </a:pPr>
            <a:r>
              <a:rPr lang="tr-TR" sz="1500" b="1" dirty="0" err="1"/>
              <a:t>Date</a:t>
            </a:r>
            <a:r>
              <a:rPr lang="tr-TR" sz="1500" b="1" dirty="0"/>
              <a:t> </a:t>
            </a:r>
            <a:r>
              <a:rPr lang="tr-TR" sz="1500" b="1" dirty="0" err="1"/>
              <a:t>created</a:t>
            </a:r>
            <a:r>
              <a:rPr lang="tr-TR" sz="1500" b="1" dirty="0"/>
              <a:t> (Oluşturulma tarihi): Ögenin oluşturulduğu tarih</a:t>
            </a:r>
          </a:p>
          <a:p>
            <a:pPr algn="just">
              <a:spcBef>
                <a:spcPts val="600"/>
              </a:spcBef>
            </a:pPr>
            <a:r>
              <a:rPr lang="tr-TR" sz="1500" b="1" dirty="0"/>
              <a:t>File </a:t>
            </a:r>
            <a:r>
              <a:rPr lang="tr-TR" sz="1500" b="1" dirty="0" err="1"/>
              <a:t>type</a:t>
            </a:r>
            <a:r>
              <a:rPr lang="tr-TR" sz="1500" b="1" dirty="0"/>
              <a:t> (Dosya türü): Dosya türü (PDF, JPEG, Word belgesi gibi)</a:t>
            </a:r>
          </a:p>
          <a:p>
            <a:pPr algn="just">
              <a:spcBef>
                <a:spcPts val="600"/>
              </a:spcBef>
            </a:pPr>
            <a:r>
              <a:rPr lang="tr-TR" sz="1500" b="1" dirty="0" err="1"/>
              <a:t>Review</a:t>
            </a:r>
            <a:r>
              <a:rPr lang="tr-TR" sz="1500" b="1" dirty="0"/>
              <a:t> </a:t>
            </a:r>
            <a:r>
              <a:rPr lang="tr-TR" sz="1500" b="1" dirty="0" err="1"/>
              <a:t>date</a:t>
            </a:r>
            <a:r>
              <a:rPr lang="tr-TR" sz="1500" b="1" dirty="0"/>
              <a:t> (İnceleme tarihi): Ögenin tekrar kontrol edilmesi veya güncellenmesi gereken tarih</a:t>
            </a:r>
          </a:p>
          <a:p>
            <a:pPr algn="just">
              <a:spcBef>
                <a:spcPts val="600"/>
              </a:spcBef>
            </a:pPr>
            <a:r>
              <a:rPr lang="tr-TR" sz="1500" b="1" dirty="0" err="1"/>
              <a:t>Publication</a:t>
            </a:r>
            <a:r>
              <a:rPr lang="tr-TR" sz="1500" b="1" dirty="0"/>
              <a:t> </a:t>
            </a:r>
            <a:r>
              <a:rPr lang="tr-TR" sz="1500" b="1" dirty="0" err="1"/>
              <a:t>status</a:t>
            </a:r>
            <a:r>
              <a:rPr lang="tr-TR" sz="1500" b="1" dirty="0"/>
              <a:t> (Yayın durumu): Ögenin yayımlanmış, taslak veya yayımlanmamış olup olmadığı</a:t>
            </a:r>
          </a:p>
          <a:p>
            <a:pPr marL="0" indent="0" algn="just">
              <a:spcBef>
                <a:spcPts val="600"/>
              </a:spcBef>
              <a:buNone/>
            </a:pPr>
            <a:endParaRPr lang="tr-TR" sz="1500" b="1" dirty="0"/>
          </a:p>
          <a:p>
            <a:pPr marL="0" indent="0" algn="just">
              <a:spcBef>
                <a:spcPts val="600"/>
              </a:spcBef>
              <a:buNone/>
            </a:pPr>
            <a:r>
              <a:rPr lang="tr-TR" sz="1500" b="1" u="sng" dirty="0"/>
              <a:t>Yapısal Üst Veri</a:t>
            </a:r>
            <a:r>
              <a:rPr lang="tr-TR" sz="1500" b="1" dirty="0"/>
              <a:t>: Öğenin bölümlerinin nasıl ilişkili olduğunu açıklar.</a:t>
            </a:r>
          </a:p>
          <a:p>
            <a:pPr algn="just">
              <a:spcBef>
                <a:spcPts val="600"/>
              </a:spcBef>
            </a:pPr>
            <a:r>
              <a:rPr lang="tr-TR" sz="1500" b="1" dirty="0"/>
              <a:t>Is </a:t>
            </a:r>
            <a:r>
              <a:rPr lang="tr-TR" sz="1500" b="1" dirty="0" err="1"/>
              <a:t>part</a:t>
            </a:r>
            <a:r>
              <a:rPr lang="tr-TR" sz="1500" b="1" dirty="0"/>
              <a:t> of (Şunun bir parçasıdır): Bu öğenin ait olduğu daha büyük derme veya küme</a:t>
            </a:r>
          </a:p>
          <a:p>
            <a:pPr algn="just">
              <a:spcBef>
                <a:spcPts val="600"/>
              </a:spcBef>
            </a:pPr>
            <a:r>
              <a:rPr lang="tr-TR" sz="1500" b="1" dirty="0" err="1"/>
              <a:t>Requires</a:t>
            </a:r>
            <a:r>
              <a:rPr lang="tr-TR" sz="1500" b="1" dirty="0"/>
              <a:t> (Gereksinimler): Ögeyi kullanmak veya anlamak için gereken tüm araçlar veya kaynaklar</a:t>
            </a:r>
          </a:p>
          <a:p>
            <a:pPr algn="just">
              <a:spcBef>
                <a:spcPts val="600"/>
              </a:spcBef>
            </a:pPr>
            <a:r>
              <a:rPr lang="tr-TR" sz="1500" b="1" dirty="0" err="1"/>
              <a:t>Parent</a:t>
            </a:r>
            <a:r>
              <a:rPr lang="tr-TR" sz="1500" b="1" dirty="0"/>
              <a:t> </a:t>
            </a:r>
            <a:r>
              <a:rPr lang="tr-TR" sz="1500" b="1" dirty="0" err="1"/>
              <a:t>object</a:t>
            </a:r>
            <a:r>
              <a:rPr lang="tr-TR" sz="1500" b="1" dirty="0"/>
              <a:t> (Üst nesne): Daha büyük bir şeyin parçasıysa, bu parçanın ait olduğu ana öge</a:t>
            </a:r>
          </a:p>
        </p:txBody>
      </p:sp>
    </p:spTree>
    <p:extLst>
      <p:ext uri="{BB962C8B-B14F-4D97-AF65-F5344CB8AC3E}">
        <p14:creationId xmlns:p14="http://schemas.microsoft.com/office/powerpoint/2010/main" val="386303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2C91-B03A-64B6-F6C2-1E60FA1E28B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10FC59-C6BB-290B-BB9F-BC6B01578AEB}"/>
              </a:ext>
            </a:extLst>
          </p:cNvPr>
          <p:cNvSpPr>
            <a:spLocks noGrp="1"/>
          </p:cNvSpPr>
          <p:nvPr>
            <p:ph type="title"/>
          </p:nvPr>
        </p:nvSpPr>
        <p:spPr>
          <a:xfrm>
            <a:off x="899585" y="195570"/>
            <a:ext cx="8947421" cy="600843"/>
          </a:xfrm>
        </p:spPr>
        <p:txBody>
          <a:bodyPr>
            <a:normAutofit/>
          </a:bodyPr>
          <a:lstStyle/>
          <a:p>
            <a:pPr algn="ctr"/>
            <a:r>
              <a:rPr lang="tr-TR" sz="2400" b="1" dirty="0"/>
              <a:t>Üst Veri (Metadata): Daha Ayrıntılı Sınıflama</a:t>
            </a:r>
            <a:endParaRPr lang="en-US" sz="2400" b="1" dirty="0"/>
          </a:p>
        </p:txBody>
      </p:sp>
      <p:sp>
        <p:nvSpPr>
          <p:cNvPr id="3" name="İçerik Yer Tutucusu 2">
            <a:extLst>
              <a:ext uri="{FF2B5EF4-FFF2-40B4-BE49-F238E27FC236}">
                <a16:creationId xmlns:a16="http://schemas.microsoft.com/office/drawing/2014/main" id="{5BB0713B-90BF-4197-FDC7-09951C0BEEBA}"/>
              </a:ext>
            </a:extLst>
          </p:cNvPr>
          <p:cNvSpPr>
            <a:spLocks noGrp="1"/>
          </p:cNvSpPr>
          <p:nvPr>
            <p:ph idx="1"/>
          </p:nvPr>
        </p:nvSpPr>
        <p:spPr>
          <a:xfrm>
            <a:off x="992991" y="796412"/>
            <a:ext cx="9438005" cy="2045111"/>
          </a:xfrm>
        </p:spPr>
        <p:txBody>
          <a:bodyPr>
            <a:noAutofit/>
          </a:bodyPr>
          <a:lstStyle/>
          <a:p>
            <a:pPr marL="0" indent="0" algn="just">
              <a:spcBef>
                <a:spcPts val="0"/>
              </a:spcBef>
              <a:buNone/>
            </a:pPr>
            <a:r>
              <a:rPr lang="tr-TR" sz="1400" b="1" dirty="0"/>
              <a:t>Ulusal Bilgi Standartları Enstitüsü (NISO) üst veriyi dört temel sınıfa ayırmıştır:</a:t>
            </a:r>
          </a:p>
          <a:p>
            <a:pPr algn="just">
              <a:spcBef>
                <a:spcPts val="0"/>
              </a:spcBef>
            </a:pPr>
            <a:r>
              <a:rPr lang="tr-TR" sz="1400" b="1" u="sng" dirty="0"/>
              <a:t>Tanımlayıcı üst veri</a:t>
            </a:r>
            <a:r>
              <a:rPr lang="tr-TR" sz="1400" b="1" dirty="0"/>
              <a:t>: Bir kaynağı bulmak veya anlamak hedeflenir. </a:t>
            </a:r>
          </a:p>
          <a:p>
            <a:pPr algn="just">
              <a:spcBef>
                <a:spcPts val="0"/>
              </a:spcBef>
            </a:pPr>
            <a:r>
              <a:rPr lang="tr-TR" sz="1400" b="1" u="sng" dirty="0"/>
              <a:t>İdari üst veri</a:t>
            </a:r>
            <a:r>
              <a:rPr lang="tr-TR" sz="1400" b="1" dirty="0"/>
              <a:t>: Teknik, koruma ve haklar üst verisi olmak üzere üç alt kategoriyi içerir:</a:t>
            </a:r>
          </a:p>
          <a:p>
            <a:pPr lvl="1" algn="just">
              <a:spcBef>
                <a:spcPts val="0"/>
              </a:spcBef>
              <a:buFont typeface="Wingdings" panose="05000000000000000000" pitchFamily="2" charset="2"/>
              <a:buChar char="v"/>
            </a:pPr>
            <a:r>
              <a:rPr lang="tr-TR" sz="1400" b="1" u="sng" dirty="0"/>
              <a:t>Teknik üst veri</a:t>
            </a:r>
            <a:r>
              <a:rPr lang="tr-TR" sz="1400" b="1" dirty="0"/>
              <a:t>: Dosyaların kodunu çözmek ve oluşturmak için</a:t>
            </a:r>
          </a:p>
          <a:p>
            <a:pPr lvl="1" algn="just">
              <a:spcBef>
                <a:spcPts val="0"/>
              </a:spcBef>
              <a:buFont typeface="Wingdings" panose="05000000000000000000" pitchFamily="2" charset="2"/>
              <a:buChar char="v"/>
            </a:pPr>
            <a:r>
              <a:rPr lang="tr-TR" sz="1400" b="1" u="sng" dirty="0"/>
              <a:t>Koruma üst verisi</a:t>
            </a:r>
            <a:r>
              <a:rPr lang="tr-TR" sz="1400" b="1" dirty="0"/>
              <a:t>: Verilerin uzun süreli yönetimini sağlamak için</a:t>
            </a:r>
          </a:p>
          <a:p>
            <a:pPr lvl="1" algn="just">
              <a:spcBef>
                <a:spcPts val="0"/>
              </a:spcBef>
              <a:buFont typeface="Wingdings" panose="05000000000000000000" pitchFamily="2" charset="2"/>
              <a:buChar char="v"/>
            </a:pPr>
            <a:r>
              <a:rPr lang="tr-TR" sz="1400" b="1" u="sng" dirty="0"/>
              <a:t>Haklar üst verisi</a:t>
            </a:r>
            <a:r>
              <a:rPr lang="tr-TR" sz="1400" b="1" dirty="0"/>
              <a:t>: İçeriğe iliştirilmiş entelektüel mülkiyet haklarına ait bilgilerin sağlanması için kullanılmaktadır. Verilerin veya kaynakların diğer kaynaklarla ilişkisini sağlamak için kullanılır. </a:t>
            </a:r>
          </a:p>
          <a:p>
            <a:pPr algn="just">
              <a:spcBef>
                <a:spcPts val="0"/>
              </a:spcBef>
            </a:pPr>
            <a:r>
              <a:rPr lang="tr-TR" sz="1400" b="1" u="sng" dirty="0"/>
              <a:t>İşaretleme dili (</a:t>
            </a:r>
            <a:r>
              <a:rPr lang="tr-TR" sz="1400" b="1" u="sng" dirty="0" err="1"/>
              <a:t>markup</a:t>
            </a:r>
            <a:r>
              <a:rPr lang="tr-TR" sz="1400" b="1" u="sng" dirty="0"/>
              <a:t> </a:t>
            </a:r>
            <a:r>
              <a:rPr lang="tr-TR" sz="1400" b="1" u="sng" dirty="0" err="1"/>
              <a:t>language</a:t>
            </a:r>
            <a:r>
              <a:rPr lang="tr-TR" sz="1400" b="1" dirty="0"/>
              <a:t>): İçeriğin yapısal veya anlamsal özellikleri kullanılarak işaretler ve üst verilerin bütünleştirilmesi hedeflenmektedir (TÜBİTAK ULAKBİM, </a:t>
            </a:r>
            <a:r>
              <a:rPr lang="tr-TR" sz="1400" b="1" dirty="0" err="1"/>
              <a:t>t.y</a:t>
            </a:r>
            <a:r>
              <a:rPr lang="tr-TR" sz="1400" b="1" dirty="0"/>
              <a:t>.). </a:t>
            </a:r>
            <a:endParaRPr lang="tr-TR" sz="1500" b="1" dirty="0"/>
          </a:p>
        </p:txBody>
      </p:sp>
      <p:pic>
        <p:nvPicPr>
          <p:cNvPr id="4" name="Resim 3">
            <a:extLst>
              <a:ext uri="{FF2B5EF4-FFF2-40B4-BE49-F238E27FC236}">
                <a16:creationId xmlns:a16="http://schemas.microsoft.com/office/drawing/2014/main" id="{00EAA44E-A676-67AC-C709-354D43FA04C3}"/>
              </a:ext>
            </a:extLst>
          </p:cNvPr>
          <p:cNvPicPr>
            <a:picLocks noChangeAspect="1"/>
          </p:cNvPicPr>
          <p:nvPr/>
        </p:nvPicPr>
        <p:blipFill>
          <a:blip r:embed="rId2"/>
          <a:stretch>
            <a:fillRect/>
          </a:stretch>
        </p:blipFill>
        <p:spPr>
          <a:xfrm>
            <a:off x="1435510" y="2880852"/>
            <a:ext cx="8613058" cy="2831689"/>
          </a:xfrm>
          <a:prstGeom prst="rect">
            <a:avLst/>
          </a:prstGeom>
        </p:spPr>
      </p:pic>
      <p:sp>
        <p:nvSpPr>
          <p:cNvPr id="6" name="Metin kutusu 5">
            <a:extLst>
              <a:ext uri="{FF2B5EF4-FFF2-40B4-BE49-F238E27FC236}">
                <a16:creationId xmlns:a16="http://schemas.microsoft.com/office/drawing/2014/main" id="{52DDC147-5BF7-37E6-AB6B-510D0E4A736A}"/>
              </a:ext>
            </a:extLst>
          </p:cNvPr>
          <p:cNvSpPr txBox="1"/>
          <p:nvPr/>
        </p:nvSpPr>
        <p:spPr>
          <a:xfrm>
            <a:off x="3328185" y="5784589"/>
            <a:ext cx="4090219" cy="276999"/>
          </a:xfrm>
          <a:prstGeom prst="rect">
            <a:avLst/>
          </a:prstGeom>
          <a:noFill/>
        </p:spPr>
        <p:txBody>
          <a:bodyPr wrap="square">
            <a:spAutoFit/>
          </a:bodyPr>
          <a:lstStyle/>
          <a:p>
            <a:r>
              <a:rPr lang="tr-TR" sz="1200" b="1" dirty="0"/>
              <a:t>Üst veri türleri ve özellikleri (TÜBİTAK ULAKBİM, </a:t>
            </a:r>
            <a:r>
              <a:rPr lang="tr-TR" sz="1200" b="1" dirty="0" err="1"/>
              <a:t>t.y</a:t>
            </a:r>
            <a:r>
              <a:rPr lang="tr-TR" sz="1200" b="1" dirty="0"/>
              <a:t>.). </a:t>
            </a:r>
          </a:p>
        </p:txBody>
      </p:sp>
    </p:spTree>
    <p:extLst>
      <p:ext uri="{BB962C8B-B14F-4D97-AF65-F5344CB8AC3E}">
        <p14:creationId xmlns:p14="http://schemas.microsoft.com/office/powerpoint/2010/main" val="4156744521"/>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8698</TotalTime>
  <Words>5558</Words>
  <Application>Microsoft Office PowerPoint</Application>
  <PresentationFormat>Geniş ekran</PresentationFormat>
  <Paragraphs>305</Paragraphs>
  <Slides>33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Arial</vt:lpstr>
      <vt:lpstr>Trebuchet MS</vt:lpstr>
      <vt:lpstr>Wingdings</vt:lpstr>
      <vt:lpstr>Wingdings 3</vt:lpstr>
      <vt:lpstr>Yüzeyler</vt:lpstr>
      <vt:lpstr> BİLGİ HİZMETLERİ 13. HAFTA  Veri ve Veri Tabanları:  Kütüphane ve Kurumsal İşbirlikleri Bağlamında Bilgi Yönetimi </vt:lpstr>
      <vt:lpstr>KAPSAM</vt:lpstr>
      <vt:lpstr>GİRİŞ</vt:lpstr>
      <vt:lpstr>Veri (Data): Kavram</vt:lpstr>
      <vt:lpstr>Veri Tabanı (Database): Kavram</vt:lpstr>
      <vt:lpstr>Üst Veri (Metadata): Kavram ve Türleri</vt:lpstr>
      <vt:lpstr>Üst Veri (Metadata) Örnekleri</vt:lpstr>
      <vt:lpstr>Üst Veri (Metadata): Görsel Açıklamaları</vt:lpstr>
      <vt:lpstr>Üst Veri (Metadata): Daha Ayrıntılı Sınıflama</vt:lpstr>
      <vt:lpstr>Kütüphane Veri Tabanları</vt:lpstr>
      <vt:lpstr>Kütüphane Veri Tabanları Neden Kullanılır?</vt:lpstr>
      <vt:lpstr>Kütüphane Veri Tabanları Türleri</vt:lpstr>
      <vt:lpstr>Kütüphane Veri Tabanlarına Örnekler</vt:lpstr>
      <vt:lpstr>Kütüphane Veri Tabanlarına Örnekler</vt:lpstr>
      <vt:lpstr>Kütüphanelerde Veri Tabanı Seçimi</vt:lpstr>
      <vt:lpstr>Kütüphanelerde Veri Tabanı Seçim Ölçütleri</vt:lpstr>
      <vt:lpstr>Kütüphanelerde Veri Tabanı Seçim Ölçütleri</vt:lpstr>
      <vt:lpstr>Konsorsiyumların Maliyet Etkinliği ve Önemi: Türkiye Örneği </vt:lpstr>
      <vt:lpstr>Tarama Stratejileri: JSTOR Örneği</vt:lpstr>
      <vt:lpstr>Tarama Stratejileri: JSTOR Örneği</vt:lpstr>
      <vt:lpstr>Tarama Stratejileri: JSTOR Örneği</vt:lpstr>
      <vt:lpstr>Tarama Stratejileri: JSTOR Örneği</vt:lpstr>
      <vt:lpstr>Tarama Stratejileri: JSTOR Örneği</vt:lpstr>
      <vt:lpstr>Tarama Stratejileri: JSTOR Örneği</vt:lpstr>
      <vt:lpstr>Tarama Stratejileri: JSTOR Örneği</vt:lpstr>
      <vt:lpstr>Tarama Stratejileri: JSTOR Örneği</vt:lpstr>
      <vt:lpstr>Tarama Stratejileri: JSTOR Örneği</vt:lpstr>
      <vt:lpstr>Tarama Stratejileri: JSTOR Örneği  </vt:lpstr>
      <vt:lpstr>Tarama Stratejileri: JSTOR Örneği</vt:lpstr>
      <vt:lpstr>Tarama Stratejileri: JSTOR Örneği</vt:lpstr>
      <vt:lpstr>Tarama Stratejileri: JSTOR Örneği</vt:lpstr>
      <vt:lpstr>SONUÇ VE DEĞERLENDİRME   </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BAHAR YAYLA</cp:lastModifiedBy>
  <cp:revision>28</cp:revision>
  <dcterms:created xsi:type="dcterms:W3CDTF">2025-07-04T07:41:44Z</dcterms:created>
  <dcterms:modified xsi:type="dcterms:W3CDTF">2025-08-26T12:34:06Z</dcterms:modified>
</cp:coreProperties>
</file>