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23242-DDDE-4138-9B13-8D9FD3871A8A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83E82-F579-4752-8640-1C9B4E4A31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61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27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12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2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43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99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4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04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7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91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06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503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5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32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64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50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3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11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23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67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46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E011E-F881-453E-8656-D716FF0F2D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1A84-5939-4EFC-8DC8-7CA5E3C42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Belirleyiciler 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0F766E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Cinsiyet, medeni durum, eğitim, ekonomik durum ve meslek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Sosyal belirleyici kavramını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Cinsiyet, eğitim ve gelir ile sağlık arasındaki ilişkiyi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Meslek ve çalışma koşullarının sağlık risklerini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9F3E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İnsanların sağlığı neden yalnızca sağlık sisteminde değil, yaşam koşullarında da belirlenir?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894981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Sağlığı etkileyen toplumsal ve ekonomik yaşam koşullarıdır.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Toplumsal cinsiyet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Kadınlık ve erkekliğe ilişkin toplumsal rol ve beklentilerdir.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Eğitim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okuryazarlığı, gelir ve hizmet kullanımıyla ilişkili kaynaktır.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Beslenme, konut, ulaşım ve hizmete erişim imkânını etkiler.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Meslek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Risk, statü, gelir ve iş güvencesi üzerinden sağlığı etkiler.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Medeni durum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destek, bakım ve yalnızlık örüntüleriyle ilişkilidir.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392065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belirleyiciler mantığı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farkları çoğu zaman eşitsiz yaşam koşullarından doğar.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Eğitim, sağlık bilgisini anlama ve kullanma kapasitesini etkiler.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Gelir; barınma, beslenme ve tedaviye erişim için temel kaynaktır.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Toplumsal cinsiyet bakım yükü, şiddet riski ve hizmete erişimde fark yaratır.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Meslekler farklı fiziksel, psikososyal ve güvencesizlik riskleri taşır.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eşitsizlikleri rastgele dağılmaz; çoğu zaman sınıf, cinsiyet, eğitim ve meslek ekseninde örüntülenir.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Aynı tanıyı alan iki kişi arasında iyileşme süreci hangi sosyal kaynaklara göre farklılaşabilir?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141581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Yaşam koşullarından sağlık sonucuna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Konum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gelir/eğitim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Kaynak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bilgi/destek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iş/çevre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Sonuç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belirleyiciler, risklerin ve kaynakların yaşam boyunca birikmesine neden olur.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Eşitsizlikler erken yaşta başlayabilir ve yaşam boyu birikebilir.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Koruyucu faktörler sosyal destek, güvenli iş, eğitim ve sağlık okuryazarlığıdır.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politikası yalnızca tedavi değil, koşulları iyileştirme alanıdır.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48678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Düşük ücretli, vardiyalı çalışan bir kişi düzenli uyuyamıyor, sağlıklı beslenemiyor ve kontrol randevularını kaçırıyor.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vakada hangi sosyal belirleyiciler görülüyor?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Meslek ve gelir sağlık davranışını nasıl etkiliyor?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kişiye yalnızca “daha sağlıklı yaşa” demek neden yetersiz?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427552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eşitsizliği zinciri kurma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sosyal belirleyici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belirleyicinin etkilediği üç yaşam koşulunu yazın.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koşulların doğurabileceği iki sağlık sonucunu belirtin.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Koruyucu politika veya hizmet önerisi geliştirin.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EDE9F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Belirleyici → koşul → sağlık sonucu → çözüm zinciri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537864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Sosyal belirleyici ne demektir?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Eğitim sağlık üzerinde hangi yollarla etkili olur?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Mesleki risklere üç örnek verin.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Toplumsal cinsiyet sağlığı nasıl etkileyebilir?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220542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7.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7/14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Sağlık, sosyal ve ekonomik koşullardan bağımsız değildir.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Eğitim, gelir, meslek ve cinsiyet sağlık kaynaklarını ve risklerini belirler.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Eşitsizlikleri azaltmak için sağlık dışı politika alanları da önemlidir.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sosyal belirleyiciyi seçip bir sağlık sonucu ile bağlantısını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Yoksulluk, kır-kent yaşamı, kültür, küreselleşme ve medya konularını örneklerle düşünün.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mesajlarının medyada nasıl sunulduğunu gözlemleyin.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652236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699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2026-05-12T20:27:43Z</dcterms:created>
  <dcterms:modified xsi:type="dcterms:W3CDTF">2026-05-12T20:28:16Z</dcterms:modified>
</cp:coreProperties>
</file>