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3" r:id="rId11"/>
    <p:sldId id="265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25.06.2026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25.06.2026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25.06.2026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25.06.2026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4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Tehditlerin Kurumsal Zararları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Finansal Kayıplar</a:t>
            </a:r>
          </a:p>
          <a:p>
            <a:r>
              <a:rPr lang="tr-TR" dirty="0"/>
              <a:t>İtibar Kaybı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Tehditlerin Kurumsal Zararları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Yasal Yaptırımlar ve Cezalar</a:t>
            </a:r>
          </a:p>
          <a:p>
            <a:r>
              <a:rPr lang="tr-TR" dirty="0"/>
              <a:t>İş Sürekliliği Kesintileri</a:t>
            </a:r>
          </a:p>
          <a:p>
            <a:r>
              <a:rPr lang="tr-TR" dirty="0"/>
              <a:t>Veri Kaybı ve İfşası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Siber Tehditlerin Kurumsal Zararları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İçeriden Tehditler</a:t>
            </a:r>
          </a:p>
          <a:p>
            <a:r>
              <a:rPr lang="tr-TR" dirty="0"/>
              <a:t>Maddi Olmayan Kayıplar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Siber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Phishing</a:t>
            </a:r>
            <a:r>
              <a:rPr lang="tr-TR" dirty="0"/>
              <a:t> (Kimlik Avı/</a:t>
            </a:r>
            <a:r>
              <a:rPr lang="tr-TR" dirty="0" err="1"/>
              <a:t>Oltalama</a:t>
            </a:r>
            <a:r>
              <a:rPr lang="tr-TR" dirty="0"/>
              <a:t>)</a:t>
            </a:r>
          </a:p>
          <a:p>
            <a:r>
              <a:rPr lang="tr-TR" dirty="0" err="1"/>
              <a:t>Malware</a:t>
            </a:r>
            <a:r>
              <a:rPr lang="tr-TR" dirty="0"/>
              <a:t> (Kötü Amaçlı Yazılım)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Siber Tehditler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Ransomware</a:t>
            </a:r>
            <a:r>
              <a:rPr lang="tr-TR" dirty="0"/>
              <a:t> (Fidye Yazılımı)</a:t>
            </a:r>
          </a:p>
          <a:p>
            <a:r>
              <a:rPr lang="tr-TR" dirty="0" err="1"/>
              <a:t>DDoS</a:t>
            </a:r>
            <a:r>
              <a:rPr lang="tr-TR" dirty="0"/>
              <a:t> (Dağıtılmış Hizmet Reddi)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Yapılması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Eğitim Programları</a:t>
            </a:r>
          </a:p>
          <a:p>
            <a:r>
              <a:rPr lang="tr-TR" dirty="0"/>
              <a:t>Güçlü Parola Kullanımı</a:t>
            </a:r>
          </a:p>
          <a:p>
            <a:r>
              <a:rPr lang="tr-TR" dirty="0"/>
              <a:t>Güncellemelerin Yapılması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Yapılması Gerekenler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Yedekleme</a:t>
            </a:r>
          </a:p>
          <a:p>
            <a:r>
              <a:rPr lang="tr-TR" dirty="0"/>
              <a:t>Güvenlik Duvarları ve </a:t>
            </a:r>
            <a:r>
              <a:rPr lang="tr-TR" dirty="0" err="1"/>
              <a:t>Antivirüs</a:t>
            </a:r>
            <a:r>
              <a:rPr lang="tr-TR" dirty="0"/>
              <a:t> Programları</a:t>
            </a:r>
          </a:p>
          <a:p>
            <a:r>
              <a:rPr lang="tr-TR" dirty="0"/>
              <a:t>Veri Şifreleme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516166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Parola ve Şifre Arasındaki Fark Nedir?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"Parola" ve "şifre" terimleri günlük dilde genellikle aynı anlamda kullanılsa da, teknik olarak aralarında bazı farklar vardır. </a:t>
            </a:r>
          </a:p>
          <a:p>
            <a:r>
              <a:rPr lang="tr-TR" dirty="0"/>
              <a:t>Bu hafta bu iki terim arasındaki farklılığı araştırınız.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25.06.2026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249</Words>
  <Application>Microsoft Office PowerPoint</Application>
  <PresentationFormat>Geniş ekran</PresentationFormat>
  <Paragraphs>57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Office Teması</vt:lpstr>
      <vt:lpstr>Özel Tasarım</vt:lpstr>
      <vt:lpstr>SİBER GÜVENLİK</vt:lpstr>
      <vt:lpstr>Siber Tehditlerin Kurumsal Zararları</vt:lpstr>
      <vt:lpstr>Siber Tehditlerin Kurumsal Zararları</vt:lpstr>
      <vt:lpstr>Siber Tehditlerin Kurumsal Zararları</vt:lpstr>
      <vt:lpstr>Bazı Siber Tehditler</vt:lpstr>
      <vt:lpstr>Bazı Siber Tehditler</vt:lpstr>
      <vt:lpstr>Yapılması Gerekenler</vt:lpstr>
      <vt:lpstr>Yapılması Gerekenler</vt:lpstr>
      <vt:lpstr>Parola ve Şifre Arasındaki Fark Nedir?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8</cp:revision>
  <dcterms:created xsi:type="dcterms:W3CDTF">2026-04-02T07:47:59Z</dcterms:created>
  <dcterms:modified xsi:type="dcterms:W3CDTF">2026-06-25T10:01:53Z</dcterms:modified>
</cp:coreProperties>
</file>