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68" r:id="rId4"/>
    <p:sldId id="257" r:id="rId5"/>
    <p:sldId id="258" r:id="rId6"/>
    <p:sldId id="259" r:id="rId7"/>
    <p:sldId id="260" r:id="rId8"/>
    <p:sldId id="261" r:id="rId9"/>
    <p:sldId id="262" r:id="rId10"/>
    <p:sldId id="265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8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29.06.2026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29.06.2026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29.06.2026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SİBER GÜVENLİK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HAFTA 8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9F8CCAAB-7389-4B39-A5C0-CE1CAC29A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ALP/ysurmelioglu@kastamonu.edu.tr</a:t>
            </a:r>
          </a:p>
        </p:txBody>
      </p:sp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BF9D25-70AD-46B6-BCF3-1EE468B1A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Bilişim Sistemlerine Yönelik Tehditler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2A161E-1D9D-4E4C-B88C-EB7223F16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Dağıtık Hizmet Engelleme Saldırıları (</a:t>
            </a:r>
            <a:r>
              <a:rPr lang="tr-TR" dirty="0" err="1"/>
              <a:t>DDoS</a:t>
            </a:r>
            <a:r>
              <a:rPr lang="tr-TR" dirty="0"/>
              <a:t>)</a:t>
            </a:r>
          </a:p>
          <a:p>
            <a:r>
              <a:rPr lang="tr-TR" dirty="0"/>
              <a:t>Kimlik Hırsızlığı (Identity </a:t>
            </a:r>
            <a:r>
              <a:rPr lang="tr-TR" dirty="0" err="1"/>
              <a:t>Theft</a:t>
            </a:r>
            <a:r>
              <a:rPr lang="tr-TR" dirty="0"/>
              <a:t>)</a:t>
            </a:r>
          </a:p>
          <a:p>
            <a:r>
              <a:rPr lang="tr-TR" dirty="0"/>
              <a:t>Sosyal Mühendislik (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Engineering</a:t>
            </a:r>
            <a:r>
              <a:rPr lang="tr-TR" dirty="0"/>
              <a:t>)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C7A1A10-B180-4BBA-8BD3-DE335740D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AEDDC9-AA76-40A4-960F-133F24F0F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Dr. Öğr. Üyesi Yeşim ALP</a:t>
            </a:r>
            <a:endParaRPr lang="tr-TR" dirty="0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D26127C-C3C7-4F74-B7A6-D5321604F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130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Dağıtık Hizmet Engelleme Saldırıları (</a:t>
            </a:r>
            <a:r>
              <a:rPr lang="tr-TR" dirty="0" err="1"/>
              <a:t>DDoS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DDoS</a:t>
            </a:r>
            <a:r>
              <a:rPr lang="tr-TR" dirty="0"/>
              <a:t> saldırıları, birçok kaynaktan aynı anda bir hedefe aşırı miktarda trafik göndererek sistemin veya ağın çökmesine yol açar. Bu saldırılar, hizmetlerin kullanılmaz hale gelmesine neden olur.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Dağıtık Hizmet Engelleme Saldırıları (</a:t>
            </a:r>
            <a:r>
              <a:rPr lang="tr-TR" dirty="0" err="1"/>
              <a:t>DDoS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DDoS</a:t>
            </a:r>
            <a:r>
              <a:rPr lang="tr-TR" dirty="0"/>
              <a:t> saldırıları, birçok kaynaktan aynı anda bir hedefe aşırı miktarda trafik göndererek sistemin veya ağın çökmesine yol açar. Bu saldırılar, hizmetlerin kullanılmaz hale gelmesine neden olur.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Hırsızlığı (Identity </a:t>
            </a:r>
            <a:r>
              <a:rPr lang="tr-TR" dirty="0" err="1"/>
              <a:t>Theft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Kullanıcıların kişisel bilgileri;</a:t>
            </a:r>
          </a:p>
          <a:p>
            <a:pPr lvl="1"/>
            <a:r>
              <a:rPr lang="tr-TR" dirty="0"/>
              <a:t>şifreler, kredi kartı numaraları, sosyal güvenlik numaraları vb.</a:t>
            </a:r>
          </a:p>
          <a:p>
            <a:pPr marL="228600" lvl="1" algn="just">
              <a:lnSpc>
                <a:spcPct val="150000"/>
              </a:lnSpc>
              <a:spcBef>
                <a:spcPts val="1000"/>
              </a:spcBef>
            </a:pPr>
            <a:r>
              <a:rPr lang="tr-TR" sz="2800" dirty="0"/>
              <a:t> izinsiz bir şekilde ele geçirilmesidir.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Hırsızlığı (Identity </a:t>
            </a:r>
            <a:r>
              <a:rPr lang="tr-TR" dirty="0" err="1"/>
              <a:t>Theft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BFBBE60-3E43-3FF3-7E34-0BC74288A3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Yanı sıra bu bilgilerle dolandırıcılık yapılır </a:t>
            </a:r>
          </a:p>
          <a:p>
            <a:pPr marL="0" indent="0">
              <a:buNone/>
            </a:pPr>
            <a:r>
              <a:rPr lang="tr-TR" dirty="0"/>
              <a:t>	veya </a:t>
            </a:r>
          </a:p>
          <a:p>
            <a:r>
              <a:rPr lang="tr-TR" dirty="0"/>
              <a:t>yasa dışı işlemler gerçekleştirilir.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Mühendislik (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Engineering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4EA5FD5-E5B8-6F36-CDA4-73CF3189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Sosyal mühendislik, insan psikolojisini manipüle ederek gizli bilgileri elde etmek için kullanılan bir tekniktir.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7AAE1704-61B1-47B8-B6DC-1A350AB7D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 Mühendislik (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Engineering</a:t>
            </a:r>
            <a:r>
              <a:rPr lang="tr-TR" dirty="0"/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 yaygın sosyal mühendislik saldırıları nelerdir?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520CB48C-DEB0-42E4-8B3D-A2373E979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Aydın, H. (2022). Yönetim bilgi sistemlerinde (</a:t>
            </a:r>
            <a:r>
              <a:rPr lang="tr-TR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ybs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 siber güvenliğin önemi.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Bilgisayar Bilimleri ve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38-45.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Durdu, A., &amp; Eren, A. (2021). ISO 27001 Bilgi Güvenliği Yönetim Sistemi Yazılım Tasarımı.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Bilişim Teknolojileri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14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(3), 255-266.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Of, M. (2019). Siber Güvenlik Üzerine Bir Araştırma: Yazılım Güvenliği.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Bayburt Üniversitesi Fen Bilimleri Dergisi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254-260.</a:t>
            </a:r>
          </a:p>
          <a:p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Yıldırım, E. Y. (2018). Bilişim sistemlerine yönelik siber saldırılar ve siber güvenliğin sağlanması.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Mesleki Bilimler Dergisi (MBD)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tr-TR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7</a:t>
            </a:r>
            <a:r>
              <a:rPr lang="tr-TR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(2), 24-33.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29.06.2026</a:t>
            </a:fld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sp>
        <p:nvSpPr>
          <p:cNvPr id="7" name="Alt Bilgi Yer Tutucusu 4">
            <a:extLst>
              <a:ext uri="{FF2B5EF4-FFF2-40B4-BE49-F238E27FC236}">
                <a16:creationId xmlns:a16="http://schemas.microsoft.com/office/drawing/2014/main" id="{236327A8-312C-44C0-95CB-7D4DBBA0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tr-TR" dirty="0"/>
              <a:t>Dr. </a:t>
            </a:r>
            <a:r>
              <a:rPr lang="tr-TR" dirty="0" err="1"/>
              <a:t>Öğr</a:t>
            </a:r>
            <a:r>
              <a:rPr lang="tr-TR" dirty="0"/>
              <a:t>. Üyesi Yeşim ALP</a:t>
            </a:r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355</Words>
  <Application>Microsoft Office PowerPoint</Application>
  <PresentationFormat>Geniş ekran</PresentationFormat>
  <Paragraphs>49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Office Teması</vt:lpstr>
      <vt:lpstr>Özel Tasarım</vt:lpstr>
      <vt:lpstr>SİBER GÜVENLİK</vt:lpstr>
      <vt:lpstr>Bilişim Sistemlerine Yönelik Tehditler</vt:lpstr>
      <vt:lpstr>Dağıtık Hizmet Engelleme Saldırıları (DDoS)</vt:lpstr>
      <vt:lpstr>Dağıtık Hizmet Engelleme Saldırıları (DDoS)</vt:lpstr>
      <vt:lpstr>Kimlik Hırsızlığı (Identity Theft)</vt:lpstr>
      <vt:lpstr>Kimlik Hırsızlığı (Identity Theft)</vt:lpstr>
      <vt:lpstr>Sosyal Mühendislik (Social Engineering)</vt:lpstr>
      <vt:lpstr>Sosyal Mühendislik (Social Engineering)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SİBER GÜVENLİK</dc:title>
  <dc:creator>EÖ</dc:creator>
  <cp:lastModifiedBy>YS</cp:lastModifiedBy>
  <cp:revision>12</cp:revision>
  <dcterms:created xsi:type="dcterms:W3CDTF">2026-04-02T07:47:59Z</dcterms:created>
  <dcterms:modified xsi:type="dcterms:W3CDTF">2026-06-29T09:40:47Z</dcterms:modified>
</cp:coreProperties>
</file>