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44C5C-0F2E-4295-9129-E1901C1A305F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1CAAA-C161-436D-8A4E-905ADDB9A6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5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315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88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666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9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35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73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17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0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553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355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31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14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95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514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30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35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45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82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135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586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3154F-9BA4-4550-ABD9-82E82BFA381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E6CE0-28B9-42A7-9C12-37A1B9801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119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8.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Belirleyiciler II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1D4ED8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8/14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Yoksulluk, kır-kent, kültür, küreselleşme ve medya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Yoksulluğun sağlık üzerindeki çok boyutlu etkisini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Kır-kent yaşam farklarını sağlık hizmeti ve risk bağlamında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Kültür, medya ve küreselleşmenin sağlık davranışlarını nasıl etkilediğini değerlendirir.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DFEAF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davranışları yerel kültür, medya ve küresel akışlar içinde nasıl biçimlenir?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3410274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8.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8/14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Yoksulluk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Gelir yetersizliğinin yanı sıra barınma, eğitim ve sağlık kaynaklarından yoksunluktur.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Kır-kent farkı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Hizmete erişim, ulaşım, çevresel risk ve sosyal destek örüntülerindeki farklılıktır.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değer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Sağlık, hastalık ve tedaviye ilişkin kabul görmüş inanç ve uygulamalardır.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Alışkanlık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Gündelik yaşam içinde tekrarlanan davranış kalıplarıdır.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Küreselleşme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İnsan, bilgi, ürün ve risklerin sınır ötesi dolaşımıdır.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Medya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bilgisini, risk algısını ve beden normlarını dolaşıma sokar.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700094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8.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ve küresel belirleyiciler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8/14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kararları yalnızca bilgiyle değil; kaynak, kültür, çevre ve medya ile şekillenir.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Yoksulluk, kronik stres ve sağlıksız çevre koşullarıyla ilişkilidir.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Kırsal alanlarda mesafe ve uzman hizmete erişim kritik olabilir.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Kültürel inanışlar tedavi arama ve bakım süreçlerini etkiler.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Medya, riskleri büyütebilir, görünmez kılabilir veya ticari mesajlarla dönüştürebilir.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Medya okuryazarlığı, sağlık okuryazarlığının güncel bir parçası haline gelmiştir.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 bilgisinin sosyal medyada hızla yayılması hangi yarar ve riskleri doğurabilir?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902028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8.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bilgisinin dolaşımı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8/14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1D4ED8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1D4ED8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1D4ED8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kültür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anlam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Medya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mesaj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Küresel akış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ürün/risk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FEF3C7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Davranış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tercih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 ve medya, insanların neyi riskli, neyi güvenilir ve neyi normal gördüğünü etkiler.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Kültür, tedaviyi reddetme değil; anlamlandırma çerçevesi olarak ele alınmalıdır.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Küreselleşme hem bilgiye erişimi hem de yeni sağlık risklerini artırabilir.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Medya temsil biçimleri risk algısını ve güveni etkiler.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469710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8.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8/14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medyada yayılan bir “mucize tedavi” videosu, bazı kişilerin hekim önerisini ertelemesine yol açıyor.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vakada medya hangi rolü oynuyor?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Kültürel inanışlar ve güven ilişkileri nasıl devreye girebilir?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okuryazarlığı nasıl desteklenebilir?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392766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8.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8/14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Medya mesajı sağlık sosyolojisi analizi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 içerikli medya mesajı seçin.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Mesajın hedeflediği korku, umut veya normu belirleyin.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Hangi sosyal grupları daha çok etkileyebileceğini tartışın.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 sorumlu bir mesaj taslağı yazın.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DCFCE7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Riskli mesaj analizi + alternatif mesaj önerisi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573147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8.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8/14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Yoksulluk sağlık üzerinde hangi mekanizmalarla etkilidir?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Kır ve kentte sağlık hizmeti erişimi nasıl farklılaşabilir?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Kültürel değerler tedavi aramayı nasıl etkiler?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FEF3C7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Medya sağlık risk algısını nasıl biçimlendirir?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1339104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8.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8/14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Yoksulluk ve çevresel koşullar sağlık risklerini yoğunlaştırır.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 ve medya sağlık davranışlarını anlamada merkezi kavramlardır.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Küreselleşme sağlık bilgisini ve sağlık risklerini birlikte dolaşıma sokar.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medya sağlık mesajında gördüğünüz sosyolojik problemi tek cümleyle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Beden, sağlık ve toplum konusuna geçeceğiz.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Bedenin nasıl “normal”, “sağlıklı” veya “riskli” olarak tanımlandığını gözlemleyin.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246845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710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2026-05-12T20:28:29Z</dcterms:created>
  <dcterms:modified xsi:type="dcterms:W3CDTF">2026-05-12T20:29:04Z</dcterms:modified>
</cp:coreProperties>
</file>