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 id="2147483669" r:id="rId2"/>
  </p:sldMasterIdLst>
  <p:notesMasterIdLst>
    <p:notesMasterId r:id="rId28"/>
  </p:notesMasterIdLst>
  <p:sldIdLst>
    <p:sldId id="256" r:id="rId3"/>
    <p:sldId id="287" r:id="rId4"/>
    <p:sldId id="307" r:id="rId5"/>
    <p:sldId id="309" r:id="rId6"/>
    <p:sldId id="289" r:id="rId7"/>
    <p:sldId id="288" r:id="rId8"/>
    <p:sldId id="290" r:id="rId9"/>
    <p:sldId id="291" r:id="rId10"/>
    <p:sldId id="292" r:id="rId11"/>
    <p:sldId id="306" r:id="rId12"/>
    <p:sldId id="293" r:id="rId13"/>
    <p:sldId id="294" r:id="rId14"/>
    <p:sldId id="296" r:id="rId15"/>
    <p:sldId id="295" r:id="rId16"/>
    <p:sldId id="297" r:id="rId17"/>
    <p:sldId id="308" r:id="rId18"/>
    <p:sldId id="298" r:id="rId19"/>
    <p:sldId id="300" r:id="rId20"/>
    <p:sldId id="301" r:id="rId21"/>
    <p:sldId id="302" r:id="rId22"/>
    <p:sldId id="304" r:id="rId23"/>
    <p:sldId id="305" r:id="rId24"/>
    <p:sldId id="303" r:id="rId25"/>
    <p:sldId id="310" r:id="rId26"/>
    <p:sldId id="259"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üler Demir" initials="GD" lastIdx="2" clrIdx="0">
    <p:extLst>
      <p:ext uri="{19B8F6BF-5375-455C-9EA6-DF929625EA0E}">
        <p15:presenceInfo xmlns:p15="http://schemas.microsoft.com/office/powerpoint/2012/main" userId="51ad5cf4d183985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EC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715" autoAdjust="0"/>
    <p:restoredTop sz="76494" autoAdjust="0"/>
  </p:normalViewPr>
  <p:slideViewPr>
    <p:cSldViewPr snapToGrid="0">
      <p:cViewPr varScale="1">
        <p:scale>
          <a:sx n="80" d="100"/>
          <a:sy n="80" d="100"/>
        </p:scale>
        <p:origin x="1035" y="57"/>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79" d="100"/>
          <a:sy n="79" d="100"/>
        </p:scale>
        <p:origin x="1701" y="5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microsoft.com/office/2016/11/relationships/changesInfo" Target="changesInfos/changesInfo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üler Demir" userId="51ad5cf4d1839854" providerId="LiveId" clId="{7BA8C879-6D31-428D-8653-D936DF880A2E}"/>
    <pc:docChg chg="undo redo custSel addSld delSld modSld sldOrd">
      <pc:chgData name="Güler Demir" userId="51ad5cf4d1839854" providerId="LiveId" clId="{7BA8C879-6D31-428D-8653-D936DF880A2E}" dt="2025-07-29T19:58:49.198" v="4792" actId="20577"/>
      <pc:docMkLst>
        <pc:docMk/>
      </pc:docMkLst>
      <pc:sldChg chg="modSp mod">
        <pc:chgData name="Güler Demir" userId="51ad5cf4d1839854" providerId="LiveId" clId="{7BA8C879-6D31-428D-8653-D936DF880A2E}" dt="2025-07-29T19:58:49.198" v="4792" actId="20577"/>
        <pc:sldMkLst>
          <pc:docMk/>
          <pc:sldMk cId="951358384" sldId="256"/>
        </pc:sldMkLst>
        <pc:spChg chg="mod">
          <ac:chgData name="Güler Demir" userId="51ad5cf4d1839854" providerId="LiveId" clId="{7BA8C879-6D31-428D-8653-D936DF880A2E}" dt="2025-07-29T19:58:49.198" v="4792" actId="20577"/>
          <ac:spMkLst>
            <pc:docMk/>
            <pc:sldMk cId="951358384" sldId="256"/>
            <ac:spMk id="2" creationId="{00000000-0000-0000-0000-000000000000}"/>
          </ac:spMkLst>
        </pc:spChg>
      </pc:sldChg>
      <pc:sldChg chg="modSp mod ord">
        <pc:chgData name="Güler Demir" userId="51ad5cf4d1839854" providerId="LiveId" clId="{7BA8C879-6D31-428D-8653-D936DF880A2E}" dt="2025-07-29T19:57:36.848" v="4760" actId="114"/>
        <pc:sldMkLst>
          <pc:docMk/>
          <pc:sldMk cId="2053632720" sldId="259"/>
        </pc:sldMkLst>
        <pc:spChg chg="mod">
          <ac:chgData name="Güler Demir" userId="51ad5cf4d1839854" providerId="LiveId" clId="{7BA8C879-6D31-428D-8653-D936DF880A2E}" dt="2025-07-29T19:57:36.848" v="4760" actId="114"/>
          <ac:spMkLst>
            <pc:docMk/>
            <pc:sldMk cId="2053632720" sldId="259"/>
            <ac:spMk id="3" creationId="{00000000-0000-0000-0000-000000000000}"/>
          </ac:spMkLst>
        </pc:spChg>
      </pc:sldChg>
      <pc:sldChg chg="delSp modSp mod">
        <pc:chgData name="Güler Demir" userId="51ad5cf4d1839854" providerId="LiveId" clId="{7BA8C879-6D31-428D-8653-D936DF880A2E}" dt="2025-07-29T16:20:01.058" v="768" actId="20577"/>
        <pc:sldMkLst>
          <pc:docMk/>
          <pc:sldMk cId="2547195603" sldId="287"/>
        </pc:sldMkLst>
        <pc:spChg chg="mod">
          <ac:chgData name="Güler Demir" userId="51ad5cf4d1839854" providerId="LiveId" clId="{7BA8C879-6D31-428D-8653-D936DF880A2E}" dt="2025-07-29T16:03:16.177" v="267" actId="20577"/>
          <ac:spMkLst>
            <pc:docMk/>
            <pc:sldMk cId="2547195603" sldId="287"/>
            <ac:spMk id="2" creationId="{88478C8D-0694-A147-D76A-7DCF48314CD0}"/>
          </ac:spMkLst>
        </pc:spChg>
        <pc:spChg chg="mod">
          <ac:chgData name="Güler Demir" userId="51ad5cf4d1839854" providerId="LiveId" clId="{7BA8C879-6D31-428D-8653-D936DF880A2E}" dt="2025-07-29T16:20:01.058" v="768" actId="20577"/>
          <ac:spMkLst>
            <pc:docMk/>
            <pc:sldMk cId="2547195603" sldId="287"/>
            <ac:spMk id="3" creationId="{C95BFF87-1C91-EA47-840A-63C2FFC72BA5}"/>
          </ac:spMkLst>
        </pc:spChg>
      </pc:sldChg>
      <pc:sldChg chg="del">
        <pc:chgData name="Güler Demir" userId="51ad5cf4d1839854" providerId="LiveId" clId="{7BA8C879-6D31-428D-8653-D936DF880A2E}" dt="2025-07-29T15:59:21.812" v="114" actId="47"/>
        <pc:sldMkLst>
          <pc:docMk/>
          <pc:sldMk cId="3922900747" sldId="288"/>
        </pc:sldMkLst>
      </pc:sldChg>
      <pc:sldChg chg="modSp add mod">
        <pc:chgData name="Güler Demir" userId="51ad5cf4d1839854" providerId="LiveId" clId="{7BA8C879-6D31-428D-8653-D936DF880A2E}" dt="2025-07-29T19:33:37.580" v="4092" actId="20577"/>
        <pc:sldMkLst>
          <pc:docMk/>
          <pc:sldMk cId="4069546424" sldId="288"/>
        </pc:sldMkLst>
      </pc:sldChg>
      <pc:sldChg chg="del">
        <pc:chgData name="Güler Demir" userId="51ad5cf4d1839854" providerId="LiveId" clId="{7BA8C879-6D31-428D-8653-D936DF880A2E}" dt="2025-07-29T15:59:16.978" v="98" actId="47"/>
        <pc:sldMkLst>
          <pc:docMk/>
          <pc:sldMk cId="507577026" sldId="289"/>
        </pc:sldMkLst>
      </pc:sldChg>
      <pc:sldChg chg="modSp add mod">
        <pc:chgData name="Güler Demir" userId="51ad5cf4d1839854" providerId="LiveId" clId="{7BA8C879-6D31-428D-8653-D936DF880A2E}" dt="2025-07-29T19:32:46.718" v="4089" actId="6549"/>
        <pc:sldMkLst>
          <pc:docMk/>
          <pc:sldMk cId="3987540364" sldId="289"/>
        </pc:sldMkLst>
      </pc:sldChg>
      <pc:sldChg chg="add del">
        <pc:chgData name="Güler Demir" userId="51ad5cf4d1839854" providerId="LiveId" clId="{7BA8C879-6D31-428D-8653-D936DF880A2E}" dt="2025-07-29T16:41:16.235" v="1308" actId="2696"/>
        <pc:sldMkLst>
          <pc:docMk/>
          <pc:sldMk cId="3226376003" sldId="290"/>
        </pc:sldMkLst>
      </pc:sldChg>
      <pc:sldChg chg="del">
        <pc:chgData name="Güler Demir" userId="51ad5cf4d1839854" providerId="LiveId" clId="{7BA8C879-6D31-428D-8653-D936DF880A2E}" dt="2025-07-29T15:59:17.150" v="99" actId="47"/>
        <pc:sldMkLst>
          <pc:docMk/>
          <pc:sldMk cId="3486768272" sldId="290"/>
        </pc:sldMkLst>
      </pc:sldChg>
      <pc:sldChg chg="modSp add mod">
        <pc:chgData name="Güler Demir" userId="51ad5cf4d1839854" providerId="LiveId" clId="{7BA8C879-6D31-428D-8653-D936DF880A2E}" dt="2025-07-29T16:40:57.749" v="1307" actId="20577"/>
        <pc:sldMkLst>
          <pc:docMk/>
          <pc:sldMk cId="1857460348" sldId="291"/>
        </pc:sldMkLst>
      </pc:sldChg>
      <pc:sldChg chg="del">
        <pc:chgData name="Güler Demir" userId="51ad5cf4d1839854" providerId="LiveId" clId="{7BA8C879-6D31-428D-8653-D936DF880A2E}" dt="2025-07-29T15:59:17.400" v="100" actId="47"/>
        <pc:sldMkLst>
          <pc:docMk/>
          <pc:sldMk cId="4253779820" sldId="291"/>
        </pc:sldMkLst>
      </pc:sldChg>
      <pc:sldChg chg="del">
        <pc:chgData name="Güler Demir" userId="51ad5cf4d1839854" providerId="LiveId" clId="{7BA8C879-6D31-428D-8653-D936DF880A2E}" dt="2025-07-29T15:59:17.525" v="101" actId="47"/>
        <pc:sldMkLst>
          <pc:docMk/>
          <pc:sldMk cId="583639205" sldId="292"/>
        </pc:sldMkLst>
      </pc:sldChg>
      <pc:sldChg chg="modSp add mod">
        <pc:chgData name="Güler Demir" userId="51ad5cf4d1839854" providerId="LiveId" clId="{7BA8C879-6D31-428D-8653-D936DF880A2E}" dt="2025-07-29T19:32:59.539" v="4090" actId="6549"/>
        <pc:sldMkLst>
          <pc:docMk/>
          <pc:sldMk cId="3362247223" sldId="292"/>
        </pc:sldMkLst>
      </pc:sldChg>
      <pc:sldChg chg="modSp add mod">
        <pc:chgData name="Güler Demir" userId="51ad5cf4d1839854" providerId="LiveId" clId="{7BA8C879-6D31-428D-8653-D936DF880A2E}" dt="2025-07-29T17:58:54.125" v="2332" actId="255"/>
        <pc:sldMkLst>
          <pc:docMk/>
          <pc:sldMk cId="922206751" sldId="293"/>
        </pc:sldMkLst>
      </pc:sldChg>
      <pc:sldChg chg="addSp modSp add mod">
        <pc:chgData name="Güler Demir" userId="51ad5cf4d1839854" providerId="LiveId" clId="{7BA8C879-6D31-428D-8653-D936DF880A2E}" dt="2025-07-29T17:59:17.776" v="2335" actId="122"/>
        <pc:sldMkLst>
          <pc:docMk/>
          <pc:sldMk cId="637741998" sldId="294"/>
        </pc:sldMkLst>
      </pc:sldChg>
      <pc:sldChg chg="del">
        <pc:chgData name="Güler Demir" userId="51ad5cf4d1839854" providerId="LiveId" clId="{7BA8C879-6D31-428D-8653-D936DF880A2E}" dt="2025-07-29T15:59:17.712" v="102" actId="47"/>
        <pc:sldMkLst>
          <pc:docMk/>
          <pc:sldMk cId="3699367592" sldId="294"/>
        </pc:sldMkLst>
      </pc:sldChg>
      <pc:sldChg chg="del">
        <pc:chgData name="Güler Demir" userId="51ad5cf4d1839854" providerId="LiveId" clId="{7BA8C879-6D31-428D-8653-D936DF880A2E}" dt="2025-07-29T15:59:17.900" v="103" actId="47"/>
        <pc:sldMkLst>
          <pc:docMk/>
          <pc:sldMk cId="80253682" sldId="295"/>
        </pc:sldMkLst>
      </pc:sldChg>
      <pc:sldChg chg="modSp add mod">
        <pc:chgData name="Güler Demir" userId="51ad5cf4d1839854" providerId="LiveId" clId="{7BA8C879-6D31-428D-8653-D936DF880A2E}" dt="2025-07-29T17:59:45.412" v="2336" actId="12"/>
        <pc:sldMkLst>
          <pc:docMk/>
          <pc:sldMk cId="2643150703" sldId="295"/>
        </pc:sldMkLst>
      </pc:sldChg>
      <pc:sldChg chg="add del">
        <pc:chgData name="Güler Demir" userId="51ad5cf4d1839854" providerId="LiveId" clId="{7BA8C879-6D31-428D-8653-D936DF880A2E}" dt="2025-07-29T17:27:18.848" v="1829" actId="2696"/>
        <pc:sldMkLst>
          <pc:docMk/>
          <pc:sldMk cId="3646154036" sldId="295"/>
        </pc:sldMkLst>
      </pc:sldChg>
      <pc:sldChg chg="modSp add mod">
        <pc:chgData name="Güler Demir" userId="51ad5cf4d1839854" providerId="LiveId" clId="{7BA8C879-6D31-428D-8653-D936DF880A2E}" dt="2025-07-29T17:42:41.472" v="2100" actId="6549"/>
        <pc:sldMkLst>
          <pc:docMk/>
          <pc:sldMk cId="2370305875" sldId="296"/>
        </pc:sldMkLst>
      </pc:sldChg>
      <pc:sldChg chg="del">
        <pc:chgData name="Güler Demir" userId="51ad5cf4d1839854" providerId="LiveId" clId="{7BA8C879-6D31-428D-8653-D936DF880A2E}" dt="2025-07-29T15:59:18.275" v="105" actId="47"/>
        <pc:sldMkLst>
          <pc:docMk/>
          <pc:sldMk cId="3721892791" sldId="296"/>
        </pc:sldMkLst>
      </pc:sldChg>
      <pc:sldChg chg="del">
        <pc:chgData name="Güler Demir" userId="51ad5cf4d1839854" providerId="LiveId" clId="{7BA8C879-6D31-428D-8653-D936DF880A2E}" dt="2025-07-29T15:59:18.885" v="108" actId="47"/>
        <pc:sldMkLst>
          <pc:docMk/>
          <pc:sldMk cId="1104775723" sldId="297"/>
        </pc:sldMkLst>
      </pc:sldChg>
      <pc:sldChg chg="modSp add del mod">
        <pc:chgData name="Güler Demir" userId="51ad5cf4d1839854" providerId="LiveId" clId="{7BA8C879-6D31-428D-8653-D936DF880A2E}" dt="2025-07-29T19:29:29.277" v="4006" actId="2696"/>
        <pc:sldMkLst>
          <pc:docMk/>
          <pc:sldMk cId="2006745424" sldId="297"/>
        </pc:sldMkLst>
      </pc:sldChg>
      <pc:sldChg chg="del">
        <pc:chgData name="Güler Demir" userId="51ad5cf4d1839854" providerId="LiveId" clId="{7BA8C879-6D31-428D-8653-D936DF880A2E}" dt="2025-07-29T15:59:18.116" v="104" actId="47"/>
        <pc:sldMkLst>
          <pc:docMk/>
          <pc:sldMk cId="1755388864" sldId="298"/>
        </pc:sldMkLst>
      </pc:sldChg>
      <pc:sldChg chg="addSp modSp add mod">
        <pc:chgData name="Güler Demir" userId="51ad5cf4d1839854" providerId="LiveId" clId="{7BA8C879-6D31-428D-8653-D936DF880A2E}" dt="2025-07-29T18:33:45.191" v="2738" actId="14100"/>
        <pc:sldMkLst>
          <pc:docMk/>
          <pc:sldMk cId="2855933070" sldId="298"/>
        </pc:sldMkLst>
      </pc:sldChg>
      <pc:sldChg chg="modSp add mod ord">
        <pc:chgData name="Güler Demir" userId="51ad5cf4d1839854" providerId="LiveId" clId="{7BA8C879-6D31-428D-8653-D936DF880A2E}" dt="2025-07-29T18:31:13.626" v="2712" actId="115"/>
        <pc:sldMkLst>
          <pc:docMk/>
          <pc:sldMk cId="2537403542" sldId="299"/>
        </pc:sldMkLst>
      </pc:sldChg>
      <pc:sldChg chg="add del">
        <pc:chgData name="Güler Demir" userId="51ad5cf4d1839854" providerId="LiveId" clId="{7BA8C879-6D31-428D-8653-D936DF880A2E}" dt="2025-07-29T18:45:02.506" v="3027" actId="2696"/>
        <pc:sldMkLst>
          <pc:docMk/>
          <pc:sldMk cId="1910982263" sldId="300"/>
        </pc:sldMkLst>
      </pc:sldChg>
      <pc:sldChg chg="del">
        <pc:chgData name="Güler Demir" userId="51ad5cf4d1839854" providerId="LiveId" clId="{7BA8C879-6D31-428D-8653-D936DF880A2E}" dt="2025-07-29T15:59:18.478" v="106" actId="47"/>
        <pc:sldMkLst>
          <pc:docMk/>
          <pc:sldMk cId="1091215557" sldId="301"/>
        </pc:sldMkLst>
      </pc:sldChg>
      <pc:sldChg chg="modSp add mod ord">
        <pc:chgData name="Güler Demir" userId="51ad5cf4d1839854" providerId="LiveId" clId="{7BA8C879-6D31-428D-8653-D936DF880A2E}" dt="2025-07-29T18:49:13.789" v="3080"/>
        <pc:sldMkLst>
          <pc:docMk/>
          <pc:sldMk cId="4078104426" sldId="301"/>
        </pc:sldMkLst>
      </pc:sldChg>
      <pc:sldChg chg="del">
        <pc:chgData name="Güler Demir" userId="51ad5cf4d1839854" providerId="LiveId" clId="{7BA8C879-6D31-428D-8653-D936DF880A2E}" dt="2025-07-29T15:59:18.697" v="107" actId="47"/>
        <pc:sldMkLst>
          <pc:docMk/>
          <pc:sldMk cId="318165081" sldId="302"/>
        </pc:sldMkLst>
      </pc:sldChg>
      <pc:sldChg chg="modSp add mod ord">
        <pc:chgData name="Güler Demir" userId="51ad5cf4d1839854" providerId="LiveId" clId="{7BA8C879-6D31-428D-8653-D936DF880A2E}" dt="2025-07-29T18:49:23.368" v="3082"/>
        <pc:sldMkLst>
          <pc:docMk/>
          <pc:sldMk cId="392719941" sldId="302"/>
        </pc:sldMkLst>
      </pc:sldChg>
      <pc:sldChg chg="modSp add del mod">
        <pc:chgData name="Güler Demir" userId="51ad5cf4d1839854" providerId="LiveId" clId="{7BA8C879-6D31-428D-8653-D936DF880A2E}" dt="2025-07-29T19:21:34.377" v="3767" actId="2696"/>
        <pc:sldMkLst>
          <pc:docMk/>
          <pc:sldMk cId="811897146" sldId="303"/>
        </pc:sldMkLst>
      </pc:sldChg>
      <pc:sldChg chg="del">
        <pc:chgData name="Güler Demir" userId="51ad5cf4d1839854" providerId="LiveId" clId="{7BA8C879-6D31-428D-8653-D936DF880A2E}" dt="2025-07-29T15:59:19.949" v="112" actId="47"/>
        <pc:sldMkLst>
          <pc:docMk/>
          <pc:sldMk cId="3336728076" sldId="304"/>
        </pc:sldMkLst>
      </pc:sldChg>
      <pc:sldChg chg="addSp delSp modSp add mod">
        <pc:chgData name="Güler Demir" userId="51ad5cf4d1839854" providerId="LiveId" clId="{7BA8C879-6D31-428D-8653-D936DF880A2E}" dt="2025-07-29T19:30:33.407" v="4016" actId="27636"/>
        <pc:sldMkLst>
          <pc:docMk/>
          <pc:sldMk cId="3898466327" sldId="304"/>
        </pc:sldMkLst>
      </pc:sldChg>
      <pc:sldChg chg="modSp add mod">
        <pc:chgData name="Güler Demir" userId="51ad5cf4d1839854" providerId="LiveId" clId="{7BA8C879-6D31-428D-8653-D936DF880A2E}" dt="2025-07-29T19:31:07.195" v="4023" actId="14100"/>
        <pc:sldMkLst>
          <pc:docMk/>
          <pc:sldMk cId="2403606705" sldId="305"/>
        </pc:sldMkLst>
      </pc:sldChg>
      <pc:sldChg chg="del">
        <pc:chgData name="Güler Demir" userId="51ad5cf4d1839854" providerId="LiveId" clId="{7BA8C879-6D31-428D-8653-D936DF880A2E}" dt="2025-07-29T15:59:19.072" v="109" actId="47"/>
        <pc:sldMkLst>
          <pc:docMk/>
          <pc:sldMk cId="3945212411" sldId="305"/>
        </pc:sldMkLst>
      </pc:sldChg>
      <pc:sldChg chg="del">
        <pc:chgData name="Güler Demir" userId="51ad5cf4d1839854" providerId="LiveId" clId="{7BA8C879-6D31-428D-8653-D936DF880A2E}" dt="2025-07-29T15:59:19.260" v="110" actId="47"/>
        <pc:sldMkLst>
          <pc:docMk/>
          <pc:sldMk cId="784911252" sldId="306"/>
        </pc:sldMkLst>
      </pc:sldChg>
      <pc:sldChg chg="add del">
        <pc:chgData name="Güler Demir" userId="51ad5cf4d1839854" providerId="LiveId" clId="{7BA8C879-6D31-428D-8653-D936DF880A2E}" dt="2025-07-29T19:29:53.003" v="4007" actId="2696"/>
        <pc:sldMkLst>
          <pc:docMk/>
          <pc:sldMk cId="1226033035" sldId="306"/>
        </pc:sldMkLst>
      </pc:sldChg>
      <pc:sldChg chg="del">
        <pc:chgData name="Güler Demir" userId="51ad5cf4d1839854" providerId="LiveId" clId="{7BA8C879-6D31-428D-8653-D936DF880A2E}" dt="2025-07-29T15:59:19.496" v="111" actId="47"/>
        <pc:sldMkLst>
          <pc:docMk/>
          <pc:sldMk cId="3232482157" sldId="307"/>
        </pc:sldMkLst>
      </pc:sldChg>
      <pc:sldChg chg="addSp delSp modSp new mod">
        <pc:chgData name="Güler Demir" userId="51ad5cf4d1839854" providerId="LiveId" clId="{7BA8C879-6D31-428D-8653-D936DF880A2E}" dt="2025-07-29T19:29:20.978" v="4005" actId="14100"/>
        <pc:sldMkLst>
          <pc:docMk/>
          <pc:sldMk cId="3795810332" sldId="307"/>
        </pc:sldMkLst>
      </pc:sldChg>
      <pc:sldChg chg="del">
        <pc:chgData name="Güler Demir" userId="51ad5cf4d1839854" providerId="LiveId" clId="{7BA8C879-6D31-428D-8653-D936DF880A2E}" dt="2025-07-29T15:59:20.481" v="113" actId="47"/>
        <pc:sldMkLst>
          <pc:docMk/>
          <pc:sldMk cId="1499569335" sldId="308"/>
        </pc:sldMkLst>
      </pc:sldChg>
      <pc:sldChg chg="add del">
        <pc:chgData name="Güler Demir" userId="51ad5cf4d1839854" providerId="LiveId" clId="{7BA8C879-6D31-428D-8653-D936DF880A2E}" dt="2025-07-29T19:25:57.466" v="3895"/>
        <pc:sldMkLst>
          <pc:docMk/>
          <pc:sldMk cId="3416842753" sldId="308"/>
        </pc:sldMkLst>
      </pc:sldChg>
      <pc:sldChg chg="modSp add mod">
        <pc:chgData name="Güler Demir" userId="51ad5cf4d1839854" providerId="LiveId" clId="{7BA8C879-6D31-428D-8653-D936DF880A2E}" dt="2025-07-29T19:46:39.668" v="4517" actId="20577"/>
        <pc:sldMkLst>
          <pc:docMk/>
          <pc:sldMk cId="4095996702" sldId="308"/>
        </pc:sldMkLst>
      </pc:sldChg>
      <pc:sldChg chg="modSp add mod">
        <pc:chgData name="Güler Demir" userId="51ad5cf4d1839854" providerId="LiveId" clId="{7BA8C879-6D31-428D-8653-D936DF880A2E}" dt="2025-07-29T19:58:28.456" v="4789" actId="20577"/>
        <pc:sldMkLst>
          <pc:docMk/>
          <pc:sldMk cId="1345742837" sldId="309"/>
        </pc:sldMkLst>
      </pc:sldChg>
    </pc:docChg>
  </pc:docChgLst>
  <pc:docChgLst>
    <pc:chgData name="Güler Demir" userId="51ad5cf4d1839854" providerId="LiveId" clId="{A7370B96-75E1-4694-89C6-49FC0A02983A}"/>
    <pc:docChg chg="undo redo custSel addSld delSld modSld sldOrd">
      <pc:chgData name="Güler Demir" userId="51ad5cf4d1839854" providerId="LiveId" clId="{A7370B96-75E1-4694-89C6-49FC0A02983A}" dt="2025-07-26T14:58:22.714" v="2695" actId="20577"/>
      <pc:docMkLst>
        <pc:docMk/>
      </pc:docMkLst>
      <pc:sldChg chg="modSp mod">
        <pc:chgData name="Güler Demir" userId="51ad5cf4d1839854" providerId="LiveId" clId="{A7370B96-75E1-4694-89C6-49FC0A02983A}" dt="2025-07-26T10:17:05.747" v="77" actId="6549"/>
        <pc:sldMkLst>
          <pc:docMk/>
          <pc:sldMk cId="951358384" sldId="256"/>
        </pc:sldMkLst>
        <pc:spChg chg="mod">
          <ac:chgData name="Güler Demir" userId="51ad5cf4d1839854" providerId="LiveId" clId="{A7370B96-75E1-4694-89C6-49FC0A02983A}" dt="2025-07-26T10:17:05.747" v="77" actId="6549"/>
          <ac:spMkLst>
            <pc:docMk/>
            <pc:sldMk cId="951358384" sldId="256"/>
            <ac:spMk id="2" creationId="{00000000-0000-0000-0000-000000000000}"/>
          </ac:spMkLst>
        </pc:spChg>
      </pc:sldChg>
      <pc:sldChg chg="modSp mod ord">
        <pc:chgData name="Güler Demir" userId="51ad5cf4d1839854" providerId="LiveId" clId="{A7370B96-75E1-4694-89C6-49FC0A02983A}" dt="2025-07-26T14:39:31.516" v="2492" actId="6549"/>
        <pc:sldMkLst>
          <pc:docMk/>
          <pc:sldMk cId="2053632720" sldId="259"/>
        </pc:sldMkLst>
        <pc:spChg chg="mod">
          <ac:chgData name="Güler Demir" userId="51ad5cf4d1839854" providerId="LiveId" clId="{A7370B96-75E1-4694-89C6-49FC0A02983A}" dt="2025-07-26T14:39:31.516" v="2492" actId="6549"/>
          <ac:spMkLst>
            <pc:docMk/>
            <pc:sldMk cId="2053632720" sldId="259"/>
            <ac:spMk id="3" creationId="{00000000-0000-0000-0000-000000000000}"/>
          </ac:spMkLst>
        </pc:spChg>
      </pc:sldChg>
      <pc:sldChg chg="del">
        <pc:chgData name="Güler Demir" userId="51ad5cf4d1839854" providerId="LiveId" clId="{A7370B96-75E1-4694-89C6-49FC0A02983A}" dt="2025-07-25T19:12:58.108" v="45" actId="47"/>
        <pc:sldMkLst>
          <pc:docMk/>
          <pc:sldMk cId="1632662317" sldId="260"/>
        </pc:sldMkLst>
      </pc:sldChg>
      <pc:sldChg chg="del">
        <pc:chgData name="Güler Demir" userId="51ad5cf4d1839854" providerId="LiveId" clId="{A7370B96-75E1-4694-89C6-49FC0A02983A}" dt="2025-07-25T19:13:01.069" v="49" actId="47"/>
        <pc:sldMkLst>
          <pc:docMk/>
          <pc:sldMk cId="1670514564" sldId="261"/>
        </pc:sldMkLst>
      </pc:sldChg>
      <pc:sldChg chg="delSp modSp mod">
        <pc:chgData name="Güler Demir" userId="51ad5cf4d1839854" providerId="LiveId" clId="{A7370B96-75E1-4694-89C6-49FC0A02983A}" dt="2025-07-26T14:49:32.159" v="2611" actId="20577"/>
        <pc:sldMkLst>
          <pc:docMk/>
          <pc:sldMk cId="2061053331" sldId="262"/>
        </pc:sldMkLst>
      </pc:sldChg>
      <pc:sldChg chg="del">
        <pc:chgData name="Güler Demir" userId="51ad5cf4d1839854" providerId="LiveId" clId="{A7370B96-75E1-4694-89C6-49FC0A02983A}" dt="2025-07-25T19:13:00.897" v="48" actId="47"/>
        <pc:sldMkLst>
          <pc:docMk/>
          <pc:sldMk cId="2214118342" sldId="263"/>
        </pc:sldMkLst>
      </pc:sldChg>
      <pc:sldChg chg="modSp add mod">
        <pc:chgData name="Güler Demir" userId="51ad5cf4d1839854" providerId="LiveId" clId="{A7370B96-75E1-4694-89C6-49FC0A02983A}" dt="2025-07-26T11:19:15.582" v="575" actId="20577"/>
        <pc:sldMkLst>
          <pc:docMk/>
          <pc:sldMk cId="3719239285" sldId="263"/>
        </pc:sldMkLst>
      </pc:sldChg>
      <pc:sldChg chg="del">
        <pc:chgData name="Güler Demir" userId="51ad5cf4d1839854" providerId="LiveId" clId="{A7370B96-75E1-4694-89C6-49FC0A02983A}" dt="2025-07-25T19:13:00.561" v="46" actId="47"/>
        <pc:sldMkLst>
          <pc:docMk/>
          <pc:sldMk cId="3535601651" sldId="264"/>
        </pc:sldMkLst>
      </pc:sldChg>
      <pc:sldChg chg="modSp add mod">
        <pc:chgData name="Güler Demir" userId="51ad5cf4d1839854" providerId="LiveId" clId="{A7370B96-75E1-4694-89C6-49FC0A02983A}" dt="2025-07-26T11:22:14.556" v="784" actId="20577"/>
        <pc:sldMkLst>
          <pc:docMk/>
          <pc:sldMk cId="4238868765" sldId="264"/>
        </pc:sldMkLst>
      </pc:sldChg>
      <pc:sldChg chg="addSp delSp modSp add mod">
        <pc:chgData name="Güler Demir" userId="51ad5cf4d1839854" providerId="LiveId" clId="{A7370B96-75E1-4694-89C6-49FC0A02983A}" dt="2025-07-26T14:48:29.430" v="2609" actId="14100"/>
        <pc:sldMkLst>
          <pc:docMk/>
          <pc:sldMk cId="1359927673" sldId="265"/>
        </pc:sldMkLst>
      </pc:sldChg>
      <pc:sldChg chg="del">
        <pc:chgData name="Güler Demir" userId="51ad5cf4d1839854" providerId="LiveId" clId="{A7370B96-75E1-4694-89C6-49FC0A02983A}" dt="2025-07-25T19:13:00.694" v="47" actId="47"/>
        <pc:sldMkLst>
          <pc:docMk/>
          <pc:sldMk cId="1751334992" sldId="266"/>
        </pc:sldMkLst>
      </pc:sldChg>
      <pc:sldChg chg="modSp add mod">
        <pc:chgData name="Güler Demir" userId="51ad5cf4d1839854" providerId="LiveId" clId="{A7370B96-75E1-4694-89C6-49FC0A02983A}" dt="2025-07-26T11:44:31.664" v="957" actId="20577"/>
        <pc:sldMkLst>
          <pc:docMk/>
          <pc:sldMk cId="1808728161" sldId="266"/>
        </pc:sldMkLst>
      </pc:sldChg>
      <pc:sldChg chg="del">
        <pc:chgData name="Güler Demir" userId="51ad5cf4d1839854" providerId="LiveId" clId="{A7370B96-75E1-4694-89C6-49FC0A02983A}" dt="2025-07-25T19:13:01.272" v="50" actId="47"/>
        <pc:sldMkLst>
          <pc:docMk/>
          <pc:sldMk cId="1998958333" sldId="267"/>
        </pc:sldMkLst>
      </pc:sldChg>
      <pc:sldChg chg="modSp add mod">
        <pc:chgData name="Güler Demir" userId="51ad5cf4d1839854" providerId="LiveId" clId="{A7370B96-75E1-4694-89C6-49FC0A02983A}" dt="2025-07-26T11:47:18.927" v="1001" actId="20577"/>
        <pc:sldMkLst>
          <pc:docMk/>
          <pc:sldMk cId="3541991949" sldId="267"/>
        </pc:sldMkLst>
      </pc:sldChg>
      <pc:sldChg chg="modSp add mod">
        <pc:chgData name="Güler Demir" userId="51ad5cf4d1839854" providerId="LiveId" clId="{A7370B96-75E1-4694-89C6-49FC0A02983A}" dt="2025-07-26T12:51:28.435" v="1563" actId="6549"/>
        <pc:sldMkLst>
          <pc:docMk/>
          <pc:sldMk cId="1227201838" sldId="268"/>
        </pc:sldMkLst>
      </pc:sldChg>
      <pc:sldChg chg="del">
        <pc:chgData name="Güler Demir" userId="51ad5cf4d1839854" providerId="LiveId" clId="{A7370B96-75E1-4694-89C6-49FC0A02983A}" dt="2025-07-25T19:13:01.444" v="51" actId="47"/>
        <pc:sldMkLst>
          <pc:docMk/>
          <pc:sldMk cId="2509749626" sldId="268"/>
        </pc:sldMkLst>
      </pc:sldChg>
      <pc:sldChg chg="del">
        <pc:chgData name="Güler Demir" userId="51ad5cf4d1839854" providerId="LiveId" clId="{A7370B96-75E1-4694-89C6-49FC0A02983A}" dt="2025-07-25T19:13:01.648" v="52" actId="47"/>
        <pc:sldMkLst>
          <pc:docMk/>
          <pc:sldMk cId="1035208881" sldId="269"/>
        </pc:sldMkLst>
      </pc:sldChg>
      <pc:sldChg chg="modSp add mod">
        <pc:chgData name="Güler Demir" userId="51ad5cf4d1839854" providerId="LiveId" clId="{A7370B96-75E1-4694-89C6-49FC0A02983A}" dt="2025-07-26T12:37:47.515" v="1353" actId="6549"/>
        <pc:sldMkLst>
          <pc:docMk/>
          <pc:sldMk cId="2834531737" sldId="269"/>
        </pc:sldMkLst>
      </pc:sldChg>
      <pc:sldChg chg="del">
        <pc:chgData name="Güler Demir" userId="51ad5cf4d1839854" providerId="LiveId" clId="{A7370B96-75E1-4694-89C6-49FC0A02983A}" dt="2025-07-25T19:13:01.851" v="53" actId="47"/>
        <pc:sldMkLst>
          <pc:docMk/>
          <pc:sldMk cId="1701914987" sldId="270"/>
        </pc:sldMkLst>
      </pc:sldChg>
      <pc:sldChg chg="addSp modSp add mod">
        <pc:chgData name="Güler Demir" userId="51ad5cf4d1839854" providerId="LiveId" clId="{A7370B96-75E1-4694-89C6-49FC0A02983A}" dt="2025-07-26T12:40:07.545" v="1382" actId="14100"/>
        <pc:sldMkLst>
          <pc:docMk/>
          <pc:sldMk cId="3686302732" sldId="270"/>
        </pc:sldMkLst>
      </pc:sldChg>
      <pc:sldChg chg="modSp add mod ord">
        <pc:chgData name="Güler Demir" userId="51ad5cf4d1839854" providerId="LiveId" clId="{A7370B96-75E1-4694-89C6-49FC0A02983A}" dt="2025-07-26T12:54:11.180" v="1565" actId="20577"/>
        <pc:sldMkLst>
          <pc:docMk/>
          <pc:sldMk cId="2333041372" sldId="271"/>
        </pc:sldMkLst>
      </pc:sldChg>
      <pc:sldChg chg="del">
        <pc:chgData name="Güler Demir" userId="51ad5cf4d1839854" providerId="LiveId" clId="{A7370B96-75E1-4694-89C6-49FC0A02983A}" dt="2025-07-25T19:13:02.023" v="54" actId="47"/>
        <pc:sldMkLst>
          <pc:docMk/>
          <pc:sldMk cId="3733843832" sldId="271"/>
        </pc:sldMkLst>
      </pc:sldChg>
      <pc:sldChg chg="add del">
        <pc:chgData name="Güler Demir" userId="51ad5cf4d1839854" providerId="LiveId" clId="{A7370B96-75E1-4694-89C6-49FC0A02983A}" dt="2025-07-26T12:48:46.052" v="1536" actId="2696"/>
        <pc:sldMkLst>
          <pc:docMk/>
          <pc:sldMk cId="334875189" sldId="272"/>
        </pc:sldMkLst>
      </pc:sldChg>
      <pc:sldChg chg="del">
        <pc:chgData name="Güler Demir" userId="51ad5cf4d1839854" providerId="LiveId" clId="{A7370B96-75E1-4694-89C6-49FC0A02983A}" dt="2025-07-25T19:13:02.210" v="55" actId="47"/>
        <pc:sldMkLst>
          <pc:docMk/>
          <pc:sldMk cId="509778924" sldId="272"/>
        </pc:sldMkLst>
      </pc:sldChg>
      <pc:sldChg chg="modSp add mod">
        <pc:chgData name="Güler Demir" userId="51ad5cf4d1839854" providerId="LiveId" clId="{A7370B96-75E1-4694-89C6-49FC0A02983A}" dt="2025-07-26T12:59:59.103" v="1697" actId="6549"/>
        <pc:sldMkLst>
          <pc:docMk/>
          <pc:sldMk cId="3788740892" sldId="272"/>
        </pc:sldMkLst>
      </pc:sldChg>
      <pc:sldChg chg="modSp add mod">
        <pc:chgData name="Güler Demir" userId="51ad5cf4d1839854" providerId="LiveId" clId="{A7370B96-75E1-4694-89C6-49FC0A02983A}" dt="2025-07-26T13:01:40.181" v="1740" actId="6549"/>
        <pc:sldMkLst>
          <pc:docMk/>
          <pc:sldMk cId="2093657175" sldId="273"/>
        </pc:sldMkLst>
      </pc:sldChg>
      <pc:sldChg chg="del">
        <pc:chgData name="Güler Demir" userId="51ad5cf4d1839854" providerId="LiveId" clId="{A7370B96-75E1-4694-89C6-49FC0A02983A}" dt="2025-07-25T19:13:02.413" v="56" actId="47"/>
        <pc:sldMkLst>
          <pc:docMk/>
          <pc:sldMk cId="2865930140" sldId="273"/>
        </pc:sldMkLst>
      </pc:sldChg>
      <pc:sldChg chg="del">
        <pc:chgData name="Güler Demir" userId="51ad5cf4d1839854" providerId="LiveId" clId="{A7370B96-75E1-4694-89C6-49FC0A02983A}" dt="2025-07-25T19:13:02.585" v="57" actId="47"/>
        <pc:sldMkLst>
          <pc:docMk/>
          <pc:sldMk cId="255094323" sldId="274"/>
        </pc:sldMkLst>
      </pc:sldChg>
      <pc:sldChg chg="modSp add mod">
        <pc:chgData name="Güler Demir" userId="51ad5cf4d1839854" providerId="LiveId" clId="{A7370B96-75E1-4694-89C6-49FC0A02983A}" dt="2025-07-26T13:05:26.446" v="1760" actId="6549"/>
        <pc:sldMkLst>
          <pc:docMk/>
          <pc:sldMk cId="2488546575" sldId="274"/>
        </pc:sldMkLst>
      </pc:sldChg>
      <pc:sldChg chg="modSp add del mod">
        <pc:chgData name="Güler Demir" userId="51ad5cf4d1839854" providerId="LiveId" clId="{A7370B96-75E1-4694-89C6-49FC0A02983A}" dt="2025-07-26T13:15:09.698" v="1839" actId="2696"/>
        <pc:sldMkLst>
          <pc:docMk/>
          <pc:sldMk cId="876779665" sldId="275"/>
        </pc:sldMkLst>
      </pc:sldChg>
      <pc:sldChg chg="del">
        <pc:chgData name="Güler Demir" userId="51ad5cf4d1839854" providerId="LiveId" clId="{A7370B96-75E1-4694-89C6-49FC0A02983A}" dt="2025-07-25T19:13:02.820" v="58" actId="47"/>
        <pc:sldMkLst>
          <pc:docMk/>
          <pc:sldMk cId="3912191222" sldId="275"/>
        </pc:sldMkLst>
      </pc:sldChg>
      <pc:sldChg chg="modSp add mod ord">
        <pc:chgData name="Güler Demir" userId="51ad5cf4d1839854" providerId="LiveId" clId="{A7370B96-75E1-4694-89C6-49FC0A02983A}" dt="2025-07-26T13:34:55.360" v="1988"/>
        <pc:sldMkLst>
          <pc:docMk/>
          <pc:sldMk cId="1233160952" sldId="276"/>
        </pc:sldMkLst>
      </pc:sldChg>
      <pc:sldChg chg="del">
        <pc:chgData name="Güler Demir" userId="51ad5cf4d1839854" providerId="LiveId" clId="{A7370B96-75E1-4694-89C6-49FC0A02983A}" dt="2025-07-25T19:13:05.359" v="61" actId="47"/>
        <pc:sldMkLst>
          <pc:docMk/>
          <pc:sldMk cId="1591617626" sldId="276"/>
        </pc:sldMkLst>
      </pc:sldChg>
      <pc:sldChg chg="del">
        <pc:chgData name="Güler Demir" userId="51ad5cf4d1839854" providerId="LiveId" clId="{A7370B96-75E1-4694-89C6-49FC0A02983A}" dt="2025-07-25T19:13:02.991" v="59" actId="47"/>
        <pc:sldMkLst>
          <pc:docMk/>
          <pc:sldMk cId="554532472" sldId="277"/>
        </pc:sldMkLst>
      </pc:sldChg>
      <pc:sldChg chg="modSp add mod ord">
        <pc:chgData name="Güler Demir" userId="51ad5cf4d1839854" providerId="LiveId" clId="{A7370B96-75E1-4694-89C6-49FC0A02983A}" dt="2025-07-26T13:36:00.095" v="1994"/>
        <pc:sldMkLst>
          <pc:docMk/>
          <pc:sldMk cId="2516224783" sldId="277"/>
        </pc:sldMkLst>
      </pc:sldChg>
      <pc:sldChg chg="modSp add del mod">
        <pc:chgData name="Güler Demir" userId="51ad5cf4d1839854" providerId="LiveId" clId="{A7370B96-75E1-4694-89C6-49FC0A02983A}" dt="2025-07-26T14:27:01.672" v="2328" actId="2696"/>
        <pc:sldMkLst>
          <pc:docMk/>
          <pc:sldMk cId="1116127666" sldId="278"/>
        </pc:sldMkLst>
      </pc:sldChg>
      <pc:sldChg chg="del">
        <pc:chgData name="Güler Demir" userId="51ad5cf4d1839854" providerId="LiveId" clId="{A7370B96-75E1-4694-89C6-49FC0A02983A}" dt="2025-07-25T19:13:04.088" v="60" actId="47"/>
        <pc:sldMkLst>
          <pc:docMk/>
          <pc:sldMk cId="1485348747" sldId="278"/>
        </pc:sldMkLst>
      </pc:sldChg>
      <pc:sldChg chg="modSp add mod">
        <pc:chgData name="Güler Demir" userId="51ad5cf4d1839854" providerId="LiveId" clId="{A7370B96-75E1-4694-89C6-49FC0A02983A}" dt="2025-07-26T14:32:16.863" v="2379" actId="6549"/>
        <pc:sldMkLst>
          <pc:docMk/>
          <pc:sldMk cId="4134400400" sldId="279"/>
        </pc:sldMkLst>
      </pc:sldChg>
      <pc:sldChg chg="add del">
        <pc:chgData name="Güler Demir" userId="51ad5cf4d1839854" providerId="LiveId" clId="{A7370B96-75E1-4694-89C6-49FC0A02983A}" dt="2025-07-26T14:27:10.916" v="2329" actId="2696"/>
        <pc:sldMkLst>
          <pc:docMk/>
          <pc:sldMk cId="1116343265" sldId="280"/>
        </pc:sldMkLst>
      </pc:sldChg>
      <pc:sldChg chg="addSp modSp add mod">
        <pc:chgData name="Güler Demir" userId="51ad5cf4d1839854" providerId="LiveId" clId="{A7370B96-75E1-4694-89C6-49FC0A02983A}" dt="2025-07-26T14:47:16.213" v="2602" actId="1076"/>
        <pc:sldMkLst>
          <pc:docMk/>
          <pc:sldMk cId="3600689707" sldId="280"/>
        </pc:sldMkLst>
      </pc:sldChg>
      <pc:sldChg chg="modSp add mod">
        <pc:chgData name="Güler Demir" userId="51ad5cf4d1839854" providerId="LiveId" clId="{A7370B96-75E1-4694-89C6-49FC0A02983A}" dt="2025-07-26T14:58:22.714" v="2695" actId="20577"/>
        <pc:sldMkLst>
          <pc:docMk/>
          <pc:sldMk cId="1297789338" sldId="281"/>
        </pc:sldMkLst>
      </pc:sldChg>
      <pc:sldChg chg="add del">
        <pc:chgData name="Güler Demir" userId="51ad5cf4d1839854" providerId="LiveId" clId="{A7370B96-75E1-4694-89C6-49FC0A02983A}" dt="2025-07-26T14:26:55.959" v="2327" actId="2696"/>
        <pc:sldMkLst>
          <pc:docMk/>
          <pc:sldMk cId="3375794798" sldId="281"/>
        </pc:sldMkLst>
      </pc:sldChg>
    </pc:docChg>
  </pc:docChgLst>
  <pc:docChgLst>
    <pc:chgData name="Güler Demir" userId="51ad5cf4d1839854" providerId="LiveId" clId="{6C997189-BCB1-4E64-BC2D-A7C80B22C61E}"/>
    <pc:docChg chg="undo custSel addSld delSld modSld">
      <pc:chgData name="Güler Demir" userId="51ad5cf4d1839854" providerId="LiveId" clId="{6C997189-BCB1-4E64-BC2D-A7C80B22C61E}" dt="2025-07-27T20:11:27.269" v="3317" actId="1076"/>
      <pc:docMkLst>
        <pc:docMk/>
      </pc:docMkLst>
      <pc:sldChg chg="modSp mod">
        <pc:chgData name="Güler Demir" userId="51ad5cf4d1839854" providerId="LiveId" clId="{6C997189-BCB1-4E64-BC2D-A7C80B22C61E}" dt="2025-07-27T18:48:53.818" v="2027" actId="1076"/>
        <pc:sldMkLst>
          <pc:docMk/>
          <pc:sldMk cId="951358384" sldId="256"/>
        </pc:sldMkLst>
        <pc:spChg chg="mod">
          <ac:chgData name="Güler Demir" userId="51ad5cf4d1839854" providerId="LiveId" clId="{6C997189-BCB1-4E64-BC2D-A7C80B22C61E}" dt="2025-07-27T18:48:53.818" v="2027" actId="1076"/>
          <ac:spMkLst>
            <pc:docMk/>
            <pc:sldMk cId="951358384" sldId="256"/>
            <ac:spMk id="2" creationId="{00000000-0000-0000-0000-000000000000}"/>
          </ac:spMkLst>
        </pc:spChg>
      </pc:sldChg>
      <pc:sldChg chg="addSp modSp mod">
        <pc:chgData name="Güler Demir" userId="51ad5cf4d1839854" providerId="LiveId" clId="{6C997189-BCB1-4E64-BC2D-A7C80B22C61E}" dt="2025-07-27T19:58:21.243" v="3113" actId="114"/>
        <pc:sldMkLst>
          <pc:docMk/>
          <pc:sldMk cId="2053632720" sldId="259"/>
        </pc:sldMkLst>
        <pc:spChg chg="mod">
          <ac:chgData name="Güler Demir" userId="51ad5cf4d1839854" providerId="LiveId" clId="{6C997189-BCB1-4E64-BC2D-A7C80B22C61E}" dt="2025-07-27T19:58:21.243" v="3113" actId="114"/>
          <ac:spMkLst>
            <pc:docMk/>
            <pc:sldMk cId="2053632720" sldId="259"/>
            <ac:spMk id="3" creationId="{00000000-0000-0000-0000-000000000000}"/>
          </ac:spMkLst>
        </pc:spChg>
      </pc:sldChg>
      <pc:sldChg chg="del">
        <pc:chgData name="Güler Demir" userId="51ad5cf4d1839854" providerId="LiveId" clId="{6C997189-BCB1-4E64-BC2D-A7C80B22C61E}" dt="2025-07-27T15:45:31.863" v="81" actId="47"/>
        <pc:sldMkLst>
          <pc:docMk/>
          <pc:sldMk cId="3600689707" sldId="280"/>
        </pc:sldMkLst>
      </pc:sldChg>
      <pc:sldChg chg="del">
        <pc:chgData name="Güler Demir" userId="51ad5cf4d1839854" providerId="LiveId" clId="{6C997189-BCB1-4E64-BC2D-A7C80B22C61E}" dt="2025-07-27T15:45:32.771" v="82" actId="47"/>
        <pc:sldMkLst>
          <pc:docMk/>
          <pc:sldMk cId="3179256762" sldId="281"/>
        </pc:sldMkLst>
      </pc:sldChg>
      <pc:sldChg chg="del">
        <pc:chgData name="Güler Demir" userId="51ad5cf4d1839854" providerId="LiveId" clId="{6C997189-BCB1-4E64-BC2D-A7C80B22C61E}" dt="2025-07-27T15:45:33.442" v="83" actId="47"/>
        <pc:sldMkLst>
          <pc:docMk/>
          <pc:sldMk cId="1760798321" sldId="283"/>
        </pc:sldMkLst>
      </pc:sldChg>
      <pc:sldChg chg="del">
        <pc:chgData name="Güler Demir" userId="51ad5cf4d1839854" providerId="LiveId" clId="{6C997189-BCB1-4E64-BC2D-A7C80B22C61E}" dt="2025-07-27T15:45:34.240" v="84" actId="47"/>
        <pc:sldMkLst>
          <pc:docMk/>
          <pc:sldMk cId="1472598695" sldId="284"/>
        </pc:sldMkLst>
      </pc:sldChg>
      <pc:sldChg chg="modSp del mod">
        <pc:chgData name="Güler Demir" userId="51ad5cf4d1839854" providerId="LiveId" clId="{6C997189-BCB1-4E64-BC2D-A7C80B22C61E}" dt="2025-07-27T17:00:11.270" v="1123" actId="2696"/>
        <pc:sldMkLst>
          <pc:docMk/>
          <pc:sldMk cId="1211647138" sldId="285"/>
        </pc:sldMkLst>
      </pc:sldChg>
      <pc:sldChg chg="del">
        <pc:chgData name="Güler Demir" userId="51ad5cf4d1839854" providerId="LiveId" clId="{6C997189-BCB1-4E64-BC2D-A7C80B22C61E}" dt="2025-07-27T15:45:34.835" v="85" actId="47"/>
        <pc:sldMkLst>
          <pc:docMk/>
          <pc:sldMk cId="2912990223" sldId="286"/>
        </pc:sldMkLst>
      </pc:sldChg>
      <pc:sldChg chg="modSp mod">
        <pc:chgData name="Güler Demir" userId="51ad5cf4d1839854" providerId="LiveId" clId="{6C997189-BCB1-4E64-BC2D-A7C80B22C61E}" dt="2025-07-27T16:34:17.837" v="880" actId="6549"/>
        <pc:sldMkLst>
          <pc:docMk/>
          <pc:sldMk cId="2547195603" sldId="287"/>
        </pc:sldMkLst>
        <pc:spChg chg="mod">
          <ac:chgData name="Güler Demir" userId="51ad5cf4d1839854" providerId="LiveId" clId="{6C997189-BCB1-4E64-BC2D-A7C80B22C61E}" dt="2025-07-27T15:49:40.319" v="143"/>
          <ac:spMkLst>
            <pc:docMk/>
            <pc:sldMk cId="2547195603" sldId="287"/>
            <ac:spMk id="2" creationId="{88478C8D-0694-A147-D76A-7DCF48314CD0}"/>
          </ac:spMkLst>
        </pc:spChg>
        <pc:spChg chg="mod">
          <ac:chgData name="Güler Demir" userId="51ad5cf4d1839854" providerId="LiveId" clId="{6C997189-BCB1-4E64-BC2D-A7C80B22C61E}" dt="2025-07-27T16:34:17.837" v="880" actId="6549"/>
          <ac:spMkLst>
            <pc:docMk/>
            <pc:sldMk cId="2547195603" sldId="287"/>
            <ac:spMk id="3" creationId="{C95BFF87-1C91-EA47-840A-63C2FFC72BA5}"/>
          </ac:spMkLst>
        </pc:spChg>
      </pc:sldChg>
      <pc:sldChg chg="add del">
        <pc:chgData name="Güler Demir" userId="51ad5cf4d1839854" providerId="LiveId" clId="{6C997189-BCB1-4E64-BC2D-A7C80B22C61E}" dt="2025-07-27T15:49:12.829" v="132" actId="47"/>
        <pc:sldMkLst>
          <pc:docMk/>
          <pc:sldMk cId="823166081" sldId="288"/>
        </pc:sldMkLst>
      </pc:sldChg>
      <pc:sldChg chg="add del">
        <pc:chgData name="Güler Demir" userId="51ad5cf4d1839854" providerId="LiveId" clId="{6C997189-BCB1-4E64-BC2D-A7C80B22C61E}" dt="2025-07-27T15:57:22.233" v="207" actId="2696"/>
        <pc:sldMkLst>
          <pc:docMk/>
          <pc:sldMk cId="1551786192" sldId="288"/>
        </pc:sldMkLst>
      </pc:sldChg>
      <pc:sldChg chg="modSp add mod">
        <pc:chgData name="Güler Demir" userId="51ad5cf4d1839854" providerId="LiveId" clId="{6C997189-BCB1-4E64-BC2D-A7C80B22C61E}" dt="2025-07-27T16:41:53.868" v="968" actId="6549"/>
        <pc:sldMkLst>
          <pc:docMk/>
          <pc:sldMk cId="2594215685" sldId="288"/>
        </pc:sldMkLst>
      </pc:sldChg>
      <pc:sldChg chg="modSp add mod">
        <pc:chgData name="Güler Demir" userId="51ad5cf4d1839854" providerId="LiveId" clId="{6C997189-BCB1-4E64-BC2D-A7C80B22C61E}" dt="2025-07-27T16:26:41.123" v="806" actId="20577"/>
        <pc:sldMkLst>
          <pc:docMk/>
          <pc:sldMk cId="3144061055" sldId="289"/>
        </pc:sldMkLst>
      </pc:sldChg>
      <pc:sldChg chg="modSp add mod">
        <pc:chgData name="Güler Demir" userId="51ad5cf4d1839854" providerId="LiveId" clId="{6C997189-BCB1-4E64-BC2D-A7C80B22C61E}" dt="2025-07-27T16:44:01.218" v="980" actId="6549"/>
        <pc:sldMkLst>
          <pc:docMk/>
          <pc:sldMk cId="1430018" sldId="290"/>
        </pc:sldMkLst>
      </pc:sldChg>
      <pc:sldChg chg="del">
        <pc:chgData name="Güler Demir" userId="51ad5cf4d1839854" providerId="LiveId" clId="{6C997189-BCB1-4E64-BC2D-A7C80B22C61E}" dt="2025-07-27T15:25:55.021" v="0" actId="2696"/>
        <pc:sldMkLst>
          <pc:docMk/>
          <pc:sldMk cId="3825628260" sldId="290"/>
        </pc:sldMkLst>
      </pc:sldChg>
      <pc:sldChg chg="add del">
        <pc:chgData name="Güler Demir" userId="51ad5cf4d1839854" providerId="LiveId" clId="{6C997189-BCB1-4E64-BC2D-A7C80B22C61E}" dt="2025-07-27T16:43:28.485" v="978" actId="2696"/>
        <pc:sldMkLst>
          <pc:docMk/>
          <pc:sldMk cId="1351057784" sldId="291"/>
        </pc:sldMkLst>
      </pc:sldChg>
      <pc:sldChg chg="add del">
        <pc:chgData name="Güler Demir" userId="51ad5cf4d1839854" providerId="LiveId" clId="{6C997189-BCB1-4E64-BC2D-A7C80B22C61E}" dt="2025-07-27T16:28:44.954" v="865" actId="2696"/>
        <pc:sldMkLst>
          <pc:docMk/>
          <pc:sldMk cId="2016664123" sldId="291"/>
        </pc:sldMkLst>
      </pc:sldChg>
      <pc:sldChg chg="del">
        <pc:chgData name="Güler Demir" userId="51ad5cf4d1839854" providerId="LiveId" clId="{6C997189-BCB1-4E64-BC2D-A7C80B22C61E}" dt="2025-07-27T15:26:03.550" v="1" actId="2696"/>
        <pc:sldMkLst>
          <pc:docMk/>
          <pc:sldMk cId="3075695239" sldId="291"/>
        </pc:sldMkLst>
      </pc:sldChg>
      <pc:sldChg chg="modSp add del mod">
        <pc:chgData name="Güler Demir" userId="51ad5cf4d1839854" providerId="LiveId" clId="{6C997189-BCB1-4E64-BC2D-A7C80B22C61E}" dt="2025-07-27T16:43:18.815" v="977" actId="2696"/>
        <pc:sldMkLst>
          <pc:docMk/>
          <pc:sldMk cId="2701905043" sldId="292"/>
        </pc:sldMkLst>
      </pc:sldChg>
      <pc:sldChg chg="modSp add mod">
        <pc:chgData name="Güler Demir" userId="51ad5cf4d1839854" providerId="LiveId" clId="{6C997189-BCB1-4E64-BC2D-A7C80B22C61E}" dt="2025-07-27T16:38:43.102" v="961" actId="115"/>
        <pc:sldMkLst>
          <pc:docMk/>
          <pc:sldMk cId="2207470314" sldId="293"/>
        </pc:sldMkLst>
      </pc:sldChg>
      <pc:sldChg chg="addSp modSp add mod">
        <pc:chgData name="Güler Demir" userId="51ad5cf4d1839854" providerId="LiveId" clId="{6C997189-BCB1-4E64-BC2D-A7C80B22C61E}" dt="2025-07-27T16:54:19.624" v="1053" actId="122"/>
        <pc:sldMkLst>
          <pc:docMk/>
          <pc:sldMk cId="1063767157" sldId="294"/>
        </pc:sldMkLst>
      </pc:sldChg>
      <pc:sldChg chg="modSp add mod">
        <pc:chgData name="Güler Demir" userId="51ad5cf4d1839854" providerId="LiveId" clId="{6C997189-BCB1-4E64-BC2D-A7C80B22C61E}" dt="2025-07-27T16:59:42.758" v="1122" actId="6549"/>
        <pc:sldMkLst>
          <pc:docMk/>
          <pc:sldMk cId="1320157676" sldId="295"/>
        </pc:sldMkLst>
      </pc:sldChg>
      <pc:sldChg chg="modSp add del mod">
        <pc:chgData name="Güler Demir" userId="51ad5cf4d1839854" providerId="LiveId" clId="{6C997189-BCB1-4E64-BC2D-A7C80B22C61E}" dt="2025-07-27T15:49:12.626" v="131" actId="47"/>
        <pc:sldMkLst>
          <pc:docMk/>
          <pc:sldMk cId="3765605218" sldId="295"/>
        </pc:sldMkLst>
      </pc:sldChg>
      <pc:sldChg chg="addSp modSp add mod">
        <pc:chgData name="Güler Demir" userId="51ad5cf4d1839854" providerId="LiveId" clId="{6C997189-BCB1-4E64-BC2D-A7C80B22C61E}" dt="2025-07-27T18:18:07.646" v="2016" actId="1076"/>
        <pc:sldMkLst>
          <pc:docMk/>
          <pc:sldMk cId="2333216113" sldId="296"/>
        </pc:sldMkLst>
      </pc:sldChg>
      <pc:sldChg chg="add del">
        <pc:chgData name="Güler Demir" userId="51ad5cf4d1839854" providerId="LiveId" clId="{6C997189-BCB1-4E64-BC2D-A7C80B22C61E}" dt="2025-07-27T15:49:13.001" v="133" actId="47"/>
        <pc:sldMkLst>
          <pc:docMk/>
          <pc:sldMk cId="3670241502" sldId="296"/>
        </pc:sldMkLst>
      </pc:sldChg>
      <pc:sldChg chg="add del">
        <pc:chgData name="Güler Demir" userId="51ad5cf4d1839854" providerId="LiveId" clId="{6C997189-BCB1-4E64-BC2D-A7C80B22C61E}" dt="2025-07-27T15:49:13.204" v="134" actId="47"/>
        <pc:sldMkLst>
          <pc:docMk/>
          <pc:sldMk cId="2636235179" sldId="297"/>
        </pc:sldMkLst>
      </pc:sldChg>
      <pc:sldChg chg="add del">
        <pc:chgData name="Güler Demir" userId="51ad5cf4d1839854" providerId="LiveId" clId="{6C997189-BCB1-4E64-BC2D-A7C80B22C61E}" dt="2025-07-27T17:54:32.231" v="1714" actId="2696"/>
        <pc:sldMkLst>
          <pc:docMk/>
          <pc:sldMk cId="3990109635" sldId="297"/>
        </pc:sldMkLst>
      </pc:sldChg>
      <pc:sldChg chg="add del">
        <pc:chgData name="Güler Demir" userId="51ad5cf4d1839854" providerId="LiveId" clId="{6C997189-BCB1-4E64-BC2D-A7C80B22C61E}" dt="2025-07-27T17:54:25.875" v="1713" actId="2696"/>
        <pc:sldMkLst>
          <pc:docMk/>
          <pc:sldMk cId="122498438" sldId="298"/>
        </pc:sldMkLst>
      </pc:sldChg>
      <pc:sldChg chg="add del">
        <pc:chgData name="Güler Demir" userId="51ad5cf4d1839854" providerId="LiveId" clId="{6C997189-BCB1-4E64-BC2D-A7C80B22C61E}" dt="2025-07-27T15:49:13.407" v="135" actId="47"/>
        <pc:sldMkLst>
          <pc:docMk/>
          <pc:sldMk cId="3202011216" sldId="299"/>
        </pc:sldMkLst>
      </pc:sldChg>
      <pc:sldChg chg="modSp add mod">
        <pc:chgData name="Güler Demir" userId="51ad5cf4d1839854" providerId="LiveId" clId="{6C997189-BCB1-4E64-BC2D-A7C80B22C61E}" dt="2025-07-27T19:54:51.455" v="3068" actId="20577"/>
        <pc:sldMkLst>
          <pc:docMk/>
          <pc:sldMk cId="3278492879" sldId="299"/>
        </pc:sldMkLst>
      </pc:sldChg>
      <pc:sldChg chg="add del">
        <pc:chgData name="Güler Demir" userId="51ad5cf4d1839854" providerId="LiveId" clId="{6C997189-BCB1-4E64-BC2D-A7C80B22C61E}" dt="2025-07-27T15:49:13.626" v="136" actId="47"/>
        <pc:sldMkLst>
          <pc:docMk/>
          <pc:sldMk cId="636083671" sldId="300"/>
        </pc:sldMkLst>
      </pc:sldChg>
      <pc:sldChg chg="modSp add mod">
        <pc:chgData name="Güler Demir" userId="51ad5cf4d1839854" providerId="LiveId" clId="{6C997189-BCB1-4E64-BC2D-A7C80B22C61E}" dt="2025-07-27T19:07:25.214" v="2200" actId="20577"/>
        <pc:sldMkLst>
          <pc:docMk/>
          <pc:sldMk cId="4136947105" sldId="300"/>
        </pc:sldMkLst>
      </pc:sldChg>
      <pc:sldChg chg="modSp add del mod">
        <pc:chgData name="Güler Demir" userId="51ad5cf4d1839854" providerId="LiveId" clId="{6C997189-BCB1-4E64-BC2D-A7C80B22C61E}" dt="2025-07-27T19:54:59.133" v="3069" actId="2696"/>
        <pc:sldMkLst>
          <pc:docMk/>
          <pc:sldMk cId="673819810" sldId="301"/>
        </pc:sldMkLst>
      </pc:sldChg>
      <pc:sldChg chg="add del">
        <pc:chgData name="Güler Demir" userId="51ad5cf4d1839854" providerId="LiveId" clId="{6C997189-BCB1-4E64-BC2D-A7C80B22C61E}" dt="2025-07-27T15:49:14.063" v="137" actId="47"/>
        <pc:sldMkLst>
          <pc:docMk/>
          <pc:sldMk cId="3244782233" sldId="301"/>
        </pc:sldMkLst>
      </pc:sldChg>
      <pc:sldChg chg="modSp add mod">
        <pc:chgData name="Güler Demir" userId="51ad5cf4d1839854" providerId="LiveId" clId="{6C997189-BCB1-4E64-BC2D-A7C80B22C61E}" dt="2025-07-27T18:18:24.171" v="2023" actId="6549"/>
        <pc:sldMkLst>
          <pc:docMk/>
          <pc:sldMk cId="1536446089" sldId="302"/>
        </pc:sldMkLst>
      </pc:sldChg>
      <pc:sldChg chg="add del">
        <pc:chgData name="Güler Demir" userId="51ad5cf4d1839854" providerId="LiveId" clId="{6C997189-BCB1-4E64-BC2D-A7C80B22C61E}" dt="2025-07-27T15:49:14.626" v="139" actId="47"/>
        <pc:sldMkLst>
          <pc:docMk/>
          <pc:sldMk cId="1996868268" sldId="302"/>
        </pc:sldMkLst>
      </pc:sldChg>
      <pc:sldChg chg="modSp add mod">
        <pc:chgData name="Güler Demir" userId="51ad5cf4d1839854" providerId="LiveId" clId="{6C997189-BCB1-4E64-BC2D-A7C80B22C61E}" dt="2025-07-27T19:10:50.641" v="2277" actId="20577"/>
        <pc:sldMkLst>
          <pc:docMk/>
          <pc:sldMk cId="238492602" sldId="303"/>
        </pc:sldMkLst>
      </pc:sldChg>
      <pc:sldChg chg="add del">
        <pc:chgData name="Güler Demir" userId="51ad5cf4d1839854" providerId="LiveId" clId="{6C997189-BCB1-4E64-BC2D-A7C80B22C61E}" dt="2025-07-27T15:49:14.329" v="138" actId="47"/>
        <pc:sldMkLst>
          <pc:docMk/>
          <pc:sldMk cId="2154332301" sldId="303"/>
        </pc:sldMkLst>
      </pc:sldChg>
      <pc:sldChg chg="add del">
        <pc:chgData name="Güler Demir" userId="51ad5cf4d1839854" providerId="LiveId" clId="{6C997189-BCB1-4E64-BC2D-A7C80B22C61E}" dt="2025-07-27T19:06:53.779" v="2197" actId="2696"/>
        <pc:sldMkLst>
          <pc:docMk/>
          <pc:sldMk cId="3694933557" sldId="303"/>
        </pc:sldMkLst>
      </pc:sldChg>
      <pc:sldChg chg="add del">
        <pc:chgData name="Güler Demir" userId="51ad5cf4d1839854" providerId="LiveId" clId="{6C997189-BCB1-4E64-BC2D-A7C80B22C61E}" dt="2025-07-27T15:32:34.181" v="7" actId="2696"/>
        <pc:sldMkLst>
          <pc:docMk/>
          <pc:sldMk cId="56926694" sldId="304"/>
        </pc:sldMkLst>
      </pc:sldChg>
      <pc:sldChg chg="addSp modSp add del mod">
        <pc:chgData name="Güler Demir" userId="51ad5cf4d1839854" providerId="LiveId" clId="{6C997189-BCB1-4E64-BC2D-A7C80B22C61E}" dt="2025-07-27T15:38:13.772" v="55" actId="2696"/>
        <pc:sldMkLst>
          <pc:docMk/>
          <pc:sldMk cId="834989212" sldId="304"/>
        </pc:sldMkLst>
      </pc:sldChg>
      <pc:sldChg chg="modSp add mod">
        <pc:chgData name="Güler Demir" userId="51ad5cf4d1839854" providerId="LiveId" clId="{6C997189-BCB1-4E64-BC2D-A7C80B22C61E}" dt="2025-07-27T19:12:35.330" v="2300" actId="6549"/>
        <pc:sldMkLst>
          <pc:docMk/>
          <pc:sldMk cId="2974820182" sldId="304"/>
        </pc:sldMkLst>
      </pc:sldChg>
      <pc:sldChg chg="modSp add mod">
        <pc:chgData name="Güler Demir" userId="51ad5cf4d1839854" providerId="LiveId" clId="{6C997189-BCB1-4E64-BC2D-A7C80B22C61E}" dt="2025-07-27T19:25:40.365" v="2620"/>
        <pc:sldMkLst>
          <pc:docMk/>
          <pc:sldMk cId="1251740147" sldId="305"/>
        </pc:sldMkLst>
      </pc:sldChg>
      <pc:sldChg chg="modSp add del mod">
        <pc:chgData name="Güler Demir" userId="51ad5cf4d1839854" providerId="LiveId" clId="{6C997189-BCB1-4E64-BC2D-A7C80B22C61E}" dt="2025-07-27T15:49:15.516" v="140" actId="47"/>
        <pc:sldMkLst>
          <pc:docMk/>
          <pc:sldMk cId="3319882252" sldId="305"/>
        </pc:sldMkLst>
      </pc:sldChg>
      <pc:sldChg chg="add del">
        <pc:chgData name="Güler Demir" userId="51ad5cf4d1839854" providerId="LiveId" clId="{6C997189-BCB1-4E64-BC2D-A7C80B22C61E}" dt="2025-07-27T19:10:19.719" v="2271"/>
        <pc:sldMkLst>
          <pc:docMk/>
          <pc:sldMk cId="3794899117" sldId="305"/>
        </pc:sldMkLst>
      </pc:sldChg>
      <pc:sldChg chg="modSp add del mod">
        <pc:chgData name="Güler Demir" userId="51ad5cf4d1839854" providerId="LiveId" clId="{6C997189-BCB1-4E64-BC2D-A7C80B22C61E}" dt="2025-07-27T15:49:16.160" v="141" actId="47"/>
        <pc:sldMkLst>
          <pc:docMk/>
          <pc:sldMk cId="1322180468" sldId="306"/>
        </pc:sldMkLst>
      </pc:sldChg>
      <pc:sldChg chg="add del">
        <pc:chgData name="Güler Demir" userId="51ad5cf4d1839854" providerId="LiveId" clId="{6C997189-BCB1-4E64-BC2D-A7C80B22C61E}" dt="2025-07-27T19:23:38.562" v="2545" actId="2696"/>
        <pc:sldMkLst>
          <pc:docMk/>
          <pc:sldMk cId="2095079647" sldId="306"/>
        </pc:sldMkLst>
      </pc:sldChg>
      <pc:sldChg chg="add del">
        <pc:chgData name="Güler Demir" userId="51ad5cf4d1839854" providerId="LiveId" clId="{6C997189-BCB1-4E64-BC2D-A7C80B22C61E}" dt="2025-07-27T15:38:59.236" v="62" actId="2696"/>
        <pc:sldMkLst>
          <pc:docMk/>
          <pc:sldMk cId="3076675428" sldId="306"/>
        </pc:sldMkLst>
      </pc:sldChg>
      <pc:sldChg chg="modSp add mod">
        <pc:chgData name="Güler Demir" userId="51ad5cf4d1839854" providerId="LiveId" clId="{6C997189-BCB1-4E64-BC2D-A7C80B22C61E}" dt="2025-07-27T19:29:32.086" v="2666" actId="6549"/>
        <pc:sldMkLst>
          <pc:docMk/>
          <pc:sldMk cId="3407699063" sldId="306"/>
        </pc:sldMkLst>
      </pc:sldChg>
      <pc:sldChg chg="modSp add mod">
        <pc:chgData name="Güler Demir" userId="51ad5cf4d1839854" providerId="LiveId" clId="{6C997189-BCB1-4E64-BC2D-A7C80B22C61E}" dt="2025-07-27T19:39:36.704" v="2774" actId="6549"/>
        <pc:sldMkLst>
          <pc:docMk/>
          <pc:sldMk cId="2837293711" sldId="307"/>
        </pc:sldMkLst>
      </pc:sldChg>
      <pc:sldChg chg="addSp modSp add mod">
        <pc:chgData name="Güler Demir" userId="51ad5cf4d1839854" providerId="LiveId" clId="{6C997189-BCB1-4E64-BC2D-A7C80B22C61E}" dt="2025-07-27T20:10:57.520" v="3312" actId="6549"/>
        <pc:sldMkLst>
          <pc:docMk/>
          <pc:sldMk cId="450602347" sldId="308"/>
        </pc:sldMkLst>
      </pc:sldChg>
      <pc:sldChg chg="modSp add mod">
        <pc:chgData name="Güler Demir" userId="51ad5cf4d1839854" providerId="LiveId" clId="{6C997189-BCB1-4E64-BC2D-A7C80B22C61E}" dt="2025-07-27T20:11:27.269" v="3317" actId="1076"/>
        <pc:sldMkLst>
          <pc:docMk/>
          <pc:sldMk cId="1213609076" sldId="309"/>
        </pc:sldMkLst>
      </pc:sldChg>
      <pc:sldChg chg="add del">
        <pc:chgData name="Güler Demir" userId="51ad5cf4d1839854" providerId="LiveId" clId="{6C997189-BCB1-4E64-BC2D-A7C80B22C61E}" dt="2025-07-27T19:59:37.815" v="3116" actId="2696"/>
        <pc:sldMkLst>
          <pc:docMk/>
          <pc:sldMk cId="3322104492" sldId="309"/>
        </pc:sldMkLst>
      </pc:sldChg>
    </pc:docChg>
  </pc:docChgLst>
  <pc:docChgLst>
    <pc:chgData name="Güler Demir" userId="51ad5cf4d1839854" providerId="LiveId" clId="{22D4ABAE-09BA-41AD-B85B-2EF781DCCC37}"/>
    <pc:docChg chg="undo redo custSel addSld delSld modSld sldOrd">
      <pc:chgData name="Güler Demir" userId="51ad5cf4d1839854" providerId="LiveId" clId="{22D4ABAE-09BA-41AD-B85B-2EF781DCCC37}" dt="2025-07-25T19:06:21.584" v="2730" actId="122"/>
      <pc:docMkLst>
        <pc:docMk/>
      </pc:docMkLst>
      <pc:sldChg chg="del">
        <pc:chgData name="Güler Demir" userId="51ad5cf4d1839854" providerId="LiveId" clId="{22D4ABAE-09BA-41AD-B85B-2EF781DCCC37}" dt="2025-07-25T14:15:27.613" v="1" actId="47"/>
        <pc:sldMkLst>
          <pc:docMk/>
          <pc:sldMk cId="2988615369" sldId="258"/>
        </pc:sldMkLst>
      </pc:sldChg>
      <pc:sldChg chg="modSp mod">
        <pc:chgData name="Güler Demir" userId="51ad5cf4d1839854" providerId="LiveId" clId="{22D4ABAE-09BA-41AD-B85B-2EF781DCCC37}" dt="2025-07-25T14:57:08.787" v="367" actId="6549"/>
        <pc:sldMkLst>
          <pc:docMk/>
          <pc:sldMk cId="1632662317" sldId="260"/>
        </pc:sldMkLst>
      </pc:sldChg>
      <pc:sldChg chg="modSp add mod ord">
        <pc:chgData name="Güler Demir" userId="51ad5cf4d1839854" providerId="LiveId" clId="{22D4ABAE-09BA-41AD-B85B-2EF781DCCC37}" dt="2025-07-25T17:18:30.543" v="1591" actId="20577"/>
        <pc:sldMkLst>
          <pc:docMk/>
          <pc:sldMk cId="1670514564" sldId="261"/>
        </pc:sldMkLst>
      </pc:sldChg>
      <pc:sldChg chg="del">
        <pc:chgData name="Güler Demir" userId="51ad5cf4d1839854" providerId="LiveId" clId="{22D4ABAE-09BA-41AD-B85B-2EF781DCCC37}" dt="2025-07-25T14:15:27.863" v="2" actId="47"/>
        <pc:sldMkLst>
          <pc:docMk/>
          <pc:sldMk cId="2622949257" sldId="261"/>
        </pc:sldMkLst>
      </pc:sldChg>
      <pc:sldChg chg="addSp modSp add mod">
        <pc:chgData name="Güler Demir" userId="51ad5cf4d1839854" providerId="LiveId" clId="{22D4ABAE-09BA-41AD-B85B-2EF781DCCC37}" dt="2025-07-25T19:06:21.584" v="2730" actId="122"/>
        <pc:sldMkLst>
          <pc:docMk/>
          <pc:sldMk cId="2061053331" sldId="262"/>
        </pc:sldMkLst>
      </pc:sldChg>
      <pc:sldChg chg="del">
        <pc:chgData name="Güler Demir" userId="51ad5cf4d1839854" providerId="LiveId" clId="{22D4ABAE-09BA-41AD-B85B-2EF781DCCC37}" dt="2025-07-25T14:15:28.222" v="4" actId="47"/>
        <pc:sldMkLst>
          <pc:docMk/>
          <pc:sldMk cId="3643270047" sldId="262"/>
        </pc:sldMkLst>
      </pc:sldChg>
      <pc:sldChg chg="del">
        <pc:chgData name="Güler Demir" userId="51ad5cf4d1839854" providerId="LiveId" clId="{22D4ABAE-09BA-41AD-B85B-2EF781DCCC37}" dt="2025-07-25T14:15:28.019" v="3" actId="47"/>
        <pc:sldMkLst>
          <pc:docMk/>
          <pc:sldMk cId="248742030" sldId="263"/>
        </pc:sldMkLst>
      </pc:sldChg>
      <pc:sldChg chg="addSp delSp modSp add mod">
        <pc:chgData name="Güler Demir" userId="51ad5cf4d1839854" providerId="LiveId" clId="{22D4ABAE-09BA-41AD-B85B-2EF781DCCC37}" dt="2025-07-25T18:47:21.803" v="2573" actId="6549"/>
        <pc:sldMkLst>
          <pc:docMk/>
          <pc:sldMk cId="2214118342" sldId="263"/>
        </pc:sldMkLst>
      </pc:sldChg>
      <pc:sldChg chg="addSp delSp modSp add mod ord">
        <pc:chgData name="Güler Demir" userId="51ad5cf4d1839854" providerId="LiveId" clId="{22D4ABAE-09BA-41AD-B85B-2EF781DCCC37}" dt="2025-07-25T16:45:19.707" v="1236" actId="1076"/>
        <pc:sldMkLst>
          <pc:docMk/>
          <pc:sldMk cId="3535601651" sldId="264"/>
        </pc:sldMkLst>
      </pc:sldChg>
      <pc:sldChg chg="del">
        <pc:chgData name="Güler Demir" userId="51ad5cf4d1839854" providerId="LiveId" clId="{22D4ABAE-09BA-41AD-B85B-2EF781DCCC37}" dt="2025-07-25T14:15:28.395" v="5" actId="47"/>
        <pc:sldMkLst>
          <pc:docMk/>
          <pc:sldMk cId="3579052761" sldId="264"/>
        </pc:sldMkLst>
      </pc:sldChg>
      <pc:sldChg chg="delSp modSp add del mod ord">
        <pc:chgData name="Güler Demir" userId="51ad5cf4d1839854" providerId="LiveId" clId="{22D4ABAE-09BA-41AD-B85B-2EF781DCCC37}" dt="2025-07-25T18:47:32.452" v="2574" actId="2696"/>
        <pc:sldMkLst>
          <pc:docMk/>
          <pc:sldMk cId="232206907" sldId="265"/>
        </pc:sldMkLst>
      </pc:sldChg>
      <pc:sldChg chg="del">
        <pc:chgData name="Güler Demir" userId="51ad5cf4d1839854" providerId="LiveId" clId="{22D4ABAE-09BA-41AD-B85B-2EF781DCCC37}" dt="2025-07-25T14:15:29.160" v="9" actId="47"/>
        <pc:sldMkLst>
          <pc:docMk/>
          <pc:sldMk cId="2516170478" sldId="265"/>
        </pc:sldMkLst>
      </pc:sldChg>
      <pc:sldChg chg="addSp modSp add mod ord">
        <pc:chgData name="Güler Demir" userId="51ad5cf4d1839854" providerId="LiveId" clId="{22D4ABAE-09BA-41AD-B85B-2EF781DCCC37}" dt="2025-07-25T18:45:38.646" v="2536"/>
        <pc:sldMkLst>
          <pc:docMk/>
          <pc:sldMk cId="1751334992" sldId="266"/>
        </pc:sldMkLst>
      </pc:sldChg>
      <pc:sldChg chg="modSp add mod">
        <pc:chgData name="Güler Demir" userId="51ad5cf4d1839854" providerId="LiveId" clId="{22D4ABAE-09BA-41AD-B85B-2EF781DCCC37}" dt="2025-07-25T16:57:52.808" v="1340" actId="14100"/>
        <pc:sldMkLst>
          <pc:docMk/>
          <pc:sldMk cId="1998958333" sldId="267"/>
        </pc:sldMkLst>
      </pc:sldChg>
      <pc:sldChg chg="del">
        <pc:chgData name="Güler Demir" userId="51ad5cf4d1839854" providerId="LiveId" clId="{22D4ABAE-09BA-41AD-B85B-2EF781DCCC37}" dt="2025-07-25T14:15:28.588" v="6" actId="47"/>
        <pc:sldMkLst>
          <pc:docMk/>
          <pc:sldMk cId="4182613657" sldId="267"/>
        </pc:sldMkLst>
      </pc:sldChg>
      <pc:sldChg chg="modSp add mod">
        <pc:chgData name="Güler Demir" userId="51ad5cf4d1839854" providerId="LiveId" clId="{22D4ABAE-09BA-41AD-B85B-2EF781DCCC37}" dt="2025-07-25T17:18:15.096" v="1589" actId="20577"/>
        <pc:sldMkLst>
          <pc:docMk/>
          <pc:sldMk cId="2509749626" sldId="268"/>
        </pc:sldMkLst>
      </pc:sldChg>
      <pc:sldChg chg="del">
        <pc:chgData name="Güler Demir" userId="51ad5cf4d1839854" providerId="LiveId" clId="{22D4ABAE-09BA-41AD-B85B-2EF781DCCC37}" dt="2025-07-25T14:15:28.989" v="8" actId="47"/>
        <pc:sldMkLst>
          <pc:docMk/>
          <pc:sldMk cId="4069610959" sldId="268"/>
        </pc:sldMkLst>
      </pc:sldChg>
      <pc:sldChg chg="modSp add mod">
        <pc:chgData name="Güler Demir" userId="51ad5cf4d1839854" providerId="LiveId" clId="{22D4ABAE-09BA-41AD-B85B-2EF781DCCC37}" dt="2025-07-25T17:14:07.264" v="1561" actId="20577"/>
        <pc:sldMkLst>
          <pc:docMk/>
          <pc:sldMk cId="1035208881" sldId="269"/>
        </pc:sldMkLst>
      </pc:sldChg>
      <pc:sldChg chg="del">
        <pc:chgData name="Güler Demir" userId="51ad5cf4d1839854" providerId="LiveId" clId="{22D4ABAE-09BA-41AD-B85B-2EF781DCCC37}" dt="2025-07-25T14:15:29.895" v="11" actId="47"/>
        <pc:sldMkLst>
          <pc:docMk/>
          <pc:sldMk cId="3344766644" sldId="269"/>
        </pc:sldMkLst>
      </pc:sldChg>
      <pc:sldChg chg="del">
        <pc:chgData name="Güler Demir" userId="51ad5cf4d1839854" providerId="LiveId" clId="{22D4ABAE-09BA-41AD-B85B-2EF781DCCC37}" dt="2025-07-25T14:15:27.378" v="0" actId="47"/>
        <pc:sldMkLst>
          <pc:docMk/>
          <pc:sldMk cId="1420453401" sldId="270"/>
        </pc:sldMkLst>
      </pc:sldChg>
      <pc:sldChg chg="modSp add mod">
        <pc:chgData name="Güler Demir" userId="51ad5cf4d1839854" providerId="LiveId" clId="{22D4ABAE-09BA-41AD-B85B-2EF781DCCC37}" dt="2025-07-25T17:28:26.638" v="1643" actId="20577"/>
        <pc:sldMkLst>
          <pc:docMk/>
          <pc:sldMk cId="1701914987" sldId="270"/>
        </pc:sldMkLst>
      </pc:sldChg>
      <pc:sldChg chg="del">
        <pc:chgData name="Güler Demir" userId="51ad5cf4d1839854" providerId="LiveId" clId="{22D4ABAE-09BA-41AD-B85B-2EF781DCCC37}" dt="2025-07-25T14:15:28.770" v="7" actId="47"/>
        <pc:sldMkLst>
          <pc:docMk/>
          <pc:sldMk cId="2880719131" sldId="271"/>
        </pc:sldMkLst>
      </pc:sldChg>
      <pc:sldChg chg="addSp delSp modSp add mod">
        <pc:chgData name="Güler Demir" userId="51ad5cf4d1839854" providerId="LiveId" clId="{22D4ABAE-09BA-41AD-B85B-2EF781DCCC37}" dt="2025-07-25T17:45:00.533" v="1902" actId="14100"/>
        <pc:sldMkLst>
          <pc:docMk/>
          <pc:sldMk cId="3733843832" sldId="271"/>
        </pc:sldMkLst>
      </pc:sldChg>
      <pc:sldChg chg="modSp add mod">
        <pc:chgData name="Güler Demir" userId="51ad5cf4d1839854" providerId="LiveId" clId="{22D4ABAE-09BA-41AD-B85B-2EF781DCCC37}" dt="2025-07-25T17:51:45.909" v="2004" actId="20577"/>
        <pc:sldMkLst>
          <pc:docMk/>
          <pc:sldMk cId="509778924" sldId="272"/>
        </pc:sldMkLst>
      </pc:sldChg>
      <pc:sldChg chg="del">
        <pc:chgData name="Güler Demir" userId="51ad5cf4d1839854" providerId="LiveId" clId="{22D4ABAE-09BA-41AD-B85B-2EF781DCCC37}" dt="2025-07-25T14:15:29.364" v="10" actId="47"/>
        <pc:sldMkLst>
          <pc:docMk/>
          <pc:sldMk cId="3025657415" sldId="272"/>
        </pc:sldMkLst>
      </pc:sldChg>
      <pc:sldChg chg="modSp add mod">
        <pc:chgData name="Güler Demir" userId="51ad5cf4d1839854" providerId="LiveId" clId="{22D4ABAE-09BA-41AD-B85B-2EF781DCCC37}" dt="2025-07-25T18:05:08.374" v="2059" actId="6549"/>
        <pc:sldMkLst>
          <pc:docMk/>
          <pc:sldMk cId="2865930140" sldId="273"/>
        </pc:sldMkLst>
      </pc:sldChg>
      <pc:sldChg chg="del">
        <pc:chgData name="Güler Demir" userId="51ad5cf4d1839854" providerId="LiveId" clId="{22D4ABAE-09BA-41AD-B85B-2EF781DCCC37}" dt="2025-07-25T14:15:30.115" v="12" actId="47"/>
        <pc:sldMkLst>
          <pc:docMk/>
          <pc:sldMk cId="3671853562" sldId="273"/>
        </pc:sldMkLst>
      </pc:sldChg>
      <pc:sldChg chg="modSp add mod">
        <pc:chgData name="Güler Demir" userId="51ad5cf4d1839854" providerId="LiveId" clId="{22D4ABAE-09BA-41AD-B85B-2EF781DCCC37}" dt="2025-07-25T18:10:24.942" v="2174" actId="6549"/>
        <pc:sldMkLst>
          <pc:docMk/>
          <pc:sldMk cId="255094323" sldId="274"/>
        </pc:sldMkLst>
      </pc:sldChg>
      <pc:sldChg chg="del">
        <pc:chgData name="Güler Demir" userId="51ad5cf4d1839854" providerId="LiveId" clId="{22D4ABAE-09BA-41AD-B85B-2EF781DCCC37}" dt="2025-07-25T14:15:30.302" v="13" actId="47"/>
        <pc:sldMkLst>
          <pc:docMk/>
          <pc:sldMk cId="3189390810" sldId="274"/>
        </pc:sldMkLst>
      </pc:sldChg>
      <pc:sldChg chg="del">
        <pc:chgData name="Güler Demir" userId="51ad5cf4d1839854" providerId="LiveId" clId="{22D4ABAE-09BA-41AD-B85B-2EF781DCCC37}" dt="2025-07-25T14:15:30.505" v="14" actId="47"/>
        <pc:sldMkLst>
          <pc:docMk/>
          <pc:sldMk cId="2916493566" sldId="275"/>
        </pc:sldMkLst>
      </pc:sldChg>
      <pc:sldChg chg="addSp modSp add mod">
        <pc:chgData name="Güler Demir" userId="51ad5cf4d1839854" providerId="LiveId" clId="{22D4ABAE-09BA-41AD-B85B-2EF781DCCC37}" dt="2025-07-25T18:20:37.784" v="2368" actId="6549"/>
        <pc:sldMkLst>
          <pc:docMk/>
          <pc:sldMk cId="3912191222" sldId="275"/>
        </pc:sldMkLst>
      </pc:sldChg>
      <pc:sldChg chg="modSp add mod">
        <pc:chgData name="Güler Demir" userId="51ad5cf4d1839854" providerId="LiveId" clId="{22D4ABAE-09BA-41AD-B85B-2EF781DCCC37}" dt="2025-07-25T18:43:03.812" v="2534" actId="6549"/>
        <pc:sldMkLst>
          <pc:docMk/>
          <pc:sldMk cId="1591617626" sldId="276"/>
        </pc:sldMkLst>
      </pc:sldChg>
      <pc:sldChg chg="del">
        <pc:chgData name="Güler Demir" userId="51ad5cf4d1839854" providerId="LiveId" clId="{22D4ABAE-09BA-41AD-B85B-2EF781DCCC37}" dt="2025-07-25T14:15:30.771" v="15" actId="47"/>
        <pc:sldMkLst>
          <pc:docMk/>
          <pc:sldMk cId="2896014113" sldId="276"/>
        </pc:sldMkLst>
      </pc:sldChg>
      <pc:sldChg chg="modSp add mod ord">
        <pc:chgData name="Güler Demir" userId="51ad5cf4d1839854" providerId="LiveId" clId="{22D4ABAE-09BA-41AD-B85B-2EF781DCCC37}" dt="2025-07-25T19:01:27.513" v="2684" actId="20577"/>
        <pc:sldMkLst>
          <pc:docMk/>
          <pc:sldMk cId="554532472" sldId="277"/>
        </pc:sldMkLst>
      </pc:sldChg>
      <pc:sldChg chg="del">
        <pc:chgData name="Güler Demir" userId="51ad5cf4d1839854" providerId="LiveId" clId="{22D4ABAE-09BA-41AD-B85B-2EF781DCCC37}" dt="2025-07-25T14:15:31.193" v="16" actId="47"/>
        <pc:sldMkLst>
          <pc:docMk/>
          <pc:sldMk cId="2495040497" sldId="277"/>
        </pc:sldMkLst>
      </pc:sldChg>
      <pc:sldChg chg="addSp delSp modSp add mod ord">
        <pc:chgData name="Güler Demir" userId="51ad5cf4d1839854" providerId="LiveId" clId="{22D4ABAE-09BA-41AD-B85B-2EF781DCCC37}" dt="2025-07-25T19:01:53.841" v="2686"/>
        <pc:sldMkLst>
          <pc:docMk/>
          <pc:sldMk cId="1485348747" sldId="278"/>
        </pc:sldMkLst>
      </pc:sldChg>
      <pc:sldChg chg="del">
        <pc:chgData name="Güler Demir" userId="51ad5cf4d1839854" providerId="LiveId" clId="{22D4ABAE-09BA-41AD-B85B-2EF781DCCC37}" dt="2025-07-25T14:15:31.757" v="17" actId="47"/>
        <pc:sldMkLst>
          <pc:docMk/>
          <pc:sldMk cId="3136241400" sldId="278"/>
        </pc:sldMkLst>
      </pc:sldChg>
      <pc:sldChg chg="del">
        <pc:chgData name="Güler Demir" userId="51ad5cf4d1839854" providerId="LiveId" clId="{22D4ABAE-09BA-41AD-B85B-2EF781DCCC37}" dt="2025-07-25T14:15:33.496" v="18" actId="47"/>
        <pc:sldMkLst>
          <pc:docMk/>
          <pc:sldMk cId="1457631776" sldId="279"/>
        </pc:sldMkLst>
      </pc:sldChg>
    </pc:docChg>
  </pc:docChgLst>
  <pc:docChgLst>
    <pc:chgData name="Güler Demir" userId="51ad5cf4d1839854" providerId="LiveId" clId="{F34BA28D-2ECD-4758-8F20-394C17A8619B}"/>
    <pc:docChg chg="undo redo custSel addSld delSld modSld sldOrd">
      <pc:chgData name="Güler Demir" userId="51ad5cf4d1839854" providerId="LiveId" clId="{F34BA28D-2ECD-4758-8F20-394C17A8619B}" dt="2025-07-29T06:49:28.563" v="3458" actId="6549"/>
      <pc:docMkLst>
        <pc:docMk/>
      </pc:docMkLst>
      <pc:sldChg chg="modSp mod">
        <pc:chgData name="Güler Demir" userId="51ad5cf4d1839854" providerId="LiveId" clId="{F34BA28D-2ECD-4758-8F20-394C17A8619B}" dt="2025-07-28T15:49:06.919" v="54" actId="1076"/>
        <pc:sldMkLst>
          <pc:docMk/>
          <pc:sldMk cId="951358384" sldId="256"/>
        </pc:sldMkLst>
        <pc:spChg chg="mod">
          <ac:chgData name="Güler Demir" userId="51ad5cf4d1839854" providerId="LiveId" clId="{F34BA28D-2ECD-4758-8F20-394C17A8619B}" dt="2025-07-28T15:49:06.919" v="54" actId="1076"/>
          <ac:spMkLst>
            <pc:docMk/>
            <pc:sldMk cId="951358384" sldId="256"/>
            <ac:spMk id="2" creationId="{00000000-0000-0000-0000-000000000000}"/>
          </ac:spMkLst>
        </pc:spChg>
      </pc:sldChg>
      <pc:sldChg chg="modSp mod">
        <pc:chgData name="Güler Demir" userId="51ad5cf4d1839854" providerId="LiveId" clId="{F34BA28D-2ECD-4758-8F20-394C17A8619B}" dt="2025-07-28T19:52:33.357" v="3160" actId="20577"/>
        <pc:sldMkLst>
          <pc:docMk/>
          <pc:sldMk cId="2053632720" sldId="259"/>
        </pc:sldMkLst>
        <pc:spChg chg="mod">
          <ac:chgData name="Güler Demir" userId="51ad5cf4d1839854" providerId="LiveId" clId="{F34BA28D-2ECD-4758-8F20-394C17A8619B}" dt="2025-07-28T19:52:33.357" v="3160" actId="20577"/>
          <ac:spMkLst>
            <pc:docMk/>
            <pc:sldMk cId="2053632720" sldId="259"/>
            <ac:spMk id="3" creationId="{00000000-0000-0000-0000-000000000000}"/>
          </ac:spMkLst>
        </pc:spChg>
      </pc:sldChg>
      <pc:sldChg chg="addSp delSp modSp mod">
        <pc:chgData name="Güler Demir" userId="51ad5cf4d1839854" providerId="LiveId" clId="{F34BA28D-2ECD-4758-8F20-394C17A8619B}" dt="2025-07-28T19:43:41.199" v="3101" actId="20577"/>
        <pc:sldMkLst>
          <pc:docMk/>
          <pc:sldMk cId="2547195603" sldId="287"/>
        </pc:sldMkLst>
        <pc:spChg chg="mod">
          <ac:chgData name="Güler Demir" userId="51ad5cf4d1839854" providerId="LiveId" clId="{F34BA28D-2ECD-4758-8F20-394C17A8619B}" dt="2025-07-28T19:43:41.199" v="3101" actId="20577"/>
          <ac:spMkLst>
            <pc:docMk/>
            <pc:sldMk cId="2547195603" sldId="287"/>
            <ac:spMk id="2" creationId="{88478C8D-0694-A147-D76A-7DCF48314CD0}"/>
          </ac:spMkLst>
        </pc:spChg>
        <pc:spChg chg="mod">
          <ac:chgData name="Güler Demir" userId="51ad5cf4d1839854" providerId="LiveId" clId="{F34BA28D-2ECD-4758-8F20-394C17A8619B}" dt="2025-07-28T19:26:25.672" v="2669" actId="20577"/>
          <ac:spMkLst>
            <pc:docMk/>
            <pc:sldMk cId="2547195603" sldId="287"/>
            <ac:spMk id="3" creationId="{C95BFF87-1C91-EA47-840A-63C2FFC72BA5}"/>
          </ac:spMkLst>
        </pc:spChg>
      </pc:sldChg>
      <pc:sldChg chg="modSp add mod">
        <pc:chgData name="Güler Demir" userId="51ad5cf4d1839854" providerId="LiveId" clId="{F34BA28D-2ECD-4758-8F20-394C17A8619B}" dt="2025-07-28T16:50:42.007" v="757" actId="20577"/>
        <pc:sldMkLst>
          <pc:docMk/>
          <pc:sldMk cId="648762250" sldId="288"/>
        </pc:sldMkLst>
      </pc:sldChg>
      <pc:sldChg chg="add del">
        <pc:chgData name="Güler Demir" userId="51ad5cf4d1839854" providerId="LiveId" clId="{F34BA28D-2ECD-4758-8F20-394C17A8619B}" dt="2025-07-28T16:32:49.615" v="325" actId="2696"/>
        <pc:sldMkLst>
          <pc:docMk/>
          <pc:sldMk cId="1084071347" sldId="288"/>
        </pc:sldMkLst>
      </pc:sldChg>
      <pc:sldChg chg="del">
        <pc:chgData name="Güler Demir" userId="51ad5cf4d1839854" providerId="LiveId" clId="{F34BA28D-2ECD-4758-8F20-394C17A8619B}" dt="2025-07-28T15:44:31.680" v="2" actId="47"/>
        <pc:sldMkLst>
          <pc:docMk/>
          <pc:sldMk cId="1494125906" sldId="288"/>
        </pc:sldMkLst>
      </pc:sldChg>
      <pc:sldChg chg="modSp add del mod">
        <pc:chgData name="Güler Demir" userId="51ad5cf4d1839854" providerId="LiveId" clId="{F34BA28D-2ECD-4758-8F20-394C17A8619B}" dt="2025-07-28T18:42:57.999" v="2007" actId="2696"/>
        <pc:sldMkLst>
          <pc:docMk/>
          <pc:sldMk cId="1879389132" sldId="289"/>
        </pc:sldMkLst>
      </pc:sldChg>
      <pc:sldChg chg="del">
        <pc:chgData name="Güler Demir" userId="51ad5cf4d1839854" providerId="LiveId" clId="{F34BA28D-2ECD-4758-8F20-394C17A8619B}" dt="2025-07-28T15:44:31.899" v="3" actId="47"/>
        <pc:sldMkLst>
          <pc:docMk/>
          <pc:sldMk cId="2699684952" sldId="289"/>
        </pc:sldMkLst>
      </pc:sldChg>
      <pc:sldChg chg="modSp add mod">
        <pc:chgData name="Güler Demir" userId="51ad5cf4d1839854" providerId="LiveId" clId="{F34BA28D-2ECD-4758-8F20-394C17A8619B}" dt="2025-07-28T17:59:18.566" v="1303" actId="6549"/>
        <pc:sldMkLst>
          <pc:docMk/>
          <pc:sldMk cId="1149835787" sldId="290"/>
        </pc:sldMkLst>
      </pc:sldChg>
      <pc:sldChg chg="del">
        <pc:chgData name="Güler Demir" userId="51ad5cf4d1839854" providerId="LiveId" clId="{F34BA28D-2ECD-4758-8F20-394C17A8619B}" dt="2025-07-28T15:44:32.087" v="4" actId="47"/>
        <pc:sldMkLst>
          <pc:docMk/>
          <pc:sldMk cId="1567087025" sldId="290"/>
        </pc:sldMkLst>
      </pc:sldChg>
      <pc:sldChg chg="addSp modSp add mod">
        <pc:chgData name="Güler Demir" userId="51ad5cf4d1839854" providerId="LiveId" clId="{F34BA28D-2ECD-4758-8F20-394C17A8619B}" dt="2025-07-28T18:00:22.051" v="1333" actId="6549"/>
        <pc:sldMkLst>
          <pc:docMk/>
          <pc:sldMk cId="889810378" sldId="291"/>
        </pc:sldMkLst>
      </pc:sldChg>
      <pc:sldChg chg="del">
        <pc:chgData name="Güler Demir" userId="51ad5cf4d1839854" providerId="LiveId" clId="{F34BA28D-2ECD-4758-8F20-394C17A8619B}" dt="2025-07-28T15:44:32.290" v="5" actId="47"/>
        <pc:sldMkLst>
          <pc:docMk/>
          <pc:sldMk cId="1624847700" sldId="291"/>
        </pc:sldMkLst>
      </pc:sldChg>
      <pc:sldChg chg="modSp add mod">
        <pc:chgData name="Güler Demir" userId="51ad5cf4d1839854" providerId="LiveId" clId="{F34BA28D-2ECD-4758-8F20-394C17A8619B}" dt="2025-07-28T18:24:12.158" v="1721" actId="20577"/>
        <pc:sldMkLst>
          <pc:docMk/>
          <pc:sldMk cId="1293753232" sldId="292"/>
        </pc:sldMkLst>
      </pc:sldChg>
      <pc:sldChg chg="del">
        <pc:chgData name="Güler Demir" userId="51ad5cf4d1839854" providerId="LiveId" clId="{F34BA28D-2ECD-4758-8F20-394C17A8619B}" dt="2025-07-28T15:44:32.524" v="6" actId="47"/>
        <pc:sldMkLst>
          <pc:docMk/>
          <pc:sldMk cId="1928600151" sldId="292"/>
        </pc:sldMkLst>
      </pc:sldChg>
      <pc:sldChg chg="addSp modSp add mod">
        <pc:chgData name="Güler Demir" userId="51ad5cf4d1839854" providerId="LiveId" clId="{F34BA28D-2ECD-4758-8F20-394C17A8619B}" dt="2025-07-28T17:49:07.218" v="1278" actId="115"/>
        <pc:sldMkLst>
          <pc:docMk/>
          <pc:sldMk cId="838262234" sldId="293"/>
        </pc:sldMkLst>
      </pc:sldChg>
      <pc:sldChg chg="del">
        <pc:chgData name="Güler Demir" userId="51ad5cf4d1839854" providerId="LiveId" clId="{F34BA28D-2ECD-4758-8F20-394C17A8619B}" dt="2025-07-28T15:44:32.696" v="7" actId="47"/>
        <pc:sldMkLst>
          <pc:docMk/>
          <pc:sldMk cId="2533907375" sldId="293"/>
        </pc:sldMkLst>
      </pc:sldChg>
      <pc:sldChg chg="addSp modSp add mod">
        <pc:chgData name="Güler Demir" userId="51ad5cf4d1839854" providerId="LiveId" clId="{F34BA28D-2ECD-4758-8F20-394C17A8619B}" dt="2025-07-28T18:42:40.330" v="2006" actId="1076"/>
        <pc:sldMkLst>
          <pc:docMk/>
          <pc:sldMk cId="2416881900" sldId="294"/>
        </pc:sldMkLst>
      </pc:sldChg>
      <pc:sldChg chg="del">
        <pc:chgData name="Güler Demir" userId="51ad5cf4d1839854" providerId="LiveId" clId="{F34BA28D-2ECD-4758-8F20-394C17A8619B}" dt="2025-07-28T15:44:32.899" v="8" actId="47"/>
        <pc:sldMkLst>
          <pc:docMk/>
          <pc:sldMk cId="3138050853" sldId="294"/>
        </pc:sldMkLst>
      </pc:sldChg>
      <pc:sldChg chg="del">
        <pc:chgData name="Güler Demir" userId="51ad5cf4d1839854" providerId="LiveId" clId="{F34BA28D-2ECD-4758-8F20-394C17A8619B}" dt="2025-07-28T15:44:33.118" v="9" actId="47"/>
        <pc:sldMkLst>
          <pc:docMk/>
          <pc:sldMk cId="2699042578" sldId="295"/>
        </pc:sldMkLst>
      </pc:sldChg>
      <pc:sldChg chg="modSp add mod ord">
        <pc:chgData name="Güler Demir" userId="51ad5cf4d1839854" providerId="LiveId" clId="{F34BA28D-2ECD-4758-8F20-394C17A8619B}" dt="2025-07-28T19:45:55.938" v="3111"/>
        <pc:sldMkLst>
          <pc:docMk/>
          <pc:sldMk cId="3288085692" sldId="295"/>
        </pc:sldMkLst>
      </pc:sldChg>
      <pc:sldChg chg="add del">
        <pc:chgData name="Güler Demir" userId="51ad5cf4d1839854" providerId="LiveId" clId="{F34BA28D-2ECD-4758-8F20-394C17A8619B}" dt="2025-07-28T18:08:33.175" v="1408" actId="2696"/>
        <pc:sldMkLst>
          <pc:docMk/>
          <pc:sldMk cId="4282108380" sldId="295"/>
        </pc:sldMkLst>
      </pc:sldChg>
      <pc:sldChg chg="modSp add mod ord">
        <pc:chgData name="Güler Demir" userId="51ad5cf4d1839854" providerId="LiveId" clId="{F34BA28D-2ECD-4758-8F20-394C17A8619B}" dt="2025-07-28T19:46:04.322" v="3113"/>
        <pc:sldMkLst>
          <pc:docMk/>
          <pc:sldMk cId="702520292" sldId="296"/>
        </pc:sldMkLst>
      </pc:sldChg>
      <pc:sldChg chg="del">
        <pc:chgData name="Güler Demir" userId="51ad5cf4d1839854" providerId="LiveId" clId="{F34BA28D-2ECD-4758-8F20-394C17A8619B}" dt="2025-07-28T15:44:33.337" v="10" actId="47"/>
        <pc:sldMkLst>
          <pc:docMk/>
          <pc:sldMk cId="3448946216" sldId="296"/>
        </pc:sldMkLst>
      </pc:sldChg>
      <pc:sldChg chg="del">
        <pc:chgData name="Güler Demir" userId="51ad5cf4d1839854" providerId="LiveId" clId="{F34BA28D-2ECD-4758-8F20-394C17A8619B}" dt="2025-07-28T15:44:33.540" v="11" actId="47"/>
        <pc:sldMkLst>
          <pc:docMk/>
          <pc:sldMk cId="1528171454" sldId="297"/>
        </pc:sldMkLst>
      </pc:sldChg>
      <pc:sldChg chg="modSp add mod ord">
        <pc:chgData name="Güler Demir" userId="51ad5cf4d1839854" providerId="LiveId" clId="{F34BA28D-2ECD-4758-8F20-394C17A8619B}" dt="2025-07-28T19:44:49.418" v="3107"/>
        <pc:sldMkLst>
          <pc:docMk/>
          <pc:sldMk cId="2994430519" sldId="297"/>
        </pc:sldMkLst>
      </pc:sldChg>
      <pc:sldChg chg="del">
        <pc:chgData name="Güler Demir" userId="51ad5cf4d1839854" providerId="LiveId" clId="{F34BA28D-2ECD-4758-8F20-394C17A8619B}" dt="2025-07-28T15:44:33.728" v="12" actId="47"/>
        <pc:sldMkLst>
          <pc:docMk/>
          <pc:sldMk cId="491716845" sldId="298"/>
        </pc:sldMkLst>
      </pc:sldChg>
      <pc:sldChg chg="modSp add mod ord">
        <pc:chgData name="Güler Demir" userId="51ad5cf4d1839854" providerId="LiveId" clId="{F34BA28D-2ECD-4758-8F20-394C17A8619B}" dt="2025-07-28T19:45:17.115" v="3109"/>
        <pc:sldMkLst>
          <pc:docMk/>
          <pc:sldMk cId="3845991218" sldId="298"/>
        </pc:sldMkLst>
      </pc:sldChg>
      <pc:sldChg chg="del">
        <pc:chgData name="Güler Demir" userId="51ad5cf4d1839854" providerId="LiveId" clId="{F34BA28D-2ECD-4758-8F20-394C17A8619B}" dt="2025-07-28T15:44:34.182" v="14" actId="47"/>
        <pc:sldMkLst>
          <pc:docMk/>
          <pc:sldMk cId="1596066415" sldId="299"/>
        </pc:sldMkLst>
      </pc:sldChg>
      <pc:sldChg chg="modSp add del mod">
        <pc:chgData name="Güler Demir" userId="51ad5cf4d1839854" providerId="LiveId" clId="{F34BA28D-2ECD-4758-8F20-394C17A8619B}" dt="2025-07-28T18:56:40.896" v="2153" actId="2696"/>
        <pc:sldMkLst>
          <pc:docMk/>
          <pc:sldMk cId="1731063053" sldId="299"/>
        </pc:sldMkLst>
      </pc:sldChg>
      <pc:sldChg chg="del">
        <pc:chgData name="Güler Demir" userId="51ad5cf4d1839854" providerId="LiveId" clId="{F34BA28D-2ECD-4758-8F20-394C17A8619B}" dt="2025-07-28T15:44:33.947" v="13" actId="47"/>
        <pc:sldMkLst>
          <pc:docMk/>
          <pc:sldMk cId="908676642" sldId="300"/>
        </pc:sldMkLst>
      </pc:sldChg>
      <pc:sldChg chg="modSp add mod">
        <pc:chgData name="Güler Demir" userId="51ad5cf4d1839854" providerId="LiveId" clId="{F34BA28D-2ECD-4758-8F20-394C17A8619B}" dt="2025-07-28T19:17:20.519" v="2510"/>
        <pc:sldMkLst>
          <pc:docMk/>
          <pc:sldMk cId="1072212348" sldId="300"/>
        </pc:sldMkLst>
      </pc:sldChg>
      <pc:sldChg chg="del">
        <pc:chgData name="Güler Demir" userId="51ad5cf4d1839854" providerId="LiveId" clId="{F34BA28D-2ECD-4758-8F20-394C17A8619B}" dt="2025-07-28T15:44:34.651" v="15" actId="47"/>
        <pc:sldMkLst>
          <pc:docMk/>
          <pc:sldMk cId="710411701" sldId="301"/>
        </pc:sldMkLst>
      </pc:sldChg>
      <pc:sldChg chg="modSp add mod">
        <pc:chgData name="Güler Demir" userId="51ad5cf4d1839854" providerId="LiveId" clId="{F34BA28D-2ECD-4758-8F20-394C17A8619B}" dt="2025-07-28T18:58:31.878" v="2185" actId="115"/>
        <pc:sldMkLst>
          <pc:docMk/>
          <pc:sldMk cId="804612015" sldId="301"/>
        </pc:sldMkLst>
      </pc:sldChg>
      <pc:sldChg chg="del">
        <pc:chgData name="Güler Demir" userId="51ad5cf4d1839854" providerId="LiveId" clId="{F34BA28D-2ECD-4758-8F20-394C17A8619B}" dt="2025-07-28T15:44:34.870" v="16" actId="47"/>
        <pc:sldMkLst>
          <pc:docMk/>
          <pc:sldMk cId="1329807234" sldId="302"/>
        </pc:sldMkLst>
      </pc:sldChg>
      <pc:sldChg chg="modSp add mod">
        <pc:chgData name="Güler Demir" userId="51ad5cf4d1839854" providerId="LiveId" clId="{F34BA28D-2ECD-4758-8F20-394C17A8619B}" dt="2025-07-29T06:49:28.563" v="3458" actId="6549"/>
        <pc:sldMkLst>
          <pc:docMk/>
          <pc:sldMk cId="1833859731" sldId="302"/>
        </pc:sldMkLst>
      </pc:sldChg>
      <pc:sldChg chg="del">
        <pc:chgData name="Güler Demir" userId="51ad5cf4d1839854" providerId="LiveId" clId="{F34BA28D-2ECD-4758-8F20-394C17A8619B}" dt="2025-07-28T15:44:35.104" v="17" actId="47"/>
        <pc:sldMkLst>
          <pc:docMk/>
          <pc:sldMk cId="3092232173" sldId="303"/>
        </pc:sldMkLst>
      </pc:sldChg>
      <pc:sldChg chg="modSp add mod">
        <pc:chgData name="Güler Demir" userId="51ad5cf4d1839854" providerId="LiveId" clId="{F34BA28D-2ECD-4758-8F20-394C17A8619B}" dt="2025-07-28T19:10:12.716" v="2314" actId="6549"/>
        <pc:sldMkLst>
          <pc:docMk/>
          <pc:sldMk cId="3747884388" sldId="303"/>
        </pc:sldMkLst>
      </pc:sldChg>
      <pc:sldChg chg="del">
        <pc:chgData name="Güler Demir" userId="51ad5cf4d1839854" providerId="LiveId" clId="{F34BA28D-2ECD-4758-8F20-394C17A8619B}" dt="2025-07-28T15:44:36.766" v="18" actId="47"/>
        <pc:sldMkLst>
          <pc:docMk/>
          <pc:sldMk cId="1400853607" sldId="304"/>
        </pc:sldMkLst>
      </pc:sldChg>
      <pc:sldChg chg="modSp add mod">
        <pc:chgData name="Güler Demir" userId="51ad5cf4d1839854" providerId="LiveId" clId="{F34BA28D-2ECD-4758-8F20-394C17A8619B}" dt="2025-07-28T19:16:14.883" v="2479" actId="12"/>
        <pc:sldMkLst>
          <pc:docMk/>
          <pc:sldMk cId="4192045747" sldId="304"/>
        </pc:sldMkLst>
      </pc:sldChg>
      <pc:sldChg chg="add del">
        <pc:chgData name="Güler Demir" userId="51ad5cf4d1839854" providerId="LiveId" clId="{F34BA28D-2ECD-4758-8F20-394C17A8619B}" dt="2025-07-28T19:16:39.423" v="2481" actId="2696"/>
        <pc:sldMkLst>
          <pc:docMk/>
          <pc:sldMk cId="194112439" sldId="305"/>
        </pc:sldMkLst>
      </pc:sldChg>
      <pc:sldChg chg="add">
        <pc:chgData name="Güler Demir" userId="51ad5cf4d1839854" providerId="LiveId" clId="{F34BA28D-2ECD-4758-8F20-394C17A8619B}" dt="2025-07-28T19:18:01.276" v="2511"/>
        <pc:sldMkLst>
          <pc:docMk/>
          <pc:sldMk cId="474585433" sldId="305"/>
        </pc:sldMkLst>
      </pc:sldChg>
      <pc:sldChg chg="add del">
        <pc:chgData name="Güler Demir" userId="51ad5cf4d1839854" providerId="LiveId" clId="{F34BA28D-2ECD-4758-8F20-394C17A8619B}" dt="2025-07-28T19:58:40.356" v="3434" actId="2696"/>
        <pc:sldMkLst>
          <pc:docMk/>
          <pc:sldMk cId="1843195828" sldId="306"/>
        </pc:sldMkLst>
      </pc:sldChg>
      <pc:sldChg chg="modSp add del mod">
        <pc:chgData name="Güler Demir" userId="51ad5cf4d1839854" providerId="LiveId" clId="{F34BA28D-2ECD-4758-8F20-394C17A8619B}" dt="2025-07-28T19:16:28.323" v="2480" actId="2696"/>
        <pc:sldMkLst>
          <pc:docMk/>
          <pc:sldMk cId="2857569043" sldId="306"/>
        </pc:sldMkLst>
      </pc:sldChg>
      <pc:sldChg chg="addSp modSp add mod">
        <pc:chgData name="Güler Demir" userId="51ad5cf4d1839854" providerId="LiveId" clId="{F34BA28D-2ECD-4758-8F20-394C17A8619B}" dt="2025-07-28T19:57:25.917" v="3433" actId="313"/>
        <pc:sldMkLst>
          <pc:docMk/>
          <pc:sldMk cId="714575118" sldId="307"/>
        </pc:sldMkLst>
      </pc:sldChg>
    </pc:docChg>
  </pc:docChgLst>
  <pc:docChgLst>
    <pc:chgData name="Güler Demir" userId="51ad5cf4d1839854" providerId="LiveId" clId="{0A541421-45CA-46FF-976A-1F5A41CD7083}"/>
    <pc:docChg chg="undo custSel addSld delSld modSld sldOrd">
      <pc:chgData name="Güler Demir" userId="51ad5cf4d1839854" providerId="LiveId" clId="{0A541421-45CA-46FF-976A-1F5A41CD7083}" dt="2025-08-09T19:29:19.147" v="5758" actId="20577"/>
      <pc:docMkLst>
        <pc:docMk/>
      </pc:docMkLst>
      <pc:sldChg chg="modSp mod">
        <pc:chgData name="Güler Demir" userId="51ad5cf4d1839854" providerId="LiveId" clId="{0A541421-45CA-46FF-976A-1F5A41CD7083}" dt="2025-08-08T20:16:11.402" v="4479" actId="20577"/>
        <pc:sldMkLst>
          <pc:docMk/>
          <pc:sldMk cId="951358384" sldId="256"/>
        </pc:sldMkLst>
        <pc:spChg chg="mod">
          <ac:chgData name="Güler Demir" userId="51ad5cf4d1839854" providerId="LiveId" clId="{0A541421-45CA-46FF-976A-1F5A41CD7083}" dt="2025-08-08T20:16:11.402" v="4479" actId="20577"/>
          <ac:spMkLst>
            <pc:docMk/>
            <pc:sldMk cId="951358384" sldId="256"/>
            <ac:spMk id="2" creationId="{00000000-0000-0000-0000-000000000000}"/>
          </ac:spMkLst>
        </pc:spChg>
      </pc:sldChg>
      <pc:sldChg chg="modSp mod">
        <pc:chgData name="Güler Demir" userId="51ad5cf4d1839854" providerId="LiveId" clId="{0A541421-45CA-46FF-976A-1F5A41CD7083}" dt="2025-08-09T19:04:28.168" v="4870" actId="6549"/>
        <pc:sldMkLst>
          <pc:docMk/>
          <pc:sldMk cId="2053632720" sldId="259"/>
        </pc:sldMkLst>
        <pc:spChg chg="mod">
          <ac:chgData name="Güler Demir" userId="51ad5cf4d1839854" providerId="LiveId" clId="{0A541421-45CA-46FF-976A-1F5A41CD7083}" dt="2025-08-09T11:59:08.669" v="4852" actId="1076"/>
          <ac:spMkLst>
            <pc:docMk/>
            <pc:sldMk cId="2053632720" sldId="259"/>
            <ac:spMk id="2" creationId="{00000000-0000-0000-0000-000000000000}"/>
          </ac:spMkLst>
        </pc:spChg>
        <pc:spChg chg="mod">
          <ac:chgData name="Güler Demir" userId="51ad5cf4d1839854" providerId="LiveId" clId="{0A541421-45CA-46FF-976A-1F5A41CD7083}" dt="2025-08-09T19:04:28.168" v="4870" actId="6549"/>
          <ac:spMkLst>
            <pc:docMk/>
            <pc:sldMk cId="2053632720" sldId="259"/>
            <ac:spMk id="3" creationId="{00000000-0000-0000-0000-000000000000}"/>
          </ac:spMkLst>
        </pc:spChg>
      </pc:sldChg>
      <pc:sldChg chg="addSp modSp mod">
        <pc:chgData name="Güler Demir" userId="51ad5cf4d1839854" providerId="LiveId" clId="{0A541421-45CA-46FF-976A-1F5A41CD7083}" dt="2025-08-08T20:51:13.116" v="4811" actId="6549"/>
        <pc:sldMkLst>
          <pc:docMk/>
          <pc:sldMk cId="2547195603" sldId="287"/>
        </pc:sldMkLst>
        <pc:spChg chg="mod">
          <ac:chgData name="Güler Demir" userId="51ad5cf4d1839854" providerId="LiveId" clId="{0A541421-45CA-46FF-976A-1F5A41CD7083}" dt="2025-08-08T20:20:24.571" v="4489" actId="1076"/>
          <ac:spMkLst>
            <pc:docMk/>
            <pc:sldMk cId="2547195603" sldId="287"/>
            <ac:spMk id="2" creationId="{88478C8D-0694-A147-D76A-7DCF48314CD0}"/>
          </ac:spMkLst>
        </pc:spChg>
        <pc:spChg chg="mod">
          <ac:chgData name="Güler Demir" userId="51ad5cf4d1839854" providerId="LiveId" clId="{0A541421-45CA-46FF-976A-1F5A41CD7083}" dt="2025-08-08T20:51:13.116" v="4811" actId="6549"/>
          <ac:spMkLst>
            <pc:docMk/>
            <pc:sldMk cId="2547195603" sldId="287"/>
            <ac:spMk id="3" creationId="{C95BFF87-1C91-EA47-840A-63C2FFC72BA5}"/>
          </ac:spMkLst>
        </pc:spChg>
      </pc:sldChg>
      <pc:sldChg chg="modSp add mod">
        <pc:chgData name="Güler Demir" userId="51ad5cf4d1839854" providerId="LiveId" clId="{0A541421-45CA-46FF-976A-1F5A41CD7083}" dt="2025-08-09T19:06:56.742" v="4873" actId="20577"/>
        <pc:sldMkLst>
          <pc:docMk/>
          <pc:sldMk cId="2999795554" sldId="288"/>
        </pc:sldMkLst>
        <pc:spChg chg="mod">
          <ac:chgData name="Güler Demir" userId="51ad5cf4d1839854" providerId="LiveId" clId="{0A541421-45CA-46FF-976A-1F5A41CD7083}" dt="2025-07-30T20:35:17.628" v="3933"/>
          <ac:spMkLst>
            <pc:docMk/>
            <pc:sldMk cId="2999795554" sldId="288"/>
            <ac:spMk id="2" creationId="{29A63BD9-9AF7-A8EF-0B1F-52D7A5391F6C}"/>
          </ac:spMkLst>
        </pc:spChg>
        <pc:spChg chg="mod">
          <ac:chgData name="Güler Demir" userId="51ad5cf4d1839854" providerId="LiveId" clId="{0A541421-45CA-46FF-976A-1F5A41CD7083}" dt="2025-08-09T19:06:56.742" v="4873" actId="20577"/>
          <ac:spMkLst>
            <pc:docMk/>
            <pc:sldMk cId="2999795554" sldId="288"/>
            <ac:spMk id="3" creationId="{7758D231-7B87-970E-A050-71748F2D67F0}"/>
          </ac:spMkLst>
        </pc:spChg>
      </pc:sldChg>
      <pc:sldChg chg="del">
        <pc:chgData name="Güler Demir" userId="51ad5cf4d1839854" providerId="LiveId" clId="{0A541421-45CA-46FF-976A-1F5A41CD7083}" dt="2025-07-30T14:48:30.248" v="6" actId="47"/>
        <pc:sldMkLst>
          <pc:docMk/>
          <pc:sldMk cId="4069546424" sldId="288"/>
        </pc:sldMkLst>
      </pc:sldChg>
      <pc:sldChg chg="add del">
        <pc:chgData name="Güler Demir" userId="51ad5cf4d1839854" providerId="LiveId" clId="{0A541421-45CA-46FF-976A-1F5A41CD7083}" dt="2025-07-30T15:21:24.692" v="480" actId="2696"/>
        <pc:sldMkLst>
          <pc:docMk/>
          <pc:sldMk cId="724863356" sldId="289"/>
        </pc:sldMkLst>
      </pc:sldChg>
      <pc:sldChg chg="modSp add mod">
        <pc:chgData name="Güler Demir" userId="51ad5cf4d1839854" providerId="LiveId" clId="{0A541421-45CA-46FF-976A-1F5A41CD7083}" dt="2025-08-09T18:53:33.215" v="4854" actId="6549"/>
        <pc:sldMkLst>
          <pc:docMk/>
          <pc:sldMk cId="2601599073" sldId="289"/>
        </pc:sldMkLst>
        <pc:spChg chg="mod">
          <ac:chgData name="Güler Demir" userId="51ad5cf4d1839854" providerId="LiveId" clId="{0A541421-45CA-46FF-976A-1F5A41CD7083}" dt="2025-07-30T20:35:08.101" v="3932"/>
          <ac:spMkLst>
            <pc:docMk/>
            <pc:sldMk cId="2601599073" sldId="289"/>
            <ac:spMk id="2" creationId="{9D04B73E-24B3-BC17-B0F7-CAD218047FFF}"/>
          </ac:spMkLst>
        </pc:spChg>
        <pc:spChg chg="mod">
          <ac:chgData name="Güler Demir" userId="51ad5cf4d1839854" providerId="LiveId" clId="{0A541421-45CA-46FF-976A-1F5A41CD7083}" dt="2025-08-09T18:53:33.215" v="4854" actId="6549"/>
          <ac:spMkLst>
            <pc:docMk/>
            <pc:sldMk cId="2601599073" sldId="289"/>
            <ac:spMk id="3" creationId="{127B8C31-0F06-5BF1-A38C-D4BD515FF8AA}"/>
          </ac:spMkLst>
        </pc:spChg>
      </pc:sldChg>
      <pc:sldChg chg="del">
        <pc:chgData name="Güler Demir" userId="51ad5cf4d1839854" providerId="LiveId" clId="{0A541421-45CA-46FF-976A-1F5A41CD7083}" dt="2025-07-30T14:48:29.841" v="4" actId="47"/>
        <pc:sldMkLst>
          <pc:docMk/>
          <pc:sldMk cId="3987540364" sldId="289"/>
        </pc:sldMkLst>
      </pc:sldChg>
      <pc:sldChg chg="modSp add mod">
        <pc:chgData name="Güler Demir" userId="51ad5cf4d1839854" providerId="LiveId" clId="{0A541421-45CA-46FF-976A-1F5A41CD7083}" dt="2025-08-09T19:10:12.636" v="4899" actId="20577"/>
        <pc:sldMkLst>
          <pc:docMk/>
          <pc:sldMk cId="317264303" sldId="290"/>
        </pc:sldMkLst>
        <pc:spChg chg="mod">
          <ac:chgData name="Güler Demir" userId="51ad5cf4d1839854" providerId="LiveId" clId="{0A541421-45CA-46FF-976A-1F5A41CD7083}" dt="2025-08-08T19:44:20.768" v="4344" actId="1076"/>
          <ac:spMkLst>
            <pc:docMk/>
            <pc:sldMk cId="317264303" sldId="290"/>
            <ac:spMk id="2" creationId="{CFA7E100-839C-9695-5AB4-18D950A506F9}"/>
          </ac:spMkLst>
        </pc:spChg>
        <pc:spChg chg="mod">
          <ac:chgData name="Güler Demir" userId="51ad5cf4d1839854" providerId="LiveId" clId="{0A541421-45CA-46FF-976A-1F5A41CD7083}" dt="2025-08-09T19:10:12.636" v="4899" actId="20577"/>
          <ac:spMkLst>
            <pc:docMk/>
            <pc:sldMk cId="317264303" sldId="290"/>
            <ac:spMk id="3" creationId="{579FD7EF-2274-E9A3-C9EF-648C258B77D7}"/>
          </ac:spMkLst>
        </pc:spChg>
      </pc:sldChg>
      <pc:sldChg chg="del">
        <pc:chgData name="Güler Demir" userId="51ad5cf4d1839854" providerId="LiveId" clId="{0A541421-45CA-46FF-976A-1F5A41CD7083}" dt="2025-07-30T14:48:30.060" v="5" actId="47"/>
        <pc:sldMkLst>
          <pc:docMk/>
          <pc:sldMk cId="1857460348" sldId="291"/>
        </pc:sldMkLst>
      </pc:sldChg>
      <pc:sldChg chg="modSp add mod">
        <pc:chgData name="Güler Demir" userId="51ad5cf4d1839854" providerId="LiveId" clId="{0A541421-45CA-46FF-976A-1F5A41CD7083}" dt="2025-08-09T19:10:24.736" v="4901" actId="1076"/>
        <pc:sldMkLst>
          <pc:docMk/>
          <pc:sldMk cId="2327882376" sldId="291"/>
        </pc:sldMkLst>
        <pc:spChg chg="mod">
          <ac:chgData name="Güler Demir" userId="51ad5cf4d1839854" providerId="LiveId" clId="{0A541421-45CA-46FF-976A-1F5A41CD7083}" dt="2025-08-09T19:10:22.650" v="4900" actId="1076"/>
          <ac:spMkLst>
            <pc:docMk/>
            <pc:sldMk cId="2327882376" sldId="291"/>
            <ac:spMk id="2" creationId="{0FB01B40-01FA-5245-B3A6-7E77E47705A3}"/>
          </ac:spMkLst>
        </pc:spChg>
        <pc:spChg chg="mod">
          <ac:chgData name="Güler Demir" userId="51ad5cf4d1839854" providerId="LiveId" clId="{0A541421-45CA-46FF-976A-1F5A41CD7083}" dt="2025-08-09T19:10:24.736" v="4901" actId="1076"/>
          <ac:spMkLst>
            <pc:docMk/>
            <pc:sldMk cId="2327882376" sldId="291"/>
            <ac:spMk id="3" creationId="{60AFDE03-193A-7EFE-79B9-865C39B6B4F8}"/>
          </ac:spMkLst>
        </pc:spChg>
      </pc:sldChg>
      <pc:sldChg chg="del">
        <pc:chgData name="Güler Demir" userId="51ad5cf4d1839854" providerId="LiveId" clId="{0A541421-45CA-46FF-976A-1F5A41CD7083}" dt="2025-07-30T14:48:30.436" v="7" actId="47"/>
        <pc:sldMkLst>
          <pc:docMk/>
          <pc:sldMk cId="3362247223" sldId="292"/>
        </pc:sldMkLst>
      </pc:sldChg>
      <pc:sldChg chg="modSp add mod">
        <pc:chgData name="Güler Demir" userId="51ad5cf4d1839854" providerId="LiveId" clId="{0A541421-45CA-46FF-976A-1F5A41CD7083}" dt="2025-08-09T18:54:08.631" v="4855" actId="6549"/>
        <pc:sldMkLst>
          <pc:docMk/>
          <pc:sldMk cId="3398669701" sldId="292"/>
        </pc:sldMkLst>
        <pc:spChg chg="mod">
          <ac:chgData name="Güler Demir" userId="51ad5cf4d1839854" providerId="LiveId" clId="{0A541421-45CA-46FF-976A-1F5A41CD7083}" dt="2025-08-08T19:47:45.486" v="4367" actId="1076"/>
          <ac:spMkLst>
            <pc:docMk/>
            <pc:sldMk cId="3398669701" sldId="292"/>
            <ac:spMk id="2" creationId="{2E92F2B3-DF54-B65F-B906-E34147D34137}"/>
          </ac:spMkLst>
        </pc:spChg>
        <pc:spChg chg="mod">
          <ac:chgData name="Güler Demir" userId="51ad5cf4d1839854" providerId="LiveId" clId="{0A541421-45CA-46FF-976A-1F5A41CD7083}" dt="2025-08-09T18:54:08.631" v="4855" actId="6549"/>
          <ac:spMkLst>
            <pc:docMk/>
            <pc:sldMk cId="3398669701" sldId="292"/>
            <ac:spMk id="3" creationId="{8BD1CCAA-2C3F-CBC7-7A4A-05E7EEF5E2EB}"/>
          </ac:spMkLst>
        </pc:spChg>
      </pc:sldChg>
      <pc:sldChg chg="del">
        <pc:chgData name="Güler Demir" userId="51ad5cf4d1839854" providerId="LiveId" clId="{0A541421-45CA-46FF-976A-1F5A41CD7083}" dt="2025-07-30T14:48:30.672" v="8" actId="47"/>
        <pc:sldMkLst>
          <pc:docMk/>
          <pc:sldMk cId="922206751" sldId="293"/>
        </pc:sldMkLst>
      </pc:sldChg>
      <pc:sldChg chg="addSp delSp modSp add mod">
        <pc:chgData name="Güler Demir" userId="51ad5cf4d1839854" providerId="LiveId" clId="{0A541421-45CA-46FF-976A-1F5A41CD7083}" dt="2025-08-09T19:10:41.544" v="4903" actId="20577"/>
        <pc:sldMkLst>
          <pc:docMk/>
          <pc:sldMk cId="1477466108" sldId="293"/>
        </pc:sldMkLst>
        <pc:spChg chg="mod">
          <ac:chgData name="Güler Demir" userId="51ad5cf4d1839854" providerId="LiveId" clId="{0A541421-45CA-46FF-976A-1F5A41CD7083}" dt="2025-07-30T17:37:41.860" v="1816" actId="20577"/>
          <ac:spMkLst>
            <pc:docMk/>
            <pc:sldMk cId="1477466108" sldId="293"/>
            <ac:spMk id="2" creationId="{30FDD10E-2523-AF3D-120B-983D02D22255}"/>
          </ac:spMkLst>
        </pc:spChg>
        <pc:spChg chg="add del mod">
          <ac:chgData name="Güler Demir" userId="51ad5cf4d1839854" providerId="LiveId" clId="{0A541421-45CA-46FF-976A-1F5A41CD7083}" dt="2025-08-09T19:10:41.544" v="4903" actId="20577"/>
          <ac:spMkLst>
            <pc:docMk/>
            <pc:sldMk cId="1477466108" sldId="293"/>
            <ac:spMk id="3" creationId="{216F5059-9C68-3D01-5A29-38D2C0D7A7AE}"/>
          </ac:spMkLst>
        </pc:spChg>
      </pc:sldChg>
      <pc:sldChg chg="modSp add mod">
        <pc:chgData name="Güler Demir" userId="51ad5cf4d1839854" providerId="LiveId" clId="{0A541421-45CA-46FF-976A-1F5A41CD7083}" dt="2025-08-09T19:11:13.438" v="4911" actId="1076"/>
        <pc:sldMkLst>
          <pc:docMk/>
          <pc:sldMk cId="284023326" sldId="294"/>
        </pc:sldMkLst>
        <pc:spChg chg="mod">
          <ac:chgData name="Güler Demir" userId="51ad5cf4d1839854" providerId="LiveId" clId="{0A541421-45CA-46FF-976A-1F5A41CD7083}" dt="2025-08-09T19:10:58.672" v="4907" actId="27636"/>
          <ac:spMkLst>
            <pc:docMk/>
            <pc:sldMk cId="284023326" sldId="294"/>
            <ac:spMk id="2" creationId="{145F41B5-368A-D9AD-2F4E-10A7ED39C43B}"/>
          </ac:spMkLst>
        </pc:spChg>
        <pc:spChg chg="mod">
          <ac:chgData name="Güler Demir" userId="51ad5cf4d1839854" providerId="LiveId" clId="{0A541421-45CA-46FF-976A-1F5A41CD7083}" dt="2025-08-09T19:11:13.438" v="4911" actId="1076"/>
          <ac:spMkLst>
            <pc:docMk/>
            <pc:sldMk cId="284023326" sldId="294"/>
            <ac:spMk id="3" creationId="{398DA81D-008A-E1CC-E21A-879D5EA319C4}"/>
          </ac:spMkLst>
        </pc:spChg>
      </pc:sldChg>
      <pc:sldChg chg="del">
        <pc:chgData name="Güler Demir" userId="51ad5cf4d1839854" providerId="LiveId" clId="{0A541421-45CA-46FF-976A-1F5A41CD7083}" dt="2025-07-30T14:48:30.828" v="9" actId="47"/>
        <pc:sldMkLst>
          <pc:docMk/>
          <pc:sldMk cId="637741998" sldId="294"/>
        </pc:sldMkLst>
      </pc:sldChg>
      <pc:sldChg chg="del">
        <pc:chgData name="Güler Demir" userId="51ad5cf4d1839854" providerId="LiveId" clId="{0A541421-45CA-46FF-976A-1F5A41CD7083}" dt="2025-07-30T14:48:31.031" v="10" actId="47"/>
        <pc:sldMkLst>
          <pc:docMk/>
          <pc:sldMk cId="2643150703" sldId="295"/>
        </pc:sldMkLst>
      </pc:sldChg>
      <pc:sldChg chg="modSp add mod">
        <pc:chgData name="Güler Demir" userId="51ad5cf4d1839854" providerId="LiveId" clId="{0A541421-45CA-46FF-976A-1F5A41CD7083}" dt="2025-08-09T19:07:34.486" v="4880" actId="20577"/>
        <pc:sldMkLst>
          <pc:docMk/>
          <pc:sldMk cId="3747714687" sldId="295"/>
        </pc:sldMkLst>
        <pc:spChg chg="mod">
          <ac:chgData name="Güler Demir" userId="51ad5cf4d1839854" providerId="LiveId" clId="{0A541421-45CA-46FF-976A-1F5A41CD7083}" dt="2025-07-30T20:36:55.641" v="3981" actId="20577"/>
          <ac:spMkLst>
            <pc:docMk/>
            <pc:sldMk cId="3747714687" sldId="295"/>
            <ac:spMk id="2" creationId="{F7B45EB2-67C5-0ECD-5049-09DE342CC939}"/>
          </ac:spMkLst>
        </pc:spChg>
        <pc:spChg chg="mod">
          <ac:chgData name="Güler Demir" userId="51ad5cf4d1839854" providerId="LiveId" clId="{0A541421-45CA-46FF-976A-1F5A41CD7083}" dt="2025-08-09T19:07:34.486" v="4880" actId="20577"/>
          <ac:spMkLst>
            <pc:docMk/>
            <pc:sldMk cId="3747714687" sldId="295"/>
            <ac:spMk id="3" creationId="{AD9B7684-E5AB-AEF5-F73B-87FA965EF591}"/>
          </ac:spMkLst>
        </pc:spChg>
      </pc:sldChg>
      <pc:sldChg chg="del">
        <pc:chgData name="Güler Demir" userId="51ad5cf4d1839854" providerId="LiveId" clId="{0A541421-45CA-46FF-976A-1F5A41CD7083}" dt="2025-07-30T14:48:31.236" v="11" actId="47"/>
        <pc:sldMkLst>
          <pc:docMk/>
          <pc:sldMk cId="2370305875" sldId="296"/>
        </pc:sldMkLst>
      </pc:sldChg>
      <pc:sldChg chg="modSp add mod ord">
        <pc:chgData name="Güler Demir" userId="51ad5cf4d1839854" providerId="LiveId" clId="{0A541421-45CA-46FF-976A-1F5A41CD7083}" dt="2025-08-08T19:51:53.306" v="4393" actId="12"/>
        <pc:sldMkLst>
          <pc:docMk/>
          <pc:sldMk cId="4141335998" sldId="296"/>
        </pc:sldMkLst>
        <pc:spChg chg="mod">
          <ac:chgData name="Güler Demir" userId="51ad5cf4d1839854" providerId="LiveId" clId="{0A541421-45CA-46FF-976A-1F5A41CD7083}" dt="2025-08-08T19:51:53.306" v="4393" actId="12"/>
          <ac:spMkLst>
            <pc:docMk/>
            <pc:sldMk cId="4141335998" sldId="296"/>
            <ac:spMk id="3" creationId="{B1FC2F97-05EB-92AB-ABDC-E92478E683CC}"/>
          </ac:spMkLst>
        </pc:spChg>
      </pc:sldChg>
      <pc:sldChg chg="modSp add mod">
        <pc:chgData name="Güler Demir" userId="51ad5cf4d1839854" providerId="LiveId" clId="{0A541421-45CA-46FF-976A-1F5A41CD7083}" dt="2025-08-08T20:25:04.624" v="4554" actId="6549"/>
        <pc:sldMkLst>
          <pc:docMk/>
          <pc:sldMk cId="2753662697" sldId="297"/>
        </pc:sldMkLst>
        <pc:spChg chg="mod">
          <ac:chgData name="Güler Demir" userId="51ad5cf4d1839854" providerId="LiveId" clId="{0A541421-45CA-46FF-976A-1F5A41CD7083}" dt="2025-07-30T20:37:29.291" v="3990" actId="20577"/>
          <ac:spMkLst>
            <pc:docMk/>
            <pc:sldMk cId="2753662697" sldId="297"/>
            <ac:spMk id="2" creationId="{80F6E36E-6BCF-0BAA-52F9-91A0EB3C35D6}"/>
          </ac:spMkLst>
        </pc:spChg>
        <pc:spChg chg="mod">
          <ac:chgData name="Güler Demir" userId="51ad5cf4d1839854" providerId="LiveId" clId="{0A541421-45CA-46FF-976A-1F5A41CD7083}" dt="2025-08-08T20:25:04.624" v="4554" actId="6549"/>
          <ac:spMkLst>
            <pc:docMk/>
            <pc:sldMk cId="2753662697" sldId="297"/>
            <ac:spMk id="3" creationId="{FF3F73CB-801E-4E4B-BC48-DDA0954BAF19}"/>
          </ac:spMkLst>
        </pc:spChg>
      </pc:sldChg>
      <pc:sldChg chg="del">
        <pc:chgData name="Güler Demir" userId="51ad5cf4d1839854" providerId="LiveId" clId="{0A541421-45CA-46FF-976A-1F5A41CD7083}" dt="2025-07-30T14:48:31.658" v="13" actId="47"/>
        <pc:sldMkLst>
          <pc:docMk/>
          <pc:sldMk cId="2855933070" sldId="298"/>
        </pc:sldMkLst>
      </pc:sldChg>
      <pc:sldChg chg="modSp add mod">
        <pc:chgData name="Güler Demir" userId="51ad5cf4d1839854" providerId="LiveId" clId="{0A541421-45CA-46FF-976A-1F5A41CD7083}" dt="2025-08-09T19:26:37.006" v="5695" actId="6549"/>
        <pc:sldMkLst>
          <pc:docMk/>
          <pc:sldMk cId="3438513234" sldId="298"/>
        </pc:sldMkLst>
        <pc:spChg chg="mod">
          <ac:chgData name="Güler Demir" userId="51ad5cf4d1839854" providerId="LiveId" clId="{0A541421-45CA-46FF-976A-1F5A41CD7083}" dt="2025-08-08T19:53:38.196" v="4400" actId="1076"/>
          <ac:spMkLst>
            <pc:docMk/>
            <pc:sldMk cId="3438513234" sldId="298"/>
            <ac:spMk id="2" creationId="{A23293ED-AB8E-F60E-719B-BDF0035811E5}"/>
          </ac:spMkLst>
        </pc:spChg>
        <pc:spChg chg="mod">
          <ac:chgData name="Güler Demir" userId="51ad5cf4d1839854" providerId="LiveId" clId="{0A541421-45CA-46FF-976A-1F5A41CD7083}" dt="2025-08-09T19:26:37.006" v="5695" actId="6549"/>
          <ac:spMkLst>
            <pc:docMk/>
            <pc:sldMk cId="3438513234" sldId="298"/>
            <ac:spMk id="3" creationId="{57C893B2-F54E-9493-18A2-B3FBF700B736}"/>
          </ac:spMkLst>
        </pc:spChg>
      </pc:sldChg>
      <pc:sldChg chg="del">
        <pc:chgData name="Güler Demir" userId="51ad5cf4d1839854" providerId="LiveId" clId="{0A541421-45CA-46FF-976A-1F5A41CD7083}" dt="2025-07-30T14:48:31.439" v="12" actId="47"/>
        <pc:sldMkLst>
          <pc:docMk/>
          <pc:sldMk cId="2537403542" sldId="299"/>
        </pc:sldMkLst>
      </pc:sldChg>
      <pc:sldChg chg="add del">
        <pc:chgData name="Güler Demir" userId="51ad5cf4d1839854" providerId="LiveId" clId="{0A541421-45CA-46FF-976A-1F5A41CD7083}" dt="2025-07-30T19:13:59.849" v="2807" actId="2696"/>
        <pc:sldMkLst>
          <pc:docMk/>
          <pc:sldMk cId="3251889534" sldId="299"/>
        </pc:sldMkLst>
      </pc:sldChg>
      <pc:sldChg chg="modSp add mod">
        <pc:chgData name="Güler Demir" userId="51ad5cf4d1839854" providerId="LiveId" clId="{0A541421-45CA-46FF-976A-1F5A41CD7083}" dt="2025-08-09T19:08:15.910" v="4888" actId="20577"/>
        <pc:sldMkLst>
          <pc:docMk/>
          <pc:sldMk cId="2945071867" sldId="300"/>
        </pc:sldMkLst>
        <pc:spChg chg="mod">
          <ac:chgData name="Güler Demir" userId="51ad5cf4d1839854" providerId="LiveId" clId="{0A541421-45CA-46FF-976A-1F5A41CD7083}" dt="2025-07-30T20:39:18.050" v="4048" actId="27636"/>
          <ac:spMkLst>
            <pc:docMk/>
            <pc:sldMk cId="2945071867" sldId="300"/>
            <ac:spMk id="2" creationId="{43E3327C-974A-D2DD-58E5-0C8857E79163}"/>
          </ac:spMkLst>
        </pc:spChg>
        <pc:spChg chg="mod">
          <ac:chgData name="Güler Demir" userId="51ad5cf4d1839854" providerId="LiveId" clId="{0A541421-45CA-46FF-976A-1F5A41CD7083}" dt="2025-08-09T19:08:15.910" v="4888" actId="20577"/>
          <ac:spMkLst>
            <pc:docMk/>
            <pc:sldMk cId="2945071867" sldId="300"/>
            <ac:spMk id="3" creationId="{ED945F94-5796-40E0-AA2D-5D7995F75039}"/>
          </ac:spMkLst>
        </pc:spChg>
      </pc:sldChg>
      <pc:sldChg chg="modSp add mod">
        <pc:chgData name="Güler Demir" userId="51ad5cf4d1839854" providerId="LiveId" clId="{0A541421-45CA-46FF-976A-1F5A41CD7083}" dt="2025-08-09T19:21:14.209" v="5375" actId="20577"/>
        <pc:sldMkLst>
          <pc:docMk/>
          <pc:sldMk cId="294846510" sldId="301"/>
        </pc:sldMkLst>
        <pc:spChg chg="mod">
          <ac:chgData name="Güler Demir" userId="51ad5cf4d1839854" providerId="LiveId" clId="{0A541421-45CA-46FF-976A-1F5A41CD7083}" dt="2025-07-30T20:40:24.420" v="4098" actId="14100"/>
          <ac:spMkLst>
            <pc:docMk/>
            <pc:sldMk cId="294846510" sldId="301"/>
            <ac:spMk id="2" creationId="{225D5418-A542-2812-9DBF-228D3A5262D4}"/>
          </ac:spMkLst>
        </pc:spChg>
        <pc:spChg chg="mod">
          <ac:chgData name="Güler Demir" userId="51ad5cf4d1839854" providerId="LiveId" clId="{0A541421-45CA-46FF-976A-1F5A41CD7083}" dt="2025-08-09T19:21:14.209" v="5375" actId="20577"/>
          <ac:spMkLst>
            <pc:docMk/>
            <pc:sldMk cId="294846510" sldId="301"/>
            <ac:spMk id="3" creationId="{74CC6CF4-1F01-7648-0EFC-C5A543DA64AD}"/>
          </ac:spMkLst>
        </pc:spChg>
      </pc:sldChg>
      <pc:sldChg chg="del">
        <pc:chgData name="Güler Demir" userId="51ad5cf4d1839854" providerId="LiveId" clId="{0A541421-45CA-46FF-976A-1F5A41CD7083}" dt="2025-07-30T14:48:32.972" v="17" actId="47"/>
        <pc:sldMkLst>
          <pc:docMk/>
          <pc:sldMk cId="4078104426" sldId="301"/>
        </pc:sldMkLst>
      </pc:sldChg>
      <pc:sldChg chg="del">
        <pc:chgData name="Güler Demir" userId="51ad5cf4d1839854" providerId="LiveId" clId="{0A541421-45CA-46FF-976A-1F5A41CD7083}" dt="2025-07-30T14:48:33.207" v="18" actId="47"/>
        <pc:sldMkLst>
          <pc:docMk/>
          <pc:sldMk cId="392719941" sldId="302"/>
        </pc:sldMkLst>
      </pc:sldChg>
      <pc:sldChg chg="modSp add mod">
        <pc:chgData name="Güler Demir" userId="51ad5cf4d1839854" providerId="LiveId" clId="{0A541421-45CA-46FF-976A-1F5A41CD7083}" dt="2025-08-09T19:25:12.513" v="5635" actId="20577"/>
        <pc:sldMkLst>
          <pc:docMk/>
          <pc:sldMk cId="3152542878" sldId="302"/>
        </pc:sldMkLst>
        <pc:spChg chg="mod">
          <ac:chgData name="Güler Demir" userId="51ad5cf4d1839854" providerId="LiveId" clId="{0A541421-45CA-46FF-976A-1F5A41CD7083}" dt="2025-07-30T20:41:16.190" v="4168" actId="27636"/>
          <ac:spMkLst>
            <pc:docMk/>
            <pc:sldMk cId="3152542878" sldId="302"/>
            <ac:spMk id="2" creationId="{24765DAA-3DB7-C62D-567C-E94161DE574F}"/>
          </ac:spMkLst>
        </pc:spChg>
        <pc:spChg chg="mod">
          <ac:chgData name="Güler Demir" userId="51ad5cf4d1839854" providerId="LiveId" clId="{0A541421-45CA-46FF-976A-1F5A41CD7083}" dt="2025-08-09T19:25:12.513" v="5635" actId="20577"/>
          <ac:spMkLst>
            <pc:docMk/>
            <pc:sldMk cId="3152542878" sldId="302"/>
            <ac:spMk id="3" creationId="{94A6F99D-7BFF-CCA3-1137-479004857E2F}"/>
          </ac:spMkLst>
        </pc:spChg>
      </pc:sldChg>
      <pc:sldChg chg="addSp delSp modSp add mod">
        <pc:chgData name="Güler Demir" userId="51ad5cf4d1839854" providerId="LiveId" clId="{0A541421-45CA-46FF-976A-1F5A41CD7083}" dt="2025-08-08T19:57:10.218" v="4418" actId="20577"/>
        <pc:sldMkLst>
          <pc:docMk/>
          <pc:sldMk cId="1570543346" sldId="303"/>
        </pc:sldMkLst>
        <pc:spChg chg="mod">
          <ac:chgData name="Güler Demir" userId="51ad5cf4d1839854" providerId="LiveId" clId="{0A541421-45CA-46FF-976A-1F5A41CD7083}" dt="2025-08-08T19:57:10.218" v="4418" actId="20577"/>
          <ac:spMkLst>
            <pc:docMk/>
            <pc:sldMk cId="1570543346" sldId="303"/>
            <ac:spMk id="2" creationId="{BA5B4BFA-4491-D0F3-4896-FD4ECA3293FA}"/>
          </ac:spMkLst>
        </pc:spChg>
        <pc:spChg chg="mod">
          <ac:chgData name="Güler Demir" userId="51ad5cf4d1839854" providerId="LiveId" clId="{0A541421-45CA-46FF-976A-1F5A41CD7083}" dt="2025-08-08T19:56:54.307" v="4402" actId="6549"/>
          <ac:spMkLst>
            <pc:docMk/>
            <pc:sldMk cId="1570543346" sldId="303"/>
            <ac:spMk id="3" creationId="{BABC9B0F-3E03-FDCC-E7F2-F5CF5E77A256}"/>
          </ac:spMkLst>
        </pc:spChg>
      </pc:sldChg>
      <pc:sldChg chg="addSp modSp add mod">
        <pc:chgData name="Güler Demir" userId="51ad5cf4d1839854" providerId="LiveId" clId="{0A541421-45CA-46FF-976A-1F5A41CD7083}" dt="2025-08-09T19:29:19.147" v="5758" actId="20577"/>
        <pc:sldMkLst>
          <pc:docMk/>
          <pc:sldMk cId="475344800" sldId="304"/>
        </pc:sldMkLst>
        <pc:spChg chg="mod">
          <ac:chgData name="Güler Demir" userId="51ad5cf4d1839854" providerId="LiveId" clId="{0A541421-45CA-46FF-976A-1F5A41CD7083}" dt="2025-07-30T20:43:05.620" v="4230" actId="20577"/>
          <ac:spMkLst>
            <pc:docMk/>
            <pc:sldMk cId="475344800" sldId="304"/>
            <ac:spMk id="2" creationId="{B2B92FC4-C635-CD22-4940-3A32F8EA53DA}"/>
          </ac:spMkLst>
        </pc:spChg>
        <pc:spChg chg="mod">
          <ac:chgData name="Güler Demir" userId="51ad5cf4d1839854" providerId="LiveId" clId="{0A541421-45CA-46FF-976A-1F5A41CD7083}" dt="2025-08-09T19:29:19.147" v="5758" actId="20577"/>
          <ac:spMkLst>
            <pc:docMk/>
            <pc:sldMk cId="475344800" sldId="304"/>
            <ac:spMk id="3" creationId="{F871DBC1-6E64-8288-5296-9C702EC1DCD1}"/>
          </ac:spMkLst>
        </pc:spChg>
      </pc:sldChg>
      <pc:sldChg chg="del">
        <pc:chgData name="Güler Demir" userId="51ad5cf4d1839854" providerId="LiveId" clId="{0A541421-45CA-46FF-976A-1F5A41CD7083}" dt="2025-07-30T14:48:32.064" v="15" actId="47"/>
        <pc:sldMkLst>
          <pc:docMk/>
          <pc:sldMk cId="3898466327" sldId="304"/>
        </pc:sldMkLst>
      </pc:sldChg>
      <pc:sldChg chg="addSp modSp add mod">
        <pc:chgData name="Güler Demir" userId="51ad5cf4d1839854" providerId="LiveId" clId="{0A541421-45CA-46FF-976A-1F5A41CD7083}" dt="2025-08-09T11:57:21.012" v="4825" actId="6549"/>
        <pc:sldMkLst>
          <pc:docMk/>
          <pc:sldMk cId="1023796129" sldId="305"/>
        </pc:sldMkLst>
        <pc:spChg chg="mod">
          <ac:chgData name="Güler Demir" userId="51ad5cf4d1839854" providerId="LiveId" clId="{0A541421-45CA-46FF-976A-1F5A41CD7083}" dt="2025-07-30T20:43:38.460" v="4235" actId="14100"/>
          <ac:spMkLst>
            <pc:docMk/>
            <pc:sldMk cId="1023796129" sldId="305"/>
            <ac:spMk id="2" creationId="{66D2DCD1-D43C-8060-D2EB-08D2F2495104}"/>
          </ac:spMkLst>
        </pc:spChg>
        <pc:spChg chg="mod">
          <ac:chgData name="Güler Demir" userId="51ad5cf4d1839854" providerId="LiveId" clId="{0A541421-45CA-46FF-976A-1F5A41CD7083}" dt="2025-08-09T11:57:21.012" v="4825" actId="6549"/>
          <ac:spMkLst>
            <pc:docMk/>
            <pc:sldMk cId="1023796129" sldId="305"/>
            <ac:spMk id="3" creationId="{5BAD017E-FAEA-200C-77D7-9D673779A08A}"/>
          </ac:spMkLst>
        </pc:spChg>
        <pc:spChg chg="add mod">
          <ac:chgData name="Güler Demir" userId="51ad5cf4d1839854" providerId="LiveId" clId="{0A541421-45CA-46FF-976A-1F5A41CD7083}" dt="2025-07-30T20:43:49.980" v="4238" actId="1076"/>
          <ac:spMkLst>
            <pc:docMk/>
            <pc:sldMk cId="1023796129" sldId="305"/>
            <ac:spMk id="6" creationId="{D40568DD-6EE9-F073-B258-5F07CAEED400}"/>
          </ac:spMkLst>
        </pc:spChg>
        <pc:picChg chg="add mod">
          <ac:chgData name="Güler Demir" userId="51ad5cf4d1839854" providerId="LiveId" clId="{0A541421-45CA-46FF-976A-1F5A41CD7083}" dt="2025-07-30T20:43:54.503" v="4239" actId="1076"/>
          <ac:picMkLst>
            <pc:docMk/>
            <pc:sldMk cId="1023796129" sldId="305"/>
            <ac:picMk id="4" creationId="{971D2B34-7DFD-AE28-A74D-2FD62BAE019D}"/>
          </ac:picMkLst>
        </pc:picChg>
      </pc:sldChg>
      <pc:sldChg chg="del">
        <pc:chgData name="Güler Demir" userId="51ad5cf4d1839854" providerId="LiveId" clId="{0A541421-45CA-46FF-976A-1F5A41CD7083}" dt="2025-07-30T14:48:32.737" v="16" actId="47"/>
        <pc:sldMkLst>
          <pc:docMk/>
          <pc:sldMk cId="2403606705" sldId="305"/>
        </pc:sldMkLst>
      </pc:sldChg>
      <pc:sldChg chg="add del">
        <pc:chgData name="Güler Demir" userId="51ad5cf4d1839854" providerId="LiveId" clId="{0A541421-45CA-46FF-976A-1F5A41CD7083}" dt="2025-08-08T19:47:12.526" v="4360" actId="2696"/>
        <pc:sldMkLst>
          <pc:docMk/>
          <pc:sldMk cId="2606501189" sldId="306"/>
        </pc:sldMkLst>
      </pc:sldChg>
      <pc:sldChg chg="modSp add mod">
        <pc:chgData name="Güler Demir" userId="51ad5cf4d1839854" providerId="LiveId" clId="{0A541421-45CA-46FF-976A-1F5A41CD7083}" dt="2025-08-08T19:49:35.426" v="4376" actId="123"/>
        <pc:sldMkLst>
          <pc:docMk/>
          <pc:sldMk cId="2811433193" sldId="306"/>
        </pc:sldMkLst>
        <pc:spChg chg="mod">
          <ac:chgData name="Güler Demir" userId="51ad5cf4d1839854" providerId="LiveId" clId="{0A541421-45CA-46FF-976A-1F5A41CD7083}" dt="2025-08-08T19:48:22.707" v="4372" actId="14100"/>
          <ac:spMkLst>
            <pc:docMk/>
            <pc:sldMk cId="2811433193" sldId="306"/>
            <ac:spMk id="2" creationId="{E4EFC245-DF99-F601-1619-EB87FBBF204B}"/>
          </ac:spMkLst>
        </pc:spChg>
        <pc:spChg chg="mod">
          <ac:chgData name="Güler Demir" userId="51ad5cf4d1839854" providerId="LiveId" clId="{0A541421-45CA-46FF-976A-1F5A41CD7083}" dt="2025-08-08T19:49:35.426" v="4376" actId="123"/>
          <ac:spMkLst>
            <pc:docMk/>
            <pc:sldMk cId="2811433193" sldId="306"/>
            <ac:spMk id="3" creationId="{8926397D-4A49-AFEF-76FB-748D7C7C4751}"/>
          </ac:spMkLst>
        </pc:spChg>
      </pc:sldChg>
      <pc:sldChg chg="modSp add mod">
        <pc:chgData name="Güler Demir" userId="51ad5cf4d1839854" providerId="LiveId" clId="{0A541421-45CA-46FF-976A-1F5A41CD7083}" dt="2025-08-08T20:45:29.937" v="4683" actId="1076"/>
        <pc:sldMkLst>
          <pc:docMk/>
          <pc:sldMk cId="1387778286" sldId="307"/>
        </pc:sldMkLst>
        <pc:spChg chg="mod">
          <ac:chgData name="Güler Demir" userId="51ad5cf4d1839854" providerId="LiveId" clId="{0A541421-45CA-46FF-976A-1F5A41CD7083}" dt="2025-08-08T20:38:09.979" v="4580" actId="20577"/>
          <ac:spMkLst>
            <pc:docMk/>
            <pc:sldMk cId="1387778286" sldId="307"/>
            <ac:spMk id="2" creationId="{3805C716-B59E-03F5-2091-23E35734AE9C}"/>
          </ac:spMkLst>
        </pc:spChg>
        <pc:spChg chg="mod">
          <ac:chgData name="Güler Demir" userId="51ad5cf4d1839854" providerId="LiveId" clId="{0A541421-45CA-46FF-976A-1F5A41CD7083}" dt="2025-08-08T20:45:29.937" v="4683" actId="1076"/>
          <ac:spMkLst>
            <pc:docMk/>
            <pc:sldMk cId="1387778286" sldId="307"/>
            <ac:spMk id="3" creationId="{93CA1D75-7342-BE60-1F75-6D08175B015A}"/>
          </ac:spMkLst>
        </pc:spChg>
      </pc:sldChg>
      <pc:sldChg chg="del">
        <pc:chgData name="Güler Demir" userId="51ad5cf4d1839854" providerId="LiveId" clId="{0A541421-45CA-46FF-976A-1F5A41CD7083}" dt="2025-07-30T14:48:31.861" v="14" actId="47"/>
        <pc:sldMkLst>
          <pc:docMk/>
          <pc:sldMk cId="3795810332" sldId="307"/>
        </pc:sldMkLst>
      </pc:sldChg>
      <pc:sldChg chg="modSp add mod">
        <pc:chgData name="Güler Demir" userId="51ad5cf4d1839854" providerId="LiveId" clId="{0A541421-45CA-46FF-976A-1F5A41CD7083}" dt="2025-08-08T20:37:28.542" v="4572" actId="12"/>
        <pc:sldMkLst>
          <pc:docMk/>
          <pc:sldMk cId="672203131" sldId="308"/>
        </pc:sldMkLst>
        <pc:spChg chg="mod">
          <ac:chgData name="Güler Demir" userId="51ad5cf4d1839854" providerId="LiveId" clId="{0A541421-45CA-46FF-976A-1F5A41CD7083}" dt="2025-08-08T20:37:28.542" v="4572" actId="12"/>
          <ac:spMkLst>
            <pc:docMk/>
            <pc:sldMk cId="672203131" sldId="308"/>
            <ac:spMk id="3" creationId="{26264D71-6C80-8538-7D63-E1C10102B133}"/>
          </ac:spMkLst>
        </pc:spChg>
      </pc:sldChg>
      <pc:sldChg chg="del">
        <pc:chgData name="Güler Demir" userId="51ad5cf4d1839854" providerId="LiveId" clId="{0A541421-45CA-46FF-976A-1F5A41CD7083}" dt="2025-07-30T14:48:34.084" v="19" actId="47"/>
        <pc:sldMkLst>
          <pc:docMk/>
          <pc:sldMk cId="4095996702" sldId="308"/>
        </pc:sldMkLst>
      </pc:sldChg>
      <pc:sldChg chg="modSp add mod">
        <pc:chgData name="Güler Demir" userId="51ad5cf4d1839854" providerId="LiveId" clId="{0A541421-45CA-46FF-976A-1F5A41CD7083}" dt="2025-08-09T19:06:50.207" v="4872" actId="20577"/>
        <pc:sldMkLst>
          <pc:docMk/>
          <pc:sldMk cId="1118200010" sldId="309"/>
        </pc:sldMkLst>
        <pc:spChg chg="mod">
          <ac:chgData name="Güler Demir" userId="51ad5cf4d1839854" providerId="LiveId" clId="{0A541421-45CA-46FF-976A-1F5A41CD7083}" dt="2025-08-09T19:06:50.207" v="4872" actId="20577"/>
          <ac:spMkLst>
            <pc:docMk/>
            <pc:sldMk cId="1118200010" sldId="309"/>
            <ac:spMk id="3" creationId="{74AF0B0A-0AA6-6C36-E865-D8549130FA1E}"/>
          </ac:spMkLst>
        </pc:spChg>
      </pc:sldChg>
      <pc:sldChg chg="del">
        <pc:chgData name="Güler Demir" userId="51ad5cf4d1839854" providerId="LiveId" clId="{0A541421-45CA-46FF-976A-1F5A41CD7083}" dt="2025-07-30T14:48:35.324" v="20" actId="47"/>
        <pc:sldMkLst>
          <pc:docMk/>
          <pc:sldMk cId="1345742837" sldId="309"/>
        </pc:sldMkLst>
      </pc:sldChg>
      <pc:sldChg chg="modSp add mod">
        <pc:chgData name="Güler Demir" userId="51ad5cf4d1839854" providerId="LiveId" clId="{0A541421-45CA-46FF-976A-1F5A41CD7083}" dt="2025-08-09T11:57:38.150" v="4827" actId="6549"/>
        <pc:sldMkLst>
          <pc:docMk/>
          <pc:sldMk cId="2219596846" sldId="310"/>
        </pc:sldMkLst>
        <pc:spChg chg="mod">
          <ac:chgData name="Güler Demir" userId="51ad5cf4d1839854" providerId="LiveId" clId="{0A541421-45CA-46FF-976A-1F5A41CD7083}" dt="2025-08-08T20:47:50.867" v="4706" actId="20577"/>
          <ac:spMkLst>
            <pc:docMk/>
            <pc:sldMk cId="2219596846" sldId="310"/>
            <ac:spMk id="2" creationId="{A4EF5D91-5504-B489-5D87-8643856F8A75}"/>
          </ac:spMkLst>
        </pc:spChg>
        <pc:spChg chg="mod">
          <ac:chgData name="Güler Demir" userId="51ad5cf4d1839854" providerId="LiveId" clId="{0A541421-45CA-46FF-976A-1F5A41CD7083}" dt="2025-08-09T11:57:38.150" v="4827" actId="6549"/>
          <ac:spMkLst>
            <pc:docMk/>
            <pc:sldMk cId="2219596846" sldId="310"/>
            <ac:spMk id="3" creationId="{5E4DB029-C317-DBC8-0564-73CC340C01B5}"/>
          </ac:spMkLst>
        </pc:spChg>
      </pc:sldChg>
    </pc:docChg>
  </pc:docChgLst>
  <pc:docChgLst>
    <pc:chgData name="Güler Demir" userId="51ad5cf4d1839854" providerId="LiveId" clId="{4A107DD2-2C16-439C-A49C-54B72FDAB6B6}"/>
    <pc:docChg chg="undo custSel addSld delSld modSld">
      <pc:chgData name="Güler Demir" userId="51ad5cf4d1839854" providerId="LiveId" clId="{4A107DD2-2C16-439C-A49C-54B72FDAB6B6}" dt="2025-07-28T15:39:45.364" v="4329" actId="1076"/>
      <pc:docMkLst>
        <pc:docMk/>
      </pc:docMkLst>
      <pc:sldChg chg="modSp mod">
        <pc:chgData name="Güler Demir" userId="51ad5cf4d1839854" providerId="LiveId" clId="{4A107DD2-2C16-439C-A49C-54B72FDAB6B6}" dt="2025-07-28T14:18:53.125" v="3723" actId="14100"/>
        <pc:sldMkLst>
          <pc:docMk/>
          <pc:sldMk cId="951358384" sldId="256"/>
        </pc:sldMkLst>
        <pc:spChg chg="mod">
          <ac:chgData name="Güler Demir" userId="51ad5cf4d1839854" providerId="LiveId" clId="{4A107DD2-2C16-439C-A49C-54B72FDAB6B6}" dt="2025-07-28T14:18:53.125" v="3723" actId="14100"/>
          <ac:spMkLst>
            <pc:docMk/>
            <pc:sldMk cId="951358384" sldId="256"/>
            <ac:spMk id="2" creationId="{00000000-0000-0000-0000-000000000000}"/>
          </ac:spMkLst>
        </pc:spChg>
      </pc:sldChg>
      <pc:sldChg chg="addSp delSp modSp mod modNotesTx">
        <pc:chgData name="Güler Demir" userId="51ad5cf4d1839854" providerId="LiveId" clId="{4A107DD2-2C16-439C-A49C-54B72FDAB6B6}" dt="2025-07-28T15:38:34.430" v="4313" actId="27636"/>
        <pc:sldMkLst>
          <pc:docMk/>
          <pc:sldMk cId="2053632720" sldId="259"/>
        </pc:sldMkLst>
        <pc:spChg chg="mod">
          <ac:chgData name="Güler Demir" userId="51ad5cf4d1839854" providerId="LiveId" clId="{4A107DD2-2C16-439C-A49C-54B72FDAB6B6}" dt="2025-07-28T15:38:34.430" v="4313" actId="27636"/>
          <ac:spMkLst>
            <pc:docMk/>
            <pc:sldMk cId="2053632720" sldId="259"/>
            <ac:spMk id="3" creationId="{00000000-0000-0000-0000-000000000000}"/>
          </ac:spMkLst>
        </pc:spChg>
      </pc:sldChg>
      <pc:sldChg chg="modSp mod">
        <pc:chgData name="Güler Demir" userId="51ad5cf4d1839854" providerId="LiveId" clId="{4A107DD2-2C16-439C-A49C-54B72FDAB6B6}" dt="2025-07-28T09:51:47.230" v="493" actId="20577"/>
        <pc:sldMkLst>
          <pc:docMk/>
          <pc:sldMk cId="2547195603" sldId="287"/>
        </pc:sldMkLst>
        <pc:spChg chg="mod">
          <ac:chgData name="Güler Demir" userId="51ad5cf4d1839854" providerId="LiveId" clId="{4A107DD2-2C16-439C-A49C-54B72FDAB6B6}" dt="2025-07-28T09:25:08.984" v="148" actId="6549"/>
          <ac:spMkLst>
            <pc:docMk/>
            <pc:sldMk cId="2547195603" sldId="287"/>
            <ac:spMk id="2" creationId="{88478C8D-0694-A147-D76A-7DCF48314CD0}"/>
          </ac:spMkLst>
        </pc:spChg>
        <pc:spChg chg="mod">
          <ac:chgData name="Güler Demir" userId="51ad5cf4d1839854" providerId="LiveId" clId="{4A107DD2-2C16-439C-A49C-54B72FDAB6B6}" dt="2025-07-28T09:51:47.230" v="493" actId="20577"/>
          <ac:spMkLst>
            <pc:docMk/>
            <pc:sldMk cId="2547195603" sldId="287"/>
            <ac:spMk id="3" creationId="{C95BFF87-1C91-EA47-840A-63C2FFC72BA5}"/>
          </ac:spMkLst>
        </pc:spChg>
      </pc:sldChg>
      <pc:sldChg chg="modSp add mod">
        <pc:chgData name="Güler Demir" userId="51ad5cf4d1839854" providerId="LiveId" clId="{4A107DD2-2C16-439C-A49C-54B72FDAB6B6}" dt="2025-07-28T10:07:39.848" v="567" actId="20577"/>
        <pc:sldMkLst>
          <pc:docMk/>
          <pc:sldMk cId="1494125906" sldId="288"/>
        </pc:sldMkLst>
      </pc:sldChg>
      <pc:sldChg chg="del">
        <pc:chgData name="Güler Demir" userId="51ad5cf4d1839854" providerId="LiveId" clId="{4A107DD2-2C16-439C-A49C-54B72FDAB6B6}" dt="2025-07-28T08:47:55.011" v="1" actId="47"/>
        <pc:sldMkLst>
          <pc:docMk/>
          <pc:sldMk cId="2594215685" sldId="288"/>
        </pc:sldMkLst>
      </pc:sldChg>
      <pc:sldChg chg="modSp add mod">
        <pc:chgData name="Güler Demir" userId="51ad5cf4d1839854" providerId="LiveId" clId="{4A107DD2-2C16-439C-A49C-54B72FDAB6B6}" dt="2025-07-28T10:24:12.172" v="752" actId="6549"/>
        <pc:sldMkLst>
          <pc:docMk/>
          <pc:sldMk cId="2699684952" sldId="289"/>
        </pc:sldMkLst>
      </pc:sldChg>
      <pc:sldChg chg="del">
        <pc:chgData name="Güler Demir" userId="51ad5cf4d1839854" providerId="LiveId" clId="{4A107DD2-2C16-439C-A49C-54B72FDAB6B6}" dt="2025-07-28T08:47:55.293" v="2" actId="47"/>
        <pc:sldMkLst>
          <pc:docMk/>
          <pc:sldMk cId="3144061055" sldId="289"/>
        </pc:sldMkLst>
      </pc:sldChg>
      <pc:sldChg chg="del">
        <pc:chgData name="Güler Demir" userId="51ad5cf4d1839854" providerId="LiveId" clId="{4A107DD2-2C16-439C-A49C-54B72FDAB6B6}" dt="2025-07-28T08:47:55.528" v="3" actId="47"/>
        <pc:sldMkLst>
          <pc:docMk/>
          <pc:sldMk cId="1430018" sldId="290"/>
        </pc:sldMkLst>
      </pc:sldChg>
      <pc:sldChg chg="modSp add mod">
        <pc:chgData name="Güler Demir" userId="51ad5cf4d1839854" providerId="LiveId" clId="{4A107DD2-2C16-439C-A49C-54B72FDAB6B6}" dt="2025-07-28T10:49:03.105" v="1031" actId="6549"/>
        <pc:sldMkLst>
          <pc:docMk/>
          <pc:sldMk cId="1567087025" sldId="290"/>
        </pc:sldMkLst>
      </pc:sldChg>
      <pc:sldChg chg="addSp modSp add mod">
        <pc:chgData name="Güler Demir" userId="51ad5cf4d1839854" providerId="LiveId" clId="{4A107DD2-2C16-439C-A49C-54B72FDAB6B6}" dt="2025-07-28T10:47:26.297" v="1025" actId="1076"/>
        <pc:sldMkLst>
          <pc:docMk/>
          <pc:sldMk cId="1624847700" sldId="291"/>
        </pc:sldMkLst>
      </pc:sldChg>
      <pc:sldChg chg="modSp add mod">
        <pc:chgData name="Güler Demir" userId="51ad5cf4d1839854" providerId="LiveId" clId="{4A107DD2-2C16-439C-A49C-54B72FDAB6B6}" dt="2025-07-28T10:55:37.858" v="1181" actId="122"/>
        <pc:sldMkLst>
          <pc:docMk/>
          <pc:sldMk cId="1928600151" sldId="292"/>
        </pc:sldMkLst>
      </pc:sldChg>
      <pc:sldChg chg="del">
        <pc:chgData name="Güler Demir" userId="51ad5cf4d1839854" providerId="LiveId" clId="{4A107DD2-2C16-439C-A49C-54B72FDAB6B6}" dt="2025-07-28T08:47:54.635" v="0" actId="47"/>
        <pc:sldMkLst>
          <pc:docMk/>
          <pc:sldMk cId="2207470314" sldId="293"/>
        </pc:sldMkLst>
      </pc:sldChg>
      <pc:sldChg chg="modSp add mod">
        <pc:chgData name="Güler Demir" userId="51ad5cf4d1839854" providerId="LiveId" clId="{4A107DD2-2C16-439C-A49C-54B72FDAB6B6}" dt="2025-07-28T12:39:55.900" v="2642" actId="20577"/>
        <pc:sldMkLst>
          <pc:docMk/>
          <pc:sldMk cId="2533907375" sldId="293"/>
        </pc:sldMkLst>
      </pc:sldChg>
      <pc:sldChg chg="del">
        <pc:chgData name="Güler Demir" userId="51ad5cf4d1839854" providerId="LiveId" clId="{4A107DD2-2C16-439C-A49C-54B72FDAB6B6}" dt="2025-07-28T08:47:55.731" v="4" actId="47"/>
        <pc:sldMkLst>
          <pc:docMk/>
          <pc:sldMk cId="1063767157" sldId="294"/>
        </pc:sldMkLst>
      </pc:sldChg>
      <pc:sldChg chg="modSp add mod">
        <pc:chgData name="Güler Demir" userId="51ad5cf4d1839854" providerId="LiveId" clId="{4A107DD2-2C16-439C-A49C-54B72FDAB6B6}" dt="2025-07-28T11:25:22.998" v="1667" actId="6549"/>
        <pc:sldMkLst>
          <pc:docMk/>
          <pc:sldMk cId="3138050853" sldId="294"/>
        </pc:sldMkLst>
      </pc:sldChg>
      <pc:sldChg chg="del">
        <pc:chgData name="Güler Demir" userId="51ad5cf4d1839854" providerId="LiveId" clId="{4A107DD2-2C16-439C-A49C-54B72FDAB6B6}" dt="2025-07-28T08:47:55.887" v="5" actId="47"/>
        <pc:sldMkLst>
          <pc:docMk/>
          <pc:sldMk cId="1320157676" sldId="295"/>
        </pc:sldMkLst>
      </pc:sldChg>
      <pc:sldChg chg="modSp add mod">
        <pc:chgData name="Güler Demir" userId="51ad5cf4d1839854" providerId="LiveId" clId="{4A107DD2-2C16-439C-A49C-54B72FDAB6B6}" dt="2025-07-28T11:28:01.812" v="1772" actId="6549"/>
        <pc:sldMkLst>
          <pc:docMk/>
          <pc:sldMk cId="2699042578" sldId="295"/>
        </pc:sldMkLst>
      </pc:sldChg>
      <pc:sldChg chg="del">
        <pc:chgData name="Güler Demir" userId="51ad5cf4d1839854" providerId="LiveId" clId="{4A107DD2-2C16-439C-A49C-54B72FDAB6B6}" dt="2025-07-28T08:47:56.106" v="6" actId="47"/>
        <pc:sldMkLst>
          <pc:docMk/>
          <pc:sldMk cId="2333216113" sldId="296"/>
        </pc:sldMkLst>
      </pc:sldChg>
      <pc:sldChg chg="addSp modSp add mod">
        <pc:chgData name="Güler Demir" userId="51ad5cf4d1839854" providerId="LiveId" clId="{4A107DD2-2C16-439C-A49C-54B72FDAB6B6}" dt="2025-07-28T11:58:12.297" v="2008" actId="12"/>
        <pc:sldMkLst>
          <pc:docMk/>
          <pc:sldMk cId="3448946216" sldId="296"/>
        </pc:sldMkLst>
      </pc:sldChg>
      <pc:sldChg chg="modSp add mod">
        <pc:chgData name="Güler Demir" userId="51ad5cf4d1839854" providerId="LiveId" clId="{4A107DD2-2C16-439C-A49C-54B72FDAB6B6}" dt="2025-07-28T11:58:28.331" v="2011" actId="20577"/>
        <pc:sldMkLst>
          <pc:docMk/>
          <pc:sldMk cId="1528171454" sldId="297"/>
        </pc:sldMkLst>
      </pc:sldChg>
      <pc:sldChg chg="modSp add mod">
        <pc:chgData name="Güler Demir" userId="51ad5cf4d1839854" providerId="LiveId" clId="{4A107DD2-2C16-439C-A49C-54B72FDAB6B6}" dt="2025-07-28T12:02:27.715" v="2141" actId="6549"/>
        <pc:sldMkLst>
          <pc:docMk/>
          <pc:sldMk cId="491716845" sldId="298"/>
        </pc:sldMkLst>
      </pc:sldChg>
      <pc:sldChg chg="modSp add mod">
        <pc:chgData name="Güler Demir" userId="51ad5cf4d1839854" providerId="LiveId" clId="{4A107DD2-2C16-439C-A49C-54B72FDAB6B6}" dt="2025-07-28T13:02:37.285" v="2743" actId="6549"/>
        <pc:sldMkLst>
          <pc:docMk/>
          <pc:sldMk cId="1596066415" sldId="299"/>
        </pc:sldMkLst>
      </pc:sldChg>
      <pc:sldChg chg="del">
        <pc:chgData name="Güler Demir" userId="51ad5cf4d1839854" providerId="LiveId" clId="{4A107DD2-2C16-439C-A49C-54B72FDAB6B6}" dt="2025-07-28T08:47:56.450" v="8" actId="47"/>
        <pc:sldMkLst>
          <pc:docMk/>
          <pc:sldMk cId="3278492879" sldId="299"/>
        </pc:sldMkLst>
      </pc:sldChg>
      <pc:sldChg chg="addSp modSp add mod">
        <pc:chgData name="Güler Demir" userId="51ad5cf4d1839854" providerId="LiveId" clId="{4A107DD2-2C16-439C-A49C-54B72FDAB6B6}" dt="2025-07-28T12:15:28.657" v="2284" actId="1076"/>
        <pc:sldMkLst>
          <pc:docMk/>
          <pc:sldMk cId="908676642" sldId="300"/>
        </pc:sldMkLst>
      </pc:sldChg>
      <pc:sldChg chg="del">
        <pc:chgData name="Güler Demir" userId="51ad5cf4d1839854" providerId="LiveId" clId="{4A107DD2-2C16-439C-A49C-54B72FDAB6B6}" dt="2025-07-28T08:47:56.669" v="9" actId="47"/>
        <pc:sldMkLst>
          <pc:docMk/>
          <pc:sldMk cId="4136947105" sldId="300"/>
        </pc:sldMkLst>
      </pc:sldChg>
      <pc:sldChg chg="addSp delSp modSp add mod">
        <pc:chgData name="Güler Demir" userId="51ad5cf4d1839854" providerId="LiveId" clId="{4A107DD2-2C16-439C-A49C-54B72FDAB6B6}" dt="2025-07-28T13:33:20.919" v="3628" actId="6549"/>
        <pc:sldMkLst>
          <pc:docMk/>
          <pc:sldMk cId="710411701" sldId="301"/>
        </pc:sldMkLst>
      </pc:sldChg>
      <pc:sldChg chg="modSp add mod">
        <pc:chgData name="Güler Demir" userId="51ad5cf4d1839854" providerId="LiveId" clId="{4A107DD2-2C16-439C-A49C-54B72FDAB6B6}" dt="2025-07-28T14:25:20.014" v="3740" actId="313"/>
        <pc:sldMkLst>
          <pc:docMk/>
          <pc:sldMk cId="1329807234" sldId="302"/>
        </pc:sldMkLst>
      </pc:sldChg>
      <pc:sldChg chg="del">
        <pc:chgData name="Güler Demir" userId="51ad5cf4d1839854" providerId="LiveId" clId="{4A107DD2-2C16-439C-A49C-54B72FDAB6B6}" dt="2025-07-28T08:47:56.278" v="7" actId="47"/>
        <pc:sldMkLst>
          <pc:docMk/>
          <pc:sldMk cId="1536446089" sldId="302"/>
        </pc:sldMkLst>
      </pc:sldChg>
      <pc:sldChg chg="del">
        <pc:chgData name="Güler Demir" userId="51ad5cf4d1839854" providerId="LiveId" clId="{4A107DD2-2C16-439C-A49C-54B72FDAB6B6}" dt="2025-07-28T08:47:56.857" v="10" actId="47"/>
        <pc:sldMkLst>
          <pc:docMk/>
          <pc:sldMk cId="238492602" sldId="303"/>
        </pc:sldMkLst>
      </pc:sldChg>
      <pc:sldChg chg="modSp add mod">
        <pc:chgData name="Güler Demir" userId="51ad5cf4d1839854" providerId="LiveId" clId="{4A107DD2-2C16-439C-A49C-54B72FDAB6B6}" dt="2025-07-28T14:41:20.189" v="3929" actId="20577"/>
        <pc:sldMkLst>
          <pc:docMk/>
          <pc:sldMk cId="3092232173" sldId="303"/>
        </pc:sldMkLst>
      </pc:sldChg>
      <pc:sldChg chg="addSp delSp modSp add mod">
        <pc:chgData name="Güler Demir" userId="51ad5cf4d1839854" providerId="LiveId" clId="{4A107DD2-2C16-439C-A49C-54B72FDAB6B6}" dt="2025-07-28T15:39:45.364" v="4329" actId="1076"/>
        <pc:sldMkLst>
          <pc:docMk/>
          <pc:sldMk cId="1400853607" sldId="304"/>
        </pc:sldMkLst>
      </pc:sldChg>
      <pc:sldChg chg="del">
        <pc:chgData name="Güler Demir" userId="51ad5cf4d1839854" providerId="LiveId" clId="{4A107DD2-2C16-439C-A49C-54B72FDAB6B6}" dt="2025-07-28T08:47:57.122" v="11" actId="47"/>
        <pc:sldMkLst>
          <pc:docMk/>
          <pc:sldMk cId="2974820182" sldId="304"/>
        </pc:sldMkLst>
      </pc:sldChg>
      <pc:sldChg chg="del">
        <pc:chgData name="Güler Demir" userId="51ad5cf4d1839854" providerId="LiveId" clId="{4A107DD2-2C16-439C-A49C-54B72FDAB6B6}" dt="2025-07-28T08:47:57.483" v="12" actId="47"/>
        <pc:sldMkLst>
          <pc:docMk/>
          <pc:sldMk cId="1251740147" sldId="305"/>
        </pc:sldMkLst>
      </pc:sldChg>
      <pc:sldChg chg="del">
        <pc:chgData name="Güler Demir" userId="51ad5cf4d1839854" providerId="LiveId" clId="{4A107DD2-2C16-439C-A49C-54B72FDAB6B6}" dt="2025-07-28T08:47:57.701" v="13" actId="47"/>
        <pc:sldMkLst>
          <pc:docMk/>
          <pc:sldMk cId="3407699063" sldId="306"/>
        </pc:sldMkLst>
      </pc:sldChg>
      <pc:sldChg chg="del">
        <pc:chgData name="Güler Demir" userId="51ad5cf4d1839854" providerId="LiveId" clId="{4A107DD2-2C16-439C-A49C-54B72FDAB6B6}" dt="2025-07-28T08:47:58.343" v="14" actId="47"/>
        <pc:sldMkLst>
          <pc:docMk/>
          <pc:sldMk cId="2837293711" sldId="307"/>
        </pc:sldMkLst>
      </pc:sldChg>
      <pc:sldChg chg="del">
        <pc:chgData name="Güler Demir" userId="51ad5cf4d1839854" providerId="LiveId" clId="{4A107DD2-2C16-439C-A49C-54B72FDAB6B6}" dt="2025-07-28T08:47:58.859" v="15" actId="47"/>
        <pc:sldMkLst>
          <pc:docMk/>
          <pc:sldMk cId="450602347" sldId="308"/>
        </pc:sldMkLst>
      </pc:sldChg>
      <pc:sldChg chg="del">
        <pc:chgData name="Güler Demir" userId="51ad5cf4d1839854" providerId="LiveId" clId="{4A107DD2-2C16-439C-A49C-54B72FDAB6B6}" dt="2025-07-28T08:48:00.894" v="16" actId="47"/>
        <pc:sldMkLst>
          <pc:docMk/>
          <pc:sldMk cId="1213609076" sldId="309"/>
        </pc:sldMkLst>
      </pc:sldChg>
    </pc:docChg>
  </pc:docChgLst>
  <pc:docChgLst>
    <pc:chgData name="Güler Demir" userId="51ad5cf4d1839854" providerId="LiveId" clId="{4EE317C1-FD54-4988-BEB1-2D3843A8D414}"/>
    <pc:docChg chg="undo custSel addSld delSld modSld">
      <pc:chgData name="Güler Demir" userId="51ad5cf4d1839854" providerId="LiveId" clId="{4EE317C1-FD54-4988-BEB1-2D3843A8D414}" dt="2025-07-29T14:54:31.970" v="5992" actId="6549"/>
      <pc:docMkLst>
        <pc:docMk/>
      </pc:docMkLst>
      <pc:sldChg chg="modSp mod">
        <pc:chgData name="Güler Demir" userId="51ad5cf4d1839854" providerId="LiveId" clId="{4EE317C1-FD54-4988-BEB1-2D3843A8D414}" dt="2025-07-29T07:04:03.573" v="27" actId="14100"/>
        <pc:sldMkLst>
          <pc:docMk/>
          <pc:sldMk cId="951358384" sldId="256"/>
        </pc:sldMkLst>
        <pc:spChg chg="mod">
          <ac:chgData name="Güler Demir" userId="51ad5cf4d1839854" providerId="LiveId" clId="{4EE317C1-FD54-4988-BEB1-2D3843A8D414}" dt="2025-07-29T07:04:03.573" v="27" actId="14100"/>
          <ac:spMkLst>
            <pc:docMk/>
            <pc:sldMk cId="951358384" sldId="256"/>
            <ac:spMk id="2" creationId="{00000000-0000-0000-0000-000000000000}"/>
          </ac:spMkLst>
        </pc:spChg>
      </pc:sldChg>
      <pc:sldChg chg="modSp mod">
        <pc:chgData name="Güler Demir" userId="51ad5cf4d1839854" providerId="LiveId" clId="{4EE317C1-FD54-4988-BEB1-2D3843A8D414}" dt="2025-07-29T14:39:11.031" v="5490" actId="6549"/>
        <pc:sldMkLst>
          <pc:docMk/>
          <pc:sldMk cId="2053632720" sldId="259"/>
        </pc:sldMkLst>
        <pc:spChg chg="mod">
          <ac:chgData name="Güler Demir" userId="51ad5cf4d1839854" providerId="LiveId" clId="{4EE317C1-FD54-4988-BEB1-2D3843A8D414}" dt="2025-07-29T14:39:11.031" v="5490" actId="6549"/>
          <ac:spMkLst>
            <pc:docMk/>
            <pc:sldMk cId="2053632720" sldId="259"/>
            <ac:spMk id="3" creationId="{00000000-0000-0000-0000-000000000000}"/>
          </ac:spMkLst>
        </pc:spChg>
      </pc:sldChg>
      <pc:sldChg chg="addSp modSp mod">
        <pc:chgData name="Güler Demir" userId="51ad5cf4d1839854" providerId="LiveId" clId="{4EE317C1-FD54-4988-BEB1-2D3843A8D414}" dt="2025-07-29T10:14:30.259" v="3341" actId="1076"/>
        <pc:sldMkLst>
          <pc:docMk/>
          <pc:sldMk cId="2547195603" sldId="287"/>
        </pc:sldMkLst>
        <pc:spChg chg="mod">
          <ac:chgData name="Güler Demir" userId="51ad5cf4d1839854" providerId="LiveId" clId="{4EE317C1-FD54-4988-BEB1-2D3843A8D414}" dt="2025-07-29T07:59:04.680" v="933" actId="20577"/>
          <ac:spMkLst>
            <pc:docMk/>
            <pc:sldMk cId="2547195603" sldId="287"/>
            <ac:spMk id="2" creationId="{88478C8D-0694-A147-D76A-7DCF48314CD0}"/>
          </ac:spMkLst>
        </pc:spChg>
        <pc:spChg chg="mod">
          <ac:chgData name="Güler Demir" userId="51ad5cf4d1839854" providerId="LiveId" clId="{4EE317C1-FD54-4988-BEB1-2D3843A8D414}" dt="2025-07-29T10:12:33.375" v="3338" actId="6549"/>
          <ac:spMkLst>
            <pc:docMk/>
            <pc:sldMk cId="2547195603" sldId="287"/>
            <ac:spMk id="3" creationId="{C95BFF87-1C91-EA47-840A-63C2FFC72BA5}"/>
          </ac:spMkLst>
        </pc:spChg>
      </pc:sldChg>
      <pc:sldChg chg="del">
        <pc:chgData name="Güler Demir" userId="51ad5cf4d1839854" providerId="LiveId" clId="{4EE317C1-FD54-4988-BEB1-2D3843A8D414}" dt="2025-07-29T07:03:21.768" v="12" actId="47"/>
        <pc:sldMkLst>
          <pc:docMk/>
          <pc:sldMk cId="648762250" sldId="288"/>
        </pc:sldMkLst>
      </pc:sldChg>
      <pc:sldChg chg="add del">
        <pc:chgData name="Güler Demir" userId="51ad5cf4d1839854" providerId="LiveId" clId="{4EE317C1-FD54-4988-BEB1-2D3843A8D414}" dt="2025-07-29T07:12:01.397" v="258" actId="2696"/>
        <pc:sldMkLst>
          <pc:docMk/>
          <pc:sldMk cId="2765199595" sldId="288"/>
        </pc:sldMkLst>
      </pc:sldChg>
      <pc:sldChg chg="modSp add mod">
        <pc:chgData name="Güler Demir" userId="51ad5cf4d1839854" providerId="LiveId" clId="{4EE317C1-FD54-4988-BEB1-2D3843A8D414}" dt="2025-07-29T14:52:24.224" v="5972" actId="6549"/>
        <pc:sldMkLst>
          <pc:docMk/>
          <pc:sldMk cId="3922900747" sldId="288"/>
        </pc:sldMkLst>
      </pc:sldChg>
      <pc:sldChg chg="modSp add mod">
        <pc:chgData name="Güler Demir" userId="51ad5cf4d1839854" providerId="LiveId" clId="{4EE317C1-FD54-4988-BEB1-2D3843A8D414}" dt="2025-07-29T07:59:33.663" v="948" actId="20577"/>
        <pc:sldMkLst>
          <pc:docMk/>
          <pc:sldMk cId="507577026" sldId="289"/>
        </pc:sldMkLst>
      </pc:sldChg>
      <pc:sldChg chg="del">
        <pc:chgData name="Güler Demir" userId="51ad5cf4d1839854" providerId="LiveId" clId="{4EE317C1-FD54-4988-BEB1-2D3843A8D414}" dt="2025-07-29T07:03:22.033" v="13" actId="47"/>
        <pc:sldMkLst>
          <pc:docMk/>
          <pc:sldMk cId="1149835787" sldId="290"/>
        </pc:sldMkLst>
      </pc:sldChg>
      <pc:sldChg chg="addSp modSp add mod">
        <pc:chgData name="Güler Demir" userId="51ad5cf4d1839854" providerId="LiveId" clId="{4EE317C1-FD54-4988-BEB1-2D3843A8D414}" dt="2025-07-29T14:44:54.428" v="5590"/>
        <pc:sldMkLst>
          <pc:docMk/>
          <pc:sldMk cId="3486768272" sldId="290"/>
        </pc:sldMkLst>
      </pc:sldChg>
      <pc:sldChg chg="del">
        <pc:chgData name="Güler Demir" userId="51ad5cf4d1839854" providerId="LiveId" clId="{4EE317C1-FD54-4988-BEB1-2D3843A8D414}" dt="2025-07-29T07:03:22.268" v="14" actId="47"/>
        <pc:sldMkLst>
          <pc:docMk/>
          <pc:sldMk cId="889810378" sldId="291"/>
        </pc:sldMkLst>
      </pc:sldChg>
      <pc:sldChg chg="modSp add mod">
        <pc:chgData name="Güler Demir" userId="51ad5cf4d1839854" providerId="LiveId" clId="{4EE317C1-FD54-4988-BEB1-2D3843A8D414}" dt="2025-07-29T07:59:52.524" v="964" actId="20577"/>
        <pc:sldMkLst>
          <pc:docMk/>
          <pc:sldMk cId="4253779820" sldId="291"/>
        </pc:sldMkLst>
      </pc:sldChg>
      <pc:sldChg chg="modSp add mod">
        <pc:chgData name="Güler Demir" userId="51ad5cf4d1839854" providerId="LiveId" clId="{4EE317C1-FD54-4988-BEB1-2D3843A8D414}" dt="2025-07-29T08:27:39.747" v="1397" actId="6549"/>
        <pc:sldMkLst>
          <pc:docMk/>
          <pc:sldMk cId="583639205" sldId="292"/>
        </pc:sldMkLst>
      </pc:sldChg>
      <pc:sldChg chg="del">
        <pc:chgData name="Güler Demir" userId="51ad5cf4d1839854" providerId="LiveId" clId="{4EE317C1-FD54-4988-BEB1-2D3843A8D414}" dt="2025-07-29T07:03:22.534" v="15" actId="47"/>
        <pc:sldMkLst>
          <pc:docMk/>
          <pc:sldMk cId="1293753232" sldId="292"/>
        </pc:sldMkLst>
      </pc:sldChg>
      <pc:sldChg chg="del">
        <pc:chgData name="Güler Demir" userId="51ad5cf4d1839854" providerId="LiveId" clId="{4EE317C1-FD54-4988-BEB1-2D3843A8D414}" dt="2025-07-29T07:03:21.252" v="10" actId="47"/>
        <pc:sldMkLst>
          <pc:docMk/>
          <pc:sldMk cId="838262234" sldId="293"/>
        </pc:sldMkLst>
      </pc:sldChg>
      <pc:sldChg chg="modSp add del mod">
        <pc:chgData name="Güler Demir" userId="51ad5cf4d1839854" providerId="LiveId" clId="{4EE317C1-FD54-4988-BEB1-2D3843A8D414}" dt="2025-07-29T08:49:49.761" v="1603" actId="2696"/>
        <pc:sldMkLst>
          <pc:docMk/>
          <pc:sldMk cId="902396973" sldId="293"/>
        </pc:sldMkLst>
      </pc:sldChg>
      <pc:sldChg chg="del">
        <pc:chgData name="Güler Demir" userId="51ad5cf4d1839854" providerId="LiveId" clId="{4EE317C1-FD54-4988-BEB1-2D3843A8D414}" dt="2025-07-29T07:03:21.518" v="11" actId="47"/>
        <pc:sldMkLst>
          <pc:docMk/>
          <pc:sldMk cId="2416881900" sldId="294"/>
        </pc:sldMkLst>
      </pc:sldChg>
      <pc:sldChg chg="modSp add mod">
        <pc:chgData name="Güler Demir" userId="51ad5cf4d1839854" providerId="LiveId" clId="{4EE317C1-FD54-4988-BEB1-2D3843A8D414}" dt="2025-07-29T08:49:38.749" v="1602"/>
        <pc:sldMkLst>
          <pc:docMk/>
          <pc:sldMk cId="3699367592" sldId="294"/>
        </pc:sldMkLst>
      </pc:sldChg>
      <pc:sldChg chg="modSp add mod">
        <pc:chgData name="Güler Demir" userId="51ad5cf4d1839854" providerId="LiveId" clId="{4EE317C1-FD54-4988-BEB1-2D3843A8D414}" dt="2025-07-29T14:45:31.295" v="5595" actId="1076"/>
        <pc:sldMkLst>
          <pc:docMk/>
          <pc:sldMk cId="80253682" sldId="295"/>
        </pc:sldMkLst>
      </pc:sldChg>
      <pc:sldChg chg="del">
        <pc:chgData name="Güler Demir" userId="51ad5cf4d1839854" providerId="LiveId" clId="{4EE317C1-FD54-4988-BEB1-2D3843A8D414}" dt="2025-07-29T07:03:27.025" v="21" actId="47"/>
        <pc:sldMkLst>
          <pc:docMk/>
          <pc:sldMk cId="3288085692" sldId="295"/>
        </pc:sldMkLst>
      </pc:sldChg>
      <pc:sldChg chg="del">
        <pc:chgData name="Güler Demir" userId="51ad5cf4d1839854" providerId="LiveId" clId="{4EE317C1-FD54-4988-BEB1-2D3843A8D414}" dt="2025-07-29T07:03:27.949" v="22" actId="47"/>
        <pc:sldMkLst>
          <pc:docMk/>
          <pc:sldMk cId="702520292" sldId="296"/>
        </pc:sldMkLst>
      </pc:sldChg>
      <pc:sldChg chg="modSp add mod">
        <pc:chgData name="Güler Demir" userId="51ad5cf4d1839854" providerId="LiveId" clId="{4EE317C1-FD54-4988-BEB1-2D3843A8D414}" dt="2025-07-29T14:54:31.970" v="5992" actId="6549"/>
        <pc:sldMkLst>
          <pc:docMk/>
          <pc:sldMk cId="3721892791" sldId="296"/>
        </pc:sldMkLst>
      </pc:sldChg>
      <pc:sldChg chg="modSp add mod">
        <pc:chgData name="Güler Demir" userId="51ad5cf4d1839854" providerId="LiveId" clId="{4EE317C1-FD54-4988-BEB1-2D3843A8D414}" dt="2025-07-29T14:47:56.658" v="5643" actId="6549"/>
        <pc:sldMkLst>
          <pc:docMk/>
          <pc:sldMk cId="1104775723" sldId="297"/>
        </pc:sldMkLst>
      </pc:sldChg>
      <pc:sldChg chg="del">
        <pc:chgData name="Güler Demir" userId="51ad5cf4d1839854" providerId="LiveId" clId="{4EE317C1-FD54-4988-BEB1-2D3843A8D414}" dt="2025-07-29T07:03:29.669" v="23" actId="47"/>
        <pc:sldMkLst>
          <pc:docMk/>
          <pc:sldMk cId="2994430519" sldId="297"/>
        </pc:sldMkLst>
      </pc:sldChg>
      <pc:sldChg chg="modSp add mod">
        <pc:chgData name="Güler Demir" userId="51ad5cf4d1839854" providerId="LiveId" clId="{4EE317C1-FD54-4988-BEB1-2D3843A8D414}" dt="2025-07-29T14:46:12.227" v="5602" actId="1076"/>
        <pc:sldMkLst>
          <pc:docMk/>
          <pc:sldMk cId="1755388864" sldId="298"/>
        </pc:sldMkLst>
      </pc:sldChg>
      <pc:sldChg chg="del">
        <pc:chgData name="Güler Demir" userId="51ad5cf4d1839854" providerId="LiveId" clId="{4EE317C1-FD54-4988-BEB1-2D3843A8D414}" dt="2025-07-29T07:03:19.673" v="7" actId="47"/>
        <pc:sldMkLst>
          <pc:docMk/>
          <pc:sldMk cId="3845991218" sldId="298"/>
        </pc:sldMkLst>
      </pc:sldChg>
      <pc:sldChg chg="add del">
        <pc:chgData name="Güler Demir" userId="51ad5cf4d1839854" providerId="LiveId" clId="{4EE317C1-FD54-4988-BEB1-2D3843A8D414}" dt="2025-07-29T10:01:44.278" v="3172" actId="2696"/>
        <pc:sldMkLst>
          <pc:docMk/>
          <pc:sldMk cId="3278291530" sldId="299"/>
        </pc:sldMkLst>
      </pc:sldChg>
      <pc:sldChg chg="del">
        <pc:chgData name="Güler Demir" userId="51ad5cf4d1839854" providerId="LiveId" clId="{4EE317C1-FD54-4988-BEB1-2D3843A8D414}" dt="2025-07-29T07:03:23.299" v="18" actId="47"/>
        <pc:sldMkLst>
          <pc:docMk/>
          <pc:sldMk cId="1072212348" sldId="300"/>
        </pc:sldMkLst>
      </pc:sldChg>
      <pc:sldChg chg="modSp add del mod">
        <pc:chgData name="Güler Demir" userId="51ad5cf4d1839854" providerId="LiveId" clId="{4EE317C1-FD54-4988-BEB1-2D3843A8D414}" dt="2025-07-29T10:01:35.517" v="3171" actId="2696"/>
        <pc:sldMkLst>
          <pc:docMk/>
          <pc:sldMk cId="1156491040" sldId="300"/>
        </pc:sldMkLst>
      </pc:sldChg>
      <pc:sldChg chg="del">
        <pc:chgData name="Güler Demir" userId="51ad5cf4d1839854" providerId="LiveId" clId="{4EE317C1-FD54-4988-BEB1-2D3843A8D414}" dt="2025-07-29T07:03:23.567" v="19" actId="47"/>
        <pc:sldMkLst>
          <pc:docMk/>
          <pc:sldMk cId="804612015" sldId="301"/>
        </pc:sldMkLst>
      </pc:sldChg>
      <pc:sldChg chg="addSp delSp modSp add mod">
        <pc:chgData name="Güler Demir" userId="51ad5cf4d1839854" providerId="LiveId" clId="{4EE317C1-FD54-4988-BEB1-2D3843A8D414}" dt="2025-07-29T14:47:26.518" v="5625" actId="6549"/>
        <pc:sldMkLst>
          <pc:docMk/>
          <pc:sldMk cId="1091215557" sldId="301"/>
        </pc:sldMkLst>
      </pc:sldChg>
      <pc:sldChg chg="add del">
        <pc:chgData name="Güler Demir" userId="51ad5cf4d1839854" providerId="LiveId" clId="{4EE317C1-FD54-4988-BEB1-2D3843A8D414}" dt="2025-07-29T10:01:30.417" v="3170" actId="2696"/>
        <pc:sldMkLst>
          <pc:docMk/>
          <pc:sldMk cId="7288622" sldId="302"/>
        </pc:sldMkLst>
      </pc:sldChg>
      <pc:sldChg chg="addSp delSp modSp add mod">
        <pc:chgData name="Güler Demir" userId="51ad5cf4d1839854" providerId="LiveId" clId="{4EE317C1-FD54-4988-BEB1-2D3843A8D414}" dt="2025-07-29T14:47:50.464" v="5642" actId="1076"/>
        <pc:sldMkLst>
          <pc:docMk/>
          <pc:sldMk cId="318165081" sldId="302"/>
        </pc:sldMkLst>
      </pc:sldChg>
      <pc:sldChg chg="del">
        <pc:chgData name="Güler Demir" userId="51ad5cf4d1839854" providerId="LiveId" clId="{4EE317C1-FD54-4988-BEB1-2D3843A8D414}" dt="2025-07-29T07:03:23.847" v="20" actId="47"/>
        <pc:sldMkLst>
          <pc:docMk/>
          <pc:sldMk cId="1833859731" sldId="302"/>
        </pc:sldMkLst>
      </pc:sldChg>
      <pc:sldChg chg="modSp add del mod">
        <pc:chgData name="Güler Demir" userId="51ad5cf4d1839854" providerId="LiveId" clId="{4EE317C1-FD54-4988-BEB1-2D3843A8D414}" dt="2025-07-29T13:03:02.337" v="3746" actId="2696"/>
        <pc:sldMkLst>
          <pc:docMk/>
          <pc:sldMk cId="1355984658" sldId="303"/>
        </pc:sldMkLst>
      </pc:sldChg>
      <pc:sldChg chg="modSp add del mod">
        <pc:chgData name="Güler Demir" userId="51ad5cf4d1839854" providerId="LiveId" clId="{4EE317C1-FD54-4988-BEB1-2D3843A8D414}" dt="2025-07-29T14:08:21.146" v="4536" actId="2696"/>
        <pc:sldMkLst>
          <pc:docMk/>
          <pc:sldMk cId="1495261809" sldId="303"/>
        </pc:sldMkLst>
      </pc:sldChg>
      <pc:sldChg chg="del">
        <pc:chgData name="Güler Demir" userId="51ad5cf4d1839854" providerId="LiveId" clId="{4EE317C1-FD54-4988-BEB1-2D3843A8D414}" dt="2025-07-29T07:03:22.737" v="16" actId="47"/>
        <pc:sldMkLst>
          <pc:docMk/>
          <pc:sldMk cId="3747884388" sldId="303"/>
        </pc:sldMkLst>
      </pc:sldChg>
      <pc:sldChg chg="add del">
        <pc:chgData name="Güler Demir" userId="51ad5cf4d1839854" providerId="LiveId" clId="{4EE317C1-FD54-4988-BEB1-2D3843A8D414}" dt="2025-07-29T10:50:29.081" v="3474" actId="2696"/>
        <pc:sldMkLst>
          <pc:docMk/>
          <pc:sldMk cId="682684569" sldId="304"/>
        </pc:sldMkLst>
      </pc:sldChg>
      <pc:sldChg chg="modSp add mod">
        <pc:chgData name="Güler Demir" userId="51ad5cf4d1839854" providerId="LiveId" clId="{4EE317C1-FD54-4988-BEB1-2D3843A8D414}" dt="2025-07-29T14:42:05.714" v="5548" actId="20577"/>
        <pc:sldMkLst>
          <pc:docMk/>
          <pc:sldMk cId="3336728076" sldId="304"/>
        </pc:sldMkLst>
      </pc:sldChg>
      <pc:sldChg chg="del">
        <pc:chgData name="Güler Demir" userId="51ad5cf4d1839854" providerId="LiveId" clId="{4EE317C1-FD54-4988-BEB1-2D3843A8D414}" dt="2025-07-29T07:03:22.971" v="17" actId="47"/>
        <pc:sldMkLst>
          <pc:docMk/>
          <pc:sldMk cId="4192045747" sldId="304"/>
        </pc:sldMkLst>
      </pc:sldChg>
      <pc:sldChg chg="del">
        <pc:chgData name="Güler Demir" userId="51ad5cf4d1839854" providerId="LiveId" clId="{4EE317C1-FD54-4988-BEB1-2D3843A8D414}" dt="2025-07-29T07:03:20.876" v="9" actId="47"/>
        <pc:sldMkLst>
          <pc:docMk/>
          <pc:sldMk cId="474585433" sldId="305"/>
        </pc:sldMkLst>
      </pc:sldChg>
      <pc:sldChg chg="modSp add mod">
        <pc:chgData name="Güler Demir" userId="51ad5cf4d1839854" providerId="LiveId" clId="{4EE317C1-FD54-4988-BEB1-2D3843A8D414}" dt="2025-07-29T14:48:21.496" v="5647" actId="14100"/>
        <pc:sldMkLst>
          <pc:docMk/>
          <pc:sldMk cId="3945212411" sldId="305"/>
        </pc:sldMkLst>
      </pc:sldChg>
      <pc:sldChg chg="modSp add mod">
        <pc:chgData name="Güler Demir" userId="51ad5cf4d1839854" providerId="LiveId" clId="{4EE317C1-FD54-4988-BEB1-2D3843A8D414}" dt="2025-07-29T14:21:51.507" v="5062" actId="12"/>
        <pc:sldMkLst>
          <pc:docMk/>
          <pc:sldMk cId="784911252" sldId="306"/>
        </pc:sldMkLst>
      </pc:sldChg>
      <pc:sldChg chg="del">
        <pc:chgData name="Güler Demir" userId="51ad5cf4d1839854" providerId="LiveId" clId="{4EE317C1-FD54-4988-BEB1-2D3843A8D414}" dt="2025-07-29T07:03:20.048" v="8" actId="47"/>
        <pc:sldMkLst>
          <pc:docMk/>
          <pc:sldMk cId="714575118" sldId="307"/>
        </pc:sldMkLst>
      </pc:sldChg>
      <pc:sldChg chg="modSp add mod">
        <pc:chgData name="Güler Demir" userId="51ad5cf4d1839854" providerId="LiveId" clId="{4EE317C1-FD54-4988-BEB1-2D3843A8D414}" dt="2025-07-29T14:22:32.604" v="5069" actId="6549"/>
        <pc:sldMkLst>
          <pc:docMk/>
          <pc:sldMk cId="3232482157" sldId="307"/>
        </pc:sldMkLst>
      </pc:sldChg>
      <pc:sldChg chg="addSp delSp modSp add mod">
        <pc:chgData name="Güler Demir" userId="51ad5cf4d1839854" providerId="LiveId" clId="{4EE317C1-FD54-4988-BEB1-2D3843A8D414}" dt="2025-07-29T14:50:24.728" v="5790" actId="6549"/>
        <pc:sldMkLst>
          <pc:docMk/>
          <pc:sldMk cId="1499569335" sldId="308"/>
        </pc:sldMkLst>
      </pc:sldChg>
    </pc:docChg>
  </pc:docChgLst>
  <pc:docChgLst>
    <pc:chgData name="Güler Demir" userId="51ad5cf4d1839854" providerId="LiveId" clId="{31EABDE5-AFD6-4D07-8D01-AF1694BA0622}"/>
    <pc:docChg chg="undo custSel addSld modSld sldOrd">
      <pc:chgData name="Güler Demir" userId="51ad5cf4d1839854" providerId="LiveId" clId="{31EABDE5-AFD6-4D07-8D01-AF1694BA0622}" dt="2025-07-25T14:04:36.982" v="892" actId="27636"/>
      <pc:docMkLst>
        <pc:docMk/>
      </pc:docMkLst>
      <pc:sldChg chg="addSp delSp modSp mod modClrScheme chgLayout">
        <pc:chgData name="Güler Demir" userId="51ad5cf4d1839854" providerId="LiveId" clId="{31EABDE5-AFD6-4D07-8D01-AF1694BA0622}" dt="2025-07-25T13:29:35.236" v="351" actId="20577"/>
        <pc:sldMkLst>
          <pc:docMk/>
          <pc:sldMk cId="951358384" sldId="256"/>
        </pc:sldMkLst>
        <pc:spChg chg="mod ord">
          <ac:chgData name="Güler Demir" userId="51ad5cf4d1839854" providerId="LiveId" clId="{31EABDE5-AFD6-4D07-8D01-AF1694BA0622}" dt="2025-07-25T13:29:35.236" v="351" actId="20577"/>
          <ac:spMkLst>
            <pc:docMk/>
            <pc:sldMk cId="951358384" sldId="256"/>
            <ac:spMk id="2" creationId="{00000000-0000-0000-0000-000000000000}"/>
          </ac:spMkLst>
        </pc:spChg>
        <pc:spChg chg="mod ord">
          <ac:chgData name="Güler Demir" userId="51ad5cf4d1839854" providerId="LiveId" clId="{31EABDE5-AFD6-4D07-8D01-AF1694BA0622}" dt="2025-07-25T13:03:08.108" v="6" actId="6264"/>
          <ac:spMkLst>
            <pc:docMk/>
            <pc:sldMk cId="951358384" sldId="256"/>
            <ac:spMk id="3" creationId="{00000000-0000-0000-0000-000000000000}"/>
          </ac:spMkLst>
        </pc:spChg>
      </pc:sldChg>
      <pc:sldChg chg="modSp mod">
        <pc:chgData name="Güler Demir" userId="51ad5cf4d1839854" providerId="LiveId" clId="{31EABDE5-AFD6-4D07-8D01-AF1694BA0622}" dt="2025-07-25T14:04:36.982" v="892" actId="27636"/>
        <pc:sldMkLst>
          <pc:docMk/>
          <pc:sldMk cId="2053632720" sldId="259"/>
        </pc:sldMkLst>
        <pc:spChg chg="mod">
          <ac:chgData name="Güler Demir" userId="51ad5cf4d1839854" providerId="LiveId" clId="{31EABDE5-AFD6-4D07-8D01-AF1694BA0622}" dt="2025-07-25T14:04:36.982" v="892" actId="27636"/>
          <ac:spMkLst>
            <pc:docMk/>
            <pc:sldMk cId="2053632720" sldId="259"/>
            <ac:spMk id="3" creationId="{00000000-0000-0000-0000-000000000000}"/>
          </ac:spMkLst>
        </pc:spChg>
      </pc:sldChg>
      <pc:sldChg chg="modSp mod">
        <pc:chgData name="Güler Demir" userId="51ad5cf4d1839854" providerId="LiveId" clId="{31EABDE5-AFD6-4D07-8D01-AF1694BA0622}" dt="2025-07-25T13:05:20.355" v="43" actId="20577"/>
        <pc:sldMkLst>
          <pc:docMk/>
          <pc:sldMk cId="2516170478" sldId="265"/>
        </pc:sldMkLst>
      </pc:sldChg>
      <pc:sldChg chg="modSp mod">
        <pc:chgData name="Güler Demir" userId="51ad5cf4d1839854" providerId="LiveId" clId="{31EABDE5-AFD6-4D07-8D01-AF1694BA0622}" dt="2025-07-25T13:36:38.677" v="463" actId="20577"/>
        <pc:sldMkLst>
          <pc:docMk/>
          <pc:sldMk cId="3344766644" sldId="269"/>
        </pc:sldMkLst>
      </pc:sldChg>
      <pc:sldChg chg="addSp modSp add mod">
        <pc:chgData name="Güler Demir" userId="51ad5cf4d1839854" providerId="LiveId" clId="{31EABDE5-AFD6-4D07-8D01-AF1694BA0622}" dt="2025-07-25T13:27:57.260" v="313" actId="6549"/>
        <pc:sldMkLst>
          <pc:docMk/>
          <pc:sldMk cId="3025657415" sldId="272"/>
        </pc:sldMkLst>
      </pc:sldChg>
      <pc:sldChg chg="modSp add mod">
        <pc:chgData name="Güler Demir" userId="51ad5cf4d1839854" providerId="LiveId" clId="{31EABDE5-AFD6-4D07-8D01-AF1694BA0622}" dt="2025-07-25T13:42:29.284" v="569" actId="6549"/>
        <pc:sldMkLst>
          <pc:docMk/>
          <pc:sldMk cId="3671853562" sldId="273"/>
        </pc:sldMkLst>
      </pc:sldChg>
      <pc:sldChg chg="modSp add mod ord">
        <pc:chgData name="Güler Demir" userId="51ad5cf4d1839854" providerId="LiveId" clId="{31EABDE5-AFD6-4D07-8D01-AF1694BA0622}" dt="2025-07-25T13:49:52.341" v="702" actId="20578"/>
        <pc:sldMkLst>
          <pc:docMk/>
          <pc:sldMk cId="3189390810" sldId="274"/>
        </pc:sldMkLst>
      </pc:sldChg>
      <pc:sldChg chg="modSp add mod">
        <pc:chgData name="Güler Demir" userId="51ad5cf4d1839854" providerId="LiveId" clId="{31EABDE5-AFD6-4D07-8D01-AF1694BA0622}" dt="2025-07-25T13:52:21.290" v="716" actId="20577"/>
        <pc:sldMkLst>
          <pc:docMk/>
          <pc:sldMk cId="2916493566" sldId="275"/>
        </pc:sldMkLst>
      </pc:sldChg>
      <pc:sldChg chg="modSp add mod">
        <pc:chgData name="Güler Demir" userId="51ad5cf4d1839854" providerId="LiveId" clId="{31EABDE5-AFD6-4D07-8D01-AF1694BA0622}" dt="2025-07-25T13:52:34.047" v="723" actId="20577"/>
        <pc:sldMkLst>
          <pc:docMk/>
          <pc:sldMk cId="2896014113" sldId="276"/>
        </pc:sldMkLst>
      </pc:sldChg>
      <pc:sldChg chg="modSp add mod">
        <pc:chgData name="Güler Demir" userId="51ad5cf4d1839854" providerId="LiveId" clId="{31EABDE5-AFD6-4D07-8D01-AF1694BA0622}" dt="2025-07-25T13:53:52.427" v="754" actId="6549"/>
        <pc:sldMkLst>
          <pc:docMk/>
          <pc:sldMk cId="2495040497" sldId="277"/>
        </pc:sldMkLst>
      </pc:sldChg>
      <pc:sldChg chg="modSp add mod">
        <pc:chgData name="Güler Demir" userId="51ad5cf4d1839854" providerId="LiveId" clId="{31EABDE5-AFD6-4D07-8D01-AF1694BA0622}" dt="2025-07-25T13:57:09.045" v="806" actId="20577"/>
        <pc:sldMkLst>
          <pc:docMk/>
          <pc:sldMk cId="3136241400" sldId="278"/>
        </pc:sldMkLst>
      </pc:sldChg>
      <pc:sldChg chg="modSp add mod">
        <pc:chgData name="Güler Demir" userId="51ad5cf4d1839854" providerId="LiveId" clId="{31EABDE5-AFD6-4D07-8D01-AF1694BA0622}" dt="2025-07-25T14:02:18.442" v="838" actId="20577"/>
        <pc:sldMkLst>
          <pc:docMk/>
          <pc:sldMk cId="1457631776" sldId="279"/>
        </pc:sldMkLst>
      </pc:sldChg>
    </pc:docChg>
  </pc:docChgLst>
  <pc:docChgLst>
    <pc:chgData name="Güler Demir" userId="51ad5cf4d1839854" providerId="LiveId" clId="{36C0E472-3CB6-4A87-9F67-447E49966655}"/>
    <pc:docChg chg="undo custSel addSld delSld modSld sldOrd">
      <pc:chgData name="Güler Demir" userId="51ad5cf4d1839854" providerId="LiveId" clId="{36C0E472-3CB6-4A87-9F67-447E49966655}" dt="2025-07-27T15:24:30.884" v="3167" actId="2696"/>
      <pc:docMkLst>
        <pc:docMk/>
      </pc:docMkLst>
      <pc:sldChg chg="modSp mod">
        <pc:chgData name="Güler Demir" userId="51ad5cf4d1839854" providerId="LiveId" clId="{36C0E472-3CB6-4A87-9F67-447E49966655}" dt="2025-07-27T08:17:17.588" v="2"/>
        <pc:sldMkLst>
          <pc:docMk/>
          <pc:sldMk cId="951358384" sldId="256"/>
        </pc:sldMkLst>
        <pc:spChg chg="mod">
          <ac:chgData name="Güler Demir" userId="51ad5cf4d1839854" providerId="LiveId" clId="{36C0E472-3CB6-4A87-9F67-447E49966655}" dt="2025-07-27T08:17:17.588" v="2"/>
          <ac:spMkLst>
            <pc:docMk/>
            <pc:sldMk cId="951358384" sldId="256"/>
            <ac:spMk id="2" creationId="{00000000-0000-0000-0000-000000000000}"/>
          </ac:spMkLst>
        </pc:spChg>
      </pc:sldChg>
      <pc:sldChg chg="modSp add del mod">
        <pc:chgData name="Güler Demir" userId="51ad5cf4d1839854" providerId="LiveId" clId="{36C0E472-3CB6-4A87-9F67-447E49966655}" dt="2025-07-27T15:04:19.817" v="2874" actId="114"/>
        <pc:sldMkLst>
          <pc:docMk/>
          <pc:sldMk cId="2053632720" sldId="259"/>
        </pc:sldMkLst>
        <pc:spChg chg="mod">
          <ac:chgData name="Güler Demir" userId="51ad5cf4d1839854" providerId="LiveId" clId="{36C0E472-3CB6-4A87-9F67-447E49966655}" dt="2025-07-27T15:04:19.817" v="2874" actId="114"/>
          <ac:spMkLst>
            <pc:docMk/>
            <pc:sldMk cId="2053632720" sldId="259"/>
            <ac:spMk id="3" creationId="{00000000-0000-0000-0000-000000000000}"/>
          </ac:spMkLst>
        </pc:spChg>
      </pc:sldChg>
      <pc:sldChg chg="modSp mod">
        <pc:chgData name="Güler Demir" userId="51ad5cf4d1839854" providerId="LiveId" clId="{36C0E472-3CB6-4A87-9F67-447E49966655}" dt="2025-07-27T08:30:29.479" v="133" actId="20577"/>
        <pc:sldMkLst>
          <pc:docMk/>
          <pc:sldMk cId="3600689707" sldId="280"/>
        </pc:sldMkLst>
      </pc:sldChg>
      <pc:sldChg chg="del">
        <pc:chgData name="Güler Demir" userId="51ad5cf4d1839854" providerId="LiveId" clId="{36C0E472-3CB6-4A87-9F67-447E49966655}" dt="2025-07-27T08:17:40.149" v="19" actId="47"/>
        <pc:sldMkLst>
          <pc:docMk/>
          <pc:sldMk cId="1016754339" sldId="281"/>
        </pc:sldMkLst>
      </pc:sldChg>
      <pc:sldChg chg="modSp add mod">
        <pc:chgData name="Güler Demir" userId="51ad5cf4d1839854" providerId="LiveId" clId="{36C0E472-3CB6-4A87-9F67-447E49966655}" dt="2025-07-27T08:46:10.148" v="393" actId="20577"/>
        <pc:sldMkLst>
          <pc:docMk/>
          <pc:sldMk cId="3179256762" sldId="281"/>
        </pc:sldMkLst>
      </pc:sldChg>
      <pc:sldChg chg="modSp add del mod">
        <pc:chgData name="Güler Demir" userId="51ad5cf4d1839854" providerId="LiveId" clId="{36C0E472-3CB6-4A87-9F67-447E49966655}" dt="2025-07-27T09:53:50.241" v="797" actId="2696"/>
        <pc:sldMkLst>
          <pc:docMk/>
          <pc:sldMk cId="2610216149" sldId="282"/>
        </pc:sldMkLst>
      </pc:sldChg>
      <pc:sldChg chg="del">
        <pc:chgData name="Güler Demir" userId="51ad5cf4d1839854" providerId="LiveId" clId="{36C0E472-3CB6-4A87-9F67-447E49966655}" dt="2025-07-27T08:17:40.729" v="20" actId="47"/>
        <pc:sldMkLst>
          <pc:docMk/>
          <pc:sldMk cId="3001786959" sldId="282"/>
        </pc:sldMkLst>
      </pc:sldChg>
      <pc:sldChg chg="del">
        <pc:chgData name="Güler Demir" userId="51ad5cf4d1839854" providerId="LiveId" clId="{36C0E472-3CB6-4A87-9F67-447E49966655}" dt="2025-07-27T08:17:41.530" v="21" actId="47"/>
        <pc:sldMkLst>
          <pc:docMk/>
          <pc:sldMk cId="1321611415" sldId="283"/>
        </pc:sldMkLst>
      </pc:sldChg>
      <pc:sldChg chg="addSp modSp add mod">
        <pc:chgData name="Güler Demir" userId="51ad5cf4d1839854" providerId="LiveId" clId="{36C0E472-3CB6-4A87-9F67-447E49966655}" dt="2025-07-27T09:54:29.486" v="800" actId="20577"/>
        <pc:sldMkLst>
          <pc:docMk/>
          <pc:sldMk cId="1760798321" sldId="283"/>
        </pc:sldMkLst>
      </pc:sldChg>
      <pc:sldChg chg="del">
        <pc:chgData name="Güler Demir" userId="51ad5cf4d1839854" providerId="LiveId" clId="{36C0E472-3CB6-4A87-9F67-447E49966655}" dt="2025-07-27T08:17:29.217" v="6" actId="47"/>
        <pc:sldMkLst>
          <pc:docMk/>
          <pc:sldMk cId="998888583" sldId="284"/>
        </pc:sldMkLst>
      </pc:sldChg>
      <pc:sldChg chg="modSp add mod">
        <pc:chgData name="Güler Demir" userId="51ad5cf4d1839854" providerId="LiveId" clId="{36C0E472-3CB6-4A87-9F67-447E49966655}" dt="2025-07-27T10:02:55.904" v="889" actId="20577"/>
        <pc:sldMkLst>
          <pc:docMk/>
          <pc:sldMk cId="1472598695" sldId="284"/>
        </pc:sldMkLst>
      </pc:sldChg>
      <pc:sldChg chg="modSp add mod">
        <pc:chgData name="Güler Demir" userId="51ad5cf4d1839854" providerId="LiveId" clId="{36C0E472-3CB6-4A87-9F67-447E49966655}" dt="2025-07-27T10:11:33.751" v="912" actId="12"/>
        <pc:sldMkLst>
          <pc:docMk/>
          <pc:sldMk cId="1211647138" sldId="285"/>
        </pc:sldMkLst>
      </pc:sldChg>
      <pc:sldChg chg="modSp add mod">
        <pc:chgData name="Güler Demir" userId="51ad5cf4d1839854" providerId="LiveId" clId="{36C0E472-3CB6-4A87-9F67-447E49966655}" dt="2025-07-27T10:03:19.060" v="892" actId="20577"/>
        <pc:sldMkLst>
          <pc:docMk/>
          <pc:sldMk cId="2912990223" sldId="286"/>
        </pc:sldMkLst>
      </pc:sldChg>
      <pc:sldChg chg="del">
        <pc:chgData name="Güler Demir" userId="51ad5cf4d1839854" providerId="LiveId" clId="{36C0E472-3CB6-4A87-9F67-447E49966655}" dt="2025-07-27T08:17:29.421" v="7" actId="47"/>
        <pc:sldMkLst>
          <pc:docMk/>
          <pc:sldMk cId="1055208451" sldId="287"/>
        </pc:sldMkLst>
      </pc:sldChg>
      <pc:sldChg chg="modSp add mod">
        <pc:chgData name="Güler Demir" userId="51ad5cf4d1839854" providerId="LiveId" clId="{36C0E472-3CB6-4A87-9F67-447E49966655}" dt="2025-07-27T13:01:10.425" v="1779" actId="6549"/>
        <pc:sldMkLst>
          <pc:docMk/>
          <pc:sldMk cId="2547195603" sldId="287"/>
        </pc:sldMkLst>
        <pc:spChg chg="mod">
          <ac:chgData name="Güler Demir" userId="51ad5cf4d1839854" providerId="LiveId" clId="{36C0E472-3CB6-4A87-9F67-447E49966655}" dt="2025-07-27T10:15:10.817" v="924" actId="6549"/>
          <ac:spMkLst>
            <pc:docMk/>
            <pc:sldMk cId="2547195603" sldId="287"/>
            <ac:spMk id="2" creationId="{88478C8D-0694-A147-D76A-7DCF48314CD0}"/>
          </ac:spMkLst>
        </pc:spChg>
        <pc:spChg chg="mod">
          <ac:chgData name="Güler Demir" userId="51ad5cf4d1839854" providerId="LiveId" clId="{36C0E472-3CB6-4A87-9F67-447E49966655}" dt="2025-07-27T13:01:10.425" v="1779" actId="6549"/>
          <ac:spMkLst>
            <pc:docMk/>
            <pc:sldMk cId="2547195603" sldId="287"/>
            <ac:spMk id="3" creationId="{C95BFF87-1C91-EA47-840A-63C2FFC72BA5}"/>
          </ac:spMkLst>
        </pc:spChg>
      </pc:sldChg>
      <pc:sldChg chg="del">
        <pc:chgData name="Güler Demir" userId="51ad5cf4d1839854" providerId="LiveId" clId="{36C0E472-3CB6-4A87-9F67-447E49966655}" dt="2025-07-27T08:17:29.608" v="8" actId="47"/>
        <pc:sldMkLst>
          <pc:docMk/>
          <pc:sldMk cId="250079020" sldId="288"/>
        </pc:sldMkLst>
      </pc:sldChg>
      <pc:sldChg chg="addSp modSp add mod">
        <pc:chgData name="Güler Demir" userId="51ad5cf4d1839854" providerId="LiveId" clId="{36C0E472-3CB6-4A87-9F67-447E49966655}" dt="2025-07-27T13:24:28.099" v="2055" actId="115"/>
        <pc:sldMkLst>
          <pc:docMk/>
          <pc:sldMk cId="823166081" sldId="288"/>
        </pc:sldMkLst>
      </pc:sldChg>
      <pc:sldChg chg="del">
        <pc:chgData name="Güler Demir" userId="51ad5cf4d1839854" providerId="LiveId" clId="{36C0E472-3CB6-4A87-9F67-447E49966655}" dt="2025-07-27T08:17:29.890" v="9" actId="47"/>
        <pc:sldMkLst>
          <pc:docMk/>
          <pc:sldMk cId="115118850" sldId="289"/>
        </pc:sldMkLst>
      </pc:sldChg>
      <pc:sldChg chg="modSp add del mod">
        <pc:chgData name="Güler Demir" userId="51ad5cf4d1839854" providerId="LiveId" clId="{36C0E472-3CB6-4A87-9F67-447E49966655}" dt="2025-07-27T15:24:30.884" v="3167" actId="2696"/>
        <pc:sldMkLst>
          <pc:docMk/>
          <pc:sldMk cId="2323168454" sldId="289"/>
        </pc:sldMkLst>
      </pc:sldChg>
      <pc:sldChg chg="del">
        <pc:chgData name="Güler Demir" userId="51ad5cf4d1839854" providerId="LiveId" clId="{36C0E472-3CB6-4A87-9F67-447E49966655}" dt="2025-07-27T08:17:28.998" v="5" actId="47"/>
        <pc:sldMkLst>
          <pc:docMk/>
          <pc:sldMk cId="2809261561" sldId="290"/>
        </pc:sldMkLst>
      </pc:sldChg>
      <pc:sldChg chg="modSp add mod">
        <pc:chgData name="Güler Demir" userId="51ad5cf4d1839854" providerId="LiveId" clId="{36C0E472-3CB6-4A87-9F67-447E49966655}" dt="2025-07-27T10:21:13.860" v="1020" actId="6549"/>
        <pc:sldMkLst>
          <pc:docMk/>
          <pc:sldMk cId="3825628260" sldId="290"/>
        </pc:sldMkLst>
      </pc:sldChg>
      <pc:sldChg chg="modSp add mod">
        <pc:chgData name="Güler Demir" userId="51ad5cf4d1839854" providerId="LiveId" clId="{36C0E472-3CB6-4A87-9F67-447E49966655}" dt="2025-07-27T10:21:20.178" v="1021"/>
        <pc:sldMkLst>
          <pc:docMk/>
          <pc:sldMk cId="3075695239" sldId="291"/>
        </pc:sldMkLst>
      </pc:sldChg>
      <pc:sldChg chg="del">
        <pc:chgData name="Güler Demir" userId="51ad5cf4d1839854" providerId="LiveId" clId="{36C0E472-3CB6-4A87-9F67-447E49966655}" dt="2025-07-27T08:17:28.793" v="4" actId="47"/>
        <pc:sldMkLst>
          <pc:docMk/>
          <pc:sldMk cId="4014110052" sldId="291"/>
        </pc:sldMkLst>
      </pc:sldChg>
      <pc:sldChg chg="modSp add del mod">
        <pc:chgData name="Güler Demir" userId="51ad5cf4d1839854" providerId="LiveId" clId="{36C0E472-3CB6-4A87-9F67-447E49966655}" dt="2025-07-27T13:15:19.994" v="1949" actId="2696"/>
        <pc:sldMkLst>
          <pc:docMk/>
          <pc:sldMk cId="2059978905" sldId="292"/>
        </pc:sldMkLst>
      </pc:sldChg>
      <pc:sldChg chg="del">
        <pc:chgData name="Güler Demir" userId="51ad5cf4d1839854" providerId="LiveId" clId="{36C0E472-3CB6-4A87-9F67-447E49966655}" dt="2025-07-27T08:17:28.543" v="3" actId="47"/>
        <pc:sldMkLst>
          <pc:docMk/>
          <pc:sldMk cId="2753075542" sldId="292"/>
        </pc:sldMkLst>
      </pc:sldChg>
      <pc:sldChg chg="del">
        <pc:chgData name="Güler Demir" userId="51ad5cf4d1839854" providerId="LiveId" clId="{36C0E472-3CB6-4A87-9F67-447E49966655}" dt="2025-07-27T08:17:30.046" v="10" actId="47"/>
        <pc:sldMkLst>
          <pc:docMk/>
          <pc:sldMk cId="508213671" sldId="293"/>
        </pc:sldMkLst>
      </pc:sldChg>
      <pc:sldChg chg="modSp add del mod">
        <pc:chgData name="Güler Demir" userId="51ad5cf4d1839854" providerId="LiveId" clId="{36C0E472-3CB6-4A87-9F67-447E49966655}" dt="2025-07-27T13:15:23.708" v="1950" actId="2696"/>
        <pc:sldMkLst>
          <pc:docMk/>
          <pc:sldMk cId="2477930499" sldId="293"/>
        </pc:sldMkLst>
      </pc:sldChg>
      <pc:sldChg chg="del">
        <pc:chgData name="Güler Demir" userId="51ad5cf4d1839854" providerId="LiveId" clId="{36C0E472-3CB6-4A87-9F67-447E49966655}" dt="2025-07-27T08:17:30.266" v="11" actId="47"/>
        <pc:sldMkLst>
          <pc:docMk/>
          <pc:sldMk cId="1317178588" sldId="294"/>
        </pc:sldMkLst>
      </pc:sldChg>
      <pc:sldChg chg="modSp add del mod">
        <pc:chgData name="Güler Demir" userId="51ad5cf4d1839854" providerId="LiveId" clId="{36C0E472-3CB6-4A87-9F67-447E49966655}" dt="2025-07-27T15:21:54.457" v="3141" actId="2696"/>
        <pc:sldMkLst>
          <pc:docMk/>
          <pc:sldMk cId="3527128589" sldId="294"/>
        </pc:sldMkLst>
      </pc:sldChg>
      <pc:sldChg chg="modSp add mod">
        <pc:chgData name="Güler Demir" userId="51ad5cf4d1839854" providerId="LiveId" clId="{36C0E472-3CB6-4A87-9F67-447E49966655}" dt="2025-07-27T13:21:36.444" v="1998" actId="1076"/>
        <pc:sldMkLst>
          <pc:docMk/>
          <pc:sldMk cId="3765605218" sldId="295"/>
        </pc:sldMkLst>
      </pc:sldChg>
      <pc:sldChg chg="del">
        <pc:chgData name="Güler Demir" userId="51ad5cf4d1839854" providerId="LiveId" clId="{36C0E472-3CB6-4A87-9F67-447E49966655}" dt="2025-07-27T08:17:30.438" v="12" actId="47"/>
        <pc:sldMkLst>
          <pc:docMk/>
          <pc:sldMk cId="4083946880" sldId="295"/>
        </pc:sldMkLst>
      </pc:sldChg>
      <pc:sldChg chg="del">
        <pc:chgData name="Güler Demir" userId="51ad5cf4d1839854" providerId="LiveId" clId="{36C0E472-3CB6-4A87-9F67-447E49966655}" dt="2025-07-27T08:17:30.609" v="13" actId="47"/>
        <pc:sldMkLst>
          <pc:docMk/>
          <pc:sldMk cId="3386430625" sldId="296"/>
        </pc:sldMkLst>
      </pc:sldChg>
      <pc:sldChg chg="modSp add mod">
        <pc:chgData name="Güler Demir" userId="51ad5cf4d1839854" providerId="LiveId" clId="{36C0E472-3CB6-4A87-9F67-447E49966655}" dt="2025-07-27T13:28:29.961" v="2202" actId="6549"/>
        <pc:sldMkLst>
          <pc:docMk/>
          <pc:sldMk cId="3670241502" sldId="296"/>
        </pc:sldMkLst>
      </pc:sldChg>
      <pc:sldChg chg="del">
        <pc:chgData name="Güler Demir" userId="51ad5cf4d1839854" providerId="LiveId" clId="{36C0E472-3CB6-4A87-9F67-447E49966655}" dt="2025-07-27T08:17:30.829" v="14" actId="47"/>
        <pc:sldMkLst>
          <pc:docMk/>
          <pc:sldMk cId="1261892806" sldId="297"/>
        </pc:sldMkLst>
      </pc:sldChg>
      <pc:sldChg chg="addSp modSp add mod">
        <pc:chgData name="Güler Demir" userId="51ad5cf4d1839854" providerId="LiveId" clId="{36C0E472-3CB6-4A87-9F67-447E49966655}" dt="2025-07-27T13:38:58.354" v="2345" actId="14100"/>
        <pc:sldMkLst>
          <pc:docMk/>
          <pc:sldMk cId="2636235179" sldId="297"/>
        </pc:sldMkLst>
      </pc:sldChg>
      <pc:sldChg chg="modSp add del mod">
        <pc:chgData name="Güler Demir" userId="51ad5cf4d1839854" providerId="LiveId" clId="{36C0E472-3CB6-4A87-9F67-447E49966655}" dt="2025-07-27T15:21:49.698" v="3140" actId="2696"/>
        <pc:sldMkLst>
          <pc:docMk/>
          <pc:sldMk cId="3338161210" sldId="298"/>
        </pc:sldMkLst>
      </pc:sldChg>
      <pc:sldChg chg="del">
        <pc:chgData name="Güler Demir" userId="51ad5cf4d1839854" providerId="LiveId" clId="{36C0E472-3CB6-4A87-9F67-447E49966655}" dt="2025-07-27T08:17:31.048" v="15" actId="47"/>
        <pc:sldMkLst>
          <pc:docMk/>
          <pc:sldMk cId="3620837380" sldId="298"/>
        </pc:sldMkLst>
      </pc:sldChg>
      <pc:sldChg chg="del">
        <pc:chgData name="Güler Demir" userId="51ad5cf4d1839854" providerId="LiveId" clId="{36C0E472-3CB6-4A87-9F67-447E49966655}" dt="2025-07-27T08:17:31.267" v="16" actId="47"/>
        <pc:sldMkLst>
          <pc:docMk/>
          <pc:sldMk cId="1915421" sldId="299"/>
        </pc:sldMkLst>
      </pc:sldChg>
      <pc:sldChg chg="modSp add mod ord">
        <pc:chgData name="Güler Demir" userId="51ad5cf4d1839854" providerId="LiveId" clId="{36C0E472-3CB6-4A87-9F67-447E49966655}" dt="2025-07-27T14:01:59.900" v="2569" actId="20577"/>
        <pc:sldMkLst>
          <pc:docMk/>
          <pc:sldMk cId="3202011216" sldId="299"/>
        </pc:sldMkLst>
      </pc:sldChg>
      <pc:sldChg chg="modSp add mod">
        <pc:chgData name="Güler Demir" userId="51ad5cf4d1839854" providerId="LiveId" clId="{36C0E472-3CB6-4A87-9F67-447E49966655}" dt="2025-07-27T14:04:45.400" v="2583" actId="6549"/>
        <pc:sldMkLst>
          <pc:docMk/>
          <pc:sldMk cId="636083671" sldId="300"/>
        </pc:sldMkLst>
      </pc:sldChg>
      <pc:sldChg chg="addSp modSp add mod">
        <pc:chgData name="Güler Demir" userId="51ad5cf4d1839854" providerId="LiveId" clId="{36C0E472-3CB6-4A87-9F67-447E49966655}" dt="2025-07-27T15:00:20.603" v="2773" actId="20577"/>
        <pc:sldMkLst>
          <pc:docMk/>
          <pc:sldMk cId="3244782233" sldId="301"/>
        </pc:sldMkLst>
      </pc:sldChg>
      <pc:sldChg chg="modSp add mod">
        <pc:chgData name="Güler Demir" userId="51ad5cf4d1839854" providerId="LiveId" clId="{36C0E472-3CB6-4A87-9F67-447E49966655}" dt="2025-07-27T15:23:59.814" v="3166" actId="255"/>
        <pc:sldMkLst>
          <pc:docMk/>
          <pc:sldMk cId="1996868268" sldId="302"/>
        </pc:sldMkLst>
      </pc:sldChg>
      <pc:sldChg chg="addSp modSp add mod">
        <pc:chgData name="Güler Demir" userId="51ad5cf4d1839854" providerId="LiveId" clId="{36C0E472-3CB6-4A87-9F67-447E49966655}" dt="2025-07-27T15:07:04.817" v="2960" actId="21"/>
        <pc:sldMkLst>
          <pc:docMk/>
          <pc:sldMk cId="2154332301" sldId="303"/>
        </pc:sldMkLst>
      </pc:sldChg>
    </pc:docChg>
  </pc:docChgLst>
  <pc:docChgLst>
    <pc:chgData name="Güler Demir" userId="51ad5cf4d1839854" providerId="LiveId" clId="{83C74A7A-7DCC-416A-8377-BF38D9500092}"/>
    <pc:docChg chg="undo custSel addSld delSld modSld sldOrd">
      <pc:chgData name="Güler Demir" userId="51ad5cf4d1839854" providerId="LiveId" clId="{83C74A7A-7DCC-416A-8377-BF38D9500092}" dt="2025-07-26T19:29:43.908" v="3541" actId="20577"/>
      <pc:docMkLst>
        <pc:docMk/>
      </pc:docMkLst>
      <pc:sldChg chg="del">
        <pc:chgData name="Güler Demir" userId="51ad5cf4d1839854" providerId="LiveId" clId="{83C74A7A-7DCC-416A-8377-BF38D9500092}" dt="2025-07-26T15:04:09.469" v="23" actId="47"/>
        <pc:sldMkLst>
          <pc:docMk/>
          <pc:sldMk cId="2061053331" sldId="262"/>
        </pc:sldMkLst>
      </pc:sldChg>
      <pc:sldChg chg="del">
        <pc:chgData name="Güler Demir" userId="51ad5cf4d1839854" providerId="LiveId" clId="{83C74A7A-7DCC-416A-8377-BF38D9500092}" dt="2025-07-26T15:04:01.987" v="8" actId="47"/>
        <pc:sldMkLst>
          <pc:docMk/>
          <pc:sldMk cId="3719239285" sldId="263"/>
        </pc:sldMkLst>
      </pc:sldChg>
      <pc:sldChg chg="del">
        <pc:chgData name="Güler Demir" userId="51ad5cf4d1839854" providerId="LiveId" clId="{83C74A7A-7DCC-416A-8377-BF38D9500092}" dt="2025-07-26T15:04:02.179" v="9" actId="47"/>
        <pc:sldMkLst>
          <pc:docMk/>
          <pc:sldMk cId="4238868765" sldId="264"/>
        </pc:sldMkLst>
      </pc:sldChg>
      <pc:sldChg chg="del">
        <pc:chgData name="Güler Demir" userId="51ad5cf4d1839854" providerId="LiveId" clId="{83C74A7A-7DCC-416A-8377-BF38D9500092}" dt="2025-07-26T15:04:02.378" v="10" actId="47"/>
        <pc:sldMkLst>
          <pc:docMk/>
          <pc:sldMk cId="1359927673" sldId="265"/>
        </pc:sldMkLst>
      </pc:sldChg>
      <pc:sldChg chg="del">
        <pc:chgData name="Güler Demir" userId="51ad5cf4d1839854" providerId="LiveId" clId="{83C74A7A-7DCC-416A-8377-BF38D9500092}" dt="2025-07-26T15:04:02.597" v="11" actId="47"/>
        <pc:sldMkLst>
          <pc:docMk/>
          <pc:sldMk cId="1808728161" sldId="266"/>
        </pc:sldMkLst>
      </pc:sldChg>
      <pc:sldChg chg="del">
        <pc:chgData name="Güler Demir" userId="51ad5cf4d1839854" providerId="LiveId" clId="{83C74A7A-7DCC-416A-8377-BF38D9500092}" dt="2025-07-26T15:04:03.065" v="12" actId="47"/>
        <pc:sldMkLst>
          <pc:docMk/>
          <pc:sldMk cId="3541991949" sldId="267"/>
        </pc:sldMkLst>
      </pc:sldChg>
      <pc:sldChg chg="del">
        <pc:chgData name="Güler Demir" userId="51ad5cf4d1839854" providerId="LiveId" clId="{83C74A7A-7DCC-416A-8377-BF38D9500092}" dt="2025-07-26T15:04:03.691" v="15" actId="47"/>
        <pc:sldMkLst>
          <pc:docMk/>
          <pc:sldMk cId="1227201838" sldId="268"/>
        </pc:sldMkLst>
      </pc:sldChg>
      <pc:sldChg chg="del">
        <pc:chgData name="Güler Demir" userId="51ad5cf4d1839854" providerId="LiveId" clId="{83C74A7A-7DCC-416A-8377-BF38D9500092}" dt="2025-07-26T15:04:04.035" v="16" actId="47"/>
        <pc:sldMkLst>
          <pc:docMk/>
          <pc:sldMk cId="2834531737" sldId="269"/>
        </pc:sldMkLst>
      </pc:sldChg>
      <pc:sldChg chg="del">
        <pc:chgData name="Güler Demir" userId="51ad5cf4d1839854" providerId="LiveId" clId="{83C74A7A-7DCC-416A-8377-BF38D9500092}" dt="2025-07-26T15:04:04.301" v="17" actId="47"/>
        <pc:sldMkLst>
          <pc:docMk/>
          <pc:sldMk cId="3686302732" sldId="270"/>
        </pc:sldMkLst>
      </pc:sldChg>
      <pc:sldChg chg="del">
        <pc:chgData name="Güler Demir" userId="51ad5cf4d1839854" providerId="LiveId" clId="{83C74A7A-7DCC-416A-8377-BF38D9500092}" dt="2025-07-26T15:04:04.691" v="18" actId="47"/>
        <pc:sldMkLst>
          <pc:docMk/>
          <pc:sldMk cId="2333041372" sldId="271"/>
        </pc:sldMkLst>
      </pc:sldChg>
      <pc:sldChg chg="del">
        <pc:chgData name="Güler Demir" userId="51ad5cf4d1839854" providerId="LiveId" clId="{83C74A7A-7DCC-416A-8377-BF38D9500092}" dt="2025-07-26T15:04:05.097" v="19" actId="47"/>
        <pc:sldMkLst>
          <pc:docMk/>
          <pc:sldMk cId="3788740892" sldId="272"/>
        </pc:sldMkLst>
      </pc:sldChg>
      <pc:sldChg chg="del">
        <pc:chgData name="Güler Demir" userId="51ad5cf4d1839854" providerId="LiveId" clId="{83C74A7A-7DCC-416A-8377-BF38D9500092}" dt="2025-07-26T15:04:05.363" v="20" actId="47"/>
        <pc:sldMkLst>
          <pc:docMk/>
          <pc:sldMk cId="2093657175" sldId="273"/>
        </pc:sldMkLst>
      </pc:sldChg>
      <pc:sldChg chg="del">
        <pc:chgData name="Güler Demir" userId="51ad5cf4d1839854" providerId="LiveId" clId="{83C74A7A-7DCC-416A-8377-BF38D9500092}" dt="2025-07-26T15:04:05.677" v="21" actId="47"/>
        <pc:sldMkLst>
          <pc:docMk/>
          <pc:sldMk cId="2488546575" sldId="274"/>
        </pc:sldMkLst>
      </pc:sldChg>
      <pc:sldChg chg="del">
        <pc:chgData name="Güler Demir" userId="51ad5cf4d1839854" providerId="LiveId" clId="{83C74A7A-7DCC-416A-8377-BF38D9500092}" dt="2025-07-26T15:04:03.316" v="13" actId="47"/>
        <pc:sldMkLst>
          <pc:docMk/>
          <pc:sldMk cId="1233160952" sldId="276"/>
        </pc:sldMkLst>
      </pc:sldChg>
      <pc:sldChg chg="del">
        <pc:chgData name="Güler Demir" userId="51ad5cf4d1839854" providerId="LiveId" clId="{83C74A7A-7DCC-416A-8377-BF38D9500092}" dt="2025-07-26T15:04:03.504" v="14" actId="47"/>
        <pc:sldMkLst>
          <pc:docMk/>
          <pc:sldMk cId="2516224783" sldId="277"/>
        </pc:sldMkLst>
      </pc:sldChg>
      <pc:sldChg chg="del">
        <pc:chgData name="Güler Demir" userId="51ad5cf4d1839854" providerId="LiveId" clId="{83C74A7A-7DCC-416A-8377-BF38D9500092}" dt="2025-07-26T15:04:11.191" v="24" actId="47"/>
        <pc:sldMkLst>
          <pc:docMk/>
          <pc:sldMk cId="4134400400" sldId="279"/>
        </pc:sldMkLst>
      </pc:sldChg>
      <pc:sldChg chg="delSp modSp mod">
        <pc:chgData name="Güler Demir" userId="51ad5cf4d1839854" providerId="LiveId" clId="{83C74A7A-7DCC-416A-8377-BF38D9500092}" dt="2025-07-26T16:06:21.768" v="589" actId="6549"/>
        <pc:sldMkLst>
          <pc:docMk/>
          <pc:sldMk cId="3600689707" sldId="280"/>
        </pc:sldMkLst>
      </pc:sldChg>
      <pc:sldChg chg="modSp add mod">
        <pc:chgData name="Güler Demir" userId="51ad5cf4d1839854" providerId="LiveId" clId="{83C74A7A-7DCC-416A-8377-BF38D9500092}" dt="2025-07-26T16:06:49.140" v="593" actId="255"/>
        <pc:sldMkLst>
          <pc:docMk/>
          <pc:sldMk cId="1016754339" sldId="281"/>
        </pc:sldMkLst>
      </pc:sldChg>
      <pc:sldChg chg="del">
        <pc:chgData name="Güler Demir" userId="51ad5cf4d1839854" providerId="LiveId" clId="{83C74A7A-7DCC-416A-8377-BF38D9500092}" dt="2025-07-26T15:04:06.459" v="22" actId="47"/>
        <pc:sldMkLst>
          <pc:docMk/>
          <pc:sldMk cId="1297789338" sldId="281"/>
        </pc:sldMkLst>
      </pc:sldChg>
      <pc:sldChg chg="modSp add del mod">
        <pc:chgData name="Güler Demir" userId="51ad5cf4d1839854" providerId="LiveId" clId="{83C74A7A-7DCC-416A-8377-BF38D9500092}" dt="2025-07-26T15:59:38.558" v="473" actId="2696"/>
        <pc:sldMkLst>
          <pc:docMk/>
          <pc:sldMk cId="860852090" sldId="282"/>
        </pc:sldMkLst>
      </pc:sldChg>
      <pc:sldChg chg="modSp add mod modNotesTx">
        <pc:chgData name="Güler Demir" userId="51ad5cf4d1839854" providerId="LiveId" clId="{83C74A7A-7DCC-416A-8377-BF38D9500092}" dt="2025-07-26T16:28:40.157" v="914" actId="6549"/>
        <pc:sldMkLst>
          <pc:docMk/>
          <pc:sldMk cId="3001786959" sldId="282"/>
        </pc:sldMkLst>
      </pc:sldChg>
      <pc:sldChg chg="addSp modSp add mod">
        <pc:chgData name="Güler Demir" userId="51ad5cf4d1839854" providerId="LiveId" clId="{83C74A7A-7DCC-416A-8377-BF38D9500092}" dt="2025-07-26T17:43:02.065" v="2101" actId="6549"/>
        <pc:sldMkLst>
          <pc:docMk/>
          <pc:sldMk cId="1321611415" sldId="283"/>
        </pc:sldMkLst>
      </pc:sldChg>
      <pc:sldChg chg="modSp add mod">
        <pc:chgData name="Güler Demir" userId="51ad5cf4d1839854" providerId="LiveId" clId="{83C74A7A-7DCC-416A-8377-BF38D9500092}" dt="2025-07-26T17:16:59.040" v="1683" actId="12"/>
        <pc:sldMkLst>
          <pc:docMk/>
          <pc:sldMk cId="998888583" sldId="284"/>
        </pc:sldMkLst>
      </pc:sldChg>
      <pc:sldChg chg="addSp delSp modSp add del mod">
        <pc:chgData name="Güler Demir" userId="51ad5cf4d1839854" providerId="LiveId" clId="{83C74A7A-7DCC-416A-8377-BF38D9500092}" dt="2025-07-26T17:42:08.491" v="2091" actId="2696"/>
        <pc:sldMkLst>
          <pc:docMk/>
          <pc:sldMk cId="409591698" sldId="285"/>
        </pc:sldMkLst>
      </pc:sldChg>
      <pc:sldChg chg="add del">
        <pc:chgData name="Güler Demir" userId="51ad5cf4d1839854" providerId="LiveId" clId="{83C74A7A-7DCC-416A-8377-BF38D9500092}" dt="2025-07-26T17:17:14.741" v="1684" actId="2696"/>
        <pc:sldMkLst>
          <pc:docMk/>
          <pc:sldMk cId="1850345700" sldId="286"/>
        </pc:sldMkLst>
      </pc:sldChg>
      <pc:sldChg chg="addSp modSp add mod">
        <pc:chgData name="Güler Demir" userId="51ad5cf4d1839854" providerId="LiveId" clId="{83C74A7A-7DCC-416A-8377-BF38D9500092}" dt="2025-07-26T17:14:50.669" v="1674" actId="12"/>
        <pc:sldMkLst>
          <pc:docMk/>
          <pc:sldMk cId="1055208451" sldId="287"/>
        </pc:sldMkLst>
      </pc:sldChg>
      <pc:sldChg chg="modSp add mod">
        <pc:chgData name="Güler Demir" userId="51ad5cf4d1839854" providerId="LiveId" clId="{83C74A7A-7DCC-416A-8377-BF38D9500092}" dt="2025-07-26T17:14:42.213" v="1673" actId="12"/>
        <pc:sldMkLst>
          <pc:docMk/>
          <pc:sldMk cId="250079020" sldId="288"/>
        </pc:sldMkLst>
      </pc:sldChg>
      <pc:sldChg chg="modSp add mod">
        <pc:chgData name="Güler Demir" userId="51ad5cf4d1839854" providerId="LiveId" clId="{83C74A7A-7DCC-416A-8377-BF38D9500092}" dt="2025-07-26T17:13:22.352" v="1660" actId="115"/>
        <pc:sldMkLst>
          <pc:docMk/>
          <pc:sldMk cId="115118850" sldId="289"/>
        </pc:sldMkLst>
      </pc:sldChg>
      <pc:sldChg chg="modSp add mod">
        <pc:chgData name="Güler Demir" userId="51ad5cf4d1839854" providerId="LiveId" clId="{83C74A7A-7DCC-416A-8377-BF38D9500092}" dt="2025-07-26T17:43:51.708" v="2115" actId="20577"/>
        <pc:sldMkLst>
          <pc:docMk/>
          <pc:sldMk cId="2809261561" sldId="290"/>
        </pc:sldMkLst>
      </pc:sldChg>
      <pc:sldChg chg="addSp delSp modSp add mod">
        <pc:chgData name="Güler Demir" userId="51ad5cf4d1839854" providerId="LiveId" clId="{83C74A7A-7DCC-416A-8377-BF38D9500092}" dt="2025-07-26T17:40:54.212" v="2089" actId="14100"/>
        <pc:sldMkLst>
          <pc:docMk/>
          <pc:sldMk cId="4014110052" sldId="291"/>
        </pc:sldMkLst>
      </pc:sldChg>
      <pc:sldChg chg="modSp add mod">
        <pc:chgData name="Güler Demir" userId="51ad5cf4d1839854" providerId="LiveId" clId="{83C74A7A-7DCC-416A-8377-BF38D9500092}" dt="2025-07-26T17:43:22.398" v="2104" actId="20577"/>
        <pc:sldMkLst>
          <pc:docMk/>
          <pc:sldMk cId="2753075542" sldId="292"/>
        </pc:sldMkLst>
      </pc:sldChg>
      <pc:sldChg chg="modSp add mod">
        <pc:chgData name="Güler Demir" userId="51ad5cf4d1839854" providerId="LiveId" clId="{83C74A7A-7DCC-416A-8377-BF38D9500092}" dt="2025-07-26T18:16:02.044" v="2520" actId="12"/>
        <pc:sldMkLst>
          <pc:docMk/>
          <pc:sldMk cId="508213671" sldId="293"/>
        </pc:sldMkLst>
      </pc:sldChg>
      <pc:sldChg chg="modSp add mod">
        <pc:chgData name="Güler Demir" userId="51ad5cf4d1839854" providerId="LiveId" clId="{83C74A7A-7DCC-416A-8377-BF38D9500092}" dt="2025-07-26T18:16:19.440" v="2522" actId="20577"/>
        <pc:sldMkLst>
          <pc:docMk/>
          <pc:sldMk cId="1317178588" sldId="294"/>
        </pc:sldMkLst>
      </pc:sldChg>
      <pc:sldChg chg="modSp add mod">
        <pc:chgData name="Güler Demir" userId="51ad5cf4d1839854" providerId="LiveId" clId="{83C74A7A-7DCC-416A-8377-BF38D9500092}" dt="2025-07-26T18:49:37.082" v="2995" actId="12"/>
        <pc:sldMkLst>
          <pc:docMk/>
          <pc:sldMk cId="4083946880" sldId="295"/>
        </pc:sldMkLst>
      </pc:sldChg>
      <pc:sldChg chg="modSp add mod">
        <pc:chgData name="Güler Demir" userId="51ad5cf4d1839854" providerId="LiveId" clId="{83C74A7A-7DCC-416A-8377-BF38D9500092}" dt="2025-07-26T19:03:38.608" v="3104" actId="255"/>
        <pc:sldMkLst>
          <pc:docMk/>
          <pc:sldMk cId="3386430625" sldId="296"/>
        </pc:sldMkLst>
      </pc:sldChg>
      <pc:sldChg chg="addSp modSp add mod">
        <pc:chgData name="Güler Demir" userId="51ad5cf4d1839854" providerId="LiveId" clId="{83C74A7A-7DCC-416A-8377-BF38D9500092}" dt="2025-07-26T19:05:30.529" v="3116" actId="14100"/>
        <pc:sldMkLst>
          <pc:docMk/>
          <pc:sldMk cId="1261892806" sldId="297"/>
        </pc:sldMkLst>
      </pc:sldChg>
      <pc:sldChg chg="modSp add mod">
        <pc:chgData name="Güler Demir" userId="51ad5cf4d1839854" providerId="LiveId" clId="{83C74A7A-7DCC-416A-8377-BF38D9500092}" dt="2025-07-26T19:13:00.298" v="3278" actId="12"/>
        <pc:sldMkLst>
          <pc:docMk/>
          <pc:sldMk cId="3620837380" sldId="298"/>
        </pc:sldMkLst>
      </pc:sldChg>
      <pc:sldChg chg="modSp add mod">
        <pc:chgData name="Güler Demir" userId="51ad5cf4d1839854" providerId="LiveId" clId="{83C74A7A-7DCC-416A-8377-BF38D9500092}" dt="2025-07-26T19:29:02.914" v="3540" actId="6549"/>
        <pc:sldMkLst>
          <pc:docMk/>
          <pc:sldMk cId="1915421" sldId="29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82B81B0-DD59-459F-945D-F6F6F9C809B4}" type="datetimeFigureOut">
              <a:rPr lang="tr-TR" smtClean="0"/>
              <a:t>9.08.2025</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31FD66A-A771-4A6A-BBA1-FAAB4F2C421A}" type="slidenum">
              <a:rPr lang="tr-TR" smtClean="0"/>
              <a:t>‹#›</a:t>
            </a:fld>
            <a:endParaRPr lang="tr-TR"/>
          </a:p>
        </p:txBody>
      </p:sp>
    </p:spTree>
    <p:extLst>
      <p:ext uri="{BB962C8B-B14F-4D97-AF65-F5344CB8AC3E}">
        <p14:creationId xmlns:p14="http://schemas.microsoft.com/office/powerpoint/2010/main" val="20772425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831FD66A-A771-4A6A-BBA1-FAAB4F2C421A}" type="slidenum">
              <a:rPr lang="tr-TR" smtClean="0"/>
              <a:t>1</a:t>
            </a:fld>
            <a:endParaRPr lang="tr-TR" dirty="0"/>
          </a:p>
        </p:txBody>
      </p:sp>
    </p:spTree>
    <p:extLst>
      <p:ext uri="{BB962C8B-B14F-4D97-AF65-F5344CB8AC3E}">
        <p14:creationId xmlns:p14="http://schemas.microsoft.com/office/powerpoint/2010/main" val="23997517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7956A8-084A-FC9E-7034-9C67C7C56961}"/>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CD50A902-E979-FA22-E336-F17B7873512C}"/>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2674FA11-50AD-C656-FD96-B1657FD9E1EF}"/>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AD420FEB-1E70-B761-9602-AFBBF35E0A42}"/>
              </a:ext>
            </a:extLst>
          </p:cNvPr>
          <p:cNvSpPr>
            <a:spLocks noGrp="1"/>
          </p:cNvSpPr>
          <p:nvPr>
            <p:ph type="sldNum" sz="quarter" idx="5"/>
          </p:nvPr>
        </p:nvSpPr>
        <p:spPr/>
        <p:txBody>
          <a:bodyPr/>
          <a:lstStyle/>
          <a:p>
            <a:fld id="{831FD66A-A771-4A6A-BBA1-FAAB4F2C421A}" type="slidenum">
              <a:rPr lang="tr-TR" smtClean="0"/>
              <a:t>10</a:t>
            </a:fld>
            <a:endParaRPr lang="tr-TR"/>
          </a:p>
        </p:txBody>
      </p:sp>
    </p:spTree>
    <p:extLst>
      <p:ext uri="{BB962C8B-B14F-4D97-AF65-F5344CB8AC3E}">
        <p14:creationId xmlns:p14="http://schemas.microsoft.com/office/powerpoint/2010/main" val="40327381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FA946D-3398-235A-2697-C87DF57CF692}"/>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E35C28DA-6CF8-CB85-A6EB-4684F819B74C}"/>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135F1A13-01FA-2521-E381-2D79AAF8A97E}"/>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684D42FC-5AA7-A999-AE12-1E5A545148D6}"/>
              </a:ext>
            </a:extLst>
          </p:cNvPr>
          <p:cNvSpPr>
            <a:spLocks noGrp="1"/>
          </p:cNvSpPr>
          <p:nvPr>
            <p:ph type="sldNum" sz="quarter" idx="5"/>
          </p:nvPr>
        </p:nvSpPr>
        <p:spPr/>
        <p:txBody>
          <a:bodyPr/>
          <a:lstStyle/>
          <a:p>
            <a:fld id="{831FD66A-A771-4A6A-BBA1-FAAB4F2C421A}" type="slidenum">
              <a:rPr lang="tr-TR" smtClean="0"/>
              <a:t>11</a:t>
            </a:fld>
            <a:endParaRPr lang="tr-TR"/>
          </a:p>
        </p:txBody>
      </p:sp>
    </p:spTree>
    <p:extLst>
      <p:ext uri="{BB962C8B-B14F-4D97-AF65-F5344CB8AC3E}">
        <p14:creationId xmlns:p14="http://schemas.microsoft.com/office/powerpoint/2010/main" val="24960321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755A3E-407B-9730-E04E-1B97B2A83702}"/>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0A808EB5-68EB-2123-5E88-B9C4CDB58DBD}"/>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F7C6B15B-E154-2D64-26FA-B72B5F2B8D75}"/>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AA3EA824-9028-DE93-B778-3F946B3C4347}"/>
              </a:ext>
            </a:extLst>
          </p:cNvPr>
          <p:cNvSpPr>
            <a:spLocks noGrp="1"/>
          </p:cNvSpPr>
          <p:nvPr>
            <p:ph type="sldNum" sz="quarter" idx="5"/>
          </p:nvPr>
        </p:nvSpPr>
        <p:spPr/>
        <p:txBody>
          <a:bodyPr/>
          <a:lstStyle/>
          <a:p>
            <a:fld id="{831FD66A-A771-4A6A-BBA1-FAAB4F2C421A}" type="slidenum">
              <a:rPr lang="tr-TR" smtClean="0"/>
              <a:t>12</a:t>
            </a:fld>
            <a:endParaRPr lang="tr-TR"/>
          </a:p>
        </p:txBody>
      </p:sp>
    </p:spTree>
    <p:extLst>
      <p:ext uri="{BB962C8B-B14F-4D97-AF65-F5344CB8AC3E}">
        <p14:creationId xmlns:p14="http://schemas.microsoft.com/office/powerpoint/2010/main" val="15074337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07958C-C666-2024-937B-2DAB6A193A05}"/>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66D0A9DF-5735-D11D-C74E-09200380AEEA}"/>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C1BCD725-EED3-4946-484A-7D86299B86C7}"/>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4CA86375-8089-8869-99A9-DA808495AF5C}"/>
              </a:ext>
            </a:extLst>
          </p:cNvPr>
          <p:cNvSpPr>
            <a:spLocks noGrp="1"/>
          </p:cNvSpPr>
          <p:nvPr>
            <p:ph type="sldNum" sz="quarter" idx="5"/>
          </p:nvPr>
        </p:nvSpPr>
        <p:spPr/>
        <p:txBody>
          <a:bodyPr/>
          <a:lstStyle/>
          <a:p>
            <a:fld id="{831FD66A-A771-4A6A-BBA1-FAAB4F2C421A}" type="slidenum">
              <a:rPr lang="tr-TR" smtClean="0"/>
              <a:t>13</a:t>
            </a:fld>
            <a:endParaRPr lang="tr-TR"/>
          </a:p>
        </p:txBody>
      </p:sp>
    </p:spTree>
    <p:extLst>
      <p:ext uri="{BB962C8B-B14F-4D97-AF65-F5344CB8AC3E}">
        <p14:creationId xmlns:p14="http://schemas.microsoft.com/office/powerpoint/2010/main" val="34787899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ED113E-0825-B831-8B04-57E7FFFED20C}"/>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9F0E3216-33B0-6833-1442-261E0D1358CF}"/>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B1458C8E-2E5F-199A-6419-6C79218D5636}"/>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A701B42B-F55F-CE9F-22FA-C9569111ED4A}"/>
              </a:ext>
            </a:extLst>
          </p:cNvPr>
          <p:cNvSpPr>
            <a:spLocks noGrp="1"/>
          </p:cNvSpPr>
          <p:nvPr>
            <p:ph type="sldNum" sz="quarter" idx="5"/>
          </p:nvPr>
        </p:nvSpPr>
        <p:spPr/>
        <p:txBody>
          <a:bodyPr/>
          <a:lstStyle/>
          <a:p>
            <a:fld id="{831FD66A-A771-4A6A-BBA1-FAAB4F2C421A}" type="slidenum">
              <a:rPr lang="tr-TR" smtClean="0"/>
              <a:t>14</a:t>
            </a:fld>
            <a:endParaRPr lang="tr-TR"/>
          </a:p>
        </p:txBody>
      </p:sp>
    </p:spTree>
    <p:extLst>
      <p:ext uri="{BB962C8B-B14F-4D97-AF65-F5344CB8AC3E}">
        <p14:creationId xmlns:p14="http://schemas.microsoft.com/office/powerpoint/2010/main" val="42025638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BD78CA-B8F1-921C-29DB-AF59D4499CCB}"/>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7F42BCD0-8CDE-CE7B-51FD-780ED3D90041}"/>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64205D51-E32F-9B69-3C15-B73FC1D6445C}"/>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D6A287B4-274D-5648-5DA8-21A116107C3C}"/>
              </a:ext>
            </a:extLst>
          </p:cNvPr>
          <p:cNvSpPr>
            <a:spLocks noGrp="1"/>
          </p:cNvSpPr>
          <p:nvPr>
            <p:ph type="sldNum" sz="quarter" idx="5"/>
          </p:nvPr>
        </p:nvSpPr>
        <p:spPr/>
        <p:txBody>
          <a:bodyPr/>
          <a:lstStyle/>
          <a:p>
            <a:fld id="{831FD66A-A771-4A6A-BBA1-FAAB4F2C421A}" type="slidenum">
              <a:rPr lang="tr-TR" smtClean="0"/>
              <a:t>15</a:t>
            </a:fld>
            <a:endParaRPr lang="tr-TR"/>
          </a:p>
        </p:txBody>
      </p:sp>
    </p:spTree>
    <p:extLst>
      <p:ext uri="{BB962C8B-B14F-4D97-AF65-F5344CB8AC3E}">
        <p14:creationId xmlns:p14="http://schemas.microsoft.com/office/powerpoint/2010/main" val="8451031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9D5719-214D-C6AD-49AF-7C6342DD592F}"/>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B2F38B9A-F47E-6214-3C7D-4EEE08BB1614}"/>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C2F865E2-B2D4-6811-447A-7797A6E4EBDE}"/>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6363DC9E-8397-8701-06CB-6BA0CCBD34BF}"/>
              </a:ext>
            </a:extLst>
          </p:cNvPr>
          <p:cNvSpPr>
            <a:spLocks noGrp="1"/>
          </p:cNvSpPr>
          <p:nvPr>
            <p:ph type="sldNum" sz="quarter" idx="5"/>
          </p:nvPr>
        </p:nvSpPr>
        <p:spPr/>
        <p:txBody>
          <a:bodyPr/>
          <a:lstStyle/>
          <a:p>
            <a:fld id="{831FD66A-A771-4A6A-BBA1-FAAB4F2C421A}" type="slidenum">
              <a:rPr lang="tr-TR" smtClean="0"/>
              <a:t>16</a:t>
            </a:fld>
            <a:endParaRPr lang="tr-TR"/>
          </a:p>
        </p:txBody>
      </p:sp>
    </p:spTree>
    <p:extLst>
      <p:ext uri="{BB962C8B-B14F-4D97-AF65-F5344CB8AC3E}">
        <p14:creationId xmlns:p14="http://schemas.microsoft.com/office/powerpoint/2010/main" val="30224353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311A91-C16A-D949-68DF-C324D640D268}"/>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BB9E0247-959C-9076-33B8-C167A9D73F91}"/>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1B302DF5-A676-F270-ABFE-6BB26654CE02}"/>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BFEAEE70-4CAD-5440-9D5C-5617D80C2EE2}"/>
              </a:ext>
            </a:extLst>
          </p:cNvPr>
          <p:cNvSpPr>
            <a:spLocks noGrp="1"/>
          </p:cNvSpPr>
          <p:nvPr>
            <p:ph type="sldNum" sz="quarter" idx="5"/>
          </p:nvPr>
        </p:nvSpPr>
        <p:spPr/>
        <p:txBody>
          <a:bodyPr/>
          <a:lstStyle/>
          <a:p>
            <a:fld id="{831FD66A-A771-4A6A-BBA1-FAAB4F2C421A}" type="slidenum">
              <a:rPr lang="tr-TR" smtClean="0"/>
              <a:t>17</a:t>
            </a:fld>
            <a:endParaRPr lang="tr-TR"/>
          </a:p>
        </p:txBody>
      </p:sp>
    </p:spTree>
    <p:extLst>
      <p:ext uri="{BB962C8B-B14F-4D97-AF65-F5344CB8AC3E}">
        <p14:creationId xmlns:p14="http://schemas.microsoft.com/office/powerpoint/2010/main" val="255170437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E16251-167A-2404-1C7E-69282C0D96BD}"/>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10C4494F-586D-EFD0-EC29-D60694B56ACD}"/>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4EDE8847-1035-DADE-8D12-429609CF5F30}"/>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31F25DC6-D854-B7C1-8278-5680620C4D57}"/>
              </a:ext>
            </a:extLst>
          </p:cNvPr>
          <p:cNvSpPr>
            <a:spLocks noGrp="1"/>
          </p:cNvSpPr>
          <p:nvPr>
            <p:ph type="sldNum" sz="quarter" idx="5"/>
          </p:nvPr>
        </p:nvSpPr>
        <p:spPr/>
        <p:txBody>
          <a:bodyPr/>
          <a:lstStyle/>
          <a:p>
            <a:fld id="{831FD66A-A771-4A6A-BBA1-FAAB4F2C421A}" type="slidenum">
              <a:rPr lang="tr-TR" smtClean="0"/>
              <a:t>18</a:t>
            </a:fld>
            <a:endParaRPr lang="tr-TR"/>
          </a:p>
        </p:txBody>
      </p:sp>
    </p:spTree>
    <p:extLst>
      <p:ext uri="{BB962C8B-B14F-4D97-AF65-F5344CB8AC3E}">
        <p14:creationId xmlns:p14="http://schemas.microsoft.com/office/powerpoint/2010/main" val="381810746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1C778A-649B-B1A2-E31C-EC384174AE0C}"/>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E9500E27-4372-602E-B00A-B8D1C7DAFC0F}"/>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22D7A35B-C786-34B6-64AE-21CBE57F97B2}"/>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49146E7F-0B69-17AB-938B-DCB4AF1D6B0F}"/>
              </a:ext>
            </a:extLst>
          </p:cNvPr>
          <p:cNvSpPr>
            <a:spLocks noGrp="1"/>
          </p:cNvSpPr>
          <p:nvPr>
            <p:ph type="sldNum" sz="quarter" idx="5"/>
          </p:nvPr>
        </p:nvSpPr>
        <p:spPr/>
        <p:txBody>
          <a:bodyPr/>
          <a:lstStyle/>
          <a:p>
            <a:fld id="{831FD66A-A771-4A6A-BBA1-FAAB4F2C421A}" type="slidenum">
              <a:rPr lang="tr-TR" smtClean="0"/>
              <a:t>19</a:t>
            </a:fld>
            <a:endParaRPr lang="tr-TR"/>
          </a:p>
        </p:txBody>
      </p:sp>
    </p:spTree>
    <p:extLst>
      <p:ext uri="{BB962C8B-B14F-4D97-AF65-F5344CB8AC3E}">
        <p14:creationId xmlns:p14="http://schemas.microsoft.com/office/powerpoint/2010/main" val="28339594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D28FFE-BCEE-43C9-990F-D1D49F3DEC5E}"/>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4B987AEC-569D-ADED-DC52-98C59E0469BE}"/>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5BEB12F2-437D-C066-CAB6-52F0B823F02C}"/>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EF96848D-D6E9-8067-008A-924B3847244F}"/>
              </a:ext>
            </a:extLst>
          </p:cNvPr>
          <p:cNvSpPr>
            <a:spLocks noGrp="1"/>
          </p:cNvSpPr>
          <p:nvPr>
            <p:ph type="sldNum" sz="quarter" idx="5"/>
          </p:nvPr>
        </p:nvSpPr>
        <p:spPr/>
        <p:txBody>
          <a:bodyPr/>
          <a:lstStyle/>
          <a:p>
            <a:fld id="{831FD66A-A771-4A6A-BBA1-FAAB4F2C421A}" type="slidenum">
              <a:rPr lang="tr-TR" smtClean="0"/>
              <a:t>2</a:t>
            </a:fld>
            <a:endParaRPr lang="tr-TR"/>
          </a:p>
        </p:txBody>
      </p:sp>
    </p:spTree>
    <p:extLst>
      <p:ext uri="{BB962C8B-B14F-4D97-AF65-F5344CB8AC3E}">
        <p14:creationId xmlns:p14="http://schemas.microsoft.com/office/powerpoint/2010/main" val="343731920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8C72DE-2348-231D-7F2A-C996E7467069}"/>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B9124D06-365A-88A4-8DD3-96F0C11671CA}"/>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0E37EAA6-96EA-BD81-ABB7-88AB72925425}"/>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29F822B4-9C06-C107-E93B-FDC1CAA6B15B}"/>
              </a:ext>
            </a:extLst>
          </p:cNvPr>
          <p:cNvSpPr>
            <a:spLocks noGrp="1"/>
          </p:cNvSpPr>
          <p:nvPr>
            <p:ph type="sldNum" sz="quarter" idx="5"/>
          </p:nvPr>
        </p:nvSpPr>
        <p:spPr/>
        <p:txBody>
          <a:bodyPr/>
          <a:lstStyle/>
          <a:p>
            <a:fld id="{831FD66A-A771-4A6A-BBA1-FAAB4F2C421A}" type="slidenum">
              <a:rPr lang="tr-TR" smtClean="0"/>
              <a:t>20</a:t>
            </a:fld>
            <a:endParaRPr lang="tr-TR"/>
          </a:p>
        </p:txBody>
      </p:sp>
    </p:spTree>
    <p:extLst>
      <p:ext uri="{BB962C8B-B14F-4D97-AF65-F5344CB8AC3E}">
        <p14:creationId xmlns:p14="http://schemas.microsoft.com/office/powerpoint/2010/main" val="389308402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3C03E5-869E-ADB8-7154-6A6751A3630F}"/>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EAD7840D-EE8D-0739-8737-9A715A815336}"/>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DF0D9274-9AAB-2B98-AA19-BE625E6321FD}"/>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65840731-EAE5-E3E6-BDAD-E9228A64CE3A}"/>
              </a:ext>
            </a:extLst>
          </p:cNvPr>
          <p:cNvSpPr>
            <a:spLocks noGrp="1"/>
          </p:cNvSpPr>
          <p:nvPr>
            <p:ph type="sldNum" sz="quarter" idx="5"/>
          </p:nvPr>
        </p:nvSpPr>
        <p:spPr/>
        <p:txBody>
          <a:bodyPr/>
          <a:lstStyle/>
          <a:p>
            <a:fld id="{831FD66A-A771-4A6A-BBA1-FAAB4F2C421A}" type="slidenum">
              <a:rPr lang="tr-TR" smtClean="0"/>
              <a:t>21</a:t>
            </a:fld>
            <a:endParaRPr lang="tr-TR"/>
          </a:p>
        </p:txBody>
      </p:sp>
    </p:spTree>
    <p:extLst>
      <p:ext uri="{BB962C8B-B14F-4D97-AF65-F5344CB8AC3E}">
        <p14:creationId xmlns:p14="http://schemas.microsoft.com/office/powerpoint/2010/main" val="71519124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2255FE-27AA-6E07-2F09-FC88AF283BC2}"/>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D8EE584B-2A27-AF1B-3F83-D16710C94FEC}"/>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87E8D148-7320-476F-FAAA-4DABE6A2D452}"/>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0D110A3C-EEA8-3C04-6D10-FF4B6FFE3A22}"/>
              </a:ext>
            </a:extLst>
          </p:cNvPr>
          <p:cNvSpPr>
            <a:spLocks noGrp="1"/>
          </p:cNvSpPr>
          <p:nvPr>
            <p:ph type="sldNum" sz="quarter" idx="5"/>
          </p:nvPr>
        </p:nvSpPr>
        <p:spPr/>
        <p:txBody>
          <a:bodyPr/>
          <a:lstStyle/>
          <a:p>
            <a:fld id="{831FD66A-A771-4A6A-BBA1-FAAB4F2C421A}" type="slidenum">
              <a:rPr lang="tr-TR" smtClean="0"/>
              <a:t>22</a:t>
            </a:fld>
            <a:endParaRPr lang="tr-TR"/>
          </a:p>
        </p:txBody>
      </p:sp>
    </p:spTree>
    <p:extLst>
      <p:ext uri="{BB962C8B-B14F-4D97-AF65-F5344CB8AC3E}">
        <p14:creationId xmlns:p14="http://schemas.microsoft.com/office/powerpoint/2010/main" val="246009883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796EAD-5D53-EB0A-4967-100D463F5AEF}"/>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07F42A8D-A005-B5B9-4EE9-88FD0929185D}"/>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44ED6A1A-5806-0447-F76D-985833C1D3AF}"/>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8AB3A0B4-C77B-03F0-3959-89E241F046BD}"/>
              </a:ext>
            </a:extLst>
          </p:cNvPr>
          <p:cNvSpPr>
            <a:spLocks noGrp="1"/>
          </p:cNvSpPr>
          <p:nvPr>
            <p:ph type="sldNum" sz="quarter" idx="5"/>
          </p:nvPr>
        </p:nvSpPr>
        <p:spPr/>
        <p:txBody>
          <a:bodyPr/>
          <a:lstStyle/>
          <a:p>
            <a:fld id="{831FD66A-A771-4A6A-BBA1-FAAB4F2C421A}" type="slidenum">
              <a:rPr lang="tr-TR" smtClean="0"/>
              <a:t>23</a:t>
            </a:fld>
            <a:endParaRPr lang="tr-TR"/>
          </a:p>
        </p:txBody>
      </p:sp>
    </p:spTree>
    <p:extLst>
      <p:ext uri="{BB962C8B-B14F-4D97-AF65-F5344CB8AC3E}">
        <p14:creationId xmlns:p14="http://schemas.microsoft.com/office/powerpoint/2010/main" val="82457281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1D5765-9B9F-BA85-65D7-3055CF889FF9}"/>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6AC41CDA-5A6E-F429-0191-877EDFEBCD96}"/>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DF573799-6782-D225-1DFC-C0BB561D1EFD}"/>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09ABD590-C51B-B88E-8E48-FAAF45AFED2A}"/>
              </a:ext>
            </a:extLst>
          </p:cNvPr>
          <p:cNvSpPr>
            <a:spLocks noGrp="1"/>
          </p:cNvSpPr>
          <p:nvPr>
            <p:ph type="sldNum" sz="quarter" idx="5"/>
          </p:nvPr>
        </p:nvSpPr>
        <p:spPr/>
        <p:txBody>
          <a:bodyPr/>
          <a:lstStyle/>
          <a:p>
            <a:fld id="{831FD66A-A771-4A6A-BBA1-FAAB4F2C421A}" type="slidenum">
              <a:rPr lang="tr-TR" smtClean="0"/>
              <a:t>24</a:t>
            </a:fld>
            <a:endParaRPr lang="tr-TR"/>
          </a:p>
        </p:txBody>
      </p:sp>
    </p:spTree>
    <p:extLst>
      <p:ext uri="{BB962C8B-B14F-4D97-AF65-F5344CB8AC3E}">
        <p14:creationId xmlns:p14="http://schemas.microsoft.com/office/powerpoint/2010/main" val="421026480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 . </a:t>
            </a:r>
          </a:p>
        </p:txBody>
      </p:sp>
      <p:sp>
        <p:nvSpPr>
          <p:cNvPr id="4" name="Slayt Numarası Yer Tutucusu 3"/>
          <p:cNvSpPr>
            <a:spLocks noGrp="1"/>
          </p:cNvSpPr>
          <p:nvPr>
            <p:ph type="sldNum" sz="quarter" idx="5"/>
          </p:nvPr>
        </p:nvSpPr>
        <p:spPr/>
        <p:txBody>
          <a:bodyPr/>
          <a:lstStyle/>
          <a:p>
            <a:fld id="{831FD66A-A771-4A6A-BBA1-FAAB4F2C421A}" type="slidenum">
              <a:rPr lang="tr-TR" smtClean="0"/>
              <a:t>25</a:t>
            </a:fld>
            <a:endParaRPr lang="tr-TR"/>
          </a:p>
        </p:txBody>
      </p:sp>
    </p:spTree>
    <p:extLst>
      <p:ext uri="{BB962C8B-B14F-4D97-AF65-F5344CB8AC3E}">
        <p14:creationId xmlns:p14="http://schemas.microsoft.com/office/powerpoint/2010/main" val="4593801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22A73E-B6E5-1ABB-FD4C-2971EB41CFF6}"/>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72EF50CF-32C4-181B-EB36-E7A401C0F9B6}"/>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B2A7F382-580C-C722-8D2E-FAFB7A8DF1A4}"/>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BB63DCF0-87D3-D160-2F49-876EFC0B60DE}"/>
              </a:ext>
            </a:extLst>
          </p:cNvPr>
          <p:cNvSpPr>
            <a:spLocks noGrp="1"/>
          </p:cNvSpPr>
          <p:nvPr>
            <p:ph type="sldNum" sz="quarter" idx="5"/>
          </p:nvPr>
        </p:nvSpPr>
        <p:spPr/>
        <p:txBody>
          <a:bodyPr/>
          <a:lstStyle/>
          <a:p>
            <a:fld id="{831FD66A-A771-4A6A-BBA1-FAAB4F2C421A}" type="slidenum">
              <a:rPr lang="tr-TR" smtClean="0"/>
              <a:t>3</a:t>
            </a:fld>
            <a:endParaRPr lang="tr-TR"/>
          </a:p>
        </p:txBody>
      </p:sp>
    </p:spTree>
    <p:extLst>
      <p:ext uri="{BB962C8B-B14F-4D97-AF65-F5344CB8AC3E}">
        <p14:creationId xmlns:p14="http://schemas.microsoft.com/office/powerpoint/2010/main" val="6038902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44764F-925E-BDCA-F9AC-D73DEAA25C26}"/>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67950657-72BC-E187-EB87-E69E34D4B983}"/>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A93D0BB3-5C4F-FC2F-4A20-E9E382FBB604}"/>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9FA8CCE2-A64F-ED0A-D36C-2FDCCBCF45C4}"/>
              </a:ext>
            </a:extLst>
          </p:cNvPr>
          <p:cNvSpPr>
            <a:spLocks noGrp="1"/>
          </p:cNvSpPr>
          <p:nvPr>
            <p:ph type="sldNum" sz="quarter" idx="5"/>
          </p:nvPr>
        </p:nvSpPr>
        <p:spPr/>
        <p:txBody>
          <a:bodyPr/>
          <a:lstStyle/>
          <a:p>
            <a:fld id="{831FD66A-A771-4A6A-BBA1-FAAB4F2C421A}" type="slidenum">
              <a:rPr lang="tr-TR" smtClean="0"/>
              <a:t>4</a:t>
            </a:fld>
            <a:endParaRPr lang="tr-TR"/>
          </a:p>
        </p:txBody>
      </p:sp>
    </p:spTree>
    <p:extLst>
      <p:ext uri="{BB962C8B-B14F-4D97-AF65-F5344CB8AC3E}">
        <p14:creationId xmlns:p14="http://schemas.microsoft.com/office/powerpoint/2010/main" val="34421613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0055F0-FD7E-8CC5-B9E7-5AEC2B0C182B}"/>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EB1E09B0-1DDE-5A65-B474-57E1E2C39954}"/>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13393661-B15A-6254-0944-B24771005A3B}"/>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FA2CA481-4111-D115-9E57-8808F7FCE398}"/>
              </a:ext>
            </a:extLst>
          </p:cNvPr>
          <p:cNvSpPr>
            <a:spLocks noGrp="1"/>
          </p:cNvSpPr>
          <p:nvPr>
            <p:ph type="sldNum" sz="quarter" idx="5"/>
          </p:nvPr>
        </p:nvSpPr>
        <p:spPr/>
        <p:txBody>
          <a:bodyPr/>
          <a:lstStyle/>
          <a:p>
            <a:fld id="{831FD66A-A771-4A6A-BBA1-FAAB4F2C421A}" type="slidenum">
              <a:rPr lang="tr-TR" smtClean="0"/>
              <a:t>5</a:t>
            </a:fld>
            <a:endParaRPr lang="tr-TR"/>
          </a:p>
        </p:txBody>
      </p:sp>
    </p:spTree>
    <p:extLst>
      <p:ext uri="{BB962C8B-B14F-4D97-AF65-F5344CB8AC3E}">
        <p14:creationId xmlns:p14="http://schemas.microsoft.com/office/powerpoint/2010/main" val="38715183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A5304B-A206-D771-1E99-01814C54884B}"/>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E3EE2283-507F-A4CB-5A9B-9E82A4CBDE6F}"/>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ED278ED4-6C19-42B7-0C25-774A047C66D4}"/>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EB581216-ED04-2979-186E-CD486B707EB2}"/>
              </a:ext>
            </a:extLst>
          </p:cNvPr>
          <p:cNvSpPr>
            <a:spLocks noGrp="1"/>
          </p:cNvSpPr>
          <p:nvPr>
            <p:ph type="sldNum" sz="quarter" idx="5"/>
          </p:nvPr>
        </p:nvSpPr>
        <p:spPr/>
        <p:txBody>
          <a:bodyPr/>
          <a:lstStyle/>
          <a:p>
            <a:fld id="{831FD66A-A771-4A6A-BBA1-FAAB4F2C421A}" type="slidenum">
              <a:rPr lang="tr-TR" smtClean="0"/>
              <a:t>6</a:t>
            </a:fld>
            <a:endParaRPr lang="tr-TR"/>
          </a:p>
        </p:txBody>
      </p:sp>
    </p:spTree>
    <p:extLst>
      <p:ext uri="{BB962C8B-B14F-4D97-AF65-F5344CB8AC3E}">
        <p14:creationId xmlns:p14="http://schemas.microsoft.com/office/powerpoint/2010/main" val="9774376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0D9251-7ECB-43B0-2F0D-FAF7D3B9D3D8}"/>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B770A210-DA92-BBEC-9922-3FCA99C802C0}"/>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04E84670-2E00-F254-6D91-D08A576AE8F0}"/>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8B830D08-6905-791D-C2AF-2CF5ADDBEFA0}"/>
              </a:ext>
            </a:extLst>
          </p:cNvPr>
          <p:cNvSpPr>
            <a:spLocks noGrp="1"/>
          </p:cNvSpPr>
          <p:nvPr>
            <p:ph type="sldNum" sz="quarter" idx="5"/>
          </p:nvPr>
        </p:nvSpPr>
        <p:spPr/>
        <p:txBody>
          <a:bodyPr/>
          <a:lstStyle/>
          <a:p>
            <a:fld id="{831FD66A-A771-4A6A-BBA1-FAAB4F2C421A}" type="slidenum">
              <a:rPr lang="tr-TR" smtClean="0"/>
              <a:t>7</a:t>
            </a:fld>
            <a:endParaRPr lang="tr-TR"/>
          </a:p>
        </p:txBody>
      </p:sp>
    </p:spTree>
    <p:extLst>
      <p:ext uri="{BB962C8B-B14F-4D97-AF65-F5344CB8AC3E}">
        <p14:creationId xmlns:p14="http://schemas.microsoft.com/office/powerpoint/2010/main" val="7154043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ADD8C4-76E0-8E6B-6C11-3318D27A13E4}"/>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CD24E594-C2ED-8B72-D488-F6234C960D28}"/>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5724FB2E-0D1A-2C11-3873-61E624E4804F}"/>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C064C826-CC9C-9CF8-E743-7E2B0EE7D816}"/>
              </a:ext>
            </a:extLst>
          </p:cNvPr>
          <p:cNvSpPr>
            <a:spLocks noGrp="1"/>
          </p:cNvSpPr>
          <p:nvPr>
            <p:ph type="sldNum" sz="quarter" idx="5"/>
          </p:nvPr>
        </p:nvSpPr>
        <p:spPr/>
        <p:txBody>
          <a:bodyPr/>
          <a:lstStyle/>
          <a:p>
            <a:fld id="{831FD66A-A771-4A6A-BBA1-FAAB4F2C421A}" type="slidenum">
              <a:rPr lang="tr-TR" smtClean="0"/>
              <a:t>8</a:t>
            </a:fld>
            <a:endParaRPr lang="tr-TR"/>
          </a:p>
        </p:txBody>
      </p:sp>
    </p:spTree>
    <p:extLst>
      <p:ext uri="{BB962C8B-B14F-4D97-AF65-F5344CB8AC3E}">
        <p14:creationId xmlns:p14="http://schemas.microsoft.com/office/powerpoint/2010/main" val="29148269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FF1D99-6A2D-B9B9-3B9B-83A9F579C41C}"/>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5D129DED-3F02-7B33-6AC4-B30E31094307}"/>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10061314-6307-B7AC-E297-684E5C460DC7}"/>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F4DD4790-EB96-B1CE-B1D9-3D9467CE75DE}"/>
              </a:ext>
            </a:extLst>
          </p:cNvPr>
          <p:cNvSpPr>
            <a:spLocks noGrp="1"/>
          </p:cNvSpPr>
          <p:nvPr>
            <p:ph type="sldNum" sz="quarter" idx="5"/>
          </p:nvPr>
        </p:nvSpPr>
        <p:spPr/>
        <p:txBody>
          <a:bodyPr/>
          <a:lstStyle/>
          <a:p>
            <a:fld id="{831FD66A-A771-4A6A-BBA1-FAAB4F2C421A}" type="slidenum">
              <a:rPr lang="tr-TR" smtClean="0"/>
              <a:t>9</a:t>
            </a:fld>
            <a:endParaRPr lang="tr-TR"/>
          </a:p>
        </p:txBody>
      </p:sp>
    </p:spTree>
    <p:extLst>
      <p:ext uri="{BB962C8B-B14F-4D97-AF65-F5344CB8AC3E}">
        <p14:creationId xmlns:p14="http://schemas.microsoft.com/office/powerpoint/2010/main" val="33939221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9F1D5ED-3130-2159-D524-4C09A7714D5C}"/>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50309A89-6753-67C5-0A2E-4C025FF689D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65194D39-13BA-7A4E-3F06-F3C3C6E3B7DD}"/>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477ABA55-841E-DB68-8BB4-371C1386C60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CAB86DF-5B40-8849-8095-EDC895DCF615}"/>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13818917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46B0428-EC2E-99A6-EF7E-4B4B1F84FD8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F76D83A8-17AD-46EE-26D2-1305808B8A57}"/>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43FA6C4-22AA-C8AD-517B-85A39ED08186}"/>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CFA43D08-018A-E2F2-6431-1001CD1B52F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5C17BE3-C17B-A728-C31E-5080EE728B7B}"/>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345360942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13E6375-9C40-6AC9-B5F7-23A721BA7320}"/>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346E3418-26E0-7DCD-B814-AE990F05943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188003AE-4F1C-7951-86AC-DFA4A484885E}"/>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F1F42E6A-AB1A-0DB7-5BBA-21CD252194D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50EF4CE-5856-78DC-63E0-9A5FAB55116A}"/>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11328526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1430971-59D0-8093-46D6-A59D9B12744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FA2066A1-6829-38E4-5911-5A9D465B7669}"/>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0B48F81E-0EA6-9BF3-1D81-0E8B46B82FF1}"/>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5E1C2B94-E903-E864-BDC4-AE0B4F2CC96C}"/>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6" name="Alt Bilgi Yer Tutucusu 5">
            <a:extLst>
              <a:ext uri="{FF2B5EF4-FFF2-40B4-BE49-F238E27FC236}">
                <a16:creationId xmlns:a16="http://schemas.microsoft.com/office/drawing/2014/main" id="{2D503E30-26FF-A456-DE9D-C6107D5C72F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A38C3DF-3EC0-F561-A31E-95AE52E15B09}"/>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36397156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EA00173-8E43-84CC-F186-297357D0F96E}"/>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57A90D2-DC0F-4FEE-B58F-261AE0F429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DC9E182E-B311-1A58-2DFC-204E445C9D56}"/>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654F759B-03D2-C7D2-3ED8-FF0CE81A24B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F4D4CE8C-9492-E00A-D29F-3D6D0AB49152}"/>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D87179FB-0642-5551-9DA3-67D8ABD73458}"/>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8" name="Alt Bilgi Yer Tutucusu 7">
            <a:extLst>
              <a:ext uri="{FF2B5EF4-FFF2-40B4-BE49-F238E27FC236}">
                <a16:creationId xmlns:a16="http://schemas.microsoft.com/office/drawing/2014/main" id="{E676E8F7-ECB4-278F-D6CE-5C304CDE4ED4}"/>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C8C6C279-CD4B-3D0F-59A2-F1076DDEE1E9}"/>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114583214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CE08182-F75E-78BA-E6F1-D07062613A6C}"/>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6F3D1228-2489-E2FF-BBDE-581C1949A9D7}"/>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4" name="Alt Bilgi Yer Tutucusu 3">
            <a:extLst>
              <a:ext uri="{FF2B5EF4-FFF2-40B4-BE49-F238E27FC236}">
                <a16:creationId xmlns:a16="http://schemas.microsoft.com/office/drawing/2014/main" id="{7916A64F-9EEA-D75B-6423-FBE25A90169B}"/>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402D3F07-BF51-3D4C-AB5B-AAF2BB5D50D8}"/>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338917482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4D84A12-4011-EB33-EE23-657AB24ABE66}"/>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3" name="Alt Bilgi Yer Tutucusu 2">
            <a:extLst>
              <a:ext uri="{FF2B5EF4-FFF2-40B4-BE49-F238E27FC236}">
                <a16:creationId xmlns:a16="http://schemas.microsoft.com/office/drawing/2014/main" id="{50B22520-C111-976C-32E4-B99C1E2DE87C}"/>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733FAE02-7568-990F-B18F-9D544C388140}"/>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216430653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77DAD05-B594-E5DE-CA43-710CB6EA0AB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9CBBFDC-20A5-B6A6-6685-68DB5AC0FCE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E0D7EDE-39B9-39BA-F845-1585D79B1B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606ED1D2-C8E1-40ED-C8BC-CFFC54966485}"/>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6" name="Alt Bilgi Yer Tutucusu 5">
            <a:extLst>
              <a:ext uri="{FF2B5EF4-FFF2-40B4-BE49-F238E27FC236}">
                <a16:creationId xmlns:a16="http://schemas.microsoft.com/office/drawing/2014/main" id="{F53D82F1-1242-0C0D-3286-61D85E77B34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3036348-6F45-9660-1E3C-300E96E0BC0C}"/>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119886145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42C43E9-6C7F-A95A-5746-3A95837D999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00C98C6E-BE43-3C38-C818-1D30B30FB78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116562DD-540F-C674-F269-3C1B908608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6AB70B42-448B-12E6-7C16-49EC208E0121}"/>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6" name="Alt Bilgi Yer Tutucusu 5">
            <a:extLst>
              <a:ext uri="{FF2B5EF4-FFF2-40B4-BE49-F238E27FC236}">
                <a16:creationId xmlns:a16="http://schemas.microsoft.com/office/drawing/2014/main" id="{629EC5F8-B01A-9127-94ED-182F5B059D7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A79F3E0-266F-0B0F-38F1-9E11B08E15CF}"/>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5253887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931CD2C-F22F-1952-3869-6B79A820E662}"/>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13C96867-29AE-F58C-B6FF-4B84BBA9C73C}"/>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5BD2912-080C-3880-4D9E-AFD03882643C}"/>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7E0C6DBB-8C82-A625-A78D-1285159D7DE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6D92634-5BC3-A509-C505-CCE76BE3A7AE}"/>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42291369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399C61BD-D955-0D44-B50A-A2EEFF4EFDFC}"/>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AE2FAD9E-F913-C099-3923-ED7644BC49BB}"/>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01EB02A-15F0-FA4B-678D-44B2812B0D40}"/>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3F1874D0-46CB-3B4B-8540-A798C11E5A6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EFC58E6-60EE-ACD4-213B-2E0C4D54BAD5}"/>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389825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8/9/2025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2A54C80-263E-416B-A8E0-580EDEADCBDC}" type="datetimeFigureOut">
              <a:rPr lang="en-US" dirty="0"/>
              <a:t>8/9/2025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8/9/2025</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8/9/2025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DAD3D040-8A03-0025-C265-38041E375A9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0FF5920-3238-1F52-B316-2D6481273C1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B201503-130B-8B00-7A55-59E03BFCAD9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6AA44AFE-510D-CCCF-FC32-57430691A76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E5BDE315-AD56-D085-6739-3017106406B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84596D-1394-4CBF-960C-F591751A2A86}" type="slidenum">
              <a:rPr lang="tr-TR" smtClean="0"/>
              <a:t>‹#›</a:t>
            </a:fld>
            <a:endParaRPr lang="tr-TR"/>
          </a:p>
        </p:txBody>
      </p:sp>
    </p:spTree>
    <p:extLst>
      <p:ext uri="{BB962C8B-B14F-4D97-AF65-F5344CB8AC3E}">
        <p14:creationId xmlns:p14="http://schemas.microsoft.com/office/powerpoint/2010/main" val="1900948828"/>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gulerdemir@kastamonu.edu.t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hyperlink" Target="https://www.lib.polyu.edu.hk/news/2024-09-10/meet-%E2%80%9Clibot%E2%80%9D-our-247-library-ai-chatbot" TargetMode="External"/><Relationship Id="rId3" Type="http://schemas.openxmlformats.org/officeDocument/2006/relationships/hyperlink" Target="https://digitalcommons.unl.edu/libphilprac/305" TargetMode="External"/><Relationship Id="rId7" Type="http://schemas.openxmlformats.org/officeDocument/2006/relationships/hyperlink" Target="https://digitalcommons.unl.edu/libphilprac/7843"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hyperlink" Target="https://www.lucidchart.com/blog/types-of-organizational-structures" TargetMode="External"/><Relationship Id="rId5" Type="http://schemas.openxmlformats.org/officeDocument/2006/relationships/hyperlink" Target="https://www.researchgate.net/publication/323691489_Organizational_Communication" TargetMode="External"/><Relationship Id="rId4" Type="http://schemas.openxmlformats.org/officeDocument/2006/relationships/hyperlink" Target="https://www.researchgate.net/publication/374377309_Improving_Library_Organizational_Communication_through_Intentional_Knowledge_Management" TargetMode="External"/><Relationship Id="rId9" Type="http://schemas.openxmlformats.org/officeDocument/2006/relationships/hyperlink" Target="https://www.researchgate.net/publication/325568416_Effective_Communication_in_Libraries"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55060" y="472142"/>
            <a:ext cx="9490636" cy="3635310"/>
          </a:xfrm>
        </p:spPr>
        <p:txBody>
          <a:bodyPr/>
          <a:lstStyle/>
          <a:p>
            <a:pPr algn="ctr"/>
            <a:br>
              <a:rPr lang="tr-TR" sz="3600" b="1" dirty="0"/>
            </a:br>
            <a:r>
              <a:rPr lang="tr-TR" sz="3600" b="1" dirty="0"/>
              <a:t>MEDYA VE İLETİŞİM </a:t>
            </a:r>
            <a:br>
              <a:rPr lang="tr-TR" sz="3600" b="1" dirty="0"/>
            </a:br>
            <a:r>
              <a:rPr lang="tr-TR" sz="3600" b="1" dirty="0"/>
              <a:t>14. HAFTA</a:t>
            </a:r>
            <a:br>
              <a:rPr lang="tr-TR" sz="3600" b="1" dirty="0"/>
            </a:br>
            <a:r>
              <a:rPr lang="tr-TR" sz="3600" b="1" dirty="0"/>
              <a:t>Kurumsal Yapı Örneği Olarak </a:t>
            </a:r>
            <a:br>
              <a:rPr lang="tr-TR" sz="3600" b="1" dirty="0"/>
            </a:br>
            <a:r>
              <a:rPr lang="tr-TR" sz="3600" b="1" dirty="0"/>
              <a:t>Kütüphane ve Bilgi Merkezlerinde Etkili İletişim Stratejileri</a:t>
            </a:r>
            <a:br>
              <a:rPr lang="tr-TR" sz="3600" b="1" dirty="0"/>
            </a:br>
            <a:endParaRPr lang="en-US" sz="3600" b="1" dirty="0"/>
          </a:p>
        </p:txBody>
      </p:sp>
      <p:sp>
        <p:nvSpPr>
          <p:cNvPr id="3" name="Alt Başlık 2"/>
          <p:cNvSpPr>
            <a:spLocks noGrp="1"/>
          </p:cNvSpPr>
          <p:nvPr>
            <p:ph type="subTitle" idx="1"/>
          </p:nvPr>
        </p:nvSpPr>
        <p:spPr>
          <a:xfrm>
            <a:off x="1507067" y="4364731"/>
            <a:ext cx="7868945" cy="1462863"/>
          </a:xfrm>
        </p:spPr>
        <p:txBody>
          <a:bodyPr>
            <a:normAutofit fontScale="25000" lnSpcReduction="20000"/>
          </a:bodyPr>
          <a:lstStyle/>
          <a:p>
            <a:r>
              <a:rPr lang="tr-TR" sz="5600" b="1" dirty="0"/>
              <a:t>GÜLER DEMİR</a:t>
            </a:r>
          </a:p>
          <a:p>
            <a:r>
              <a:rPr lang="tr-TR" sz="5600" b="1" dirty="0"/>
              <a:t>Kastamonu Üniversitesi</a:t>
            </a:r>
          </a:p>
          <a:p>
            <a:r>
              <a:rPr lang="tr-TR" sz="5600" b="1" dirty="0"/>
              <a:t>İnsan ve Toplum Bilimleri Fakültesi</a:t>
            </a:r>
          </a:p>
          <a:p>
            <a:r>
              <a:rPr lang="tr-TR" sz="5600" b="1" dirty="0"/>
              <a:t>Bilgi ve Belge Yönetimi Bölümü</a:t>
            </a:r>
          </a:p>
          <a:p>
            <a:r>
              <a:rPr lang="tr-TR" sz="5600" b="1" dirty="0">
                <a:hlinkClick r:id="rId3"/>
              </a:rPr>
              <a:t>gulerdemir@kastamonu.edu.tr</a:t>
            </a:r>
            <a:endParaRPr lang="tr-TR" sz="5600" b="1" dirty="0"/>
          </a:p>
          <a:p>
            <a:endParaRPr lang="en-US" dirty="0"/>
          </a:p>
        </p:txBody>
      </p:sp>
    </p:spTree>
    <p:extLst>
      <p:ext uri="{BB962C8B-B14F-4D97-AF65-F5344CB8AC3E}">
        <p14:creationId xmlns:p14="http://schemas.microsoft.com/office/powerpoint/2010/main" val="9513583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BD2DB2-88D0-2D01-3327-FEA3CF0AB7B0}"/>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E4EFC245-DF99-F601-1619-EB87FBBF204B}"/>
              </a:ext>
            </a:extLst>
          </p:cNvPr>
          <p:cNvSpPr>
            <a:spLocks noGrp="1"/>
          </p:cNvSpPr>
          <p:nvPr>
            <p:ph type="title"/>
          </p:nvPr>
        </p:nvSpPr>
        <p:spPr>
          <a:xfrm>
            <a:off x="866589" y="116653"/>
            <a:ext cx="10165976" cy="941182"/>
          </a:xfrm>
        </p:spPr>
        <p:txBody>
          <a:bodyPr>
            <a:noAutofit/>
          </a:bodyPr>
          <a:lstStyle/>
          <a:p>
            <a:pPr algn="ctr"/>
            <a:r>
              <a:rPr lang="tr-TR" sz="2400" b="1" dirty="0"/>
              <a:t>ÖRGÜT/ORGANİZASYON TÜRLERİ: </a:t>
            </a:r>
            <a:br>
              <a:rPr lang="tr-TR" sz="2400" b="1" dirty="0"/>
            </a:br>
            <a:r>
              <a:rPr lang="tr-TR" sz="2400" b="1" dirty="0"/>
              <a:t>FARKLI DİĞER SINIFLAMALAR</a:t>
            </a:r>
            <a:endParaRPr lang="en-US" sz="2400" b="1" dirty="0"/>
          </a:p>
        </p:txBody>
      </p:sp>
      <p:sp>
        <p:nvSpPr>
          <p:cNvPr id="3" name="İçerik Yer Tutucusu 2">
            <a:extLst>
              <a:ext uri="{FF2B5EF4-FFF2-40B4-BE49-F238E27FC236}">
                <a16:creationId xmlns:a16="http://schemas.microsoft.com/office/drawing/2014/main" id="{8926397D-4A49-AFEF-76FB-748D7C7C4751}"/>
              </a:ext>
            </a:extLst>
          </p:cNvPr>
          <p:cNvSpPr>
            <a:spLocks noGrp="1"/>
          </p:cNvSpPr>
          <p:nvPr>
            <p:ph idx="1"/>
          </p:nvPr>
        </p:nvSpPr>
        <p:spPr>
          <a:xfrm>
            <a:off x="309824" y="1252672"/>
            <a:ext cx="11215415" cy="5136175"/>
          </a:xfrm>
        </p:spPr>
        <p:txBody>
          <a:bodyPr>
            <a:noAutofit/>
          </a:bodyPr>
          <a:lstStyle/>
          <a:p>
            <a:pPr algn="just"/>
            <a:r>
              <a:rPr lang="tr-TR" sz="2000" b="1" u="sng" dirty="0"/>
              <a:t>Ekip Tabanlı (Team-</a:t>
            </a:r>
            <a:r>
              <a:rPr lang="tr-TR" sz="2000" b="1" u="sng" dirty="0" err="1"/>
              <a:t>based</a:t>
            </a:r>
            <a:r>
              <a:rPr lang="tr-TR" sz="2000" b="1" u="sng" dirty="0"/>
              <a:t>): </a:t>
            </a:r>
            <a:r>
              <a:rPr lang="tr-TR" sz="2000" b="1" dirty="0"/>
              <a:t>Sorunları çözen ekiplere odaklanır. </a:t>
            </a:r>
            <a:r>
              <a:rPr lang="tr-TR" sz="2000" b="1" dirty="0">
                <a:solidFill>
                  <a:srgbClr val="C00000"/>
                </a:solidFill>
              </a:rPr>
              <a:t>Artıları: </a:t>
            </a:r>
            <a:r>
              <a:rPr lang="tr-TR" sz="2000" b="1" dirty="0"/>
              <a:t>iş birliği, üretkenlik. </a:t>
            </a:r>
            <a:r>
              <a:rPr lang="tr-TR" sz="2000" b="1" dirty="0">
                <a:solidFill>
                  <a:srgbClr val="7030A0"/>
                </a:solidFill>
              </a:rPr>
              <a:t>Eksileri:</a:t>
            </a:r>
            <a:r>
              <a:rPr lang="tr-TR" sz="2000" b="1" dirty="0"/>
              <a:t> belirsiz terfi yolları.</a:t>
            </a:r>
          </a:p>
          <a:p>
            <a:pPr algn="just"/>
            <a:r>
              <a:rPr lang="tr-TR" sz="2000" b="1" u="sng" dirty="0"/>
              <a:t>Ağ (Network): </a:t>
            </a:r>
            <a:r>
              <a:rPr lang="tr-TR" sz="2000" b="1" dirty="0"/>
              <a:t>Resmi hiyerarşinin dışındaki ilişkilere odaklanır. </a:t>
            </a:r>
            <a:r>
              <a:rPr lang="tr-TR" sz="2000" b="1" dirty="0">
                <a:solidFill>
                  <a:srgbClr val="C00000"/>
                </a:solidFill>
              </a:rPr>
              <a:t>Artıları: </a:t>
            </a:r>
            <a:r>
              <a:rPr lang="tr-TR" sz="2000" b="1" dirty="0"/>
              <a:t>esneklik, iş birliği. </a:t>
            </a:r>
            <a:r>
              <a:rPr lang="tr-TR" sz="2000" b="1" dirty="0">
                <a:solidFill>
                  <a:srgbClr val="7030A0"/>
                </a:solidFill>
              </a:rPr>
              <a:t>Eksileri:</a:t>
            </a:r>
            <a:r>
              <a:rPr lang="tr-TR" sz="2000" b="1" dirty="0"/>
              <a:t> karmaşıklık.</a:t>
            </a:r>
          </a:p>
          <a:p>
            <a:pPr algn="just"/>
            <a:r>
              <a:rPr lang="tr-TR" sz="2000" b="1" u="sng" dirty="0"/>
              <a:t>Süreç Tabanlı (</a:t>
            </a:r>
            <a:r>
              <a:rPr lang="tr-TR" sz="2000" b="1" u="sng" dirty="0" err="1"/>
              <a:t>Process-based</a:t>
            </a:r>
            <a:r>
              <a:rPr lang="tr-TR" sz="2000" b="1" u="sng" dirty="0"/>
              <a:t>): </a:t>
            </a:r>
            <a:r>
              <a:rPr lang="tr-TR" sz="2000" b="1" dirty="0"/>
              <a:t>İş akışı adımlarına göre düzenlenir. </a:t>
            </a:r>
            <a:r>
              <a:rPr lang="tr-TR" sz="2000" b="1" dirty="0">
                <a:solidFill>
                  <a:srgbClr val="C00000"/>
                </a:solidFill>
              </a:rPr>
              <a:t>Artıları: </a:t>
            </a:r>
            <a:r>
              <a:rPr lang="tr-TR" sz="2000" b="1" dirty="0"/>
              <a:t>verimlilik. </a:t>
            </a:r>
            <a:r>
              <a:rPr lang="tr-TR" sz="2000" b="1" dirty="0">
                <a:solidFill>
                  <a:srgbClr val="7030A0"/>
                </a:solidFill>
              </a:rPr>
              <a:t>Eksileri:</a:t>
            </a:r>
            <a:r>
              <a:rPr lang="tr-TR" sz="2000" b="1" dirty="0"/>
              <a:t> departman engelleri.</a:t>
            </a:r>
          </a:p>
          <a:p>
            <a:pPr algn="just"/>
            <a:r>
              <a:rPr lang="tr-TR" sz="2000" b="1" u="sng" dirty="0"/>
              <a:t>Dairesel (</a:t>
            </a:r>
            <a:r>
              <a:rPr lang="tr-TR" sz="2000" b="1" u="sng" dirty="0" err="1"/>
              <a:t>Circular</a:t>
            </a:r>
            <a:r>
              <a:rPr lang="tr-TR" sz="2000" b="1" u="sng" dirty="0"/>
              <a:t>): </a:t>
            </a:r>
            <a:r>
              <a:rPr lang="tr-TR" sz="2000" b="1" dirty="0"/>
              <a:t>Liderler merkezdedir, bilgi dışarıya akar. </a:t>
            </a:r>
            <a:r>
              <a:rPr lang="tr-TR" sz="2000" b="1" dirty="0">
                <a:solidFill>
                  <a:srgbClr val="C00000"/>
                </a:solidFill>
              </a:rPr>
              <a:t>Artıları: </a:t>
            </a:r>
            <a:r>
              <a:rPr lang="tr-TR" sz="2000" b="1" dirty="0"/>
              <a:t>iletişim, iş birliği. </a:t>
            </a:r>
            <a:r>
              <a:rPr lang="tr-TR" sz="2000" b="1" dirty="0">
                <a:solidFill>
                  <a:srgbClr val="7030A0"/>
                </a:solidFill>
              </a:rPr>
              <a:t>Eksileri:</a:t>
            </a:r>
            <a:r>
              <a:rPr lang="tr-TR" sz="2000" b="1" dirty="0"/>
              <a:t> raporlama konusunda kafa karışıklığı.</a:t>
            </a:r>
          </a:p>
          <a:p>
            <a:pPr algn="just"/>
            <a:r>
              <a:rPr lang="tr-TR" sz="2000" b="1" u="sng" dirty="0"/>
              <a:t>Çizgi (</a:t>
            </a:r>
            <a:r>
              <a:rPr lang="tr-TR" sz="2000" b="1" u="sng" dirty="0" err="1"/>
              <a:t>Line</a:t>
            </a:r>
            <a:r>
              <a:rPr lang="tr-TR" sz="2000" b="1" u="sng" dirty="0"/>
              <a:t>): </a:t>
            </a:r>
            <a:r>
              <a:rPr lang="tr-TR" sz="2000" b="1" dirty="0"/>
              <a:t>Yukarıdan aşağıya net bir otorite. </a:t>
            </a:r>
            <a:r>
              <a:rPr lang="tr-TR" sz="2000" b="1" dirty="0">
                <a:solidFill>
                  <a:srgbClr val="C00000"/>
                </a:solidFill>
              </a:rPr>
              <a:t>Artıları: </a:t>
            </a:r>
            <a:r>
              <a:rPr lang="tr-TR" sz="2000" b="1" dirty="0"/>
              <a:t>basit, istikrarlı. </a:t>
            </a:r>
            <a:r>
              <a:rPr lang="tr-TR" sz="2000" b="1" dirty="0">
                <a:solidFill>
                  <a:srgbClr val="7030A0"/>
                </a:solidFill>
              </a:rPr>
              <a:t>Eksileri: </a:t>
            </a:r>
            <a:r>
              <a:rPr lang="tr-TR" sz="2000" b="1" dirty="0"/>
              <a:t>esnek olmayan, sınırlı inovasyon.</a:t>
            </a:r>
          </a:p>
          <a:p>
            <a:pPr marL="0" indent="0" algn="just">
              <a:buNone/>
            </a:pPr>
            <a:r>
              <a:rPr lang="tr-TR" sz="2400" b="1" dirty="0"/>
              <a:t>Doğru yapıyı seçmek şirket hedeflerine ve kültürüne bağlıdır (</a:t>
            </a:r>
            <a:r>
              <a:rPr lang="tr-TR" sz="2400" b="1" dirty="0" err="1"/>
              <a:t>Lucidchart</a:t>
            </a:r>
            <a:r>
              <a:rPr lang="tr-TR" sz="2400" b="1" dirty="0"/>
              <a:t>, 2025).</a:t>
            </a:r>
          </a:p>
        </p:txBody>
      </p:sp>
    </p:spTree>
    <p:extLst>
      <p:ext uri="{BB962C8B-B14F-4D97-AF65-F5344CB8AC3E}">
        <p14:creationId xmlns:p14="http://schemas.microsoft.com/office/powerpoint/2010/main" val="28114331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A4E229-6276-66C6-E0BC-61A81DF63E86}"/>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0FDD10E-2523-AF3D-120B-983D02D22255}"/>
              </a:ext>
            </a:extLst>
          </p:cNvPr>
          <p:cNvSpPr>
            <a:spLocks noGrp="1"/>
          </p:cNvSpPr>
          <p:nvPr>
            <p:ph type="title"/>
          </p:nvPr>
        </p:nvSpPr>
        <p:spPr>
          <a:xfrm>
            <a:off x="716662" y="212276"/>
            <a:ext cx="10935094" cy="1006924"/>
          </a:xfrm>
        </p:spPr>
        <p:txBody>
          <a:bodyPr>
            <a:normAutofit/>
          </a:bodyPr>
          <a:lstStyle/>
          <a:p>
            <a:pPr algn="ctr"/>
            <a:r>
              <a:rPr lang="tr-TR" sz="2800" b="1" dirty="0"/>
              <a:t>KATEGORİLER/TÜRLER BAĞLAMINDA </a:t>
            </a:r>
            <a:br>
              <a:rPr lang="tr-TR" sz="2800" b="1" dirty="0"/>
            </a:br>
            <a:r>
              <a:rPr lang="tr-TR" sz="2800" b="1" dirty="0"/>
              <a:t>KÜTÜPHANE VE BİLGİ MERKEZLERİ </a:t>
            </a:r>
            <a:endParaRPr lang="en-US" sz="2800" b="1" dirty="0"/>
          </a:p>
        </p:txBody>
      </p:sp>
      <p:sp>
        <p:nvSpPr>
          <p:cNvPr id="3" name="İçerik Yer Tutucusu 2">
            <a:extLst>
              <a:ext uri="{FF2B5EF4-FFF2-40B4-BE49-F238E27FC236}">
                <a16:creationId xmlns:a16="http://schemas.microsoft.com/office/drawing/2014/main" id="{216F5059-9C68-3D01-5A29-38D2C0D7A7AE}"/>
              </a:ext>
            </a:extLst>
          </p:cNvPr>
          <p:cNvSpPr>
            <a:spLocks noGrp="1"/>
          </p:cNvSpPr>
          <p:nvPr>
            <p:ph idx="1"/>
          </p:nvPr>
        </p:nvSpPr>
        <p:spPr>
          <a:xfrm>
            <a:off x="387517" y="1219200"/>
            <a:ext cx="11215415" cy="5169155"/>
          </a:xfrm>
        </p:spPr>
        <p:txBody>
          <a:bodyPr>
            <a:noAutofit/>
          </a:bodyPr>
          <a:lstStyle/>
          <a:p>
            <a:pPr marL="0" indent="0" algn="just">
              <a:buNone/>
            </a:pPr>
            <a:endParaRPr lang="tr-TR" sz="2000" b="1" u="sng" dirty="0"/>
          </a:p>
          <a:p>
            <a:pPr marL="0" indent="0" algn="just">
              <a:buNone/>
            </a:pPr>
            <a:r>
              <a:rPr lang="tr-TR" sz="2000" b="1" u="sng" dirty="0"/>
              <a:t>Bu sınıflandırmalar, kütüphanenin finansman durumunu, mülkiyetini ve misyonunu gösterir:</a:t>
            </a:r>
          </a:p>
          <a:p>
            <a:pPr algn="just"/>
            <a:r>
              <a:rPr lang="tr-TR" sz="2000" b="1" u="sng" dirty="0"/>
              <a:t>Özel: </a:t>
            </a:r>
            <a:r>
              <a:rPr lang="tr-TR" sz="2000" b="1" dirty="0"/>
              <a:t>Bireyler veya kuruluşlar tarafından finanse edilir ve işletilebilir; ücret talep edebilir. Belirli topluluklara veya ilgi alanlarına odaklanır (özel kurumların kütüphaneleri).</a:t>
            </a:r>
          </a:p>
          <a:p>
            <a:pPr algn="just"/>
            <a:r>
              <a:rPr lang="tr-TR" sz="2000" b="1" u="sng" dirty="0"/>
              <a:t>Kamusal/halk: </a:t>
            </a:r>
            <a:r>
              <a:rPr lang="tr-TR" sz="2000" b="1" dirty="0"/>
              <a:t>Devlet kaynakları tarafından finanse edilir; genel halkın ücretsiz erişimine açıktır. Topluluk ihtiyaçlarına hizmet etmeye odaklanır (halk kütüphaneleri tipik örnektir).</a:t>
            </a:r>
          </a:p>
          <a:p>
            <a:pPr algn="just"/>
            <a:r>
              <a:rPr lang="tr-TR" sz="2000" b="1" u="sng" dirty="0"/>
              <a:t>Kâr amacı gütmeyen: </a:t>
            </a:r>
            <a:r>
              <a:rPr lang="tr-TR" sz="2000" b="1" dirty="0"/>
              <a:t>Kâr amacı gütmeden bir misyona (eğitim, kültür) hizmet etmek için faaliyet gösterir; kamu veya özel olabilir. Gelir, hizmetleri desteklemek için yeniden yatırılır.</a:t>
            </a:r>
          </a:p>
        </p:txBody>
      </p:sp>
    </p:spTree>
    <p:extLst>
      <p:ext uri="{BB962C8B-B14F-4D97-AF65-F5344CB8AC3E}">
        <p14:creationId xmlns:p14="http://schemas.microsoft.com/office/powerpoint/2010/main" val="14774661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14DAAC-6D0D-D4CD-E82C-04624037FE35}"/>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145F41B5-368A-D9AD-2F4E-10A7ED39C43B}"/>
              </a:ext>
            </a:extLst>
          </p:cNvPr>
          <p:cNvSpPr>
            <a:spLocks noGrp="1"/>
          </p:cNvSpPr>
          <p:nvPr>
            <p:ph type="title"/>
          </p:nvPr>
        </p:nvSpPr>
        <p:spPr>
          <a:xfrm>
            <a:off x="716662" y="212276"/>
            <a:ext cx="10935094" cy="911300"/>
          </a:xfrm>
        </p:spPr>
        <p:txBody>
          <a:bodyPr>
            <a:normAutofit fontScale="90000"/>
          </a:bodyPr>
          <a:lstStyle/>
          <a:p>
            <a:pPr algn="ctr"/>
            <a:r>
              <a:rPr lang="tr-TR" sz="2800" b="1" dirty="0"/>
              <a:t>KATEGORİLER/TÜRLER BAĞLAMINDA </a:t>
            </a:r>
            <a:br>
              <a:rPr lang="tr-TR" sz="2800" b="1" dirty="0"/>
            </a:br>
            <a:r>
              <a:rPr lang="tr-TR" sz="2800" b="1" dirty="0"/>
              <a:t>KÜTÜPHANE VE BİLGİ MERKEZLERİ </a:t>
            </a:r>
            <a:endParaRPr lang="en-US" sz="2800" b="1" dirty="0"/>
          </a:p>
        </p:txBody>
      </p:sp>
      <p:sp>
        <p:nvSpPr>
          <p:cNvPr id="3" name="İçerik Yer Tutucusu 2">
            <a:extLst>
              <a:ext uri="{FF2B5EF4-FFF2-40B4-BE49-F238E27FC236}">
                <a16:creationId xmlns:a16="http://schemas.microsoft.com/office/drawing/2014/main" id="{398DA81D-008A-E1CC-E21A-879D5EA319C4}"/>
              </a:ext>
            </a:extLst>
          </p:cNvPr>
          <p:cNvSpPr>
            <a:spLocks noGrp="1"/>
          </p:cNvSpPr>
          <p:nvPr>
            <p:ph idx="1"/>
          </p:nvPr>
        </p:nvSpPr>
        <p:spPr>
          <a:xfrm>
            <a:off x="357635" y="1219200"/>
            <a:ext cx="11215415" cy="5044141"/>
          </a:xfrm>
        </p:spPr>
        <p:txBody>
          <a:bodyPr>
            <a:noAutofit/>
          </a:bodyPr>
          <a:lstStyle/>
          <a:p>
            <a:pPr marL="0" indent="0" algn="just">
              <a:buNone/>
            </a:pPr>
            <a:r>
              <a:rPr lang="tr-TR" sz="2000" b="1" u="sng" dirty="0"/>
              <a:t>Bir kütüphane veya bilgi merkezi, büyüklüğüne, hedeflerine ve operasyonel ihtiyaçlarına göre şu organizasyonel yapılar kullanılarak da kategorize edilebilir:</a:t>
            </a:r>
          </a:p>
          <a:p>
            <a:pPr algn="just"/>
            <a:r>
              <a:rPr lang="tr-TR" sz="2000" b="1" u="sng" dirty="0"/>
              <a:t>Hiyerarşik: </a:t>
            </a:r>
            <a:r>
              <a:rPr lang="tr-TR" sz="2000" b="1" dirty="0"/>
              <a:t>En üstte bir müdür, ardından kataloglama, referans ve teknik hizmetler yöneticileri ve en son da personelden oluşan geleneksel kütüphane yapısı. Yetki ve sorumluluklar net bir şekilde belirlenmiştir.</a:t>
            </a:r>
          </a:p>
          <a:p>
            <a:pPr algn="just"/>
            <a:r>
              <a:rPr lang="tr-TR" sz="2000" b="1" u="sng" dirty="0"/>
              <a:t>İşlevsel/Fonksiyonel: </a:t>
            </a:r>
            <a:r>
              <a:rPr lang="tr-TR" sz="2000" b="1" dirty="0"/>
              <a:t>Satın alma, kataloglama, referans, dijital hizmetler ve tanıtım gibi departmanlar tarafından organize edilmiş olup, her biri bağımsız olarak yönetilir ve uzmanlaşmayı teşvik eder.</a:t>
            </a:r>
          </a:p>
          <a:p>
            <a:pPr algn="just"/>
            <a:r>
              <a:rPr lang="tr-TR" sz="2000" b="1" u="sng" dirty="0"/>
              <a:t>Yatay/Düz: </a:t>
            </a:r>
            <a:r>
              <a:rPr lang="tr-TR" sz="2000" b="1" dirty="0"/>
              <a:t>Personelin minimum yönetim katmanlarıyla birden fazla rol üstlendiği, açık iletişimi ve esnekliği teşvik eden daha küçük veya yenilikçi kütüphaneler.</a:t>
            </a:r>
          </a:p>
          <a:p>
            <a:pPr algn="just"/>
            <a:r>
              <a:rPr lang="tr-TR" sz="2000" b="1" u="sng" dirty="0"/>
              <a:t>Bölümsel: </a:t>
            </a:r>
            <a:r>
              <a:rPr lang="tr-TR" sz="2000" b="1" dirty="0"/>
              <a:t>Çocuk hizmetleri, akademik kullanıcılar veya bölgesel şubeler için ayrı bölümlere sahip, her biri özerkliğe sahip, farklı kullanıcı gruplarına veya bölgelere hizmet veren büyük kütüphanelerdir.</a:t>
            </a:r>
            <a:endParaRPr lang="tr-TR" b="1" u="sng" dirty="0"/>
          </a:p>
        </p:txBody>
      </p:sp>
    </p:spTree>
    <p:extLst>
      <p:ext uri="{BB962C8B-B14F-4D97-AF65-F5344CB8AC3E}">
        <p14:creationId xmlns:p14="http://schemas.microsoft.com/office/powerpoint/2010/main" val="2840233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D21992-0F55-1911-2617-D856A7D19C48}"/>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52ABC875-32CE-A94B-1A67-B1C1D2347FEB}"/>
              </a:ext>
            </a:extLst>
          </p:cNvPr>
          <p:cNvSpPr>
            <a:spLocks noGrp="1"/>
          </p:cNvSpPr>
          <p:nvPr>
            <p:ph type="title"/>
          </p:nvPr>
        </p:nvSpPr>
        <p:spPr>
          <a:xfrm>
            <a:off x="716662" y="212276"/>
            <a:ext cx="10935094" cy="1006924"/>
          </a:xfrm>
        </p:spPr>
        <p:txBody>
          <a:bodyPr>
            <a:normAutofit/>
          </a:bodyPr>
          <a:lstStyle/>
          <a:p>
            <a:pPr algn="ctr"/>
            <a:r>
              <a:rPr lang="tr-TR" sz="2800" b="1" dirty="0"/>
              <a:t>KATEGORİLER/TÜRLER BAĞLAMINDA </a:t>
            </a:r>
            <a:br>
              <a:rPr lang="tr-TR" sz="2800" b="1" dirty="0"/>
            </a:br>
            <a:r>
              <a:rPr lang="tr-TR" sz="2800" b="1" dirty="0"/>
              <a:t>KÜTÜPHANE VE BİLGİ MERKEZLERİ </a:t>
            </a:r>
            <a:endParaRPr lang="en-US" sz="2800" b="1" dirty="0"/>
          </a:p>
        </p:txBody>
      </p:sp>
      <p:sp>
        <p:nvSpPr>
          <p:cNvPr id="3" name="İçerik Yer Tutucusu 2">
            <a:extLst>
              <a:ext uri="{FF2B5EF4-FFF2-40B4-BE49-F238E27FC236}">
                <a16:creationId xmlns:a16="http://schemas.microsoft.com/office/drawing/2014/main" id="{B1FC2F97-05EB-92AB-ABDC-E92478E683CC}"/>
              </a:ext>
            </a:extLst>
          </p:cNvPr>
          <p:cNvSpPr>
            <a:spLocks noGrp="1"/>
          </p:cNvSpPr>
          <p:nvPr>
            <p:ph idx="1"/>
          </p:nvPr>
        </p:nvSpPr>
        <p:spPr>
          <a:xfrm>
            <a:off x="375565" y="1219200"/>
            <a:ext cx="11215415" cy="5498353"/>
          </a:xfrm>
        </p:spPr>
        <p:txBody>
          <a:bodyPr>
            <a:noAutofit/>
          </a:bodyPr>
          <a:lstStyle/>
          <a:p>
            <a:pPr algn="just"/>
            <a:r>
              <a:rPr lang="tr-TR" sz="2000" b="1" u="sng" dirty="0"/>
              <a:t>Matris: </a:t>
            </a:r>
            <a:r>
              <a:rPr lang="tr-TR" sz="2000" b="1" dirty="0"/>
              <a:t>Personel, fonksiyonel departmanlarda görevli olabileceği gibi, dijital dönüşüm veya topluma erişim gibi özel projelerde de çalışabilir ve farklı alanlardaki uzmanlıkları birleştirir.</a:t>
            </a:r>
          </a:p>
          <a:p>
            <a:pPr algn="just"/>
            <a:r>
              <a:rPr lang="tr-TR" sz="2000" b="1" u="sng" dirty="0"/>
              <a:t>Ekip Tabanlı: </a:t>
            </a:r>
            <a:r>
              <a:rPr lang="tr-TR" sz="2000" b="1" dirty="0"/>
              <a:t>Dijital okuryazarlık programları için bir ekip gibi belirli projeler veya hizmetler etrafında organize olur, iş birliğini ve sorun çözmeyi teşvik eder.</a:t>
            </a:r>
          </a:p>
          <a:p>
            <a:pPr algn="just"/>
            <a:r>
              <a:rPr lang="tr-TR" sz="2000" b="1" u="sng" dirty="0"/>
              <a:t>Ağ: </a:t>
            </a:r>
            <a:r>
              <a:rPr lang="tr-TR" sz="2000" b="1" dirty="0"/>
              <a:t>Bölgesel veya konsorsiyum kütüphaneleri, katı bir hiyerarşinin dışında kaynakları paylaşır ve kurumlar arasında faaliyetleri koordine eder.</a:t>
            </a:r>
          </a:p>
          <a:p>
            <a:pPr algn="just"/>
            <a:r>
              <a:rPr lang="tr-TR" sz="2000" b="1" u="sng" dirty="0"/>
              <a:t>Süreç Tabanlı: </a:t>
            </a:r>
            <a:r>
              <a:rPr lang="tr-TR" sz="2000" b="1" dirty="0"/>
              <a:t>Hizmet sunumunda verimliliği hedefleyen, sağlama, kataloglama ve dolaşım/ödünç verme gibi iş akışları etrafında yapılandırılmıştır.</a:t>
            </a:r>
          </a:p>
          <a:p>
            <a:pPr algn="just"/>
            <a:r>
              <a:rPr lang="tr-TR" sz="2000" b="1" u="sng" dirty="0"/>
              <a:t>Dairesel: </a:t>
            </a:r>
            <a:r>
              <a:rPr lang="tr-TR" sz="2000" b="1" dirty="0"/>
              <a:t>Liderler ve personel, bilgileri açıkça paylaşarak tüm seviyelerde iş birliğini teşvik eder, yenilikçi veya topluluk odaklı merkezler için uygundur.</a:t>
            </a:r>
          </a:p>
          <a:p>
            <a:pPr algn="just"/>
            <a:r>
              <a:rPr lang="tr-TR" sz="2000" b="1" u="sng" dirty="0"/>
              <a:t>Çizgi: </a:t>
            </a:r>
            <a:r>
              <a:rPr lang="tr-TR" sz="2000" b="1" dirty="0"/>
              <a:t>Yöneticiden yöneticilere ve personele kadar net yetki, istikrar ve basit karar alma sağlar. </a:t>
            </a:r>
          </a:p>
          <a:p>
            <a:pPr marL="0" indent="0" algn="just">
              <a:buNone/>
            </a:pPr>
            <a:r>
              <a:rPr lang="tr-TR" sz="2000" b="1" dirty="0"/>
              <a:t>EN UYGUN ÇÖZÜM, KÜTÜPHANENİN BÜYÜKLÜĞÜNE, MİSYONUNA VE TOPLULUK GEREKSİNİMLERİNE BAĞLIDIR.</a:t>
            </a:r>
            <a:endParaRPr lang="tr-TR" b="1" u="sng" dirty="0"/>
          </a:p>
        </p:txBody>
      </p:sp>
    </p:spTree>
    <p:extLst>
      <p:ext uri="{BB962C8B-B14F-4D97-AF65-F5344CB8AC3E}">
        <p14:creationId xmlns:p14="http://schemas.microsoft.com/office/powerpoint/2010/main" val="41413359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74060F-2F79-E985-9952-C36D793BC115}"/>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F7B45EB2-67C5-0ECD-5049-09DE342CC939}"/>
              </a:ext>
            </a:extLst>
          </p:cNvPr>
          <p:cNvSpPr>
            <a:spLocks noGrp="1"/>
          </p:cNvSpPr>
          <p:nvPr>
            <p:ph type="title"/>
          </p:nvPr>
        </p:nvSpPr>
        <p:spPr>
          <a:xfrm>
            <a:off x="716662" y="212276"/>
            <a:ext cx="10935094" cy="1006924"/>
          </a:xfrm>
        </p:spPr>
        <p:txBody>
          <a:bodyPr>
            <a:normAutofit/>
          </a:bodyPr>
          <a:lstStyle/>
          <a:p>
            <a:pPr algn="ctr"/>
            <a:r>
              <a:rPr lang="tr-TR" sz="2800" b="1" dirty="0"/>
              <a:t>KÜTÜPHANE VE BİLGİ MERKEZLERİNDE İLETİŞİM: </a:t>
            </a:r>
            <a:br>
              <a:rPr lang="tr-TR" sz="2800" b="1" dirty="0"/>
            </a:br>
            <a:r>
              <a:rPr lang="tr-TR" sz="2800" b="1" dirty="0"/>
              <a:t>İÇ VE DIŞ MÜŞTERİ </a:t>
            </a:r>
            <a:endParaRPr lang="en-US" sz="2800" b="1" dirty="0"/>
          </a:p>
        </p:txBody>
      </p:sp>
      <p:sp>
        <p:nvSpPr>
          <p:cNvPr id="3" name="İçerik Yer Tutucusu 2">
            <a:extLst>
              <a:ext uri="{FF2B5EF4-FFF2-40B4-BE49-F238E27FC236}">
                <a16:creationId xmlns:a16="http://schemas.microsoft.com/office/drawing/2014/main" id="{AD9B7684-E5AB-AEF5-F73B-87FA965EF591}"/>
              </a:ext>
            </a:extLst>
          </p:cNvPr>
          <p:cNvSpPr>
            <a:spLocks noGrp="1"/>
          </p:cNvSpPr>
          <p:nvPr>
            <p:ph idx="1"/>
          </p:nvPr>
        </p:nvSpPr>
        <p:spPr>
          <a:xfrm>
            <a:off x="375565" y="1219200"/>
            <a:ext cx="11215415" cy="5193553"/>
          </a:xfrm>
        </p:spPr>
        <p:txBody>
          <a:bodyPr>
            <a:noAutofit/>
          </a:bodyPr>
          <a:lstStyle/>
          <a:p>
            <a:pPr marL="0" indent="0" algn="just">
              <a:buNone/>
            </a:pPr>
            <a:r>
              <a:rPr lang="tr-TR" sz="2000" b="1" dirty="0"/>
              <a:t>Bir kütüphane/bilgi merkezi için iletişim yaşamsal önem taşır çünkü etkili hizmet sunumunu ve paydaş katılımını sağlar. İletişimin doğru yönetimi, hem iç müşteri hem de dış müşteri [bizim alanımız için kullanıcı</a:t>
            </a:r>
            <a:r>
              <a:rPr lang="tr-TR" b="1" dirty="0"/>
              <a:t>] </a:t>
            </a:r>
            <a:r>
              <a:rPr lang="tr-TR" sz="2000" b="1" dirty="0"/>
              <a:t>memnuniyeti anlamında önemlidir.</a:t>
            </a:r>
          </a:p>
          <a:p>
            <a:pPr algn="just"/>
            <a:r>
              <a:rPr lang="tr-TR" sz="2000" b="1" u="sng" dirty="0"/>
              <a:t>İç Müşteri (</a:t>
            </a:r>
            <a:r>
              <a:rPr lang="tr-TR" sz="2000" b="1" u="sng" dirty="0" err="1"/>
              <a:t>İşgörenler</a:t>
            </a:r>
            <a:r>
              <a:rPr lang="tr-TR" sz="2000" b="1" u="sng" dirty="0"/>
              <a:t>): </a:t>
            </a:r>
            <a:r>
              <a:rPr lang="tr-TR" sz="2000" b="1" dirty="0"/>
              <a:t>İç müşteri kavramı, işletme içinde çalışanlar veya hizmeti sağlayan personeli ifade eder. Bu kişiler, işletmenin süreçleri ve hizmet kalitesi üzerinde doğrudan etkilidir; onların memnuniyeti ve tatmini, dış müşteri memnuniyetine de yansır.  Çalışanların tatmini, hizmet kalitesini ve dolayısıyla müşteri memnuniyetini artırır. </a:t>
            </a:r>
          </a:p>
          <a:p>
            <a:pPr algn="just"/>
            <a:r>
              <a:rPr lang="tr-TR" sz="2000" b="1" u="sng" dirty="0"/>
              <a:t>Dış Müşteri (Kullanıcılar/Hizmet Alanlar): </a:t>
            </a:r>
            <a:r>
              <a:rPr lang="tr-TR" sz="2000" b="1" dirty="0"/>
              <a:t>Dış müşteri, işletmeden hizmet veya ürün alan gerçek veya tüzel kişiler olarak tanımlanır. Müşteri tatmini, alınan hizmet ve beklentilerin karşılanmasıyla ilgilidir ve hizmet kalitesinden farklıdır; müşteri algısı ve beklentisi temel alınır (</a:t>
            </a:r>
            <a:r>
              <a:rPr lang="tr-TR" sz="2000" b="1" dirty="0" err="1"/>
              <a:t>Naktiyok</a:t>
            </a:r>
            <a:r>
              <a:rPr lang="tr-TR" sz="2000" b="1" dirty="0"/>
              <a:t> ve Küçük, 2003, </a:t>
            </a:r>
            <a:r>
              <a:rPr lang="tr-TR" sz="2000" b="1" dirty="0" err="1"/>
              <a:t>ss</a:t>
            </a:r>
            <a:r>
              <a:rPr lang="tr-TR" sz="2000" b="1" dirty="0"/>
              <a:t>. 226-229).</a:t>
            </a:r>
          </a:p>
        </p:txBody>
      </p:sp>
    </p:spTree>
    <p:extLst>
      <p:ext uri="{BB962C8B-B14F-4D97-AF65-F5344CB8AC3E}">
        <p14:creationId xmlns:p14="http://schemas.microsoft.com/office/powerpoint/2010/main" val="37477146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185813-F3F6-3E73-7A43-1E27582DAEA5}"/>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80F6E36E-6BCF-0BAA-52F9-91A0EB3C35D6}"/>
              </a:ext>
            </a:extLst>
          </p:cNvPr>
          <p:cNvSpPr>
            <a:spLocks noGrp="1"/>
          </p:cNvSpPr>
          <p:nvPr>
            <p:ph type="title"/>
          </p:nvPr>
        </p:nvSpPr>
        <p:spPr>
          <a:xfrm>
            <a:off x="716662" y="212276"/>
            <a:ext cx="10935094" cy="1006924"/>
          </a:xfrm>
        </p:spPr>
        <p:txBody>
          <a:bodyPr>
            <a:normAutofit/>
          </a:bodyPr>
          <a:lstStyle/>
          <a:p>
            <a:pPr algn="ctr"/>
            <a:r>
              <a:rPr lang="tr-TR" sz="2800" b="1" dirty="0"/>
              <a:t>KÜTÜPHANE VE BİLGİ MERKEZLERİNDE İLETİŞİM: </a:t>
            </a:r>
            <a:br>
              <a:rPr lang="tr-TR" sz="2800" b="1" dirty="0"/>
            </a:br>
            <a:r>
              <a:rPr lang="tr-TR" sz="2800" b="1" dirty="0"/>
              <a:t>İÇ VE DIŞ İLETİŞİM</a:t>
            </a:r>
            <a:endParaRPr lang="en-US" sz="2800" b="1" dirty="0"/>
          </a:p>
        </p:txBody>
      </p:sp>
      <p:sp>
        <p:nvSpPr>
          <p:cNvPr id="3" name="İçerik Yer Tutucusu 2">
            <a:extLst>
              <a:ext uri="{FF2B5EF4-FFF2-40B4-BE49-F238E27FC236}">
                <a16:creationId xmlns:a16="http://schemas.microsoft.com/office/drawing/2014/main" id="{FF3F73CB-801E-4E4B-BC48-DDA0954BAF19}"/>
              </a:ext>
            </a:extLst>
          </p:cNvPr>
          <p:cNvSpPr>
            <a:spLocks noGrp="1"/>
          </p:cNvSpPr>
          <p:nvPr>
            <p:ph idx="1"/>
          </p:nvPr>
        </p:nvSpPr>
        <p:spPr>
          <a:xfrm>
            <a:off x="436341" y="1362636"/>
            <a:ext cx="11215415" cy="5026212"/>
          </a:xfrm>
        </p:spPr>
        <p:txBody>
          <a:bodyPr>
            <a:noAutofit/>
          </a:bodyPr>
          <a:lstStyle/>
          <a:p>
            <a:pPr marL="0" indent="0" algn="just">
              <a:buNone/>
            </a:pPr>
            <a:r>
              <a:rPr lang="tr-TR" sz="2000" b="1" dirty="0"/>
              <a:t>Genel olarak iletişim, karmaşık bir anlama ve anlam paylaşımı süreci olarak tanımlanabilir. </a:t>
            </a:r>
          </a:p>
          <a:p>
            <a:pPr marL="0" indent="0" algn="just">
              <a:buNone/>
            </a:pPr>
            <a:r>
              <a:rPr lang="tr-TR" sz="2000" b="1" dirty="0"/>
              <a:t>Bir kütüphanedeki iletişimin kalitesi, bir kuruluş olarak genel işleyişinin başarısını doğrudan etkiler; kütüphane içinde (iç iletişim) ve kullanıcıları ve topluluğuyla (dış iletişim) etkili iletişim, üretkenliğin temel faktörüdür. </a:t>
            </a:r>
          </a:p>
          <a:p>
            <a:pPr marL="0" indent="0" algn="just">
              <a:buNone/>
            </a:pPr>
            <a:r>
              <a:rPr lang="tr-TR" sz="2000" b="1" dirty="0"/>
              <a:t>Uluslararası Kütüphane Dernekleri ve Kurumları Federasyonu (IFLA, </a:t>
            </a:r>
            <a:r>
              <a:rPr lang="en-US" sz="2000" b="1" dirty="0"/>
              <a:t>International Federation of Library Associations and Institutions</a:t>
            </a:r>
            <a:r>
              <a:rPr lang="tr-TR" sz="2000" b="1" dirty="0"/>
              <a:t>)</a:t>
            </a:r>
            <a:r>
              <a:rPr lang="en-US" sz="2000" b="1" dirty="0"/>
              <a:t>, </a:t>
            </a:r>
            <a:endParaRPr lang="tr-TR" sz="2000" b="1" dirty="0"/>
          </a:p>
          <a:p>
            <a:pPr marL="0" indent="0" algn="just">
              <a:buNone/>
            </a:pPr>
            <a:r>
              <a:rPr lang="en-US" sz="2000" b="1" dirty="0"/>
              <a:t>Amerikan </a:t>
            </a:r>
            <a:r>
              <a:rPr lang="en-US" sz="2000" b="1" dirty="0" err="1"/>
              <a:t>Kütüphane</a:t>
            </a:r>
            <a:r>
              <a:rPr lang="en-US" sz="2000" b="1" dirty="0"/>
              <a:t> </a:t>
            </a:r>
            <a:r>
              <a:rPr lang="en-US" sz="2000" b="1" dirty="0" err="1"/>
              <a:t>Derneği</a:t>
            </a:r>
            <a:r>
              <a:rPr lang="tr-TR" sz="2000" b="1" dirty="0"/>
              <a:t> (ALA, </a:t>
            </a:r>
            <a:r>
              <a:rPr lang="en-US" sz="2000" b="1" dirty="0"/>
              <a:t>American Library Association</a:t>
            </a:r>
            <a:r>
              <a:rPr lang="tr-TR" sz="2000" b="1" dirty="0"/>
              <a:t>), </a:t>
            </a:r>
          </a:p>
          <a:p>
            <a:pPr marL="0" indent="0" algn="just">
              <a:buNone/>
            </a:pPr>
            <a:r>
              <a:rPr lang="tr-TR" sz="2000" b="1" dirty="0"/>
              <a:t>Kanada Kütüphane Derneği (CLA, </a:t>
            </a:r>
            <a:r>
              <a:rPr lang="tr-TR" sz="2000" b="1" dirty="0" err="1"/>
              <a:t>Canadian</a:t>
            </a:r>
            <a:r>
              <a:rPr lang="tr-TR" sz="2000" b="1" dirty="0"/>
              <a:t> Library </a:t>
            </a:r>
            <a:r>
              <a:rPr lang="tr-TR" sz="2000" b="1" dirty="0" err="1"/>
              <a:t>Association</a:t>
            </a:r>
            <a:r>
              <a:rPr lang="tr-TR" sz="2000" b="1" dirty="0"/>
              <a:t>) ve </a:t>
            </a:r>
          </a:p>
          <a:p>
            <a:pPr marL="0" indent="0" algn="just">
              <a:buNone/>
            </a:pPr>
            <a:r>
              <a:rPr lang="tr-TR" sz="2000" b="1" dirty="0"/>
              <a:t>kütüphane alanındaki diğer ilgili kuruluşlar, kütüphanecilerin kütüphane iletişimindeki kritik rolünün farkında olarak, iletişim yetkinliklerini kütüphaneciler için temel yetkinlikler listesinin en üst sıralarına yerleştirmiştir (</a:t>
            </a:r>
            <a:r>
              <a:rPr lang="tr-TR" sz="2000" b="1" dirty="0" err="1"/>
              <a:t>Petrinska</a:t>
            </a:r>
            <a:r>
              <a:rPr lang="tr-TR" sz="2000" b="1" dirty="0"/>
              <a:t> </a:t>
            </a:r>
            <a:r>
              <a:rPr lang="tr-TR" sz="2000" b="1" dirty="0" err="1"/>
              <a:t>Labudovikj</a:t>
            </a:r>
            <a:r>
              <a:rPr lang="tr-TR" sz="2000" b="1" dirty="0"/>
              <a:t>, 2018). </a:t>
            </a:r>
          </a:p>
        </p:txBody>
      </p:sp>
    </p:spTree>
    <p:extLst>
      <p:ext uri="{BB962C8B-B14F-4D97-AF65-F5344CB8AC3E}">
        <p14:creationId xmlns:p14="http://schemas.microsoft.com/office/powerpoint/2010/main" val="27536626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8E08FB-237D-4E7A-BC96-D63D18CA180E}"/>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0FC6B216-FDB7-B182-88D2-4B36DF4DFEBA}"/>
              </a:ext>
            </a:extLst>
          </p:cNvPr>
          <p:cNvSpPr>
            <a:spLocks noGrp="1"/>
          </p:cNvSpPr>
          <p:nvPr>
            <p:ph type="title"/>
          </p:nvPr>
        </p:nvSpPr>
        <p:spPr>
          <a:xfrm>
            <a:off x="716662" y="212276"/>
            <a:ext cx="10935094" cy="1006924"/>
          </a:xfrm>
        </p:spPr>
        <p:txBody>
          <a:bodyPr>
            <a:normAutofit/>
          </a:bodyPr>
          <a:lstStyle/>
          <a:p>
            <a:pPr algn="ctr"/>
            <a:r>
              <a:rPr lang="tr-TR" sz="2800" b="1" dirty="0"/>
              <a:t>KÜTÜPHANE VE BİLGİ MERKEZLERİNDE İLETİŞİM: </a:t>
            </a:r>
            <a:br>
              <a:rPr lang="tr-TR" sz="2800" b="1" dirty="0"/>
            </a:br>
            <a:r>
              <a:rPr lang="tr-TR" sz="2800" b="1" dirty="0"/>
              <a:t>İÇ VE DIŞ İLETİŞİM</a:t>
            </a:r>
            <a:endParaRPr lang="en-US" sz="2800" b="1" dirty="0"/>
          </a:p>
        </p:txBody>
      </p:sp>
      <p:sp>
        <p:nvSpPr>
          <p:cNvPr id="3" name="İçerik Yer Tutucusu 2">
            <a:extLst>
              <a:ext uri="{FF2B5EF4-FFF2-40B4-BE49-F238E27FC236}">
                <a16:creationId xmlns:a16="http://schemas.microsoft.com/office/drawing/2014/main" id="{26264D71-6C80-8538-7D63-E1C10102B133}"/>
              </a:ext>
            </a:extLst>
          </p:cNvPr>
          <p:cNvSpPr>
            <a:spLocks noGrp="1"/>
          </p:cNvSpPr>
          <p:nvPr>
            <p:ph idx="1"/>
          </p:nvPr>
        </p:nvSpPr>
        <p:spPr>
          <a:xfrm>
            <a:off x="436341" y="1362636"/>
            <a:ext cx="11215415" cy="5026212"/>
          </a:xfrm>
        </p:spPr>
        <p:txBody>
          <a:bodyPr>
            <a:noAutofit/>
          </a:bodyPr>
          <a:lstStyle/>
          <a:p>
            <a:pPr marL="0" indent="0" algn="just">
              <a:buNone/>
            </a:pPr>
            <a:endParaRPr lang="tr-TR" sz="2000" b="1" u="sng" dirty="0"/>
          </a:p>
          <a:p>
            <a:pPr algn="just"/>
            <a:r>
              <a:rPr lang="tr-TR" sz="2000" b="1" u="sng" dirty="0"/>
              <a:t>Dahili ya da iç iletişim</a:t>
            </a:r>
            <a:r>
              <a:rPr lang="tr-TR" sz="2000" b="1" dirty="0"/>
              <a:t>: Personel arasında koordinasyonu kolaylaştırır, ekip çalışmasını teşvik eder ve herkesin politikaları, iş akışlarını ve hedefleri anlamasını sağlar. İyi bir dahili iletişim, verimli operasyonlara ve olumlu bir çalışma ortamına yol açar.</a:t>
            </a:r>
          </a:p>
          <a:p>
            <a:pPr algn="just"/>
            <a:r>
              <a:rPr lang="tr-TR" sz="2000" b="1" u="sng" dirty="0"/>
              <a:t>Dış iletişim</a:t>
            </a:r>
            <a:r>
              <a:rPr lang="tr-TR" sz="2000" b="1" dirty="0"/>
              <a:t>: Kütüphane kullanıcıları, topluluk ortakları ve paydaşlarla etkileşim kurar. Açık, samimi ve erişilebilir iletişim, kullanıcıları çekmeye, hizmetler ve kaynaklar hakkında bilgilendirmeye, geri bildirim toplamaya ve güven oluşturmaya yardımcı olur.</a:t>
            </a:r>
          </a:p>
          <a:p>
            <a:pPr marL="0" indent="0" algn="just">
              <a:buNone/>
            </a:pPr>
            <a:r>
              <a:rPr lang="tr-TR" sz="2000" b="1" dirty="0"/>
              <a:t>Genel olarak, etkili iletişim, kullanıcı memnuniyetini, personel iş birliğini ve kütüphanenin topluluk içindeki itibarını artırır.</a:t>
            </a:r>
          </a:p>
        </p:txBody>
      </p:sp>
    </p:spTree>
    <p:extLst>
      <p:ext uri="{BB962C8B-B14F-4D97-AF65-F5344CB8AC3E}">
        <p14:creationId xmlns:p14="http://schemas.microsoft.com/office/powerpoint/2010/main" val="6722031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D61764-157B-B2AB-1127-62DEDD1D9215}"/>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A23293ED-AB8E-F60E-719B-BDF0035811E5}"/>
              </a:ext>
            </a:extLst>
          </p:cNvPr>
          <p:cNvSpPr>
            <a:spLocks noGrp="1"/>
          </p:cNvSpPr>
          <p:nvPr>
            <p:ph type="title"/>
          </p:nvPr>
        </p:nvSpPr>
        <p:spPr>
          <a:xfrm>
            <a:off x="488292" y="44935"/>
            <a:ext cx="10935094" cy="833606"/>
          </a:xfrm>
        </p:spPr>
        <p:txBody>
          <a:bodyPr>
            <a:normAutofit/>
          </a:bodyPr>
          <a:lstStyle/>
          <a:p>
            <a:pPr algn="ctr"/>
            <a:r>
              <a:rPr lang="tr-TR" sz="2400" b="1" dirty="0"/>
              <a:t>KÜTÜPHANE VE BİLGİ MERKEZLERİNDE İLETİŞİM: </a:t>
            </a:r>
            <a:br>
              <a:rPr lang="tr-TR" sz="2400" b="1" dirty="0"/>
            </a:br>
            <a:r>
              <a:rPr lang="tr-TR" sz="2400" b="1" dirty="0"/>
              <a:t>İLETİŞİM TÜRLERİ</a:t>
            </a:r>
            <a:endParaRPr lang="en-US" sz="2400" b="1" dirty="0"/>
          </a:p>
        </p:txBody>
      </p:sp>
      <p:sp>
        <p:nvSpPr>
          <p:cNvPr id="3" name="İçerik Yer Tutucusu 2">
            <a:extLst>
              <a:ext uri="{FF2B5EF4-FFF2-40B4-BE49-F238E27FC236}">
                <a16:creationId xmlns:a16="http://schemas.microsoft.com/office/drawing/2014/main" id="{57C893B2-F54E-9493-18A2-B3FBF700B736}"/>
              </a:ext>
            </a:extLst>
          </p:cNvPr>
          <p:cNvSpPr>
            <a:spLocks noGrp="1"/>
          </p:cNvSpPr>
          <p:nvPr>
            <p:ph idx="1"/>
          </p:nvPr>
        </p:nvSpPr>
        <p:spPr>
          <a:xfrm>
            <a:off x="348131" y="878541"/>
            <a:ext cx="11215415" cy="5734312"/>
          </a:xfrm>
        </p:spPr>
        <p:txBody>
          <a:bodyPr>
            <a:noAutofit/>
          </a:bodyPr>
          <a:lstStyle/>
          <a:p>
            <a:pPr marL="0" indent="0" algn="just">
              <a:buNone/>
            </a:pPr>
            <a:r>
              <a:rPr lang="pt-BR" sz="2000" b="1" dirty="0"/>
              <a:t>Adepoju</a:t>
            </a:r>
            <a:r>
              <a:rPr lang="tr-TR" sz="2000" b="1" dirty="0"/>
              <a:t> ve </a:t>
            </a:r>
            <a:r>
              <a:rPr lang="pt-BR" sz="2000" b="1" dirty="0"/>
              <a:t>Familusi (2020</a:t>
            </a:r>
            <a:r>
              <a:rPr lang="tr-TR" sz="2000" b="1" dirty="0"/>
              <a:t>, </a:t>
            </a:r>
            <a:r>
              <a:rPr lang="tr-TR" sz="2000" b="1" dirty="0" err="1"/>
              <a:t>ss</a:t>
            </a:r>
            <a:r>
              <a:rPr lang="tr-TR" sz="2000" b="1" dirty="0"/>
              <a:t>. 1187-1192), kütüphanelerde yönetimi ve hizmet sunumunu kolaylaştırmak için kullanılan çeşitli iletişim türlerini aşağıdaki gibi açıklamaktadır: </a:t>
            </a:r>
          </a:p>
          <a:p>
            <a:pPr algn="just"/>
            <a:r>
              <a:rPr lang="tr-TR" sz="2000" b="1" u="sng" dirty="0"/>
              <a:t>Yazılı İletişim (</a:t>
            </a:r>
            <a:r>
              <a:rPr lang="tr-TR" sz="2000" b="1" u="sng" dirty="0" err="1"/>
              <a:t>Written</a:t>
            </a:r>
            <a:r>
              <a:rPr lang="tr-TR" sz="2000" b="1" u="sng" dirty="0"/>
              <a:t> </a:t>
            </a:r>
            <a:r>
              <a:rPr lang="tr-TR" sz="2000" b="1" u="sng" dirty="0" err="1"/>
              <a:t>Communication</a:t>
            </a:r>
            <a:r>
              <a:rPr lang="tr-TR" sz="2000" b="1" u="sng" dirty="0"/>
              <a:t>):</a:t>
            </a:r>
            <a:r>
              <a:rPr lang="tr-TR" sz="2000" b="1" dirty="0"/>
              <a:t> Kütüphaneciler tarafından personele veya kullanıcılara gönderilen genelgeler, notlar, duyurular ve raporlar dahil olmak üzere [e-posta vb. de dahildir] en güvenilir, kalıcı yöntemdir. Güvenilirliği garantiler ve gelecekte başvurmak üzere saklanabilir (s. 1188).</a:t>
            </a:r>
          </a:p>
          <a:p>
            <a:pPr algn="just"/>
            <a:r>
              <a:rPr lang="tr-TR" sz="2000" b="1" u="sng" dirty="0"/>
              <a:t>Sözlü İletişim (Oral </a:t>
            </a:r>
            <a:r>
              <a:rPr lang="tr-TR" sz="2000" b="1" u="sng" dirty="0" err="1"/>
              <a:t>Communication</a:t>
            </a:r>
            <a:r>
              <a:rPr lang="tr-TR" sz="2000" b="1" u="sng" dirty="0"/>
              <a:t>):</a:t>
            </a:r>
            <a:r>
              <a:rPr lang="tr-TR" sz="2000" b="1" dirty="0"/>
              <a:t> Personel ve kütüphaneciler ile kullanıcılar arasında yüz yüze etkileşimler, tartışmalar veya resmi olmayan görüşmeler, sorunların hızlı bir şekilde çözülmesine yardımcı olur. Ancak sözlü iletişim çarpıtılmaya maruz kalabilir ve zamanla güvenilirliğini yitirebilir (</a:t>
            </a:r>
            <a:r>
              <a:rPr lang="tr-TR" sz="2000" b="1" dirty="0" err="1"/>
              <a:t>ss</a:t>
            </a:r>
            <a:r>
              <a:rPr lang="tr-TR" sz="2000" b="1" dirty="0"/>
              <a:t>. 1188-1189).</a:t>
            </a:r>
          </a:p>
          <a:p>
            <a:pPr algn="just"/>
            <a:r>
              <a:rPr lang="tr-TR" sz="2000" b="1" u="sng" dirty="0"/>
              <a:t>Sözsüz İletişim (</a:t>
            </a:r>
            <a:r>
              <a:rPr lang="tr-TR" sz="2000" b="1" u="sng" dirty="0" err="1"/>
              <a:t>Non-Verbal</a:t>
            </a:r>
            <a:r>
              <a:rPr lang="tr-TR" sz="2000" b="1" u="sng" dirty="0"/>
              <a:t> </a:t>
            </a:r>
            <a:r>
              <a:rPr lang="tr-TR" sz="2000" b="1" u="sng" dirty="0" err="1"/>
              <a:t>Communication</a:t>
            </a:r>
            <a:r>
              <a:rPr lang="tr-TR" sz="2000" b="1" u="sng" dirty="0"/>
              <a:t>):</a:t>
            </a:r>
            <a:r>
              <a:rPr lang="tr-TR" sz="2000" b="1" dirty="0"/>
              <a:t> Beden dili (body </a:t>
            </a:r>
            <a:r>
              <a:rPr lang="tr-TR" sz="2000" b="1" dirty="0" err="1"/>
              <a:t>language</a:t>
            </a:r>
            <a:r>
              <a:rPr lang="tr-TR" sz="2000" b="1" dirty="0"/>
              <a:t>), jestler, yüz ifadeleri ve göz teması, bireysel yetenekleri ve kişilikleri anlamak için kullanılır. Hızlı ve maliyet etkindir ancak yanlış yorumlanabilir (</a:t>
            </a:r>
            <a:r>
              <a:rPr lang="tr-TR" sz="2000" b="1" dirty="0" err="1"/>
              <a:t>ss</a:t>
            </a:r>
            <a:r>
              <a:rPr lang="tr-TR" sz="2000" b="1" dirty="0"/>
              <a:t>. 1189).</a:t>
            </a:r>
          </a:p>
          <a:p>
            <a:pPr algn="just"/>
            <a:r>
              <a:rPr lang="tr-TR" sz="2000" b="1" u="sng" dirty="0"/>
              <a:t>Grafiti İletişimi (</a:t>
            </a:r>
            <a:r>
              <a:rPr lang="tr-TR" sz="2000" b="1" u="sng" dirty="0" err="1"/>
              <a:t>Graffiti</a:t>
            </a:r>
            <a:r>
              <a:rPr lang="tr-TR" sz="2000" b="1" u="sng" dirty="0"/>
              <a:t> </a:t>
            </a:r>
            <a:r>
              <a:rPr lang="tr-TR" sz="2000" b="1" u="sng" dirty="0" err="1"/>
              <a:t>Communication</a:t>
            </a:r>
            <a:r>
              <a:rPr lang="tr-TR" sz="2000" b="1" u="sng" dirty="0"/>
              <a:t>):</a:t>
            </a:r>
            <a:r>
              <a:rPr lang="tr-TR" sz="2000" b="1" dirty="0"/>
              <a:t> Duvarlara veya mobilyalara yazılan resmi olmayan yazılar veya karalamalar, kütüphane hizmetleri veya politikalarıyla ilgili geri bildirim veya memnuniyetsizlik ifadesi olarak kullanılır. Kullanıcıların görüş ve tepkilerini yansıtır (s. 1189).</a:t>
            </a:r>
          </a:p>
        </p:txBody>
      </p:sp>
    </p:spTree>
    <p:extLst>
      <p:ext uri="{BB962C8B-B14F-4D97-AF65-F5344CB8AC3E}">
        <p14:creationId xmlns:p14="http://schemas.microsoft.com/office/powerpoint/2010/main" val="34385132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94E09A-89A8-BA3F-C7C7-EB019DDE1C07}"/>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43E3327C-974A-D2DD-58E5-0C8857E79163}"/>
              </a:ext>
            </a:extLst>
          </p:cNvPr>
          <p:cNvSpPr>
            <a:spLocks noGrp="1"/>
          </p:cNvSpPr>
          <p:nvPr>
            <p:ph type="title"/>
          </p:nvPr>
        </p:nvSpPr>
        <p:spPr>
          <a:xfrm>
            <a:off x="716662" y="212276"/>
            <a:ext cx="10935094" cy="815677"/>
          </a:xfrm>
        </p:spPr>
        <p:txBody>
          <a:bodyPr>
            <a:normAutofit fontScale="90000"/>
          </a:bodyPr>
          <a:lstStyle/>
          <a:p>
            <a:pPr algn="ctr"/>
            <a:r>
              <a:rPr lang="tr-TR" sz="2400" b="1" dirty="0"/>
              <a:t>KÜTÜPHANE VE BİLGİ MERKEZLERİNDE İLETİŞİM: </a:t>
            </a:r>
            <a:br>
              <a:rPr lang="tr-TR" sz="2400" b="1" dirty="0"/>
            </a:br>
            <a:r>
              <a:rPr lang="tr-TR" sz="2400" b="1" dirty="0"/>
              <a:t>İLETİŞİM TÜRLERİ</a:t>
            </a:r>
            <a:endParaRPr lang="en-US" sz="2400" b="1" dirty="0"/>
          </a:p>
        </p:txBody>
      </p:sp>
      <p:sp>
        <p:nvSpPr>
          <p:cNvPr id="3" name="İçerik Yer Tutucusu 2">
            <a:extLst>
              <a:ext uri="{FF2B5EF4-FFF2-40B4-BE49-F238E27FC236}">
                <a16:creationId xmlns:a16="http://schemas.microsoft.com/office/drawing/2014/main" id="{ED945F94-5796-40E0-AA2D-5D7995F75039}"/>
              </a:ext>
            </a:extLst>
          </p:cNvPr>
          <p:cNvSpPr>
            <a:spLocks noGrp="1"/>
          </p:cNvSpPr>
          <p:nvPr>
            <p:ph idx="1"/>
          </p:nvPr>
        </p:nvSpPr>
        <p:spPr>
          <a:xfrm>
            <a:off x="375565" y="1219200"/>
            <a:ext cx="11215415" cy="5498353"/>
          </a:xfrm>
        </p:spPr>
        <p:txBody>
          <a:bodyPr>
            <a:noAutofit/>
          </a:bodyPr>
          <a:lstStyle/>
          <a:p>
            <a:pPr algn="just"/>
            <a:r>
              <a:rPr lang="tr-TR" sz="2000" b="1" u="sng" dirty="0"/>
              <a:t>Muhtıralar, Raporlar, Genelgeler, İlan Panoları ve Raf Etiketleri (</a:t>
            </a:r>
            <a:r>
              <a:rPr lang="en-US" sz="2000" b="1" u="sng" dirty="0"/>
              <a:t>Memoranda, Reports, Circulars, Bulletin Boards, and Shelves Labels</a:t>
            </a:r>
            <a:r>
              <a:rPr lang="tr-TR" sz="2000" b="1" u="sng" dirty="0"/>
              <a:t>):</a:t>
            </a:r>
            <a:r>
              <a:rPr lang="tr-TR" sz="2000" b="1" dirty="0"/>
              <a:t> Bunlar, kütüphane etkinlikleri veya talimatları hakkında bildirimler de dahil olmak üzere, personele ve kullanıcılara resmi veya gayri resmi olarak bilgi yaymak için kullanılan çeşitli iletişim araçlarıdır (</a:t>
            </a:r>
            <a:r>
              <a:rPr lang="tr-TR" sz="2000" b="1" dirty="0" err="1"/>
              <a:t>ss</a:t>
            </a:r>
            <a:r>
              <a:rPr lang="tr-TR" sz="2000" b="1" dirty="0"/>
              <a:t>. 1189-1190).</a:t>
            </a:r>
          </a:p>
          <a:p>
            <a:pPr algn="just"/>
            <a:r>
              <a:rPr lang="tr-TR" sz="2000" b="1" u="sng" dirty="0"/>
              <a:t>Kütüphane Kullanıcılarıyla İletişim (</a:t>
            </a:r>
            <a:r>
              <a:rPr lang="tr-TR" sz="2000" b="1" u="sng" dirty="0" err="1"/>
              <a:t>Communication</a:t>
            </a:r>
            <a:r>
              <a:rPr lang="tr-TR" sz="2000" b="1" u="sng" dirty="0"/>
              <a:t> </a:t>
            </a:r>
            <a:r>
              <a:rPr lang="tr-TR" sz="2000" b="1" u="sng" dirty="0" err="1"/>
              <a:t>to</a:t>
            </a:r>
            <a:r>
              <a:rPr lang="tr-TR" sz="2000" b="1" u="sng" dirty="0"/>
              <a:t> Library </a:t>
            </a:r>
            <a:r>
              <a:rPr lang="tr-TR" sz="2000" b="1" u="sng" dirty="0" err="1"/>
              <a:t>Users</a:t>
            </a:r>
            <a:r>
              <a:rPr lang="tr-TR" sz="2000" b="1" u="sng" dirty="0"/>
              <a:t>):</a:t>
            </a:r>
            <a:r>
              <a:rPr lang="tr-TR" sz="2000" b="1" dirty="0"/>
              <a:t> Bu, bilgileri etkili bir şekilde iletmek için semboller, kodlar, etiketler, duyurular ve yönlendirmeler kullanmayı içerir. Bibliyografik sembollerin ve </a:t>
            </a:r>
            <a:r>
              <a:rPr lang="tr-TR" sz="2000" b="1" dirty="0" err="1"/>
              <a:t>OPAC'lar</a:t>
            </a:r>
            <a:r>
              <a:rPr lang="tr-TR" sz="2000" b="1" dirty="0"/>
              <a:t> gibi BT araçlarının kullanımı, bilgilerin kullanıcılara hızlı bir şekilde ulaşmasını ve yayılmasını kolaylaştırır (</a:t>
            </a:r>
            <a:r>
              <a:rPr lang="tr-TR" sz="2000" b="1" dirty="0" err="1"/>
              <a:t>ss</a:t>
            </a:r>
            <a:r>
              <a:rPr lang="tr-TR" sz="2000" b="1" dirty="0"/>
              <a:t>. 1191-1192).</a:t>
            </a:r>
          </a:p>
          <a:p>
            <a:pPr marL="0" indent="0" algn="just">
              <a:buNone/>
            </a:pPr>
            <a:r>
              <a:rPr lang="tr-TR" sz="2000" b="1" dirty="0"/>
              <a:t>Özetle, genel olarak kütüphanelerde etkili iletişimin yazılı, sözlü, sözsüz ve görsel olmak üzere birden fazla kanalı içerdiği ve bunların her birinin sorunsuz yönetim ve kullanıcı hizmeti sağlamada rol oynadığı vurgulanmaktadır (</a:t>
            </a:r>
            <a:r>
              <a:rPr lang="tr-TR" sz="2000" b="1" dirty="0" err="1"/>
              <a:t>ss</a:t>
            </a:r>
            <a:r>
              <a:rPr lang="tr-TR" sz="2000" b="1" dirty="0"/>
              <a:t>. 1187-1192).</a:t>
            </a:r>
          </a:p>
        </p:txBody>
      </p:sp>
    </p:spTree>
    <p:extLst>
      <p:ext uri="{BB962C8B-B14F-4D97-AF65-F5344CB8AC3E}">
        <p14:creationId xmlns:p14="http://schemas.microsoft.com/office/powerpoint/2010/main" val="29450718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0766A7-0752-A117-E244-BF38062DBDC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225D5418-A542-2812-9DBF-228D3A5262D4}"/>
              </a:ext>
            </a:extLst>
          </p:cNvPr>
          <p:cNvSpPr>
            <a:spLocks noGrp="1"/>
          </p:cNvSpPr>
          <p:nvPr>
            <p:ph type="title"/>
          </p:nvPr>
        </p:nvSpPr>
        <p:spPr>
          <a:xfrm>
            <a:off x="716662" y="212276"/>
            <a:ext cx="10935094" cy="534783"/>
          </a:xfrm>
        </p:spPr>
        <p:txBody>
          <a:bodyPr>
            <a:normAutofit/>
          </a:bodyPr>
          <a:lstStyle/>
          <a:p>
            <a:pPr algn="ctr"/>
            <a:r>
              <a:rPr lang="tr-TR" sz="2400" b="1" dirty="0"/>
              <a:t>KÜTÜPHANE VE BİLGİ MERKEZLERİNDE ETKİLİ İLETİŞİM</a:t>
            </a:r>
            <a:endParaRPr lang="en-US" sz="2400" b="1" dirty="0"/>
          </a:p>
        </p:txBody>
      </p:sp>
      <p:sp>
        <p:nvSpPr>
          <p:cNvPr id="3" name="İçerik Yer Tutucusu 2">
            <a:extLst>
              <a:ext uri="{FF2B5EF4-FFF2-40B4-BE49-F238E27FC236}">
                <a16:creationId xmlns:a16="http://schemas.microsoft.com/office/drawing/2014/main" id="{74CC6CF4-1F01-7648-0EFC-C5A543DA64AD}"/>
              </a:ext>
            </a:extLst>
          </p:cNvPr>
          <p:cNvSpPr>
            <a:spLocks noGrp="1"/>
          </p:cNvSpPr>
          <p:nvPr>
            <p:ph idx="1"/>
          </p:nvPr>
        </p:nvSpPr>
        <p:spPr>
          <a:xfrm>
            <a:off x="363612" y="860612"/>
            <a:ext cx="11215415" cy="5498353"/>
          </a:xfrm>
        </p:spPr>
        <p:txBody>
          <a:bodyPr>
            <a:noAutofit/>
          </a:bodyPr>
          <a:lstStyle/>
          <a:p>
            <a:pPr marL="0" indent="0" algn="just">
              <a:buNone/>
            </a:pPr>
            <a:r>
              <a:rPr lang="tr-TR" sz="2000" b="1" dirty="0"/>
              <a:t>Üniversite  kütüphanelerinde üretkenlik, olumlu bir örgütsel iklim ve kaliteli hizmet için etkili iletişim zorunludur. Örgütsel iletişim, sözlü, sözsüz, yazılı, elektronik kanallar vb. ile personel ve yönetim arasında bilgi aktarımını içerdir. Böylece etkinliklerin koordinasyonu, geri bildirim paylaşımına ve yönetimsel denetime katkı sunar.</a:t>
            </a:r>
          </a:p>
          <a:p>
            <a:pPr marL="0" indent="0" algn="just">
              <a:buNone/>
            </a:pPr>
            <a:endParaRPr lang="tr-TR" sz="2000" b="1" dirty="0"/>
          </a:p>
          <a:p>
            <a:pPr marL="0" indent="0" algn="just">
              <a:buNone/>
            </a:pPr>
            <a:r>
              <a:rPr lang="tr-TR" sz="2000" b="1" dirty="0"/>
              <a:t>İletişimin karmaşık yoğunluğu, uygunsuz ortamlar ve örgütsel yapı sorunları vb. etkili iletişimi; dolayısıyla hizmet kalitesi ile üretkenliğini engeller. İletişimi iyileştirmek için, hedef kitle/kullanıcıları tanımak, net mesajlaşmak, birden fazla kanaldan, e-posta ve konferans araçları gibi teknolojilerden yararlanmak önerilmektedir.</a:t>
            </a:r>
          </a:p>
          <a:p>
            <a:pPr marL="0" indent="0" algn="just">
              <a:buNone/>
            </a:pPr>
            <a:endParaRPr lang="tr-TR" sz="2000" b="1" dirty="0"/>
          </a:p>
          <a:p>
            <a:pPr marL="0" indent="0" algn="just">
              <a:buNone/>
            </a:pPr>
            <a:r>
              <a:rPr lang="tr-TR" sz="2000" b="1" dirty="0"/>
              <a:t>Eğitim, doğru mesaj tasarımı ve teknolojik entegrasyon yoluyla iletişim engellerinin ele alınması, akademik kütüphanelerde örgütsel etkinliği ve hizmet sunumunu önemli ölçüde artırabilir. Etkili iletişim, daha iyi ilişkiler geliştirir, çatışmaları azaltır ve en önemlisi de örgütsel hedeflere ulaşmak ve yüksek hizmet standartlarını korumak için yaşamsal önem taşıyan ortak bir personel anlayışını teşvik eder (</a:t>
            </a:r>
            <a:r>
              <a:rPr lang="tr-TR" sz="2000" b="1" dirty="0" err="1"/>
              <a:t>Bolarinwa</a:t>
            </a:r>
            <a:r>
              <a:rPr lang="tr-TR" sz="2000" b="1" dirty="0"/>
              <a:t> ve </a:t>
            </a:r>
            <a:r>
              <a:rPr lang="tr-TR" sz="2000" b="1" dirty="0" err="1"/>
              <a:t>Olorunfemi</a:t>
            </a:r>
            <a:r>
              <a:rPr lang="tr-TR" sz="2000" b="1" dirty="0"/>
              <a:t>, 2009, </a:t>
            </a:r>
            <a:r>
              <a:rPr lang="tr-TR" sz="2000" b="1" dirty="0" err="1"/>
              <a:t>ss</a:t>
            </a:r>
            <a:r>
              <a:rPr lang="tr-TR" sz="2000" b="1" dirty="0"/>
              <a:t>. 1-5) </a:t>
            </a:r>
          </a:p>
        </p:txBody>
      </p:sp>
    </p:spTree>
    <p:extLst>
      <p:ext uri="{BB962C8B-B14F-4D97-AF65-F5344CB8AC3E}">
        <p14:creationId xmlns:p14="http://schemas.microsoft.com/office/powerpoint/2010/main" val="2948465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1ABE63-A3A1-74F7-14C2-CA56F2001337}"/>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88478C8D-0694-A147-D76A-7DCF48314CD0}"/>
              </a:ext>
            </a:extLst>
          </p:cNvPr>
          <p:cNvSpPr>
            <a:spLocks noGrp="1"/>
          </p:cNvSpPr>
          <p:nvPr>
            <p:ph type="title"/>
          </p:nvPr>
        </p:nvSpPr>
        <p:spPr>
          <a:xfrm>
            <a:off x="447720" y="307900"/>
            <a:ext cx="10935094" cy="639098"/>
          </a:xfrm>
        </p:spPr>
        <p:txBody>
          <a:bodyPr>
            <a:normAutofit/>
          </a:bodyPr>
          <a:lstStyle/>
          <a:p>
            <a:pPr algn="ctr"/>
            <a:r>
              <a:rPr lang="tr-TR" sz="2800" b="1" dirty="0"/>
              <a:t>KAPSAM</a:t>
            </a:r>
            <a:endParaRPr lang="en-US" sz="2800" b="1" dirty="0"/>
          </a:p>
        </p:txBody>
      </p:sp>
      <p:sp>
        <p:nvSpPr>
          <p:cNvPr id="3" name="İçerik Yer Tutucusu 2">
            <a:extLst>
              <a:ext uri="{FF2B5EF4-FFF2-40B4-BE49-F238E27FC236}">
                <a16:creationId xmlns:a16="http://schemas.microsoft.com/office/drawing/2014/main" id="{C95BFF87-1C91-EA47-840A-63C2FFC72BA5}"/>
              </a:ext>
            </a:extLst>
          </p:cNvPr>
          <p:cNvSpPr>
            <a:spLocks noGrp="1"/>
          </p:cNvSpPr>
          <p:nvPr>
            <p:ph idx="1"/>
          </p:nvPr>
        </p:nvSpPr>
        <p:spPr>
          <a:xfrm>
            <a:off x="1815894" y="1173127"/>
            <a:ext cx="8947729" cy="4511745"/>
          </a:xfrm>
        </p:spPr>
        <p:txBody>
          <a:bodyPr>
            <a:noAutofit/>
          </a:bodyPr>
          <a:lstStyle/>
          <a:p>
            <a:pPr algn="just"/>
            <a:r>
              <a:rPr lang="tr-TR" sz="2000" b="1" dirty="0"/>
              <a:t>Giriş</a:t>
            </a:r>
          </a:p>
          <a:p>
            <a:pPr algn="just"/>
            <a:r>
              <a:rPr lang="tr-TR" sz="2000" b="1" dirty="0"/>
              <a:t>Kurumsal/örgütsel iletişimin tanımı ve önemi</a:t>
            </a:r>
          </a:p>
          <a:p>
            <a:pPr algn="just"/>
            <a:r>
              <a:rPr lang="tr-TR" sz="2000" b="1" dirty="0"/>
              <a:t>Örgütsel iletişim işlevleri ve türleri</a:t>
            </a:r>
          </a:p>
          <a:p>
            <a:pPr algn="just"/>
            <a:r>
              <a:rPr lang="tr-TR" sz="2000" b="1" dirty="0"/>
              <a:t>Örgüt/organizasyon türleri ve özellikleri</a:t>
            </a:r>
          </a:p>
          <a:p>
            <a:pPr algn="just"/>
            <a:r>
              <a:rPr lang="tr-TR" sz="2000" b="1" dirty="0"/>
              <a:t>Kütüphane ve bilgi merkezlerinin organizasyonel yapıları</a:t>
            </a:r>
          </a:p>
          <a:p>
            <a:pPr algn="just"/>
            <a:r>
              <a:rPr lang="tr-TR" sz="2000" b="1" dirty="0"/>
              <a:t>Kütüphanelerde iletişim türleri ve uygulamaları</a:t>
            </a:r>
          </a:p>
          <a:p>
            <a:pPr algn="just"/>
            <a:r>
              <a:rPr lang="tr-TR" sz="2000" b="1" dirty="0"/>
              <a:t>BT tabanlı iletişim ve referans hizmetleri</a:t>
            </a:r>
          </a:p>
          <a:p>
            <a:pPr algn="just"/>
            <a:r>
              <a:rPr lang="tr-TR" sz="2000" b="1" dirty="0"/>
              <a:t>Sonuç ve Değerlendirme</a:t>
            </a:r>
          </a:p>
          <a:p>
            <a:pPr algn="just"/>
            <a:r>
              <a:rPr lang="tr-TR" sz="2000" b="1" dirty="0"/>
              <a:t>Kaynakça</a:t>
            </a:r>
          </a:p>
        </p:txBody>
      </p:sp>
    </p:spTree>
    <p:extLst>
      <p:ext uri="{BB962C8B-B14F-4D97-AF65-F5344CB8AC3E}">
        <p14:creationId xmlns:p14="http://schemas.microsoft.com/office/powerpoint/2010/main" val="25471956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8BDCA0-8E50-5F7B-E5BB-D82AC3F45D76}"/>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24765DAA-3DB7-C62D-567C-E94161DE574F}"/>
              </a:ext>
            </a:extLst>
          </p:cNvPr>
          <p:cNvSpPr>
            <a:spLocks noGrp="1"/>
          </p:cNvSpPr>
          <p:nvPr>
            <p:ph type="title"/>
          </p:nvPr>
        </p:nvSpPr>
        <p:spPr>
          <a:xfrm>
            <a:off x="716662" y="212276"/>
            <a:ext cx="10935094" cy="755912"/>
          </a:xfrm>
        </p:spPr>
        <p:txBody>
          <a:bodyPr>
            <a:normAutofit fontScale="90000"/>
          </a:bodyPr>
          <a:lstStyle/>
          <a:p>
            <a:pPr algn="ctr"/>
            <a:r>
              <a:rPr lang="tr-TR" sz="2400" b="1" dirty="0"/>
              <a:t>KÜTÜPHANE VE BİLGİ MERKEZLERİNDE İLETİŞİM:</a:t>
            </a:r>
            <a:br>
              <a:rPr lang="tr-TR" sz="2400" b="1" dirty="0"/>
            </a:br>
            <a:r>
              <a:rPr lang="tr-TR" sz="2400" b="1" dirty="0"/>
              <a:t>TANITIM VE PAZARLAMA</a:t>
            </a:r>
            <a:endParaRPr lang="en-US" sz="2400" b="1" dirty="0"/>
          </a:p>
        </p:txBody>
      </p:sp>
      <p:sp>
        <p:nvSpPr>
          <p:cNvPr id="3" name="İçerik Yer Tutucusu 2">
            <a:extLst>
              <a:ext uri="{FF2B5EF4-FFF2-40B4-BE49-F238E27FC236}">
                <a16:creationId xmlns:a16="http://schemas.microsoft.com/office/drawing/2014/main" id="{94A6F99D-7BFF-CCA3-1137-479004857E2F}"/>
              </a:ext>
            </a:extLst>
          </p:cNvPr>
          <p:cNvSpPr>
            <a:spLocks noGrp="1"/>
          </p:cNvSpPr>
          <p:nvPr>
            <p:ph idx="1"/>
          </p:nvPr>
        </p:nvSpPr>
        <p:spPr>
          <a:xfrm>
            <a:off x="369588" y="968188"/>
            <a:ext cx="11215415" cy="5498353"/>
          </a:xfrm>
        </p:spPr>
        <p:txBody>
          <a:bodyPr>
            <a:noAutofit/>
          </a:bodyPr>
          <a:lstStyle/>
          <a:p>
            <a:pPr marL="0" indent="0" algn="just">
              <a:buNone/>
            </a:pPr>
            <a:r>
              <a:rPr lang="tr-TR" sz="2400" b="1" u="sng" dirty="0"/>
              <a:t>İletişim kütüphane ve bilgi merkezlerinin tanıtımı ve pazarlama bağlamında da oldukça önemlidir.</a:t>
            </a:r>
          </a:p>
          <a:p>
            <a:pPr marL="0" indent="0" algn="just">
              <a:buNone/>
            </a:pPr>
            <a:r>
              <a:rPr lang="tr-TR" sz="2000" b="1" dirty="0"/>
              <a:t>İletişim, kütüphane pazarlamasında stratejik bir araçtır; öncelikle pazarlama karması içindeki tanıtım etkinlikleri aracılığıyla kullanıcıları bilgilendirmek, ikna etmek ve onlarla ilişki kurmak için kullanılır. Kullanıcı katılımını ve farkındalığı artırmak, kütüphanenin olumlu bir imajını oluşturmak için kullanılan reklam, kişisel satış, satış promosyonu ve halkla ilişkiler gibi çeşitli yöntemleri kapsar.</a:t>
            </a:r>
          </a:p>
          <a:p>
            <a:pPr marL="0" indent="0" algn="just">
              <a:buNone/>
            </a:pPr>
            <a:endParaRPr lang="tr-TR" sz="2000" b="1" dirty="0"/>
          </a:p>
          <a:p>
            <a:pPr marL="0" indent="0" algn="just">
              <a:buNone/>
            </a:pPr>
            <a:r>
              <a:rPr lang="tr-TR" sz="2000" b="1" dirty="0"/>
              <a:t>Dijital ve geleneksel kanalların entegrasyonu da dahil olmak üzere bu iletişim boyutlarının etkili kullanımı, üniversite ve araştırma kütüphanelerinin kullanıcı taleplerini daha iyi karşılamalarına ve hizmet sunumunu iyileştirmelerine olanak sağlar. Dahası, kütüphane görünürlüğünü ve kullanıcı memnuniyetini artıran net, hedefli ve etkili mesajlaşmayı sağlamak için uygun iletişim bileşenlerini seçmek, oldukça önemlidir (Konya, 2013, </a:t>
            </a:r>
            <a:r>
              <a:rPr lang="tr-TR" sz="2000" b="1" dirty="0" err="1"/>
              <a:t>ss</a:t>
            </a:r>
            <a:r>
              <a:rPr lang="tr-TR" sz="2000" b="1" dirty="0"/>
              <a:t>. 150-156). </a:t>
            </a:r>
          </a:p>
        </p:txBody>
      </p:sp>
    </p:spTree>
    <p:extLst>
      <p:ext uri="{BB962C8B-B14F-4D97-AF65-F5344CB8AC3E}">
        <p14:creationId xmlns:p14="http://schemas.microsoft.com/office/powerpoint/2010/main" val="31525428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5F874-3BBF-12A2-530E-CC4EDEEEF0B5}"/>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B2B92FC4-C635-CD22-4940-3A32F8EA53DA}"/>
              </a:ext>
            </a:extLst>
          </p:cNvPr>
          <p:cNvSpPr>
            <a:spLocks noGrp="1"/>
          </p:cNvSpPr>
          <p:nvPr>
            <p:ph type="title"/>
          </p:nvPr>
        </p:nvSpPr>
        <p:spPr>
          <a:xfrm>
            <a:off x="716662" y="212276"/>
            <a:ext cx="10935094" cy="809700"/>
          </a:xfrm>
        </p:spPr>
        <p:txBody>
          <a:bodyPr>
            <a:normAutofit fontScale="90000"/>
          </a:bodyPr>
          <a:lstStyle/>
          <a:p>
            <a:pPr algn="ctr"/>
            <a:r>
              <a:rPr lang="tr-TR" sz="2700" b="1" dirty="0"/>
              <a:t>KÜTÜPHANE VE BİLGİ MERKEZLERİNDE İLETİŞİM: </a:t>
            </a:r>
            <a:br>
              <a:rPr lang="tr-TR" sz="2700" b="1" dirty="0"/>
            </a:br>
            <a:r>
              <a:rPr lang="tr-TR" sz="2700" b="1" dirty="0"/>
              <a:t>BT TABANLI HİZMETLER VE REFERANS HİZMETLERİ</a:t>
            </a:r>
            <a:br>
              <a:rPr lang="tr-TR" sz="2800" b="1" dirty="0"/>
            </a:br>
            <a:endParaRPr lang="en-US" sz="2800" b="1" dirty="0"/>
          </a:p>
        </p:txBody>
      </p:sp>
      <p:sp>
        <p:nvSpPr>
          <p:cNvPr id="3" name="İçerik Yer Tutucusu 2">
            <a:extLst>
              <a:ext uri="{FF2B5EF4-FFF2-40B4-BE49-F238E27FC236}">
                <a16:creationId xmlns:a16="http://schemas.microsoft.com/office/drawing/2014/main" id="{F871DBC1-6E64-8288-5296-9C702EC1DCD1}"/>
              </a:ext>
            </a:extLst>
          </p:cNvPr>
          <p:cNvSpPr>
            <a:spLocks noGrp="1"/>
          </p:cNvSpPr>
          <p:nvPr>
            <p:ph idx="1"/>
          </p:nvPr>
        </p:nvSpPr>
        <p:spPr>
          <a:xfrm>
            <a:off x="573227" y="1099671"/>
            <a:ext cx="11215415" cy="5498353"/>
          </a:xfrm>
        </p:spPr>
        <p:txBody>
          <a:bodyPr>
            <a:noAutofit/>
          </a:bodyPr>
          <a:lstStyle/>
          <a:p>
            <a:pPr marL="0" indent="0" algn="just">
              <a:buNone/>
            </a:pPr>
            <a:r>
              <a:rPr lang="tr-TR" sz="2000" b="1" dirty="0" err="1"/>
              <a:t>Onakoya</a:t>
            </a:r>
            <a:r>
              <a:rPr lang="tr-TR" sz="2000" b="1" dirty="0"/>
              <a:t> vd. (2023), COVID sonrası dönemde referans hizmetlerini geliştirmede BT tabanlı iletişimin önemli rolünü vurgular. Önemli noktalar şunlardır:</a:t>
            </a:r>
          </a:p>
          <a:p>
            <a:pPr algn="just"/>
            <a:r>
              <a:rPr lang="tr-TR" sz="2000" b="1" dirty="0"/>
              <a:t>E-posta, sosyal medya platformları, anlık mesajlaşma, video konferans ve dijital referans robotları vb. etkili araçlar, geleneksel/yüz yüze etkileşimlerin sınırlı ya da olanaksız olduğu durumlarda kullanıcılara hızlı, doğru ve erişilebilir bilgi sağlamak için önem kazanmaktadır.</a:t>
            </a:r>
          </a:p>
          <a:p>
            <a:pPr algn="just"/>
            <a:r>
              <a:rPr lang="tr-TR" sz="2000" b="1" dirty="0"/>
              <a:t>BT odaklı iletişim yöntemleri, kütüphaneciler ve kullanıcılar arasında kesintisiz ve gerçek zamanlı etkileşimi kolaylaştırarak, kullanıcıların verimli bilgi erişimini, kullanıcı geri bildirimlerini ve sürekli hizmet sunumunu olanaklı kılar.</a:t>
            </a:r>
          </a:p>
          <a:p>
            <a:pPr algn="just"/>
            <a:r>
              <a:rPr lang="tr-TR" sz="2000" b="1" dirty="0"/>
              <a:t>COVID sonrası referans hizmetlerinin başarısı, büyük ölçüde kütüphanecilerin BT becerilerine ve bu iletişim kanallarını destekleyen altyapıya bağlı olmuştur.</a:t>
            </a:r>
          </a:p>
          <a:p>
            <a:pPr algn="just"/>
            <a:r>
              <a:rPr lang="tr-TR" sz="2000" b="1" dirty="0"/>
              <a:t>Etkili iletişim ve hizmet kalitesini sürdürmek için dijital araçları, sosyal medyayı ve çevrimiçi platformları kullanabilen ve sorunlarını giderebilen yetenekli kütüphanecilere gereksinim vardır. </a:t>
            </a:r>
          </a:p>
        </p:txBody>
      </p:sp>
    </p:spTree>
    <p:extLst>
      <p:ext uri="{BB962C8B-B14F-4D97-AF65-F5344CB8AC3E}">
        <p14:creationId xmlns:p14="http://schemas.microsoft.com/office/powerpoint/2010/main" val="4753448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C371F7-D869-89DF-DA68-D80C16E7AE1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66D2DCD1-D43C-8060-D2EB-08D2F2495104}"/>
              </a:ext>
            </a:extLst>
          </p:cNvPr>
          <p:cNvSpPr>
            <a:spLocks noGrp="1"/>
          </p:cNvSpPr>
          <p:nvPr>
            <p:ph type="title"/>
          </p:nvPr>
        </p:nvSpPr>
        <p:spPr>
          <a:xfrm>
            <a:off x="716662" y="212276"/>
            <a:ext cx="10935094" cy="797748"/>
          </a:xfrm>
        </p:spPr>
        <p:txBody>
          <a:bodyPr>
            <a:noAutofit/>
          </a:bodyPr>
          <a:lstStyle/>
          <a:p>
            <a:pPr algn="ctr"/>
            <a:r>
              <a:rPr lang="tr-TR" sz="2400" b="1" dirty="0"/>
              <a:t>KÜTÜPHANE VE BİLGİ MERKEZLERİNDE İLETİŞİM: </a:t>
            </a:r>
            <a:br>
              <a:rPr lang="tr-TR" sz="2400" b="1" dirty="0"/>
            </a:br>
            <a:r>
              <a:rPr lang="tr-TR" sz="2400" b="1" dirty="0"/>
              <a:t>BT TABANLI HİZMETLER VE REFERANS HİZMETLERİ</a:t>
            </a:r>
            <a:br>
              <a:rPr lang="tr-TR" sz="2400" b="1" dirty="0"/>
            </a:br>
            <a:endParaRPr lang="en-US" sz="2400" b="1" dirty="0"/>
          </a:p>
        </p:txBody>
      </p:sp>
      <p:sp>
        <p:nvSpPr>
          <p:cNvPr id="3" name="İçerik Yer Tutucusu 2">
            <a:extLst>
              <a:ext uri="{FF2B5EF4-FFF2-40B4-BE49-F238E27FC236}">
                <a16:creationId xmlns:a16="http://schemas.microsoft.com/office/drawing/2014/main" id="{5BAD017E-FAEA-200C-77D7-9D673779A08A}"/>
              </a:ext>
            </a:extLst>
          </p:cNvPr>
          <p:cNvSpPr>
            <a:spLocks noGrp="1"/>
          </p:cNvSpPr>
          <p:nvPr>
            <p:ph idx="1"/>
          </p:nvPr>
        </p:nvSpPr>
        <p:spPr>
          <a:xfrm>
            <a:off x="436341" y="1147371"/>
            <a:ext cx="11215415" cy="5498353"/>
          </a:xfrm>
        </p:spPr>
        <p:txBody>
          <a:bodyPr>
            <a:noAutofit/>
          </a:bodyPr>
          <a:lstStyle/>
          <a:p>
            <a:pPr algn="just"/>
            <a:r>
              <a:rPr lang="tr-TR" sz="2000" b="1" dirty="0"/>
              <a:t>Optimum iletişim ve hizmet sunumunu engelleyebilen etmenler ise, yetersiz finansman, zayıf internet bağlantısı ve güç kaynağı sorunlarıdır.</a:t>
            </a:r>
          </a:p>
          <a:p>
            <a:pPr algn="just"/>
            <a:r>
              <a:rPr lang="tr-TR" sz="2000" b="1" dirty="0"/>
              <a:t>İletişim yeteneklerinin güçlendirilmesinin yanında sürekli eğitim, BT altyapısına yatırım ve destekleyici politikalar önemlidir.</a:t>
            </a:r>
          </a:p>
        </p:txBody>
      </p:sp>
      <p:pic>
        <p:nvPicPr>
          <p:cNvPr id="4" name="Resim 3">
            <a:extLst>
              <a:ext uri="{FF2B5EF4-FFF2-40B4-BE49-F238E27FC236}">
                <a16:creationId xmlns:a16="http://schemas.microsoft.com/office/drawing/2014/main" id="{971D2B34-7DFD-AE28-A74D-2FD62BAE019D}"/>
              </a:ext>
            </a:extLst>
          </p:cNvPr>
          <p:cNvPicPr>
            <a:picLocks noChangeAspect="1"/>
          </p:cNvPicPr>
          <p:nvPr/>
        </p:nvPicPr>
        <p:blipFill>
          <a:blip r:embed="rId3"/>
          <a:stretch>
            <a:fillRect/>
          </a:stretch>
        </p:blipFill>
        <p:spPr>
          <a:xfrm>
            <a:off x="2399553" y="2581836"/>
            <a:ext cx="7392894" cy="3653257"/>
          </a:xfrm>
          <a:prstGeom prst="rect">
            <a:avLst/>
          </a:prstGeom>
        </p:spPr>
      </p:pic>
      <p:sp>
        <p:nvSpPr>
          <p:cNvPr id="6" name="Metin kutusu 5">
            <a:extLst>
              <a:ext uri="{FF2B5EF4-FFF2-40B4-BE49-F238E27FC236}">
                <a16:creationId xmlns:a16="http://schemas.microsoft.com/office/drawing/2014/main" id="{D40568DD-6EE9-F073-B258-5F07CAEED400}"/>
              </a:ext>
            </a:extLst>
          </p:cNvPr>
          <p:cNvSpPr txBox="1"/>
          <p:nvPr/>
        </p:nvSpPr>
        <p:spPr>
          <a:xfrm>
            <a:off x="5027707" y="6235093"/>
            <a:ext cx="2508624" cy="307777"/>
          </a:xfrm>
          <a:prstGeom prst="rect">
            <a:avLst/>
          </a:prstGeom>
          <a:noFill/>
        </p:spPr>
        <p:txBody>
          <a:bodyPr wrap="square">
            <a:spAutoFit/>
          </a:bodyPr>
          <a:lstStyle/>
          <a:p>
            <a:r>
              <a:rPr lang="tr-TR" sz="1400" b="1" dirty="0"/>
              <a:t>(</a:t>
            </a:r>
            <a:r>
              <a:rPr lang="en-US" sz="1400" b="1" dirty="0"/>
              <a:t>Pao Yue-</a:t>
            </a:r>
            <a:r>
              <a:rPr lang="en-US" sz="1400" b="1" dirty="0" err="1"/>
              <a:t>kong</a:t>
            </a:r>
            <a:r>
              <a:rPr lang="en-US" sz="1400" b="1" dirty="0"/>
              <a:t> Library</a:t>
            </a:r>
            <a:r>
              <a:rPr lang="tr-TR" sz="1400" b="1" dirty="0"/>
              <a:t>, </a:t>
            </a:r>
            <a:r>
              <a:rPr lang="en-US" sz="1400" b="1" dirty="0" err="1"/>
              <a:t>t.y</a:t>
            </a:r>
            <a:r>
              <a:rPr lang="en-US" sz="1400" b="1" dirty="0"/>
              <a:t>.). </a:t>
            </a:r>
            <a:endParaRPr lang="tr-TR" sz="1400" b="1" dirty="0"/>
          </a:p>
        </p:txBody>
      </p:sp>
    </p:spTree>
    <p:extLst>
      <p:ext uri="{BB962C8B-B14F-4D97-AF65-F5344CB8AC3E}">
        <p14:creationId xmlns:p14="http://schemas.microsoft.com/office/powerpoint/2010/main" val="10237961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C788D5-B32F-49CC-65A1-D1F0FA92202A}"/>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BA5B4BFA-4491-D0F3-4896-FD4ECA3293FA}"/>
              </a:ext>
            </a:extLst>
          </p:cNvPr>
          <p:cNvSpPr>
            <a:spLocks noGrp="1"/>
          </p:cNvSpPr>
          <p:nvPr>
            <p:ph type="title"/>
          </p:nvPr>
        </p:nvSpPr>
        <p:spPr>
          <a:xfrm>
            <a:off x="716662" y="212276"/>
            <a:ext cx="10935094" cy="714077"/>
          </a:xfrm>
        </p:spPr>
        <p:txBody>
          <a:bodyPr>
            <a:normAutofit/>
          </a:bodyPr>
          <a:lstStyle/>
          <a:p>
            <a:pPr algn="ctr"/>
            <a:r>
              <a:rPr lang="tr-TR" sz="2800" b="1" dirty="0"/>
              <a:t>GENEL ÇIKARIMLAR</a:t>
            </a:r>
            <a:endParaRPr lang="en-US" sz="2800" b="1" dirty="0"/>
          </a:p>
        </p:txBody>
      </p:sp>
      <p:sp>
        <p:nvSpPr>
          <p:cNvPr id="3" name="İçerik Yer Tutucusu 2">
            <a:extLst>
              <a:ext uri="{FF2B5EF4-FFF2-40B4-BE49-F238E27FC236}">
                <a16:creationId xmlns:a16="http://schemas.microsoft.com/office/drawing/2014/main" id="{BABC9B0F-3E03-FDCC-E7F2-F5CF5E77A256}"/>
              </a:ext>
            </a:extLst>
          </p:cNvPr>
          <p:cNvSpPr>
            <a:spLocks noGrp="1"/>
          </p:cNvSpPr>
          <p:nvPr>
            <p:ph idx="1"/>
          </p:nvPr>
        </p:nvSpPr>
        <p:spPr>
          <a:xfrm>
            <a:off x="381542" y="1087718"/>
            <a:ext cx="11215415" cy="5498353"/>
          </a:xfrm>
        </p:spPr>
        <p:txBody>
          <a:bodyPr>
            <a:noAutofit/>
          </a:bodyPr>
          <a:lstStyle/>
          <a:p>
            <a:pPr algn="just"/>
            <a:r>
              <a:rPr lang="tr-TR" sz="2000" b="1" dirty="0"/>
              <a:t>Örgütsel iletişim, organizasyonların etkinliği, verimliliği ve toplam kalite yönetimi açısından temel bir ögedir.</a:t>
            </a:r>
          </a:p>
          <a:p>
            <a:pPr algn="just"/>
            <a:r>
              <a:rPr lang="tr-TR" sz="2000" b="1" dirty="0"/>
              <a:t>İletişim; yazılı, sözlü, sözsüz ve dijital kanallar aracılığıyla iç ve dış paydaşlar arasında bilgi akışını sağlayarak, kurumların koordinasyonunu güçlendirmekte ve hizmet kalitesini artırmaktadır. </a:t>
            </a:r>
          </a:p>
          <a:p>
            <a:pPr algn="just"/>
            <a:r>
              <a:rPr lang="tr-TR" sz="2000" b="1" dirty="0"/>
              <a:t>Ayrıca, iletişimin doğru yönetimi, çalışan memnuniyetini ve örgütsel bağlılığı teşvik ederek, organizasyonel başarıyı doğrudan etkilemektedir. </a:t>
            </a:r>
          </a:p>
          <a:p>
            <a:pPr algn="just"/>
            <a:r>
              <a:rPr lang="tr-TR" sz="2000" b="1" dirty="0"/>
              <a:t>Özellikle kültürel ve yapısal farklılıklar göz önüne alınarak, uygun iletişim stratejilerinin geliştirilmesi ve teknolojik altyapıya yatırım yapılması, örgütsel etkililiğin sürdürülebilmesi açısından kritik öneme sahiptir. </a:t>
            </a:r>
          </a:p>
          <a:p>
            <a:pPr algn="just"/>
            <a:r>
              <a:rPr lang="tr-TR" sz="2000" b="1" dirty="0"/>
              <a:t>Bu bağlamda, etkili iletişimin hem kurum içi uyum hem de kullanıcı memnuniyetinin sağlanmasında vazgeçilmez olduğu sonucuna varılmaktadır.</a:t>
            </a:r>
          </a:p>
        </p:txBody>
      </p:sp>
    </p:spTree>
    <p:extLst>
      <p:ext uri="{BB962C8B-B14F-4D97-AF65-F5344CB8AC3E}">
        <p14:creationId xmlns:p14="http://schemas.microsoft.com/office/powerpoint/2010/main" val="15705433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ECC521-7B29-F717-004E-F6E592C0F168}"/>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A4EF5D91-5504-B489-5D87-8643856F8A75}"/>
              </a:ext>
            </a:extLst>
          </p:cNvPr>
          <p:cNvSpPr>
            <a:spLocks noGrp="1"/>
          </p:cNvSpPr>
          <p:nvPr>
            <p:ph type="title"/>
          </p:nvPr>
        </p:nvSpPr>
        <p:spPr>
          <a:xfrm>
            <a:off x="716662" y="212276"/>
            <a:ext cx="10935094" cy="714077"/>
          </a:xfrm>
        </p:spPr>
        <p:txBody>
          <a:bodyPr>
            <a:normAutofit/>
          </a:bodyPr>
          <a:lstStyle/>
          <a:p>
            <a:pPr algn="ctr"/>
            <a:r>
              <a:rPr lang="tr-TR" sz="2800" b="1" dirty="0"/>
              <a:t>SONUÇ VE DEĞERLENDİRME</a:t>
            </a:r>
            <a:endParaRPr lang="en-US" sz="2800" b="1" dirty="0"/>
          </a:p>
        </p:txBody>
      </p:sp>
      <p:sp>
        <p:nvSpPr>
          <p:cNvPr id="3" name="İçerik Yer Tutucusu 2">
            <a:extLst>
              <a:ext uri="{FF2B5EF4-FFF2-40B4-BE49-F238E27FC236}">
                <a16:creationId xmlns:a16="http://schemas.microsoft.com/office/drawing/2014/main" id="{5E4DB029-C317-DBC8-0564-73CC340C01B5}"/>
              </a:ext>
            </a:extLst>
          </p:cNvPr>
          <p:cNvSpPr>
            <a:spLocks noGrp="1"/>
          </p:cNvSpPr>
          <p:nvPr>
            <p:ph idx="1"/>
          </p:nvPr>
        </p:nvSpPr>
        <p:spPr>
          <a:xfrm>
            <a:off x="381542" y="1087718"/>
            <a:ext cx="11215415" cy="5498353"/>
          </a:xfrm>
        </p:spPr>
        <p:txBody>
          <a:bodyPr>
            <a:noAutofit/>
          </a:bodyPr>
          <a:lstStyle/>
          <a:p>
            <a:pPr marL="0" indent="0" algn="just">
              <a:buNone/>
            </a:pPr>
            <a:r>
              <a:rPr lang="tr-TR" sz="2400" b="1" dirty="0"/>
              <a:t>Bu derste, kütüphane ve bilgi merkezlerinin kurumsal yapılarına uygun iletişim stratejilerinin, kurumların iç işleyişini ve hizmet kalitesini artırmadaki rolü ortaya konulmaya çalışılmıştır.</a:t>
            </a:r>
          </a:p>
          <a:p>
            <a:pPr marL="0" indent="0" algn="just">
              <a:buNone/>
            </a:pPr>
            <a:r>
              <a:rPr lang="tr-TR" sz="2400" b="1" dirty="0"/>
              <a:t>Etkili iletişim, sadece bilgi akışını sağlamakla kalmayıp, aynı zamanda kurum içi uyumu güçlendirmekte ve kullanıcıların beklentilerini karşılamada önemli bir araç işlevi görmektedir.</a:t>
            </a:r>
          </a:p>
          <a:p>
            <a:pPr marL="0" indent="0" algn="just">
              <a:buNone/>
            </a:pPr>
            <a:r>
              <a:rPr lang="tr-TR" sz="2400" b="1" dirty="0"/>
              <a:t>Ayrıca, teknolojinin sunduğu olanakların etkin kullanımıyla, iletişim süreçlerinin dijital ortamlara taşınması ve dijital hizmetlerin geliştirilmesi, kurumların rekabet gücünü artırmaktadır. </a:t>
            </a:r>
          </a:p>
          <a:p>
            <a:pPr marL="0" indent="0" algn="just">
              <a:buNone/>
            </a:pPr>
            <a:r>
              <a:rPr lang="tr-TR" sz="2400" b="1" dirty="0"/>
              <a:t>Bu bağlamda, kütüphane ve bilgi merkezlerinin kurumsal yapılarına uygun, sürdürülebilir ve yenilikçi iletişim stratejilerinin benimsenmesi, kurumların gelecekteki başarısı ve sürdürülebilirliği açısından vazgeçilmez ögeler olarak öne çıkmaktadır.</a:t>
            </a:r>
            <a:endParaRPr lang="tr-TR" sz="2000" b="1" dirty="0"/>
          </a:p>
        </p:txBody>
      </p:sp>
    </p:spTree>
    <p:extLst>
      <p:ext uri="{BB962C8B-B14F-4D97-AF65-F5344CB8AC3E}">
        <p14:creationId xmlns:p14="http://schemas.microsoft.com/office/powerpoint/2010/main" val="22195968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484281" y="0"/>
            <a:ext cx="4428531" cy="549836"/>
          </a:xfrm>
        </p:spPr>
        <p:txBody>
          <a:bodyPr>
            <a:normAutofit fontScale="90000"/>
          </a:bodyPr>
          <a:lstStyle/>
          <a:p>
            <a:pPr algn="ctr"/>
            <a:r>
              <a:rPr lang="tr-TR" b="1" dirty="0"/>
              <a:t>Kaynakça</a:t>
            </a:r>
            <a:endParaRPr lang="en-US" b="1" dirty="0"/>
          </a:p>
        </p:txBody>
      </p:sp>
      <p:sp>
        <p:nvSpPr>
          <p:cNvPr id="3" name="İçerik Yer Tutucusu 2"/>
          <p:cNvSpPr>
            <a:spLocks noGrp="1"/>
          </p:cNvSpPr>
          <p:nvPr>
            <p:ph idx="1"/>
          </p:nvPr>
        </p:nvSpPr>
        <p:spPr>
          <a:xfrm>
            <a:off x="265952" y="496046"/>
            <a:ext cx="11660095" cy="6060142"/>
          </a:xfrm>
        </p:spPr>
        <p:txBody>
          <a:bodyPr>
            <a:normAutofit fontScale="25000" lnSpcReduction="20000"/>
          </a:bodyPr>
          <a:lstStyle/>
          <a:p>
            <a:pPr algn="just"/>
            <a:endParaRPr lang="tr-TR" sz="1200" b="1" dirty="0"/>
          </a:p>
          <a:p>
            <a:r>
              <a:rPr lang="en-US" sz="4800" b="1" dirty="0"/>
              <a:t>Adepoju, E. O. &amp; </a:t>
            </a:r>
            <a:r>
              <a:rPr lang="en-US" sz="4800" b="1" dirty="0" err="1"/>
              <a:t>Familusi</a:t>
            </a:r>
            <a:r>
              <a:rPr lang="en-US" sz="4800" b="1" dirty="0"/>
              <a:t>, E. B. (2020). Effective communication for library administration in Nigerian tertiary institutions. </a:t>
            </a:r>
            <a:r>
              <a:rPr lang="en-US" sz="4800" b="1" i="1" dirty="0"/>
              <a:t>International Journal of Scientific Research and Engineering Development</a:t>
            </a:r>
            <a:r>
              <a:rPr lang="en-US" sz="4800" b="1" dirty="0"/>
              <a:t>, 3(2), 1186-1198.</a:t>
            </a:r>
            <a:endParaRPr lang="tr-TR" sz="4800" b="1" dirty="0"/>
          </a:p>
          <a:p>
            <a:r>
              <a:rPr lang="tr-TR" sz="4800" b="1" dirty="0"/>
              <a:t>Aziz, A. (2010). </a:t>
            </a:r>
            <a:r>
              <a:rPr lang="tr-TR" sz="4800" b="1" i="1" dirty="0"/>
              <a:t>İletişime giriş</a:t>
            </a:r>
            <a:r>
              <a:rPr lang="tr-TR" sz="4800" b="1" dirty="0"/>
              <a:t>. İstanbul: </a:t>
            </a:r>
            <a:r>
              <a:rPr lang="tr-TR" sz="4800" b="1" dirty="0" err="1"/>
              <a:t>Hiperlink</a:t>
            </a:r>
            <a:r>
              <a:rPr lang="tr-TR" sz="4800" b="1" dirty="0"/>
              <a:t>.</a:t>
            </a:r>
          </a:p>
          <a:p>
            <a:r>
              <a:rPr lang="en-US" sz="4800" b="1" dirty="0"/>
              <a:t>Bolarinwa, J. A. </a:t>
            </a:r>
            <a:r>
              <a:rPr lang="tr-TR" sz="4800" b="1" dirty="0"/>
              <a:t>&amp;</a:t>
            </a:r>
            <a:r>
              <a:rPr lang="en-US" sz="4800" b="1" dirty="0"/>
              <a:t> Olorunfemi, D. Y.</a:t>
            </a:r>
            <a:r>
              <a:rPr lang="tr-TR" sz="4800" b="1" dirty="0"/>
              <a:t> (2009). </a:t>
            </a:r>
            <a:r>
              <a:rPr lang="en-US" sz="4800" b="1" dirty="0"/>
              <a:t>Organizational communication for organizational climate and</a:t>
            </a:r>
            <a:r>
              <a:rPr lang="tr-TR" sz="4800" b="1" dirty="0"/>
              <a:t> </a:t>
            </a:r>
            <a:r>
              <a:rPr lang="en-US" sz="4800" b="1" dirty="0"/>
              <a:t>quality service in academic libraries</a:t>
            </a:r>
            <a:r>
              <a:rPr lang="tr-TR" sz="4800" b="1" dirty="0"/>
              <a:t>. </a:t>
            </a:r>
            <a:r>
              <a:rPr lang="en-US" sz="4800" b="1" dirty="0"/>
              <a:t> </a:t>
            </a:r>
            <a:r>
              <a:rPr lang="en-US" sz="4800" b="1" i="1" dirty="0"/>
              <a:t>Library Philosophy and Practice (e-journal.</a:t>
            </a:r>
            <a:r>
              <a:rPr lang="tr-TR" sz="4800" b="1" i="1" dirty="0"/>
              <a:t> </a:t>
            </a:r>
            <a:r>
              <a:rPr lang="en-US" sz="4800" b="1" dirty="0">
                <a:hlinkClick r:id="rId3"/>
              </a:rPr>
              <a:t>https://digitalcommons.unl.edu/libphilprac/305</a:t>
            </a:r>
            <a:endParaRPr lang="tr-TR" sz="4800" b="1" dirty="0"/>
          </a:p>
          <a:p>
            <a:r>
              <a:rPr lang="en-US" sz="4800" b="1" dirty="0"/>
              <a:t>Chan, I &amp; </a:t>
            </a:r>
            <a:r>
              <a:rPr lang="en-US" sz="4800" b="1" dirty="0" err="1"/>
              <a:t>Fabbi</a:t>
            </a:r>
            <a:r>
              <a:rPr lang="en-US" sz="4800" b="1" dirty="0"/>
              <a:t>, J. (2023). Improving library organizational communication through intentional knowledge management. </a:t>
            </a:r>
            <a:r>
              <a:rPr lang="en-US" sz="4800" b="1" i="1" dirty="0"/>
              <a:t>Library </a:t>
            </a:r>
            <a:r>
              <a:rPr lang="en-US" sz="4800" b="1" i="1" dirty="0" err="1"/>
              <a:t>Leardership</a:t>
            </a:r>
            <a:r>
              <a:rPr lang="en-US" sz="4800" b="1" i="1" dirty="0"/>
              <a:t> &amp; Management</a:t>
            </a:r>
            <a:r>
              <a:rPr lang="en-US" sz="4800" b="1" dirty="0"/>
              <a:t>, 37(1), 1-27. DOI:10.5860/llm.v37i1.7540. </a:t>
            </a:r>
            <a:r>
              <a:rPr lang="en-US" sz="4800" b="1" dirty="0">
                <a:hlinkClick r:id="rId4"/>
              </a:rPr>
              <a:t>https://www.researchgate.net/publication/374377309_Improving_Library_Organizational_Communication_through_Intentional_Knowledge_Management</a:t>
            </a:r>
            <a:endParaRPr lang="tr-TR" sz="4800" b="1" dirty="0"/>
          </a:p>
          <a:p>
            <a:r>
              <a:rPr lang="tr-TR" sz="4800" b="1" dirty="0" err="1"/>
              <a:t>Kapur</a:t>
            </a:r>
            <a:r>
              <a:rPr lang="tr-TR" sz="4800" b="1" dirty="0"/>
              <a:t>, R. (2018). </a:t>
            </a:r>
            <a:r>
              <a:rPr lang="tr-TR" sz="4800" b="1" i="1" dirty="0" err="1"/>
              <a:t>Organizational</a:t>
            </a:r>
            <a:r>
              <a:rPr lang="tr-TR" sz="4800" b="1" i="1" dirty="0"/>
              <a:t> </a:t>
            </a:r>
            <a:r>
              <a:rPr lang="tr-TR" sz="4800" b="1" i="1" dirty="0" err="1"/>
              <a:t>communication</a:t>
            </a:r>
            <a:r>
              <a:rPr lang="tr-TR" sz="4800" b="1" dirty="0"/>
              <a:t>. </a:t>
            </a:r>
            <a:r>
              <a:rPr lang="tr-TR" sz="4800" b="1" dirty="0">
                <a:hlinkClick r:id="rId5"/>
              </a:rPr>
              <a:t>https://www.researchgate.net/publication/323691489_Organizational_Communication</a:t>
            </a:r>
            <a:endParaRPr lang="tr-TR" sz="4800" b="1" dirty="0"/>
          </a:p>
          <a:p>
            <a:r>
              <a:rPr lang="tr-TR" sz="4800" b="1" dirty="0" err="1"/>
              <a:t>Khan</a:t>
            </a:r>
            <a:r>
              <a:rPr lang="tr-TR" sz="4800" b="1" dirty="0"/>
              <a:t>, A. R. &amp; </a:t>
            </a:r>
            <a:r>
              <a:rPr lang="en-US" sz="4800" b="1" dirty="0" err="1"/>
              <a:t>Khandake</a:t>
            </a:r>
            <a:r>
              <a:rPr lang="tr-TR" sz="4800" b="1" dirty="0"/>
              <a:t>r, S. (2016). </a:t>
            </a:r>
            <a:r>
              <a:rPr lang="en-US" sz="4800" b="1" dirty="0"/>
              <a:t>Public and private organizations:</a:t>
            </a:r>
            <a:r>
              <a:rPr lang="tr-TR" sz="4800" b="1" dirty="0"/>
              <a:t> </a:t>
            </a:r>
            <a:r>
              <a:rPr lang="en-US" sz="4800" b="1" dirty="0"/>
              <a:t>How different or similar are they</a:t>
            </a:r>
            <a:r>
              <a:rPr lang="tr-TR" sz="4800" b="1" dirty="0"/>
              <a:t>. </a:t>
            </a:r>
            <a:r>
              <a:rPr lang="en-US" sz="4800" b="1" i="1" dirty="0"/>
              <a:t>Journal of Siberian Federal University. Humanities &amp; Social Sciences</a:t>
            </a:r>
            <a:r>
              <a:rPr lang="tr-TR" sz="4800" b="1" i="1" dirty="0"/>
              <a:t>,</a:t>
            </a:r>
            <a:r>
              <a:rPr lang="en-US" sz="4800" b="1" i="1" dirty="0"/>
              <a:t> </a:t>
            </a:r>
            <a:r>
              <a:rPr lang="en-US" sz="4800" b="1" dirty="0"/>
              <a:t>12 (9)</a:t>
            </a:r>
            <a:r>
              <a:rPr lang="tr-TR" sz="4800" b="1" dirty="0"/>
              <a:t>,</a:t>
            </a:r>
            <a:r>
              <a:rPr lang="en-US" sz="4800" b="1" dirty="0"/>
              <a:t> 2873-2885</a:t>
            </a:r>
            <a:r>
              <a:rPr lang="tr-TR" sz="4800" b="1" dirty="0"/>
              <a:t>. </a:t>
            </a:r>
            <a:endParaRPr lang="en-US" sz="4800" b="1" dirty="0"/>
          </a:p>
          <a:p>
            <a:r>
              <a:rPr lang="tr-TR" sz="4800" b="1" dirty="0"/>
              <a:t>Konya, Ü.  (2013). </a:t>
            </a:r>
            <a:r>
              <a:rPr lang="en-US" sz="4800" b="1" dirty="0"/>
              <a:t>Marketing communication in libraries:</a:t>
            </a:r>
            <a:r>
              <a:rPr lang="tr-TR" sz="4800" b="1" dirty="0"/>
              <a:t> </a:t>
            </a:r>
            <a:r>
              <a:rPr lang="en-US" sz="4800" b="1" dirty="0"/>
              <a:t>Observations of German research libraries </a:t>
            </a:r>
            <a:r>
              <a:rPr lang="tr-TR" sz="4800" b="1" dirty="0"/>
              <a:t> </a:t>
            </a:r>
            <a:r>
              <a:rPr lang="en-US" sz="4800" b="1" i="1" dirty="0"/>
              <a:t>Qualitative and Quantitative Methods in Libraries (QQML)</a:t>
            </a:r>
            <a:r>
              <a:rPr lang="tr-TR" sz="4800" b="1" dirty="0"/>
              <a:t>,</a:t>
            </a:r>
            <a:r>
              <a:rPr lang="en-US" sz="4800" b="1" dirty="0"/>
              <a:t> 2</a:t>
            </a:r>
            <a:r>
              <a:rPr lang="tr-TR" sz="4800" b="1" dirty="0"/>
              <a:t>, 1</a:t>
            </a:r>
            <a:r>
              <a:rPr lang="en-US" sz="4800" b="1" dirty="0"/>
              <a:t>49–156</a:t>
            </a:r>
            <a:r>
              <a:rPr lang="tr-TR" sz="4800" b="1" dirty="0"/>
              <a:t>.</a:t>
            </a:r>
            <a:endParaRPr lang="en-US" sz="4800" b="1" dirty="0"/>
          </a:p>
          <a:p>
            <a:r>
              <a:rPr lang="tr-TR" sz="4800" b="1" dirty="0" err="1"/>
              <a:t>Lucidchart</a:t>
            </a:r>
            <a:r>
              <a:rPr lang="tr-TR" sz="4800" b="1" dirty="0"/>
              <a:t> (2025). </a:t>
            </a:r>
            <a:r>
              <a:rPr lang="en-US" sz="4800" b="1" i="1" dirty="0"/>
              <a:t>10 types of organizational structures (+ org charts for implementation)</a:t>
            </a:r>
            <a:r>
              <a:rPr lang="tr-TR" sz="4800" b="1" i="1" dirty="0"/>
              <a:t>. </a:t>
            </a:r>
            <a:r>
              <a:rPr lang="tr-TR" sz="4800" b="1" dirty="0">
                <a:hlinkClick r:id="rId6"/>
              </a:rPr>
              <a:t>https://www.lucidchart.com/blog/types-of-organizational-structures</a:t>
            </a:r>
            <a:endParaRPr lang="tr-TR" sz="4800" b="1" dirty="0"/>
          </a:p>
          <a:p>
            <a:r>
              <a:rPr lang="tr-TR" sz="4800" b="1" dirty="0" err="1"/>
              <a:t>Naktiyok</a:t>
            </a:r>
            <a:r>
              <a:rPr lang="tr-TR" sz="4800" b="1" dirty="0"/>
              <a:t>, A. ve Küçük, O. (2003). İş gören (iç müşteri) ve müşteri (dış müşteri) tatmini, </a:t>
            </a:r>
            <a:r>
              <a:rPr lang="tr-TR" sz="4800" b="1" dirty="0" err="1"/>
              <a:t>işgören</a:t>
            </a:r>
            <a:r>
              <a:rPr lang="tr-TR" sz="4800" b="1" dirty="0"/>
              <a:t> tatmininin müşteri tatmini üzerine etkileri: Ampirik bir değerlendirme. </a:t>
            </a:r>
            <a:r>
              <a:rPr lang="tr-TR" sz="4800" b="1" i="1" dirty="0"/>
              <a:t>İktisadi ve İdari Bilimler Dergisi</a:t>
            </a:r>
            <a:r>
              <a:rPr lang="tr-TR" sz="4800" b="1" dirty="0"/>
              <a:t>, 17(1-2), 225-243. </a:t>
            </a:r>
          </a:p>
          <a:p>
            <a:r>
              <a:rPr lang="tr-TR" sz="4800" b="1" dirty="0" err="1"/>
              <a:t>Onakoya</a:t>
            </a:r>
            <a:r>
              <a:rPr lang="tr-TR" sz="4800" b="1" dirty="0"/>
              <a:t>, T. D., </a:t>
            </a:r>
            <a:r>
              <a:rPr lang="tr-TR" sz="4800" b="1" dirty="0" err="1"/>
              <a:t>Adegoke</a:t>
            </a:r>
            <a:r>
              <a:rPr lang="tr-TR" sz="4800" b="1" dirty="0"/>
              <a:t>, T. M., </a:t>
            </a:r>
            <a:r>
              <a:rPr lang="tr-TR" sz="4800" b="1" dirty="0" err="1"/>
              <a:t>Awolusi</a:t>
            </a:r>
            <a:r>
              <a:rPr lang="tr-TR" sz="4800" b="1" dirty="0"/>
              <a:t>, C. O., </a:t>
            </a:r>
            <a:r>
              <a:rPr lang="tr-TR" sz="4800" b="1" dirty="0" err="1"/>
              <a:t>Amuletiko</a:t>
            </a:r>
            <a:r>
              <a:rPr lang="tr-TR" sz="4800" b="1" dirty="0"/>
              <a:t>, B. A., </a:t>
            </a:r>
            <a:r>
              <a:rPr lang="tr-TR" sz="4800" b="1" dirty="0" err="1"/>
              <a:t>Akintola</a:t>
            </a:r>
            <a:r>
              <a:rPr lang="tr-TR" sz="4800" b="1" dirty="0"/>
              <a:t>, J. A., </a:t>
            </a:r>
            <a:r>
              <a:rPr lang="tr-TR" sz="4800" b="1" dirty="0" err="1"/>
              <a:t>Akınola</a:t>
            </a:r>
            <a:r>
              <a:rPr lang="tr-TR" sz="4800" b="1" dirty="0"/>
              <a:t>, I. S. , </a:t>
            </a:r>
            <a:r>
              <a:rPr lang="tr-TR" sz="4800" b="1" dirty="0" err="1"/>
              <a:t>Olaninhun</a:t>
            </a:r>
            <a:r>
              <a:rPr lang="tr-TR" sz="4800" b="1" dirty="0"/>
              <a:t>, M. R., &amp; </a:t>
            </a:r>
            <a:r>
              <a:rPr lang="tr-TR" sz="4800" b="1" dirty="0" err="1"/>
              <a:t>Sann</a:t>
            </a:r>
            <a:r>
              <a:rPr lang="tr-TR" sz="4800" b="1" dirty="0"/>
              <a:t>, I. S. (2023). ICT </a:t>
            </a:r>
            <a:r>
              <a:rPr lang="tr-TR" sz="4800" b="1" dirty="0" err="1"/>
              <a:t>needs</a:t>
            </a:r>
            <a:r>
              <a:rPr lang="tr-TR" sz="4800" b="1" dirty="0"/>
              <a:t> </a:t>
            </a:r>
            <a:r>
              <a:rPr lang="tr-TR" sz="4800" b="1" dirty="0" err="1"/>
              <a:t>and</a:t>
            </a:r>
            <a:r>
              <a:rPr lang="tr-TR" sz="4800" b="1" dirty="0"/>
              <a:t> </a:t>
            </a:r>
            <a:r>
              <a:rPr lang="tr-TR" sz="4800" b="1" dirty="0" err="1"/>
              <a:t>skills</a:t>
            </a:r>
            <a:r>
              <a:rPr lang="tr-TR" sz="4800" b="1" dirty="0"/>
              <a:t> </a:t>
            </a:r>
            <a:r>
              <a:rPr lang="tr-TR" sz="4800" b="1" dirty="0" err="1"/>
              <a:t>requirements</a:t>
            </a:r>
            <a:r>
              <a:rPr lang="tr-TR" sz="4800" b="1" dirty="0"/>
              <a:t> </a:t>
            </a:r>
            <a:r>
              <a:rPr lang="tr-TR" sz="4800" b="1" dirty="0" err="1"/>
              <a:t>for</a:t>
            </a:r>
            <a:r>
              <a:rPr lang="tr-TR" sz="4800" b="1" dirty="0"/>
              <a:t> reference </a:t>
            </a:r>
            <a:r>
              <a:rPr lang="tr-TR" sz="4800" b="1" dirty="0" err="1"/>
              <a:t>services</a:t>
            </a:r>
            <a:r>
              <a:rPr lang="tr-TR" sz="4800" b="1" dirty="0"/>
              <a:t> in </a:t>
            </a:r>
            <a:r>
              <a:rPr lang="tr-TR" sz="4800" b="1" dirty="0" err="1"/>
              <a:t>the</a:t>
            </a:r>
            <a:r>
              <a:rPr lang="tr-TR" sz="4800" b="1" dirty="0"/>
              <a:t> post-</a:t>
            </a:r>
            <a:r>
              <a:rPr lang="tr-TR" sz="4800" b="1" dirty="0" err="1"/>
              <a:t>covid</a:t>
            </a:r>
            <a:r>
              <a:rPr lang="tr-TR" sz="4800" b="1" dirty="0"/>
              <a:t> </a:t>
            </a:r>
            <a:r>
              <a:rPr lang="tr-TR" sz="4800" b="1" dirty="0" err="1"/>
              <a:t>era</a:t>
            </a:r>
            <a:r>
              <a:rPr lang="tr-TR" sz="4800" b="1" dirty="0"/>
              <a:t>. </a:t>
            </a:r>
            <a:r>
              <a:rPr lang="tr-TR" sz="4800" b="1" i="1" dirty="0"/>
              <a:t>Library </a:t>
            </a:r>
            <a:r>
              <a:rPr lang="tr-TR" sz="4800" b="1" i="1" dirty="0" err="1"/>
              <a:t>Philosophy</a:t>
            </a:r>
            <a:r>
              <a:rPr lang="tr-TR" sz="4800" b="1" i="1" dirty="0"/>
              <a:t> </a:t>
            </a:r>
            <a:r>
              <a:rPr lang="tr-TR" sz="4800" b="1" i="1" dirty="0" err="1"/>
              <a:t>and</a:t>
            </a:r>
            <a:r>
              <a:rPr lang="tr-TR" sz="4800" b="1" i="1" dirty="0"/>
              <a:t> </a:t>
            </a:r>
            <a:r>
              <a:rPr lang="tr-TR" sz="4800" b="1" i="1" dirty="0" err="1"/>
              <a:t>Practice</a:t>
            </a:r>
            <a:r>
              <a:rPr lang="tr-TR" sz="4800" b="1" i="1" dirty="0"/>
              <a:t> (e-</a:t>
            </a:r>
            <a:r>
              <a:rPr lang="tr-TR" sz="4800" b="1" i="1" dirty="0" err="1"/>
              <a:t>journal</a:t>
            </a:r>
            <a:r>
              <a:rPr lang="tr-TR" sz="4800" b="1" i="1" dirty="0"/>
              <a:t>). </a:t>
            </a:r>
            <a:r>
              <a:rPr lang="tr-TR" sz="4800" b="1" dirty="0"/>
              <a:t>7843. </a:t>
            </a:r>
            <a:r>
              <a:rPr lang="tr-TR" sz="4800" b="1" dirty="0">
                <a:hlinkClick r:id="rId7"/>
              </a:rPr>
              <a:t>https://digitalcommons.unl.edu/libphilprac/7843</a:t>
            </a:r>
            <a:endParaRPr lang="tr-TR" sz="4800" b="1" dirty="0"/>
          </a:p>
          <a:p>
            <a:r>
              <a:rPr lang="tr-TR" sz="4800" b="1" dirty="0" err="1"/>
              <a:t>Pao</a:t>
            </a:r>
            <a:r>
              <a:rPr lang="tr-TR" sz="4800" b="1" dirty="0"/>
              <a:t> </a:t>
            </a:r>
            <a:r>
              <a:rPr lang="tr-TR" sz="4800" b="1" dirty="0" err="1"/>
              <a:t>Yue-kong</a:t>
            </a:r>
            <a:r>
              <a:rPr lang="tr-TR" sz="4800" b="1" dirty="0"/>
              <a:t> Library (</a:t>
            </a:r>
            <a:r>
              <a:rPr lang="tr-TR" sz="4800" b="1" dirty="0" err="1"/>
              <a:t>t.y</a:t>
            </a:r>
            <a:r>
              <a:rPr lang="tr-TR" sz="4800" b="1" dirty="0"/>
              <a:t>.). </a:t>
            </a:r>
            <a:r>
              <a:rPr lang="en-US" sz="4800" b="1" i="1" dirty="0"/>
              <a:t>Meet “</a:t>
            </a:r>
            <a:r>
              <a:rPr lang="en-US" sz="4800" b="1" i="1" dirty="0" err="1"/>
              <a:t>LiBot</a:t>
            </a:r>
            <a:r>
              <a:rPr lang="en-US" sz="4800" b="1" i="1" dirty="0"/>
              <a:t>” - our 24/7 Library AI Chatbot!</a:t>
            </a:r>
            <a:r>
              <a:rPr lang="tr-TR" sz="4800" b="1" dirty="0"/>
              <a:t>. </a:t>
            </a:r>
            <a:r>
              <a:rPr lang="tr-TR" sz="4800" b="1" dirty="0">
                <a:hlinkClick r:id="rId8"/>
              </a:rPr>
              <a:t>https://www.lib.polyu.edu.hk/news/2024-09-10/meet-%E2%80%9Clibot%E2%80%9D-our-247-library-ai-chatbot</a:t>
            </a:r>
            <a:endParaRPr lang="tr-TR" sz="4800" b="1" dirty="0"/>
          </a:p>
          <a:p>
            <a:r>
              <a:rPr lang="tr-TR" sz="4800" b="1" dirty="0" err="1"/>
              <a:t>Petrinska</a:t>
            </a:r>
            <a:r>
              <a:rPr lang="tr-TR" sz="4800" b="1" dirty="0"/>
              <a:t> </a:t>
            </a:r>
            <a:r>
              <a:rPr lang="tr-TR" sz="4800" b="1" dirty="0" err="1"/>
              <a:t>Labudovikj</a:t>
            </a:r>
            <a:r>
              <a:rPr lang="tr-TR" sz="4800" b="1" dirty="0"/>
              <a:t>, R. (2018). </a:t>
            </a:r>
            <a:r>
              <a:rPr lang="tr-TR" sz="4800" b="1" dirty="0" err="1"/>
              <a:t>Effective</a:t>
            </a:r>
            <a:r>
              <a:rPr lang="tr-TR" sz="4800" b="1" dirty="0"/>
              <a:t> </a:t>
            </a:r>
            <a:r>
              <a:rPr lang="tr-TR" sz="4800" b="1" dirty="0" err="1"/>
              <a:t>communication</a:t>
            </a:r>
            <a:r>
              <a:rPr lang="tr-TR" sz="4800" b="1" dirty="0"/>
              <a:t> in </a:t>
            </a:r>
            <a:r>
              <a:rPr lang="tr-TR" sz="4800" b="1" dirty="0" err="1"/>
              <a:t>libraries</a:t>
            </a:r>
            <a:r>
              <a:rPr lang="tr-TR" sz="4800" b="1" dirty="0"/>
              <a:t>. </a:t>
            </a:r>
            <a:r>
              <a:rPr lang="en-US" sz="4800" b="1" i="1" dirty="0"/>
              <a:t>Conference: 45th Annual Assembly of the Macedonian Library Association</a:t>
            </a:r>
            <a:r>
              <a:rPr lang="tr-TR" sz="4800" b="1" i="1" dirty="0"/>
              <a:t> </a:t>
            </a:r>
            <a:r>
              <a:rPr lang="en-US" sz="4800" b="1" dirty="0"/>
              <a:t>At: Bitola, Macedonia</a:t>
            </a:r>
            <a:r>
              <a:rPr lang="tr-TR" sz="4800" b="1" dirty="0"/>
              <a:t>. </a:t>
            </a:r>
            <a:r>
              <a:rPr lang="tr-TR" sz="4800" b="1" dirty="0">
                <a:hlinkClick r:id="rId9"/>
              </a:rPr>
              <a:t>https://www.researchgate.net/publication/325568416_Effective_Communication_in_Libraries</a:t>
            </a:r>
            <a:endParaRPr lang="tr-TR" sz="4800" b="1" dirty="0"/>
          </a:p>
          <a:p>
            <a:r>
              <a:rPr lang="en-US" sz="4800" b="1" dirty="0"/>
              <a:t>Rho, E. (2009). The impact of organizational </a:t>
            </a:r>
            <a:r>
              <a:rPr lang="en-US" sz="4800" b="1" dirty="0" err="1"/>
              <a:t>communicatıion</a:t>
            </a:r>
            <a:r>
              <a:rPr lang="en-US" sz="4800" b="1" dirty="0"/>
              <a:t> on public and nonprofit managers’ perception of red tape</a:t>
            </a:r>
            <a:r>
              <a:rPr lang="tr-TR" sz="4800" b="1" dirty="0"/>
              <a:t>. </a:t>
            </a:r>
            <a:r>
              <a:rPr lang="en-US" sz="4800" b="1" dirty="0"/>
              <a:t>Prepared for delivery at the </a:t>
            </a:r>
            <a:r>
              <a:rPr lang="en-US" sz="4800" b="1" i="1" dirty="0"/>
              <a:t>10th National Public Management Research Conference (PMRC)</a:t>
            </a:r>
            <a:r>
              <a:rPr lang="en-US" sz="4800" b="1" dirty="0"/>
              <a:t>,Hyatt on Capitol Square, Columbus, Ohio, October 1-3, 2009 </a:t>
            </a:r>
            <a:endParaRPr lang="tr-TR" sz="4800" b="1" dirty="0"/>
          </a:p>
          <a:p>
            <a:r>
              <a:rPr lang="tr-TR" sz="4800" b="1" dirty="0" err="1"/>
              <a:t>Süllü</a:t>
            </a:r>
            <a:r>
              <a:rPr lang="tr-TR" sz="4800" b="1" dirty="0"/>
              <a:t> Durul, S. (2020). İletişim nedir? İletişimin işleyişi, boyutları ve özellikleri. E. Yüksel (Ed.). </a:t>
            </a:r>
            <a:r>
              <a:rPr lang="tr-TR" sz="4800" b="1" i="1" dirty="0"/>
              <a:t>Sağlık kurumları, sağlık işletmeleri ve sağlık hizmetlerinde iletişim olgusu: Bütün yönleriyle sağlık iletişimi: Kuram, uygulama ve tartışmalar</a:t>
            </a:r>
            <a:r>
              <a:rPr lang="tr-TR" sz="4800" b="1" dirty="0"/>
              <a:t> içinde (</a:t>
            </a:r>
            <a:r>
              <a:rPr lang="tr-TR" sz="4800" b="1" dirty="0" err="1"/>
              <a:t>ss</a:t>
            </a:r>
            <a:r>
              <a:rPr lang="tr-TR" sz="4800" b="1" dirty="0"/>
              <a:t>. 11-31). Konya: </a:t>
            </a:r>
            <a:r>
              <a:rPr lang="tr-TR" sz="4800" b="1" dirty="0" err="1"/>
              <a:t>Literatürk</a:t>
            </a:r>
            <a:r>
              <a:rPr lang="tr-TR" sz="4800" b="1" dirty="0"/>
              <a:t> </a:t>
            </a:r>
            <a:r>
              <a:rPr lang="tr-TR" sz="4800" b="1" dirty="0" err="1"/>
              <a:t>Academia</a:t>
            </a:r>
            <a:r>
              <a:rPr lang="tr-TR" sz="4800" b="1" dirty="0"/>
              <a:t>	</a:t>
            </a:r>
          </a:p>
          <a:p>
            <a:endParaRPr lang="tr-TR" sz="4800" b="1" dirty="0"/>
          </a:p>
        </p:txBody>
      </p:sp>
    </p:spTree>
    <p:extLst>
      <p:ext uri="{BB962C8B-B14F-4D97-AF65-F5344CB8AC3E}">
        <p14:creationId xmlns:p14="http://schemas.microsoft.com/office/powerpoint/2010/main" val="2053632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B150E1-DAD9-C568-FE2A-106B03ED51BD}"/>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805C716-B59E-03F5-2091-23E35734AE9C}"/>
              </a:ext>
            </a:extLst>
          </p:cNvPr>
          <p:cNvSpPr>
            <a:spLocks noGrp="1"/>
          </p:cNvSpPr>
          <p:nvPr>
            <p:ph type="title"/>
          </p:nvPr>
        </p:nvSpPr>
        <p:spPr>
          <a:xfrm>
            <a:off x="716662" y="212276"/>
            <a:ext cx="10935094" cy="639098"/>
          </a:xfrm>
        </p:spPr>
        <p:txBody>
          <a:bodyPr>
            <a:normAutofit/>
          </a:bodyPr>
          <a:lstStyle/>
          <a:p>
            <a:pPr algn="ctr"/>
            <a:r>
              <a:rPr lang="tr-TR" sz="2800" b="1" dirty="0"/>
              <a:t>GİRİŞ</a:t>
            </a:r>
            <a:endParaRPr lang="en-US" sz="2800" b="1" dirty="0"/>
          </a:p>
        </p:txBody>
      </p:sp>
      <p:sp>
        <p:nvSpPr>
          <p:cNvPr id="3" name="İçerik Yer Tutucusu 2">
            <a:extLst>
              <a:ext uri="{FF2B5EF4-FFF2-40B4-BE49-F238E27FC236}">
                <a16:creationId xmlns:a16="http://schemas.microsoft.com/office/drawing/2014/main" id="{93CA1D75-7342-BE60-1F75-6D08175B015A}"/>
              </a:ext>
            </a:extLst>
          </p:cNvPr>
          <p:cNvSpPr>
            <a:spLocks noGrp="1"/>
          </p:cNvSpPr>
          <p:nvPr>
            <p:ph idx="1"/>
          </p:nvPr>
        </p:nvSpPr>
        <p:spPr>
          <a:xfrm>
            <a:off x="339705" y="920866"/>
            <a:ext cx="11215415" cy="5121345"/>
          </a:xfrm>
        </p:spPr>
        <p:txBody>
          <a:bodyPr>
            <a:noAutofit/>
          </a:bodyPr>
          <a:lstStyle/>
          <a:p>
            <a:pPr marL="0" indent="0" algn="just">
              <a:buNone/>
            </a:pPr>
            <a:r>
              <a:rPr lang="tr-TR" sz="2000" b="1" dirty="0"/>
              <a:t>Günümüzde bilgi çağının hızla ilerlemesiyle birlikte, kütüphane ve bilgi merkezleri sadece bilgi erişim noktaları olmanın ötesine geçerek, kurumsal yapılarını güçlendirmek ve kullanıcı memnuniyetini artırmak amacıyla iletişim stratejilerini yeniden yapılandırmaktadır. </a:t>
            </a:r>
          </a:p>
          <a:p>
            <a:pPr marL="0" indent="0" algn="just">
              <a:buNone/>
            </a:pPr>
            <a:r>
              <a:rPr lang="tr-TR" sz="2000" b="1" dirty="0"/>
              <a:t>Bu kurumların etkin ve sürdürülebilir hizmet sunabilmesi için, iç ve dış paydaşlarla sağlıklı iletişim kurmaları büyük önem taşımaktadır. </a:t>
            </a:r>
          </a:p>
          <a:p>
            <a:pPr marL="0" indent="0" algn="just">
              <a:buNone/>
            </a:pPr>
            <a:r>
              <a:rPr lang="tr-TR" sz="2000" b="1" dirty="0"/>
              <a:t>Kurumsal yapıların iletişim süreçleri, organizasyonun verimliliği, hizmet kalitesi ve itibarını doğrudan etkileyen temel ögelerden biridir. Bu nedenle, kütüphane ve bilgi merkezlerinde etkili iletişim stratejilerinin geliştirilmesi, kurumların çağın gereklerine uygun biçimde kendilerini konumlandırması açısından yaşamsal öneme sahiptir.  </a:t>
            </a:r>
          </a:p>
          <a:p>
            <a:pPr marL="0" indent="0" algn="just">
              <a:buNone/>
            </a:pPr>
            <a:r>
              <a:rPr lang="tr-TR" sz="2000" b="1" dirty="0"/>
              <a:t>Bu dersin amacı, kurumların iletişim süreçlerini güçlendirmeye yönelik stratejiler geliştirmesinin, kurumların sürdürülebilirliği ve hizmet kalitesinin artırılması açısından temel bir gerekçe olduğunu ortaya koymaktır.  </a:t>
            </a:r>
          </a:p>
          <a:p>
            <a:pPr marL="0" indent="0" algn="just">
              <a:buNone/>
            </a:pPr>
            <a:r>
              <a:rPr lang="tr-TR" sz="2000" b="1" dirty="0"/>
              <a:t>Bu doğrultuda, kütüphane ve bilgi merkezlerinin kurumsal yapılarına uygun iletişim stratejilerinin, hem kurum içi uyumu sağlamak hem de kullanıcı beklentilerini karşılamak adına oldukça önemli olduğu düşünülmektedir.</a:t>
            </a:r>
          </a:p>
        </p:txBody>
      </p:sp>
    </p:spTree>
    <p:extLst>
      <p:ext uri="{BB962C8B-B14F-4D97-AF65-F5344CB8AC3E}">
        <p14:creationId xmlns:p14="http://schemas.microsoft.com/office/powerpoint/2010/main" val="13877782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A0B805-DA80-8F74-3A8D-5DCC8C4C67EE}"/>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12113820-2BB2-E364-6EE3-CF3EF4D76C61}"/>
              </a:ext>
            </a:extLst>
          </p:cNvPr>
          <p:cNvSpPr>
            <a:spLocks noGrp="1"/>
          </p:cNvSpPr>
          <p:nvPr>
            <p:ph type="title"/>
          </p:nvPr>
        </p:nvSpPr>
        <p:spPr>
          <a:xfrm>
            <a:off x="716662" y="212276"/>
            <a:ext cx="10935094" cy="639098"/>
          </a:xfrm>
        </p:spPr>
        <p:txBody>
          <a:bodyPr>
            <a:normAutofit/>
          </a:bodyPr>
          <a:lstStyle/>
          <a:p>
            <a:pPr algn="ctr"/>
            <a:r>
              <a:rPr lang="tr-TR" sz="2800" b="1" dirty="0"/>
              <a:t>ÖRGÜTSEL İLETİŞİM: ANLAMI VE İŞLEVLERİ</a:t>
            </a:r>
            <a:endParaRPr lang="en-US" sz="2800" b="1" dirty="0"/>
          </a:p>
        </p:txBody>
      </p:sp>
      <p:sp>
        <p:nvSpPr>
          <p:cNvPr id="3" name="İçerik Yer Tutucusu 2">
            <a:extLst>
              <a:ext uri="{FF2B5EF4-FFF2-40B4-BE49-F238E27FC236}">
                <a16:creationId xmlns:a16="http://schemas.microsoft.com/office/drawing/2014/main" id="{74AF0B0A-0AA6-6C36-E865-D8549130FA1E}"/>
              </a:ext>
            </a:extLst>
          </p:cNvPr>
          <p:cNvSpPr>
            <a:spLocks noGrp="1"/>
          </p:cNvSpPr>
          <p:nvPr>
            <p:ph idx="1"/>
          </p:nvPr>
        </p:nvSpPr>
        <p:spPr>
          <a:xfrm>
            <a:off x="339705" y="1052349"/>
            <a:ext cx="11215415" cy="5521769"/>
          </a:xfrm>
        </p:spPr>
        <p:txBody>
          <a:bodyPr>
            <a:noAutofit/>
          </a:bodyPr>
          <a:lstStyle/>
          <a:p>
            <a:pPr marL="0" indent="0" algn="just">
              <a:buNone/>
            </a:pPr>
            <a:r>
              <a:rPr lang="tr-TR" sz="2000" b="1" u="sng" dirty="0"/>
              <a:t>Örgütsel iletişim (</a:t>
            </a:r>
            <a:r>
              <a:rPr lang="tr-TR" sz="2000" b="1" u="sng" dirty="0" err="1"/>
              <a:t>organizational</a:t>
            </a:r>
            <a:r>
              <a:rPr lang="tr-TR" sz="2000" b="1" u="sng" dirty="0"/>
              <a:t> </a:t>
            </a:r>
            <a:r>
              <a:rPr lang="tr-TR" sz="2000" b="1" u="sng" dirty="0" err="1"/>
              <a:t>communication</a:t>
            </a:r>
            <a:r>
              <a:rPr lang="tr-TR" sz="2000" b="1" u="sng" dirty="0"/>
              <a:t>), </a:t>
            </a:r>
            <a:r>
              <a:rPr lang="tr-TR" sz="2000" b="1" dirty="0"/>
              <a:t>sözcüklerden açıkça anlaşıldığı gibi bir örgüt kurum ya da kuruluş içerisinde gerçekleşen, genellikle iş yaşamının gerektirdiği bir iletişim türüdür. Bir kurumun ya da kuruluşun içinde işlerinin görülmesi için gereken iletişim biçimidir (Aziz, 2010, s. 52). Her örgütün can damarı olarak ve örgütlerin işleyişi için temel kabul edilir. </a:t>
            </a:r>
          </a:p>
          <a:p>
            <a:pPr marL="0" indent="0" algn="just">
              <a:buNone/>
            </a:pPr>
            <a:r>
              <a:rPr lang="tr-TR" sz="2000" b="1" dirty="0"/>
              <a:t>Belli bir grubun bir amaç doğrultusunda bazı işleri gerçekleştirmek için bir araya gelmesiyle oluşan ve örgüt düzeyinde gerçekleşen iletişim boyutudur. Planlı ve kurallarla belirlenmiş bir iletişim  yapısına sahiptir ancak her örgütlü yapı kendine özgü bir iletişim biçimi geliştirir (</a:t>
            </a:r>
            <a:r>
              <a:rPr lang="tr-TR" sz="2000" b="1" dirty="0" err="1"/>
              <a:t>Süllü</a:t>
            </a:r>
            <a:r>
              <a:rPr lang="tr-TR" sz="2000" b="1" dirty="0"/>
              <a:t> Durul, 2020, </a:t>
            </a:r>
            <a:r>
              <a:rPr lang="tr-TR" sz="2000" b="1" dirty="0" err="1"/>
              <a:t>ss</a:t>
            </a:r>
            <a:r>
              <a:rPr lang="tr-TR" sz="2000" b="1" dirty="0"/>
              <a:t>. 22-23). </a:t>
            </a:r>
          </a:p>
          <a:p>
            <a:pPr marL="0" indent="0" algn="just">
              <a:buNone/>
            </a:pPr>
            <a:r>
              <a:rPr lang="tr-TR" sz="2000" b="1" dirty="0"/>
              <a:t>Toplumsal sistem içinde örgütlenme birimleri yapılarına göre “aile, kurum, parti, cemaat, tarikat, dernek, şirket, vakıf ve okul gibi farklı yapısal karakterler alırlar” ve bu birimler hem kendi içlerinde hem de dış çevreleriyle iletişim halindedir (</a:t>
            </a:r>
            <a:r>
              <a:rPr lang="tr-TR" sz="2000" b="1" dirty="0" err="1"/>
              <a:t>Süllü</a:t>
            </a:r>
            <a:r>
              <a:rPr lang="tr-TR" sz="2000" b="1" dirty="0"/>
              <a:t> Durul, 2020, </a:t>
            </a:r>
            <a:r>
              <a:rPr lang="tr-TR" sz="2000" b="1" dirty="0" err="1"/>
              <a:t>ss</a:t>
            </a:r>
            <a:r>
              <a:rPr lang="tr-TR" sz="2000" b="1" dirty="0"/>
              <a:t>. 22-23). </a:t>
            </a:r>
          </a:p>
        </p:txBody>
      </p:sp>
    </p:spTree>
    <p:extLst>
      <p:ext uri="{BB962C8B-B14F-4D97-AF65-F5344CB8AC3E}">
        <p14:creationId xmlns:p14="http://schemas.microsoft.com/office/powerpoint/2010/main" val="11182000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0CA50B-E53F-F83D-D380-71EEE7A82AA3}"/>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D04B73E-24B3-BC17-B0F7-CAD218047FFF}"/>
              </a:ext>
            </a:extLst>
          </p:cNvPr>
          <p:cNvSpPr>
            <a:spLocks noGrp="1"/>
          </p:cNvSpPr>
          <p:nvPr>
            <p:ph type="title"/>
          </p:nvPr>
        </p:nvSpPr>
        <p:spPr>
          <a:xfrm>
            <a:off x="716662" y="212276"/>
            <a:ext cx="10935094" cy="639098"/>
          </a:xfrm>
        </p:spPr>
        <p:txBody>
          <a:bodyPr>
            <a:normAutofit/>
          </a:bodyPr>
          <a:lstStyle/>
          <a:p>
            <a:pPr algn="ctr"/>
            <a:r>
              <a:rPr lang="tr-TR" sz="2800" b="1" dirty="0"/>
              <a:t>ÖRGÜTSEL İLETİŞİM: ANLAMI VE İŞLEVLERİ</a:t>
            </a:r>
            <a:endParaRPr lang="en-US" sz="2800" b="1" dirty="0"/>
          </a:p>
        </p:txBody>
      </p:sp>
      <p:sp>
        <p:nvSpPr>
          <p:cNvPr id="3" name="İçerik Yer Tutucusu 2">
            <a:extLst>
              <a:ext uri="{FF2B5EF4-FFF2-40B4-BE49-F238E27FC236}">
                <a16:creationId xmlns:a16="http://schemas.microsoft.com/office/drawing/2014/main" id="{127B8C31-0F06-5BF1-A38C-D4BD515FF8AA}"/>
              </a:ext>
            </a:extLst>
          </p:cNvPr>
          <p:cNvSpPr>
            <a:spLocks noGrp="1"/>
          </p:cNvSpPr>
          <p:nvPr>
            <p:ph idx="1"/>
          </p:nvPr>
        </p:nvSpPr>
        <p:spPr>
          <a:xfrm>
            <a:off x="339705" y="1052349"/>
            <a:ext cx="11215415" cy="5521769"/>
          </a:xfrm>
        </p:spPr>
        <p:txBody>
          <a:bodyPr>
            <a:noAutofit/>
          </a:bodyPr>
          <a:lstStyle/>
          <a:p>
            <a:pPr marL="0" indent="0" algn="just">
              <a:buNone/>
            </a:pPr>
            <a:r>
              <a:rPr lang="tr-TR" sz="2200" b="1" u="sng" dirty="0"/>
              <a:t>Örgütsel iletişimin birçok faydası vardır</a:t>
            </a:r>
            <a:r>
              <a:rPr lang="tr-TR" sz="2200" b="1" dirty="0"/>
              <a:t>; insan kaynakları ve departmanların birbirleriyle koordinasyon içinde çalışmasını sağlar. İşlevlerin uygulanmasını yönetilebilir hale getirir ve bireyler birbirleriyle iletişim kurarak bilgi ve birikim paylaşabilirler. </a:t>
            </a:r>
          </a:p>
          <a:p>
            <a:pPr marL="0" indent="0" algn="just">
              <a:buNone/>
            </a:pPr>
            <a:r>
              <a:rPr lang="tr-TR" sz="2200" b="1" dirty="0"/>
              <a:t>Kuruluş içindeki bir iletişim kurulu, genel kurumsal stratejiyle kuruluş içindeki iletişim faaliyetlerini koordine etme ana görevine sahip olan icra kurulu başkanı, başkan, kıdemli başkan yardımcıları, üst düzey yöneticiler ve iletişim profesyonellerinden oluşur. </a:t>
            </a:r>
          </a:p>
          <a:p>
            <a:pPr marL="0" indent="0" algn="just">
              <a:buNone/>
            </a:pPr>
            <a:r>
              <a:rPr lang="tr-TR" sz="2200" b="1" dirty="0"/>
              <a:t>Örgütsel iletişim, kişisel bakış açısı ile örgütleme arasındaki ilişkiye dayanır. </a:t>
            </a:r>
          </a:p>
          <a:p>
            <a:pPr marL="0" indent="0" algn="just">
              <a:buNone/>
            </a:pPr>
            <a:r>
              <a:rPr lang="tr-TR" sz="2200" b="1" u="sng" dirty="0"/>
              <a:t>Kapsayıcı yaklaşıma göre</a:t>
            </a:r>
            <a:r>
              <a:rPr lang="tr-TR" sz="2200" b="1" dirty="0"/>
              <a:t>, genellikle bir mesajın bir kanal aracılığıyla alıcıya iletilmesi olarak anlaşılır. Sosyal yapılandırmacı yaklaşımda, örgütsel iletişim, dilin ilişkiler, ekipler ve ağlar gibi farklı sosyal yapılar oluşturmak için kullanılma biçimi olarak tanımlanabilir (</a:t>
            </a:r>
            <a:r>
              <a:rPr lang="tr-TR" sz="2200" b="1" dirty="0" err="1"/>
              <a:t>Kapur</a:t>
            </a:r>
            <a:r>
              <a:rPr lang="tr-TR" sz="2200" b="1" dirty="0"/>
              <a:t>, 2018).</a:t>
            </a:r>
          </a:p>
        </p:txBody>
      </p:sp>
    </p:spTree>
    <p:extLst>
      <p:ext uri="{BB962C8B-B14F-4D97-AF65-F5344CB8AC3E}">
        <p14:creationId xmlns:p14="http://schemas.microsoft.com/office/powerpoint/2010/main" val="26015990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9EDDF0-7939-BA06-31F8-3E7B27BC101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29A63BD9-9AF7-A8EF-0B1F-52D7A5391F6C}"/>
              </a:ext>
            </a:extLst>
          </p:cNvPr>
          <p:cNvSpPr>
            <a:spLocks noGrp="1"/>
          </p:cNvSpPr>
          <p:nvPr>
            <p:ph type="title"/>
          </p:nvPr>
        </p:nvSpPr>
        <p:spPr>
          <a:xfrm>
            <a:off x="716662" y="212276"/>
            <a:ext cx="10935094" cy="639098"/>
          </a:xfrm>
        </p:spPr>
        <p:txBody>
          <a:bodyPr>
            <a:normAutofit/>
          </a:bodyPr>
          <a:lstStyle/>
          <a:p>
            <a:pPr algn="ctr"/>
            <a:r>
              <a:rPr lang="tr-TR" sz="2800" b="1" dirty="0"/>
              <a:t>ÖRGÜTSEL İLETİŞİM: ANLAMI VE İŞLEVLERİ</a:t>
            </a:r>
            <a:endParaRPr lang="en-US" sz="2800" b="1" dirty="0"/>
          </a:p>
        </p:txBody>
      </p:sp>
      <p:sp>
        <p:nvSpPr>
          <p:cNvPr id="3" name="İçerik Yer Tutucusu 2">
            <a:extLst>
              <a:ext uri="{FF2B5EF4-FFF2-40B4-BE49-F238E27FC236}">
                <a16:creationId xmlns:a16="http://schemas.microsoft.com/office/drawing/2014/main" id="{7758D231-7B87-970E-A050-71748F2D67F0}"/>
              </a:ext>
            </a:extLst>
          </p:cNvPr>
          <p:cNvSpPr>
            <a:spLocks noGrp="1"/>
          </p:cNvSpPr>
          <p:nvPr>
            <p:ph idx="1"/>
          </p:nvPr>
        </p:nvSpPr>
        <p:spPr>
          <a:xfrm>
            <a:off x="339705" y="1052349"/>
            <a:ext cx="11215415" cy="5521769"/>
          </a:xfrm>
        </p:spPr>
        <p:txBody>
          <a:bodyPr>
            <a:noAutofit/>
          </a:bodyPr>
          <a:lstStyle/>
          <a:p>
            <a:pPr marL="0" indent="0" algn="just">
              <a:buNone/>
            </a:pPr>
            <a:r>
              <a:rPr lang="tr-TR" sz="2200" b="1" u="sng" dirty="0"/>
              <a:t>İlk tanım</a:t>
            </a:r>
            <a:r>
              <a:rPr lang="tr-TR" sz="2200" b="1" dirty="0"/>
              <a:t>, mevcut örgütsel yapılarda iletişime getirilen kısıtlamalara vurgu yaparken, </a:t>
            </a:r>
            <a:r>
              <a:rPr lang="tr-TR" sz="2200" b="1" u="sng" dirty="0"/>
              <a:t>ikinci tanım</a:t>
            </a:r>
            <a:r>
              <a:rPr lang="tr-TR" sz="2200" b="1" dirty="0"/>
              <a:t>, iletişimin örgütleme için yenilikçi fırsatlar yaratmadaki yaratıcı potansiyelini vurgular. Örgütsel iletişim, yaratıcılık ve kısıtlama arasında bir denge kurar ve ne tamamen kısıtlayıcı ne de tamamen yaratıcıdır. Bireylerin görevlerini yerine getirmek ve istenen hedef ve amaçlara ulaşmak için iletişimi nasıl kullandıklarına odaklanır </a:t>
            </a:r>
            <a:r>
              <a:rPr lang="tr-TR" sz="2200" b="1" dirty="0" err="1"/>
              <a:t>Kapur</a:t>
            </a:r>
            <a:r>
              <a:rPr lang="tr-TR" sz="2200" b="1" dirty="0"/>
              <a:t>, 2018). </a:t>
            </a:r>
          </a:p>
          <a:p>
            <a:pPr marL="0" indent="0" algn="just">
              <a:buNone/>
            </a:pPr>
            <a:r>
              <a:rPr lang="tr-TR" sz="2200" b="1" dirty="0"/>
              <a:t>İletişim, herhangi bir organizasyonun verimliliği ve çalışma ortamı üzerinde en önemli ögelerden biridir. </a:t>
            </a:r>
          </a:p>
          <a:p>
            <a:pPr marL="0" indent="0" algn="just">
              <a:buNone/>
            </a:pPr>
            <a:r>
              <a:rPr lang="tr-TR" sz="2200" b="1" dirty="0"/>
              <a:t>Etkili örgütsel iletişim, çalışan moralini artırmak, memnuniyeti sağlamak, seslerini duyurmak ve yanlış anlaşılma risklerini azaltmak gibi çeşitli şekillerde organizasyonun başarısına katkıda bulunur. Bu amaçla, çalışanların önemli bilgilere ulaşmasını kolaylaştıran tek bir iç iletişim merkezi oluşturmak büyük yarar sağlar (</a:t>
            </a:r>
            <a:r>
              <a:rPr lang="en-US" sz="2200" b="1" dirty="0"/>
              <a:t>Chan &amp; </a:t>
            </a:r>
            <a:r>
              <a:rPr lang="en-US" sz="2200" b="1" dirty="0" err="1"/>
              <a:t>Fabbi</a:t>
            </a:r>
            <a:r>
              <a:rPr lang="en-US" sz="2200" b="1" dirty="0"/>
              <a:t>, 2023</a:t>
            </a:r>
            <a:r>
              <a:rPr lang="tr-TR" sz="2200" b="1" dirty="0"/>
              <a:t>, </a:t>
            </a:r>
            <a:r>
              <a:rPr lang="tr-TR" sz="2200" b="1" dirty="0" err="1"/>
              <a:t>ss</a:t>
            </a:r>
            <a:r>
              <a:rPr lang="tr-TR" sz="2200" b="1" dirty="0"/>
              <a:t>. 1-2</a:t>
            </a:r>
            <a:r>
              <a:rPr lang="en-US" sz="2200" b="1" dirty="0"/>
              <a:t>).</a:t>
            </a:r>
            <a:endParaRPr lang="tr-TR" sz="2200" b="1" dirty="0"/>
          </a:p>
        </p:txBody>
      </p:sp>
    </p:spTree>
    <p:extLst>
      <p:ext uri="{BB962C8B-B14F-4D97-AF65-F5344CB8AC3E}">
        <p14:creationId xmlns:p14="http://schemas.microsoft.com/office/powerpoint/2010/main" val="2999795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9C577A-7F9E-A622-D35C-96B51A497807}"/>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CFA7E100-839C-9695-5AB4-18D950A506F9}"/>
              </a:ext>
            </a:extLst>
          </p:cNvPr>
          <p:cNvSpPr>
            <a:spLocks noGrp="1"/>
          </p:cNvSpPr>
          <p:nvPr>
            <p:ph type="title"/>
          </p:nvPr>
        </p:nvSpPr>
        <p:spPr>
          <a:xfrm>
            <a:off x="620026" y="170441"/>
            <a:ext cx="10935094" cy="639098"/>
          </a:xfrm>
        </p:spPr>
        <p:txBody>
          <a:bodyPr>
            <a:normAutofit/>
          </a:bodyPr>
          <a:lstStyle/>
          <a:p>
            <a:pPr algn="ctr"/>
            <a:r>
              <a:rPr lang="tr-TR" sz="2800" b="1" dirty="0"/>
              <a:t>ÖRGÜT/ORGANİZASYON TÜRLERİ</a:t>
            </a:r>
            <a:endParaRPr lang="en-US" sz="2800" b="1" dirty="0"/>
          </a:p>
        </p:txBody>
      </p:sp>
      <p:sp>
        <p:nvSpPr>
          <p:cNvPr id="3" name="İçerik Yer Tutucusu 2">
            <a:extLst>
              <a:ext uri="{FF2B5EF4-FFF2-40B4-BE49-F238E27FC236}">
                <a16:creationId xmlns:a16="http://schemas.microsoft.com/office/drawing/2014/main" id="{579FD7EF-2274-E9A3-C9EF-648C258B77D7}"/>
              </a:ext>
            </a:extLst>
          </p:cNvPr>
          <p:cNvSpPr>
            <a:spLocks noGrp="1"/>
          </p:cNvSpPr>
          <p:nvPr>
            <p:ph idx="1"/>
          </p:nvPr>
        </p:nvSpPr>
        <p:spPr>
          <a:xfrm>
            <a:off x="339705" y="809538"/>
            <a:ext cx="11215415" cy="6048461"/>
          </a:xfrm>
        </p:spPr>
        <p:txBody>
          <a:bodyPr>
            <a:noAutofit/>
          </a:bodyPr>
          <a:lstStyle/>
          <a:p>
            <a:pPr marL="0" indent="0" algn="just">
              <a:buNone/>
            </a:pPr>
            <a:endParaRPr lang="tr-TR" b="1" u="sng" dirty="0"/>
          </a:p>
          <a:p>
            <a:pPr marL="0" indent="0" algn="just">
              <a:buNone/>
            </a:pPr>
            <a:r>
              <a:rPr lang="tr-TR" b="1" u="sng" dirty="0"/>
              <a:t>Örgütleri, kamusal (</a:t>
            </a:r>
            <a:r>
              <a:rPr lang="tr-TR" b="1" u="sng" dirty="0" err="1"/>
              <a:t>public</a:t>
            </a:r>
            <a:r>
              <a:rPr lang="tr-TR" b="1" u="sng" dirty="0"/>
              <a:t>); kar amacı gütmeyen (</a:t>
            </a:r>
            <a:r>
              <a:rPr lang="tr-TR" b="1" u="sng" dirty="0" err="1"/>
              <a:t>nonprofit</a:t>
            </a:r>
            <a:r>
              <a:rPr lang="tr-TR" b="1" u="sng" dirty="0"/>
              <a:t>) organizasyonlar ve özel (</a:t>
            </a:r>
            <a:r>
              <a:rPr lang="tr-TR" b="1" u="sng" dirty="0" err="1"/>
              <a:t>private</a:t>
            </a:r>
            <a:r>
              <a:rPr lang="tr-TR" b="1" u="sng" dirty="0"/>
              <a:t>) kuruluşlar olarak kategorize edebiliriz. </a:t>
            </a:r>
          </a:p>
          <a:p>
            <a:pPr algn="just"/>
            <a:r>
              <a:rPr lang="tr-TR" b="1" u="sng" dirty="0"/>
              <a:t>Kamusal organizasyonlar</a:t>
            </a:r>
            <a:r>
              <a:rPr lang="tr-TR" b="1" dirty="0"/>
              <a:t>, genellikle yüksek seviyede "kırmızı bant" (</a:t>
            </a:r>
            <a:r>
              <a:rPr lang="tr-TR" b="1" dirty="0" err="1"/>
              <a:t>red</a:t>
            </a:r>
            <a:r>
              <a:rPr lang="tr-TR" b="1" dirty="0"/>
              <a:t> tape) [bir hükümet veya kuruluşun bir şeyi elde etmek veya yapmak için sizden yapmanızı istediği, gereksiz gibi görünen bir dizi eylem veya karmaşık görev; aşırı bürokrasi] algısına sahiptir. Bu kurumlar, dış denetim, hesap verebilirlik ve devlet düzenlemeleri nedeniyle daha katı kurallara ve prosedürlere sahiptir (</a:t>
            </a:r>
            <a:r>
              <a:rPr lang="tr-TR" b="1" dirty="0" err="1"/>
              <a:t>Rho</a:t>
            </a:r>
            <a:r>
              <a:rPr lang="tr-TR" b="1" dirty="0"/>
              <a:t>, 2009, </a:t>
            </a:r>
            <a:r>
              <a:rPr lang="tr-TR" b="1" dirty="0" err="1"/>
              <a:t>ss</a:t>
            </a:r>
            <a:r>
              <a:rPr lang="tr-TR" b="1" dirty="0"/>
              <a:t>. 12-13). Toplumsal işlevleri yerine getirmek,  kamu mal ve hizmetleri sağlamak üzere kurulan devlet kurumlarıdır. Genellikle siyasi ve idari organlar tarafından yönetilirler ve sosyal refah, adalet ve topluma karşı hesap verebilirlikle ilgili hedefleri vardır (</a:t>
            </a:r>
            <a:r>
              <a:rPr lang="nn-NO" b="1" dirty="0"/>
              <a:t>Khan &amp; Khandaker, 2016</a:t>
            </a:r>
            <a:r>
              <a:rPr lang="tr-TR" b="1" dirty="0"/>
              <a:t>, </a:t>
            </a:r>
            <a:r>
              <a:rPr lang="tr-TR" b="1" dirty="0" err="1"/>
              <a:t>ss</a:t>
            </a:r>
            <a:r>
              <a:rPr lang="tr-TR" b="1" dirty="0"/>
              <a:t>. 2874-2875).</a:t>
            </a:r>
          </a:p>
          <a:p>
            <a:pPr algn="just"/>
            <a:r>
              <a:rPr lang="tr-TR" b="1" u="sng" dirty="0"/>
              <a:t>Kar amacı gütmeyen kuruluşlar </a:t>
            </a:r>
            <a:r>
              <a:rPr lang="tr-TR" b="1" dirty="0"/>
              <a:t>ise, genellikle daha esnek ve iletişime açık yapılar içerir; çalışanlar ve yöneticiler arasında daha fazla iletişim ve işbirliği bulunur. Bu kuruluşlar, gönüllü katılım, esnek yapı ve daha az siyasi baskı sebebiyle, genellikle daha az kırmızı bant algısına sahiptirler.  </a:t>
            </a:r>
          </a:p>
          <a:p>
            <a:pPr marL="0" indent="0" algn="just">
              <a:buNone/>
            </a:pPr>
            <a:r>
              <a:rPr lang="tr-TR" b="1" u="sng" dirty="0"/>
              <a:t>Farklılıklar: </a:t>
            </a:r>
            <a:r>
              <a:rPr lang="tr-TR" b="1" dirty="0"/>
              <a:t>Kamu kurumları, dış kontrol ve düzenlemeler nedeniyle genellikle daha fazla kırmızı bant ile karşılaşırken, kar amacı gütmeyenler daha esnek ve az düzenlemeye tabidir (</a:t>
            </a:r>
            <a:r>
              <a:rPr lang="tr-TR" b="1" dirty="0" err="1"/>
              <a:t>Rho</a:t>
            </a:r>
            <a:r>
              <a:rPr lang="tr-TR" b="1" dirty="0"/>
              <a:t>, 2009, </a:t>
            </a:r>
            <a:r>
              <a:rPr lang="tr-TR" b="1" dirty="0" err="1"/>
              <a:t>ss</a:t>
            </a:r>
            <a:r>
              <a:rPr lang="tr-TR" b="1" dirty="0"/>
              <a:t>. 23-26). </a:t>
            </a:r>
          </a:p>
        </p:txBody>
      </p:sp>
    </p:spTree>
    <p:extLst>
      <p:ext uri="{BB962C8B-B14F-4D97-AF65-F5344CB8AC3E}">
        <p14:creationId xmlns:p14="http://schemas.microsoft.com/office/powerpoint/2010/main" val="3172643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465E05-AC1C-497A-53C4-FB783F9E53D3}"/>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0FB01B40-01FA-5245-B3A6-7E77E47705A3}"/>
              </a:ext>
            </a:extLst>
          </p:cNvPr>
          <p:cNvSpPr>
            <a:spLocks noGrp="1"/>
          </p:cNvSpPr>
          <p:nvPr>
            <p:ph type="title"/>
          </p:nvPr>
        </p:nvSpPr>
        <p:spPr>
          <a:xfrm>
            <a:off x="716662" y="158376"/>
            <a:ext cx="10935094" cy="639098"/>
          </a:xfrm>
        </p:spPr>
        <p:txBody>
          <a:bodyPr>
            <a:normAutofit/>
          </a:bodyPr>
          <a:lstStyle/>
          <a:p>
            <a:pPr algn="ctr"/>
            <a:r>
              <a:rPr lang="tr-TR" sz="2800" b="1" dirty="0"/>
              <a:t>ÖRGÜT/ORGANİZASYON TÜRLERİ</a:t>
            </a:r>
            <a:endParaRPr lang="en-US" sz="2800" b="1" dirty="0"/>
          </a:p>
        </p:txBody>
      </p:sp>
      <p:sp>
        <p:nvSpPr>
          <p:cNvPr id="3" name="İçerik Yer Tutucusu 2">
            <a:extLst>
              <a:ext uri="{FF2B5EF4-FFF2-40B4-BE49-F238E27FC236}">
                <a16:creationId xmlns:a16="http://schemas.microsoft.com/office/drawing/2014/main" id="{60AFDE03-193A-7EFE-79B9-865C39B6B4F8}"/>
              </a:ext>
            </a:extLst>
          </p:cNvPr>
          <p:cNvSpPr>
            <a:spLocks noGrp="1"/>
          </p:cNvSpPr>
          <p:nvPr>
            <p:ph idx="1"/>
          </p:nvPr>
        </p:nvSpPr>
        <p:spPr>
          <a:xfrm>
            <a:off x="309823" y="669855"/>
            <a:ext cx="11215415" cy="5922192"/>
          </a:xfrm>
        </p:spPr>
        <p:txBody>
          <a:bodyPr>
            <a:noAutofit/>
          </a:bodyPr>
          <a:lstStyle/>
          <a:p>
            <a:pPr algn="just"/>
            <a:r>
              <a:rPr lang="tr-TR" b="1" u="sng" dirty="0"/>
              <a:t>Özel kuruluşlar, </a:t>
            </a:r>
            <a:r>
              <a:rPr lang="tr-TR" b="1" dirty="0"/>
              <a:t>kâr odaklı, özel şahıslar veya hissedarlar tarafından sahip olunan ve piyasa rekabeti ve büyüme hedefleri tarafından yönlendirilen ticari kuruluşlardır.</a:t>
            </a:r>
          </a:p>
          <a:p>
            <a:pPr algn="just"/>
            <a:r>
              <a:rPr lang="tr-TR" b="1" u="sng" dirty="0"/>
              <a:t>Kamu kuruluşları ve özel kuruluşların farkı</a:t>
            </a:r>
          </a:p>
          <a:p>
            <a:pPr algn="just"/>
            <a:r>
              <a:rPr lang="tr-TR" b="1" u="sng" dirty="0"/>
              <a:t>Kamu kuruluşları </a:t>
            </a:r>
            <a:r>
              <a:rPr lang="tr-TR" b="1" dirty="0"/>
              <a:t>sosyal adalet, eşitlik ve kamu hesap verebilirliğiyle ilgili karmaşık ve genellikle çelişkili hedeflere sahip olma eğilimindedir. Faaliyetleri, siyasi ortamlardan ve toplumsal denetimden etkilenir. </a:t>
            </a:r>
            <a:r>
              <a:rPr lang="tr-TR" b="1" u="sng" dirty="0"/>
              <a:t>Özel kuruluşlar</a:t>
            </a:r>
            <a:r>
              <a:rPr lang="tr-TR" b="1" dirty="0"/>
              <a:t>, öncelikle net ve ölçülebilir hedeflerle kâr maksimizasyonu, pazar payı ve işletme büyümesini hedefler (s. 2876).</a:t>
            </a:r>
          </a:p>
          <a:p>
            <a:pPr algn="just"/>
            <a:r>
              <a:rPr lang="tr-TR" b="1" u="sng" dirty="0"/>
              <a:t>Kamu kuruluşlarındaki kaynaklar </a:t>
            </a:r>
            <a:r>
              <a:rPr lang="tr-TR" b="1" dirty="0"/>
              <a:t>devlete veya topluma aittir, kamu adına yönetilir ve yasalar ve politikalar tarafından düzenlenir. Belirli sahipleri belirlemek genellikle zordur.  </a:t>
            </a:r>
            <a:r>
              <a:rPr lang="tr-TR" b="1" u="sng" dirty="0"/>
              <a:t>Özel kuruluşlardaki kaynaklar</a:t>
            </a:r>
            <a:r>
              <a:rPr lang="tr-TR" b="1" dirty="0"/>
              <a:t>, doğrudan denetim ve faydalara sahip olan sahipler veya hissedarlar tarafından sahiplenilir ve bu da kaynak yönetiminde daha fazla esneklik sağlar (</a:t>
            </a:r>
            <a:r>
              <a:rPr lang="tr-TR" b="1" dirty="0" err="1"/>
              <a:t>Khan</a:t>
            </a:r>
            <a:r>
              <a:rPr lang="tr-TR" b="1" dirty="0"/>
              <a:t> &amp; </a:t>
            </a:r>
            <a:r>
              <a:rPr lang="en-US" b="1" dirty="0" err="1"/>
              <a:t>Khandake</a:t>
            </a:r>
            <a:r>
              <a:rPr lang="tr-TR" b="1" dirty="0"/>
              <a:t>r, 2016, </a:t>
            </a:r>
            <a:r>
              <a:rPr lang="tr-TR" b="1" dirty="0" err="1"/>
              <a:t>ss</a:t>
            </a:r>
            <a:r>
              <a:rPr lang="tr-TR" b="1" dirty="0"/>
              <a:t>. 2875-2877).</a:t>
            </a:r>
          </a:p>
          <a:p>
            <a:pPr algn="just"/>
            <a:r>
              <a:rPr lang="tr-TR" b="1" u="sng" dirty="0"/>
              <a:t>BENZERLİKLER: </a:t>
            </a:r>
            <a:r>
              <a:rPr lang="tr-TR" b="1" dirty="0"/>
              <a:t>Her ikisi de klasik bürokratik modeller, POSDCORB [yönetimin temel işlevleri/</a:t>
            </a:r>
            <a:r>
              <a:rPr lang="en-US" b="1" dirty="0"/>
              <a:t>Planning, Organizing, Staffing, Directing, Coordinating, Reporting, and Budgeting</a:t>
            </a:r>
            <a:r>
              <a:rPr lang="tr-TR" b="1" dirty="0"/>
              <a:t>] ve mekanik veya organik biçimler gibi benzer organizasyonel ilkeler, yapılar ve yönetim uygulamaları kullanır. </a:t>
            </a:r>
          </a:p>
          <a:p>
            <a:pPr algn="just"/>
            <a:r>
              <a:rPr lang="tr-TR" b="1" dirty="0"/>
              <a:t>Her ikisi de verimliliği ve etkinliği artırmak için birbirlerinin en iyi uygulamalarını benimseyebilir ve bu da olası bir karma veya "hibrit" organizasyona yol açabilir (</a:t>
            </a:r>
            <a:r>
              <a:rPr lang="tr-TR" b="1" dirty="0" err="1"/>
              <a:t>ss</a:t>
            </a:r>
            <a:r>
              <a:rPr lang="tr-TR" b="1" dirty="0"/>
              <a:t>. 2878-2880). (</a:t>
            </a:r>
            <a:r>
              <a:rPr lang="tr-TR" b="1" dirty="0" err="1"/>
              <a:t>Khan</a:t>
            </a:r>
            <a:r>
              <a:rPr lang="tr-TR" b="1" dirty="0"/>
              <a:t> &amp; </a:t>
            </a:r>
            <a:r>
              <a:rPr lang="en-US" b="1" dirty="0" err="1"/>
              <a:t>Khandake</a:t>
            </a:r>
            <a:r>
              <a:rPr lang="tr-TR" b="1" dirty="0"/>
              <a:t>r, 2016, </a:t>
            </a:r>
            <a:r>
              <a:rPr lang="tr-TR" b="1" dirty="0" err="1"/>
              <a:t>ss</a:t>
            </a:r>
            <a:r>
              <a:rPr lang="tr-TR" b="1" dirty="0"/>
              <a:t>. 2878-2880).</a:t>
            </a:r>
            <a:endParaRPr lang="tr-TR" sz="2000" b="1" dirty="0"/>
          </a:p>
        </p:txBody>
      </p:sp>
    </p:spTree>
    <p:extLst>
      <p:ext uri="{BB962C8B-B14F-4D97-AF65-F5344CB8AC3E}">
        <p14:creationId xmlns:p14="http://schemas.microsoft.com/office/powerpoint/2010/main" val="23278823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A58360-6F17-82F7-790F-65CC51478E5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2E92F2B3-DF54-B65F-B906-E34147D34137}"/>
              </a:ext>
            </a:extLst>
          </p:cNvPr>
          <p:cNvSpPr>
            <a:spLocks noGrp="1"/>
          </p:cNvSpPr>
          <p:nvPr>
            <p:ph type="title"/>
          </p:nvPr>
        </p:nvSpPr>
        <p:spPr>
          <a:xfrm>
            <a:off x="854636" y="272041"/>
            <a:ext cx="10165976" cy="905323"/>
          </a:xfrm>
        </p:spPr>
        <p:txBody>
          <a:bodyPr>
            <a:noAutofit/>
          </a:bodyPr>
          <a:lstStyle/>
          <a:p>
            <a:pPr algn="ctr"/>
            <a:r>
              <a:rPr lang="tr-TR" sz="2400" b="1" dirty="0"/>
              <a:t>ÖRGÜT/ORGANİZASYON TÜRLERİ: </a:t>
            </a:r>
            <a:br>
              <a:rPr lang="tr-TR" sz="2400" b="1" dirty="0"/>
            </a:br>
            <a:r>
              <a:rPr lang="tr-TR" sz="2400" b="1" dirty="0"/>
              <a:t>FARKLI DİĞER SINIFLAMALAR</a:t>
            </a:r>
            <a:endParaRPr lang="en-US" sz="2400" b="1" dirty="0"/>
          </a:p>
        </p:txBody>
      </p:sp>
      <p:sp>
        <p:nvSpPr>
          <p:cNvPr id="3" name="İçerik Yer Tutucusu 2">
            <a:extLst>
              <a:ext uri="{FF2B5EF4-FFF2-40B4-BE49-F238E27FC236}">
                <a16:creationId xmlns:a16="http://schemas.microsoft.com/office/drawing/2014/main" id="{8BD1CCAA-2C3F-CBC7-7A4A-05E7EEF5E2EB}"/>
              </a:ext>
            </a:extLst>
          </p:cNvPr>
          <p:cNvSpPr>
            <a:spLocks noGrp="1"/>
          </p:cNvSpPr>
          <p:nvPr>
            <p:ph idx="1"/>
          </p:nvPr>
        </p:nvSpPr>
        <p:spPr>
          <a:xfrm>
            <a:off x="309823" y="1276578"/>
            <a:ext cx="11215415" cy="4622198"/>
          </a:xfrm>
        </p:spPr>
        <p:txBody>
          <a:bodyPr>
            <a:noAutofit/>
          </a:bodyPr>
          <a:lstStyle/>
          <a:p>
            <a:pPr algn="just"/>
            <a:r>
              <a:rPr lang="tr-TR" sz="2000" b="1" u="sng" dirty="0"/>
              <a:t>Hiyerarşik (</a:t>
            </a:r>
            <a:r>
              <a:rPr lang="tr-TR" sz="2000" b="1" u="sng" dirty="0" err="1"/>
              <a:t>Hierarchical</a:t>
            </a:r>
            <a:r>
              <a:rPr lang="tr-TR" sz="2000" b="1" u="sng" dirty="0"/>
              <a:t>): </a:t>
            </a:r>
            <a:r>
              <a:rPr lang="tr-TR" sz="2000" b="1" dirty="0"/>
              <a:t>Piramit şeklinde; net bir komuta zinciri. </a:t>
            </a:r>
            <a:r>
              <a:rPr lang="tr-TR" sz="2000" b="1" dirty="0">
                <a:solidFill>
                  <a:srgbClr val="C00000"/>
                </a:solidFill>
              </a:rPr>
              <a:t>Artıları: </a:t>
            </a:r>
            <a:r>
              <a:rPr lang="tr-TR" sz="2000" b="1" dirty="0"/>
              <a:t>net yetki ve terfi yolları. </a:t>
            </a:r>
            <a:r>
              <a:rPr lang="tr-TR" sz="2000" b="1" dirty="0">
                <a:solidFill>
                  <a:srgbClr val="7030A0"/>
                </a:solidFill>
              </a:rPr>
              <a:t>Eksileri:</a:t>
            </a:r>
            <a:r>
              <a:rPr lang="tr-TR" sz="2000" b="1" dirty="0"/>
              <a:t> yavaş inovasyon, departmanlar arası silolar [Bir sistemi, süreci, departmanı vb. diğerlerinden izole etmek]</a:t>
            </a:r>
          </a:p>
          <a:p>
            <a:pPr algn="just"/>
            <a:r>
              <a:rPr lang="tr-TR" sz="2000" b="1" u="sng" dirty="0"/>
              <a:t>İşlevsel (</a:t>
            </a:r>
            <a:r>
              <a:rPr lang="tr-TR" sz="2000" b="1" u="sng" dirty="0" err="1"/>
              <a:t>Functional</a:t>
            </a:r>
            <a:r>
              <a:rPr lang="tr-TR" sz="2000" b="1" u="sng" dirty="0"/>
              <a:t>): </a:t>
            </a:r>
            <a:r>
              <a:rPr lang="tr-TR" sz="2000" b="1" dirty="0"/>
              <a:t>Becerilere/departmanlara göre düzenlenmiştir. </a:t>
            </a:r>
            <a:r>
              <a:rPr lang="tr-TR" sz="2000" b="1" dirty="0">
                <a:solidFill>
                  <a:srgbClr val="C00000"/>
                </a:solidFill>
              </a:rPr>
              <a:t>Artıları: </a:t>
            </a:r>
            <a:r>
              <a:rPr lang="tr-TR" sz="2000" b="1" dirty="0"/>
              <a:t>uzmanlaşma, ölçeklenebilirlik. </a:t>
            </a:r>
            <a:r>
              <a:rPr lang="tr-TR" sz="2000" b="1" dirty="0">
                <a:solidFill>
                  <a:srgbClr val="7030A0"/>
                </a:solidFill>
              </a:rPr>
              <a:t>Eksileri: </a:t>
            </a:r>
            <a:r>
              <a:rPr lang="tr-TR" sz="2000" b="1" dirty="0"/>
              <a:t>silolar, departmanlar arası iletişim zayıftır.</a:t>
            </a:r>
          </a:p>
          <a:p>
            <a:pPr algn="just"/>
            <a:r>
              <a:rPr lang="tr-TR" sz="2000" b="1" u="sng" dirty="0"/>
              <a:t>Yatay/Düz (Horizontal/</a:t>
            </a:r>
            <a:r>
              <a:rPr lang="tr-TR" sz="2000" b="1" u="sng" dirty="0" err="1"/>
              <a:t>Flat</a:t>
            </a:r>
            <a:r>
              <a:rPr lang="tr-TR" sz="2000" b="1" u="sng" dirty="0"/>
              <a:t>): </a:t>
            </a:r>
            <a:r>
              <a:rPr lang="tr-TR" sz="2000" b="1" dirty="0"/>
              <a:t>Az sayıda seviye; daha fazla çalışan sorumluluğu. </a:t>
            </a:r>
            <a:r>
              <a:rPr lang="tr-TR" sz="2000" b="1" dirty="0">
                <a:solidFill>
                  <a:srgbClr val="C00000"/>
                </a:solidFill>
              </a:rPr>
              <a:t>Artıları: </a:t>
            </a:r>
            <a:r>
              <a:rPr lang="tr-TR" sz="2000" b="1" dirty="0"/>
              <a:t>açık iletişim. </a:t>
            </a:r>
            <a:r>
              <a:rPr lang="tr-TR" sz="2000" b="1" dirty="0">
                <a:solidFill>
                  <a:srgbClr val="7030A0"/>
                </a:solidFill>
              </a:rPr>
              <a:t>Eksileri: </a:t>
            </a:r>
            <a:r>
              <a:rPr lang="tr-TR" sz="2000" b="1" dirty="0"/>
              <a:t>karışıklık, şirket büyüdükçe sürdürülmesi daha zor.</a:t>
            </a:r>
          </a:p>
          <a:p>
            <a:pPr algn="just"/>
            <a:r>
              <a:rPr lang="tr-TR" sz="2000" b="1" u="sng" dirty="0"/>
              <a:t>Bölümsel (</a:t>
            </a:r>
            <a:r>
              <a:rPr lang="tr-TR" sz="2000" b="1" u="sng" dirty="0" err="1"/>
              <a:t>Divisional</a:t>
            </a:r>
            <a:r>
              <a:rPr lang="tr-TR" sz="2000" b="1" u="sng" dirty="0"/>
              <a:t>): </a:t>
            </a:r>
            <a:r>
              <a:rPr lang="tr-TR" sz="2000" b="1" dirty="0"/>
              <a:t>Pazar, ürün veya coğrafyaya dayalı bölümler. </a:t>
            </a:r>
            <a:r>
              <a:rPr lang="tr-TR" sz="2000" b="1" dirty="0">
                <a:solidFill>
                  <a:srgbClr val="C00000"/>
                </a:solidFill>
              </a:rPr>
              <a:t>Artıları: </a:t>
            </a:r>
            <a:r>
              <a:rPr lang="tr-TR" sz="2000" b="1" dirty="0"/>
              <a:t>esneklik, özerklik. </a:t>
            </a:r>
            <a:r>
              <a:rPr lang="tr-TR" sz="2000" b="1" dirty="0">
                <a:solidFill>
                  <a:srgbClr val="7030A0"/>
                </a:solidFill>
              </a:rPr>
              <a:t>Eksileri:</a:t>
            </a:r>
            <a:r>
              <a:rPr lang="tr-TR" sz="2000" b="1" dirty="0"/>
              <a:t> kaynak çoğaltımı, şirket içi rekabet.</a:t>
            </a:r>
          </a:p>
          <a:p>
            <a:pPr algn="just"/>
            <a:r>
              <a:rPr lang="tr-TR" sz="2000" b="1" u="sng" dirty="0"/>
              <a:t>Matris (</a:t>
            </a:r>
            <a:r>
              <a:rPr lang="tr-TR" sz="2000" b="1" u="sng" dirty="0" err="1"/>
              <a:t>Matrix</a:t>
            </a:r>
            <a:r>
              <a:rPr lang="tr-TR" sz="2000" b="1" u="sng" dirty="0"/>
              <a:t>): </a:t>
            </a:r>
            <a:r>
              <a:rPr lang="tr-TR" sz="2000" b="1" dirty="0"/>
              <a:t>İşlevler arası ekipler; ızgara düzeni. </a:t>
            </a:r>
            <a:r>
              <a:rPr lang="tr-TR" sz="2000" b="1" dirty="0">
                <a:solidFill>
                  <a:srgbClr val="C00000"/>
                </a:solidFill>
              </a:rPr>
              <a:t>Artıları: </a:t>
            </a:r>
            <a:r>
              <a:rPr lang="tr-TR" sz="2000" b="1" dirty="0"/>
              <a:t>esnek personel. </a:t>
            </a:r>
            <a:r>
              <a:rPr lang="tr-TR" sz="2000" b="1" dirty="0">
                <a:solidFill>
                  <a:srgbClr val="7030A0"/>
                </a:solidFill>
              </a:rPr>
              <a:t>Eksileri: </a:t>
            </a:r>
            <a:r>
              <a:rPr lang="tr-TR" sz="2000" b="1" dirty="0"/>
              <a:t>çatışmalar, sık değişiklikler.</a:t>
            </a:r>
          </a:p>
        </p:txBody>
      </p:sp>
    </p:spTree>
    <p:extLst>
      <p:ext uri="{BB962C8B-B14F-4D97-AF65-F5344CB8AC3E}">
        <p14:creationId xmlns:p14="http://schemas.microsoft.com/office/powerpoint/2010/main" val="3398669701"/>
      </p:ext>
    </p:extLst>
  </p:cSld>
  <p:clrMapOvr>
    <a:masterClrMapping/>
  </p:clrMapOvr>
</p:sld>
</file>

<file path=ppt/theme/theme1.xml><?xml version="1.0" encoding="utf-8"?>
<a:theme xmlns:a="http://schemas.openxmlformats.org/drawingml/2006/main" name="Yüzeyler">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Özel Tasarım">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8921</TotalTime>
  <Words>3992</Words>
  <Application>Microsoft Office PowerPoint</Application>
  <PresentationFormat>Geniş ekran</PresentationFormat>
  <Paragraphs>181</Paragraphs>
  <Slides>25</Slides>
  <Notes>25</Notes>
  <HiddenSlides>0</HiddenSlides>
  <MMClips>0</MMClips>
  <ScaleCrop>false</ScaleCrop>
  <HeadingPairs>
    <vt:vector size="6" baseType="variant">
      <vt:variant>
        <vt:lpstr>Kullanılan Yazı Tipleri</vt:lpstr>
      </vt:variant>
      <vt:variant>
        <vt:i4>5</vt:i4>
      </vt:variant>
      <vt:variant>
        <vt:lpstr>Tema</vt:lpstr>
      </vt:variant>
      <vt:variant>
        <vt:i4>2</vt:i4>
      </vt:variant>
      <vt:variant>
        <vt:lpstr>Slayt Başlıkları</vt:lpstr>
      </vt:variant>
      <vt:variant>
        <vt:i4>25</vt:i4>
      </vt:variant>
    </vt:vector>
  </HeadingPairs>
  <TitlesOfParts>
    <vt:vector size="32" baseType="lpstr">
      <vt:lpstr>Arial</vt:lpstr>
      <vt:lpstr>Calibri</vt:lpstr>
      <vt:lpstr>Calibri Light</vt:lpstr>
      <vt:lpstr>Trebuchet MS</vt:lpstr>
      <vt:lpstr>Wingdings 3</vt:lpstr>
      <vt:lpstr>Yüzeyler</vt:lpstr>
      <vt:lpstr>Özel Tasarım</vt:lpstr>
      <vt:lpstr> MEDYA VE İLETİŞİM  14. HAFTA Kurumsal Yapı Örneği Olarak  Kütüphane ve Bilgi Merkezlerinde Etkili İletişim Stratejileri </vt:lpstr>
      <vt:lpstr>KAPSAM</vt:lpstr>
      <vt:lpstr>GİRİŞ</vt:lpstr>
      <vt:lpstr>ÖRGÜTSEL İLETİŞİM: ANLAMI VE İŞLEVLERİ</vt:lpstr>
      <vt:lpstr>ÖRGÜTSEL İLETİŞİM: ANLAMI VE İŞLEVLERİ</vt:lpstr>
      <vt:lpstr>ÖRGÜTSEL İLETİŞİM: ANLAMI VE İŞLEVLERİ</vt:lpstr>
      <vt:lpstr>ÖRGÜT/ORGANİZASYON TÜRLERİ</vt:lpstr>
      <vt:lpstr>ÖRGÜT/ORGANİZASYON TÜRLERİ</vt:lpstr>
      <vt:lpstr>ÖRGÜT/ORGANİZASYON TÜRLERİ:  FARKLI DİĞER SINIFLAMALAR</vt:lpstr>
      <vt:lpstr>ÖRGÜT/ORGANİZASYON TÜRLERİ:  FARKLI DİĞER SINIFLAMALAR</vt:lpstr>
      <vt:lpstr>KATEGORİLER/TÜRLER BAĞLAMINDA  KÜTÜPHANE VE BİLGİ MERKEZLERİ </vt:lpstr>
      <vt:lpstr>KATEGORİLER/TÜRLER BAĞLAMINDA  KÜTÜPHANE VE BİLGİ MERKEZLERİ </vt:lpstr>
      <vt:lpstr>KATEGORİLER/TÜRLER BAĞLAMINDA  KÜTÜPHANE VE BİLGİ MERKEZLERİ </vt:lpstr>
      <vt:lpstr>KÜTÜPHANE VE BİLGİ MERKEZLERİNDE İLETİŞİM:  İÇ VE DIŞ MÜŞTERİ </vt:lpstr>
      <vt:lpstr>KÜTÜPHANE VE BİLGİ MERKEZLERİNDE İLETİŞİM:  İÇ VE DIŞ İLETİŞİM</vt:lpstr>
      <vt:lpstr>KÜTÜPHANE VE BİLGİ MERKEZLERİNDE İLETİŞİM:  İÇ VE DIŞ İLETİŞİM</vt:lpstr>
      <vt:lpstr>KÜTÜPHANE VE BİLGİ MERKEZLERİNDE İLETİŞİM:  İLETİŞİM TÜRLERİ</vt:lpstr>
      <vt:lpstr>KÜTÜPHANE VE BİLGİ MERKEZLERİNDE İLETİŞİM:  İLETİŞİM TÜRLERİ</vt:lpstr>
      <vt:lpstr>KÜTÜPHANE VE BİLGİ MERKEZLERİNDE ETKİLİ İLETİŞİM</vt:lpstr>
      <vt:lpstr>KÜTÜPHANE VE BİLGİ MERKEZLERİNDE İLETİŞİM: TANITIM VE PAZARLAMA</vt:lpstr>
      <vt:lpstr>KÜTÜPHANE VE BİLGİ MERKEZLERİNDE İLETİŞİM:  BT TABANLI HİZMETLER VE REFERANS HİZMETLERİ </vt:lpstr>
      <vt:lpstr>KÜTÜPHANE VE BİLGİ MERKEZLERİNDE İLETİŞİM:  BT TABANLI HİZMETLER VE REFERANS HİZMETLERİ </vt:lpstr>
      <vt:lpstr>GENEL ÇIKARIMLAR</vt:lpstr>
      <vt:lpstr>SONUÇ VE DEĞERLENDİRME</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MEDYA VE İLETİŞİM:  1. HAFTA</dc:title>
  <dc:creator>GULERDEMIR</dc:creator>
  <cp:lastModifiedBy>Güler Demir</cp:lastModifiedBy>
  <cp:revision>28</cp:revision>
  <dcterms:created xsi:type="dcterms:W3CDTF">2025-07-04T07:41:44Z</dcterms:created>
  <dcterms:modified xsi:type="dcterms:W3CDTF">2025-08-09T19:30:20Z</dcterms:modified>
</cp:coreProperties>
</file>