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26"/>
  </p:notesMasterIdLst>
  <p:sldIdLst>
    <p:sldId id="256" r:id="rId3"/>
    <p:sldId id="287" r:id="rId4"/>
    <p:sldId id="310" r:id="rId5"/>
    <p:sldId id="311" r:id="rId6"/>
    <p:sldId id="293" r:id="rId7"/>
    <p:sldId id="288" r:id="rId8"/>
    <p:sldId id="289" r:id="rId9"/>
    <p:sldId id="290" r:id="rId10"/>
    <p:sldId id="294" r:id="rId11"/>
    <p:sldId id="295" r:id="rId12"/>
    <p:sldId id="296" r:id="rId13"/>
    <p:sldId id="302" r:id="rId14"/>
    <p:sldId id="299" r:id="rId15"/>
    <p:sldId id="300" r:id="rId16"/>
    <p:sldId id="303" r:id="rId17"/>
    <p:sldId id="304" r:id="rId18"/>
    <p:sldId id="305" r:id="rId19"/>
    <p:sldId id="306" r:id="rId20"/>
    <p:sldId id="307" r:id="rId21"/>
    <p:sldId id="308" r:id="rId22"/>
    <p:sldId id="309" r:id="rId23"/>
    <p:sldId id="312" r:id="rId24"/>
    <p:sldId id="25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üler Demir" initials="GD" lastIdx="2" clrIdx="0">
    <p:extLst>
      <p:ext uri="{19B8F6BF-5375-455C-9EA6-DF929625EA0E}">
        <p15:presenceInfo xmlns:p15="http://schemas.microsoft.com/office/powerpoint/2012/main" userId="51ad5cf4d183985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C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15" autoAdjust="0"/>
    <p:restoredTop sz="82987" autoAdjust="0"/>
  </p:normalViewPr>
  <p:slideViewPr>
    <p:cSldViewPr snapToGrid="0">
      <p:cViewPr varScale="1">
        <p:scale>
          <a:sx n="87" d="100"/>
          <a:sy n="87" d="100"/>
        </p:scale>
        <p:origin x="753" y="39"/>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1701"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üler Demir" userId="51ad5cf4d1839854" providerId="LiveId" clId="{A7370B96-75E1-4694-89C6-49FC0A02983A}"/>
    <pc:docChg chg="undo redo custSel addSld delSld modSld sldOrd">
      <pc:chgData name="Güler Demir" userId="51ad5cf4d1839854" providerId="LiveId" clId="{A7370B96-75E1-4694-89C6-49FC0A02983A}" dt="2025-07-26T14:58:22.714" v="2695" actId="20577"/>
      <pc:docMkLst>
        <pc:docMk/>
      </pc:docMkLst>
      <pc:sldChg chg="modSp mod">
        <pc:chgData name="Güler Demir" userId="51ad5cf4d1839854" providerId="LiveId" clId="{A7370B96-75E1-4694-89C6-49FC0A02983A}" dt="2025-07-26T10:17:05.747" v="77" actId="6549"/>
        <pc:sldMkLst>
          <pc:docMk/>
          <pc:sldMk cId="951358384" sldId="256"/>
        </pc:sldMkLst>
        <pc:spChg chg="mod">
          <ac:chgData name="Güler Demir" userId="51ad5cf4d1839854" providerId="LiveId" clId="{A7370B96-75E1-4694-89C6-49FC0A02983A}" dt="2025-07-26T10:17:05.747" v="77" actId="6549"/>
          <ac:spMkLst>
            <pc:docMk/>
            <pc:sldMk cId="951358384" sldId="256"/>
            <ac:spMk id="2" creationId="{00000000-0000-0000-0000-000000000000}"/>
          </ac:spMkLst>
        </pc:spChg>
      </pc:sldChg>
      <pc:sldChg chg="modSp mod ord">
        <pc:chgData name="Güler Demir" userId="51ad5cf4d1839854" providerId="LiveId" clId="{A7370B96-75E1-4694-89C6-49FC0A02983A}" dt="2025-07-26T14:39:31.516" v="2492" actId="6549"/>
        <pc:sldMkLst>
          <pc:docMk/>
          <pc:sldMk cId="2053632720" sldId="259"/>
        </pc:sldMkLst>
        <pc:spChg chg="mod">
          <ac:chgData name="Güler Demir" userId="51ad5cf4d1839854" providerId="LiveId" clId="{A7370B96-75E1-4694-89C6-49FC0A02983A}" dt="2025-07-26T14:39:31.516" v="2492" actId="6549"/>
          <ac:spMkLst>
            <pc:docMk/>
            <pc:sldMk cId="2053632720" sldId="259"/>
            <ac:spMk id="3" creationId="{00000000-0000-0000-0000-000000000000}"/>
          </ac:spMkLst>
        </pc:spChg>
      </pc:sldChg>
      <pc:sldChg chg="del">
        <pc:chgData name="Güler Demir" userId="51ad5cf4d1839854" providerId="LiveId" clId="{A7370B96-75E1-4694-89C6-49FC0A02983A}" dt="2025-07-25T19:12:58.108" v="45" actId="47"/>
        <pc:sldMkLst>
          <pc:docMk/>
          <pc:sldMk cId="1632662317" sldId="260"/>
        </pc:sldMkLst>
      </pc:sldChg>
      <pc:sldChg chg="del">
        <pc:chgData name="Güler Demir" userId="51ad5cf4d1839854" providerId="LiveId" clId="{A7370B96-75E1-4694-89C6-49FC0A02983A}" dt="2025-07-25T19:13:01.069" v="49" actId="47"/>
        <pc:sldMkLst>
          <pc:docMk/>
          <pc:sldMk cId="1670514564" sldId="261"/>
        </pc:sldMkLst>
      </pc:sldChg>
      <pc:sldChg chg="delSp modSp mod">
        <pc:chgData name="Güler Demir" userId="51ad5cf4d1839854" providerId="LiveId" clId="{A7370B96-75E1-4694-89C6-49FC0A02983A}" dt="2025-07-26T14:49:32.159" v="2611" actId="20577"/>
        <pc:sldMkLst>
          <pc:docMk/>
          <pc:sldMk cId="2061053331" sldId="262"/>
        </pc:sldMkLst>
      </pc:sldChg>
      <pc:sldChg chg="del">
        <pc:chgData name="Güler Demir" userId="51ad5cf4d1839854" providerId="LiveId" clId="{A7370B96-75E1-4694-89C6-49FC0A02983A}" dt="2025-07-25T19:13:00.897" v="48" actId="47"/>
        <pc:sldMkLst>
          <pc:docMk/>
          <pc:sldMk cId="2214118342" sldId="263"/>
        </pc:sldMkLst>
      </pc:sldChg>
      <pc:sldChg chg="modSp add mod">
        <pc:chgData name="Güler Demir" userId="51ad5cf4d1839854" providerId="LiveId" clId="{A7370B96-75E1-4694-89C6-49FC0A02983A}" dt="2025-07-26T11:19:15.582" v="575" actId="20577"/>
        <pc:sldMkLst>
          <pc:docMk/>
          <pc:sldMk cId="3719239285" sldId="263"/>
        </pc:sldMkLst>
      </pc:sldChg>
      <pc:sldChg chg="del">
        <pc:chgData name="Güler Demir" userId="51ad5cf4d1839854" providerId="LiveId" clId="{A7370B96-75E1-4694-89C6-49FC0A02983A}" dt="2025-07-25T19:13:00.561" v="46" actId="47"/>
        <pc:sldMkLst>
          <pc:docMk/>
          <pc:sldMk cId="3535601651" sldId="264"/>
        </pc:sldMkLst>
      </pc:sldChg>
      <pc:sldChg chg="modSp add mod">
        <pc:chgData name="Güler Demir" userId="51ad5cf4d1839854" providerId="LiveId" clId="{A7370B96-75E1-4694-89C6-49FC0A02983A}" dt="2025-07-26T11:22:14.556" v="784" actId="20577"/>
        <pc:sldMkLst>
          <pc:docMk/>
          <pc:sldMk cId="4238868765" sldId="264"/>
        </pc:sldMkLst>
      </pc:sldChg>
      <pc:sldChg chg="addSp delSp modSp add mod">
        <pc:chgData name="Güler Demir" userId="51ad5cf4d1839854" providerId="LiveId" clId="{A7370B96-75E1-4694-89C6-49FC0A02983A}" dt="2025-07-26T14:48:29.430" v="2609" actId="14100"/>
        <pc:sldMkLst>
          <pc:docMk/>
          <pc:sldMk cId="1359927673" sldId="265"/>
        </pc:sldMkLst>
      </pc:sldChg>
      <pc:sldChg chg="del">
        <pc:chgData name="Güler Demir" userId="51ad5cf4d1839854" providerId="LiveId" clId="{A7370B96-75E1-4694-89C6-49FC0A02983A}" dt="2025-07-25T19:13:00.694" v="47" actId="47"/>
        <pc:sldMkLst>
          <pc:docMk/>
          <pc:sldMk cId="1751334992" sldId="266"/>
        </pc:sldMkLst>
      </pc:sldChg>
      <pc:sldChg chg="modSp add mod">
        <pc:chgData name="Güler Demir" userId="51ad5cf4d1839854" providerId="LiveId" clId="{A7370B96-75E1-4694-89C6-49FC0A02983A}" dt="2025-07-26T11:44:31.664" v="957" actId="20577"/>
        <pc:sldMkLst>
          <pc:docMk/>
          <pc:sldMk cId="1808728161" sldId="266"/>
        </pc:sldMkLst>
      </pc:sldChg>
      <pc:sldChg chg="del">
        <pc:chgData name="Güler Demir" userId="51ad5cf4d1839854" providerId="LiveId" clId="{A7370B96-75E1-4694-89C6-49FC0A02983A}" dt="2025-07-25T19:13:01.272" v="50" actId="47"/>
        <pc:sldMkLst>
          <pc:docMk/>
          <pc:sldMk cId="1998958333" sldId="267"/>
        </pc:sldMkLst>
      </pc:sldChg>
      <pc:sldChg chg="modSp add mod">
        <pc:chgData name="Güler Demir" userId="51ad5cf4d1839854" providerId="LiveId" clId="{A7370B96-75E1-4694-89C6-49FC0A02983A}" dt="2025-07-26T11:47:18.927" v="1001" actId="20577"/>
        <pc:sldMkLst>
          <pc:docMk/>
          <pc:sldMk cId="3541991949" sldId="267"/>
        </pc:sldMkLst>
      </pc:sldChg>
      <pc:sldChg chg="modSp add mod">
        <pc:chgData name="Güler Demir" userId="51ad5cf4d1839854" providerId="LiveId" clId="{A7370B96-75E1-4694-89C6-49FC0A02983A}" dt="2025-07-26T12:51:28.435" v="1563" actId="6549"/>
        <pc:sldMkLst>
          <pc:docMk/>
          <pc:sldMk cId="1227201838" sldId="268"/>
        </pc:sldMkLst>
      </pc:sldChg>
      <pc:sldChg chg="del">
        <pc:chgData name="Güler Demir" userId="51ad5cf4d1839854" providerId="LiveId" clId="{A7370B96-75E1-4694-89C6-49FC0A02983A}" dt="2025-07-25T19:13:01.444" v="51" actId="47"/>
        <pc:sldMkLst>
          <pc:docMk/>
          <pc:sldMk cId="2509749626" sldId="268"/>
        </pc:sldMkLst>
      </pc:sldChg>
      <pc:sldChg chg="del">
        <pc:chgData name="Güler Demir" userId="51ad5cf4d1839854" providerId="LiveId" clId="{A7370B96-75E1-4694-89C6-49FC0A02983A}" dt="2025-07-25T19:13:01.648" v="52" actId="47"/>
        <pc:sldMkLst>
          <pc:docMk/>
          <pc:sldMk cId="1035208881" sldId="269"/>
        </pc:sldMkLst>
      </pc:sldChg>
      <pc:sldChg chg="modSp add mod">
        <pc:chgData name="Güler Demir" userId="51ad5cf4d1839854" providerId="LiveId" clId="{A7370B96-75E1-4694-89C6-49FC0A02983A}" dt="2025-07-26T12:37:47.515" v="1353" actId="6549"/>
        <pc:sldMkLst>
          <pc:docMk/>
          <pc:sldMk cId="2834531737" sldId="269"/>
        </pc:sldMkLst>
      </pc:sldChg>
      <pc:sldChg chg="del">
        <pc:chgData name="Güler Demir" userId="51ad5cf4d1839854" providerId="LiveId" clId="{A7370B96-75E1-4694-89C6-49FC0A02983A}" dt="2025-07-25T19:13:01.851" v="53" actId="47"/>
        <pc:sldMkLst>
          <pc:docMk/>
          <pc:sldMk cId="1701914987" sldId="270"/>
        </pc:sldMkLst>
      </pc:sldChg>
      <pc:sldChg chg="addSp modSp add mod">
        <pc:chgData name="Güler Demir" userId="51ad5cf4d1839854" providerId="LiveId" clId="{A7370B96-75E1-4694-89C6-49FC0A02983A}" dt="2025-07-26T12:40:07.545" v="1382" actId="14100"/>
        <pc:sldMkLst>
          <pc:docMk/>
          <pc:sldMk cId="3686302732" sldId="270"/>
        </pc:sldMkLst>
      </pc:sldChg>
      <pc:sldChg chg="modSp add mod ord">
        <pc:chgData name="Güler Demir" userId="51ad5cf4d1839854" providerId="LiveId" clId="{A7370B96-75E1-4694-89C6-49FC0A02983A}" dt="2025-07-26T12:54:11.180" v="1565" actId="20577"/>
        <pc:sldMkLst>
          <pc:docMk/>
          <pc:sldMk cId="2333041372" sldId="271"/>
        </pc:sldMkLst>
      </pc:sldChg>
      <pc:sldChg chg="del">
        <pc:chgData name="Güler Demir" userId="51ad5cf4d1839854" providerId="LiveId" clId="{A7370B96-75E1-4694-89C6-49FC0A02983A}" dt="2025-07-25T19:13:02.023" v="54" actId="47"/>
        <pc:sldMkLst>
          <pc:docMk/>
          <pc:sldMk cId="3733843832" sldId="271"/>
        </pc:sldMkLst>
      </pc:sldChg>
      <pc:sldChg chg="add del">
        <pc:chgData name="Güler Demir" userId="51ad5cf4d1839854" providerId="LiveId" clId="{A7370B96-75E1-4694-89C6-49FC0A02983A}" dt="2025-07-26T12:48:46.052" v="1536" actId="2696"/>
        <pc:sldMkLst>
          <pc:docMk/>
          <pc:sldMk cId="334875189" sldId="272"/>
        </pc:sldMkLst>
      </pc:sldChg>
      <pc:sldChg chg="del">
        <pc:chgData name="Güler Demir" userId="51ad5cf4d1839854" providerId="LiveId" clId="{A7370B96-75E1-4694-89C6-49FC0A02983A}" dt="2025-07-25T19:13:02.210" v="55" actId="47"/>
        <pc:sldMkLst>
          <pc:docMk/>
          <pc:sldMk cId="509778924" sldId="272"/>
        </pc:sldMkLst>
      </pc:sldChg>
      <pc:sldChg chg="modSp add mod">
        <pc:chgData name="Güler Demir" userId="51ad5cf4d1839854" providerId="LiveId" clId="{A7370B96-75E1-4694-89C6-49FC0A02983A}" dt="2025-07-26T12:59:59.103" v="1697" actId="6549"/>
        <pc:sldMkLst>
          <pc:docMk/>
          <pc:sldMk cId="3788740892" sldId="272"/>
        </pc:sldMkLst>
      </pc:sldChg>
      <pc:sldChg chg="modSp add mod">
        <pc:chgData name="Güler Demir" userId="51ad5cf4d1839854" providerId="LiveId" clId="{A7370B96-75E1-4694-89C6-49FC0A02983A}" dt="2025-07-26T13:01:40.181" v="1740" actId="6549"/>
        <pc:sldMkLst>
          <pc:docMk/>
          <pc:sldMk cId="2093657175" sldId="273"/>
        </pc:sldMkLst>
      </pc:sldChg>
      <pc:sldChg chg="del">
        <pc:chgData name="Güler Demir" userId="51ad5cf4d1839854" providerId="LiveId" clId="{A7370B96-75E1-4694-89C6-49FC0A02983A}" dt="2025-07-25T19:13:02.413" v="56" actId="47"/>
        <pc:sldMkLst>
          <pc:docMk/>
          <pc:sldMk cId="2865930140" sldId="273"/>
        </pc:sldMkLst>
      </pc:sldChg>
      <pc:sldChg chg="del">
        <pc:chgData name="Güler Demir" userId="51ad5cf4d1839854" providerId="LiveId" clId="{A7370B96-75E1-4694-89C6-49FC0A02983A}" dt="2025-07-25T19:13:02.585" v="57" actId="47"/>
        <pc:sldMkLst>
          <pc:docMk/>
          <pc:sldMk cId="255094323" sldId="274"/>
        </pc:sldMkLst>
      </pc:sldChg>
      <pc:sldChg chg="modSp add mod">
        <pc:chgData name="Güler Demir" userId="51ad5cf4d1839854" providerId="LiveId" clId="{A7370B96-75E1-4694-89C6-49FC0A02983A}" dt="2025-07-26T13:05:26.446" v="1760" actId="6549"/>
        <pc:sldMkLst>
          <pc:docMk/>
          <pc:sldMk cId="2488546575" sldId="274"/>
        </pc:sldMkLst>
      </pc:sldChg>
      <pc:sldChg chg="modSp add del mod">
        <pc:chgData name="Güler Demir" userId="51ad5cf4d1839854" providerId="LiveId" clId="{A7370B96-75E1-4694-89C6-49FC0A02983A}" dt="2025-07-26T13:15:09.698" v="1839" actId="2696"/>
        <pc:sldMkLst>
          <pc:docMk/>
          <pc:sldMk cId="876779665" sldId="275"/>
        </pc:sldMkLst>
      </pc:sldChg>
      <pc:sldChg chg="del">
        <pc:chgData name="Güler Demir" userId="51ad5cf4d1839854" providerId="LiveId" clId="{A7370B96-75E1-4694-89C6-49FC0A02983A}" dt="2025-07-25T19:13:02.820" v="58" actId="47"/>
        <pc:sldMkLst>
          <pc:docMk/>
          <pc:sldMk cId="3912191222" sldId="275"/>
        </pc:sldMkLst>
      </pc:sldChg>
      <pc:sldChg chg="modSp add mod ord">
        <pc:chgData name="Güler Demir" userId="51ad5cf4d1839854" providerId="LiveId" clId="{A7370B96-75E1-4694-89C6-49FC0A02983A}" dt="2025-07-26T13:34:55.360" v="1988"/>
        <pc:sldMkLst>
          <pc:docMk/>
          <pc:sldMk cId="1233160952" sldId="276"/>
        </pc:sldMkLst>
      </pc:sldChg>
      <pc:sldChg chg="del">
        <pc:chgData name="Güler Demir" userId="51ad5cf4d1839854" providerId="LiveId" clId="{A7370B96-75E1-4694-89C6-49FC0A02983A}" dt="2025-07-25T19:13:05.359" v="61" actId="47"/>
        <pc:sldMkLst>
          <pc:docMk/>
          <pc:sldMk cId="1591617626" sldId="276"/>
        </pc:sldMkLst>
      </pc:sldChg>
      <pc:sldChg chg="del">
        <pc:chgData name="Güler Demir" userId="51ad5cf4d1839854" providerId="LiveId" clId="{A7370B96-75E1-4694-89C6-49FC0A02983A}" dt="2025-07-25T19:13:02.991" v="59" actId="47"/>
        <pc:sldMkLst>
          <pc:docMk/>
          <pc:sldMk cId="554532472" sldId="277"/>
        </pc:sldMkLst>
      </pc:sldChg>
      <pc:sldChg chg="modSp add mod ord">
        <pc:chgData name="Güler Demir" userId="51ad5cf4d1839854" providerId="LiveId" clId="{A7370B96-75E1-4694-89C6-49FC0A02983A}" dt="2025-07-26T13:36:00.095" v="1994"/>
        <pc:sldMkLst>
          <pc:docMk/>
          <pc:sldMk cId="2516224783" sldId="277"/>
        </pc:sldMkLst>
      </pc:sldChg>
      <pc:sldChg chg="modSp add del mod">
        <pc:chgData name="Güler Demir" userId="51ad5cf4d1839854" providerId="LiveId" clId="{A7370B96-75E1-4694-89C6-49FC0A02983A}" dt="2025-07-26T14:27:01.672" v="2328" actId="2696"/>
        <pc:sldMkLst>
          <pc:docMk/>
          <pc:sldMk cId="1116127666" sldId="278"/>
        </pc:sldMkLst>
      </pc:sldChg>
      <pc:sldChg chg="del">
        <pc:chgData name="Güler Demir" userId="51ad5cf4d1839854" providerId="LiveId" clId="{A7370B96-75E1-4694-89C6-49FC0A02983A}" dt="2025-07-25T19:13:04.088" v="60" actId="47"/>
        <pc:sldMkLst>
          <pc:docMk/>
          <pc:sldMk cId="1485348747" sldId="278"/>
        </pc:sldMkLst>
      </pc:sldChg>
      <pc:sldChg chg="modSp add mod">
        <pc:chgData name="Güler Demir" userId="51ad5cf4d1839854" providerId="LiveId" clId="{A7370B96-75E1-4694-89C6-49FC0A02983A}" dt="2025-07-26T14:32:16.863" v="2379" actId="6549"/>
        <pc:sldMkLst>
          <pc:docMk/>
          <pc:sldMk cId="4134400400" sldId="279"/>
        </pc:sldMkLst>
      </pc:sldChg>
      <pc:sldChg chg="add del">
        <pc:chgData name="Güler Demir" userId="51ad5cf4d1839854" providerId="LiveId" clId="{A7370B96-75E1-4694-89C6-49FC0A02983A}" dt="2025-07-26T14:27:10.916" v="2329" actId="2696"/>
        <pc:sldMkLst>
          <pc:docMk/>
          <pc:sldMk cId="1116343265" sldId="280"/>
        </pc:sldMkLst>
      </pc:sldChg>
      <pc:sldChg chg="addSp modSp add mod">
        <pc:chgData name="Güler Demir" userId="51ad5cf4d1839854" providerId="LiveId" clId="{A7370B96-75E1-4694-89C6-49FC0A02983A}" dt="2025-07-26T14:47:16.213" v="2602" actId="1076"/>
        <pc:sldMkLst>
          <pc:docMk/>
          <pc:sldMk cId="3600689707" sldId="280"/>
        </pc:sldMkLst>
      </pc:sldChg>
      <pc:sldChg chg="modSp add mod">
        <pc:chgData name="Güler Demir" userId="51ad5cf4d1839854" providerId="LiveId" clId="{A7370B96-75E1-4694-89C6-49FC0A02983A}" dt="2025-07-26T14:58:22.714" v="2695" actId="20577"/>
        <pc:sldMkLst>
          <pc:docMk/>
          <pc:sldMk cId="1297789338" sldId="281"/>
        </pc:sldMkLst>
      </pc:sldChg>
      <pc:sldChg chg="add del">
        <pc:chgData name="Güler Demir" userId="51ad5cf4d1839854" providerId="LiveId" clId="{A7370B96-75E1-4694-89C6-49FC0A02983A}" dt="2025-07-26T14:26:55.959" v="2327" actId="2696"/>
        <pc:sldMkLst>
          <pc:docMk/>
          <pc:sldMk cId="3375794798" sldId="281"/>
        </pc:sldMkLst>
      </pc:sldChg>
    </pc:docChg>
  </pc:docChgLst>
  <pc:docChgLst>
    <pc:chgData name="Güler Demir" userId="51ad5cf4d1839854" providerId="LiveId" clId="{6C997189-BCB1-4E64-BC2D-A7C80B22C61E}"/>
    <pc:docChg chg="undo custSel addSld delSld modSld">
      <pc:chgData name="Güler Demir" userId="51ad5cf4d1839854" providerId="LiveId" clId="{6C997189-BCB1-4E64-BC2D-A7C80B22C61E}" dt="2025-08-09T17:03:58.640" v="3735" actId="20577"/>
      <pc:docMkLst>
        <pc:docMk/>
      </pc:docMkLst>
      <pc:sldChg chg="modSp mod">
        <pc:chgData name="Güler Demir" userId="51ad5cf4d1839854" providerId="LiveId" clId="{6C997189-BCB1-4E64-BC2D-A7C80B22C61E}" dt="2025-08-09T10:31:43.456" v="3686" actId="6549"/>
        <pc:sldMkLst>
          <pc:docMk/>
          <pc:sldMk cId="951358384" sldId="256"/>
        </pc:sldMkLst>
        <pc:spChg chg="mod">
          <ac:chgData name="Güler Demir" userId="51ad5cf4d1839854" providerId="LiveId" clId="{6C997189-BCB1-4E64-BC2D-A7C80B22C61E}" dt="2025-08-09T10:31:43.456" v="3686" actId="6549"/>
          <ac:spMkLst>
            <pc:docMk/>
            <pc:sldMk cId="951358384" sldId="256"/>
            <ac:spMk id="2" creationId="{00000000-0000-0000-0000-000000000000}"/>
          </ac:spMkLst>
        </pc:spChg>
      </pc:sldChg>
      <pc:sldChg chg="addSp modSp mod">
        <pc:chgData name="Güler Demir" userId="51ad5cf4d1839854" providerId="LiveId" clId="{6C997189-BCB1-4E64-BC2D-A7C80B22C61E}" dt="2025-08-09T17:02:29.620" v="3726" actId="6549"/>
        <pc:sldMkLst>
          <pc:docMk/>
          <pc:sldMk cId="2053632720" sldId="259"/>
        </pc:sldMkLst>
        <pc:spChg chg="mod">
          <ac:chgData name="Güler Demir" userId="51ad5cf4d1839854" providerId="LiveId" clId="{6C997189-BCB1-4E64-BC2D-A7C80B22C61E}" dt="2025-08-09T17:02:29.620" v="3726" actId="6549"/>
          <ac:spMkLst>
            <pc:docMk/>
            <pc:sldMk cId="2053632720" sldId="259"/>
            <ac:spMk id="3" creationId="{00000000-0000-0000-0000-000000000000}"/>
          </ac:spMkLst>
        </pc:spChg>
      </pc:sldChg>
      <pc:sldChg chg="del">
        <pc:chgData name="Güler Demir" userId="51ad5cf4d1839854" providerId="LiveId" clId="{6C997189-BCB1-4E64-BC2D-A7C80B22C61E}" dt="2025-07-27T15:45:31.863" v="81" actId="47"/>
        <pc:sldMkLst>
          <pc:docMk/>
          <pc:sldMk cId="3600689707" sldId="280"/>
        </pc:sldMkLst>
      </pc:sldChg>
      <pc:sldChg chg="del">
        <pc:chgData name="Güler Demir" userId="51ad5cf4d1839854" providerId="LiveId" clId="{6C997189-BCB1-4E64-BC2D-A7C80B22C61E}" dt="2025-07-27T15:45:32.771" v="82" actId="47"/>
        <pc:sldMkLst>
          <pc:docMk/>
          <pc:sldMk cId="3179256762" sldId="281"/>
        </pc:sldMkLst>
      </pc:sldChg>
      <pc:sldChg chg="del">
        <pc:chgData name="Güler Demir" userId="51ad5cf4d1839854" providerId="LiveId" clId="{6C997189-BCB1-4E64-BC2D-A7C80B22C61E}" dt="2025-07-27T15:45:33.442" v="83" actId="47"/>
        <pc:sldMkLst>
          <pc:docMk/>
          <pc:sldMk cId="1760798321" sldId="283"/>
        </pc:sldMkLst>
      </pc:sldChg>
      <pc:sldChg chg="del">
        <pc:chgData name="Güler Demir" userId="51ad5cf4d1839854" providerId="LiveId" clId="{6C997189-BCB1-4E64-BC2D-A7C80B22C61E}" dt="2025-07-27T15:45:34.240" v="84" actId="47"/>
        <pc:sldMkLst>
          <pc:docMk/>
          <pc:sldMk cId="1472598695" sldId="284"/>
        </pc:sldMkLst>
      </pc:sldChg>
      <pc:sldChg chg="modSp del mod">
        <pc:chgData name="Güler Demir" userId="51ad5cf4d1839854" providerId="LiveId" clId="{6C997189-BCB1-4E64-BC2D-A7C80B22C61E}" dt="2025-07-27T17:00:11.270" v="1123" actId="2696"/>
        <pc:sldMkLst>
          <pc:docMk/>
          <pc:sldMk cId="1211647138" sldId="285"/>
        </pc:sldMkLst>
      </pc:sldChg>
      <pc:sldChg chg="del">
        <pc:chgData name="Güler Demir" userId="51ad5cf4d1839854" providerId="LiveId" clId="{6C997189-BCB1-4E64-BC2D-A7C80B22C61E}" dt="2025-07-27T15:45:34.835" v="85" actId="47"/>
        <pc:sldMkLst>
          <pc:docMk/>
          <pc:sldMk cId="2912990223" sldId="286"/>
        </pc:sldMkLst>
      </pc:sldChg>
      <pc:sldChg chg="modSp mod">
        <pc:chgData name="Güler Demir" userId="51ad5cf4d1839854" providerId="LiveId" clId="{6C997189-BCB1-4E64-BC2D-A7C80B22C61E}" dt="2025-08-08T18:08:47.113" v="3684" actId="1076"/>
        <pc:sldMkLst>
          <pc:docMk/>
          <pc:sldMk cId="2547195603" sldId="287"/>
        </pc:sldMkLst>
        <pc:spChg chg="mod">
          <ac:chgData name="Güler Demir" userId="51ad5cf4d1839854" providerId="LiveId" clId="{6C997189-BCB1-4E64-BC2D-A7C80B22C61E}" dt="2025-08-08T17:06:26.693" v="3501" actId="1076"/>
          <ac:spMkLst>
            <pc:docMk/>
            <pc:sldMk cId="2547195603" sldId="287"/>
            <ac:spMk id="2" creationId="{88478C8D-0694-A147-D76A-7DCF48314CD0}"/>
          </ac:spMkLst>
        </pc:spChg>
        <pc:spChg chg="mod">
          <ac:chgData name="Güler Demir" userId="51ad5cf4d1839854" providerId="LiveId" clId="{6C997189-BCB1-4E64-BC2D-A7C80B22C61E}" dt="2025-08-08T18:08:47.113" v="3684" actId="1076"/>
          <ac:spMkLst>
            <pc:docMk/>
            <pc:sldMk cId="2547195603" sldId="287"/>
            <ac:spMk id="3" creationId="{C95BFF87-1C91-EA47-840A-63C2FFC72BA5}"/>
          </ac:spMkLst>
        </pc:spChg>
      </pc:sldChg>
      <pc:sldChg chg="add del">
        <pc:chgData name="Güler Demir" userId="51ad5cf4d1839854" providerId="LiveId" clId="{6C997189-BCB1-4E64-BC2D-A7C80B22C61E}" dt="2025-07-27T15:49:12.829" v="132" actId="47"/>
        <pc:sldMkLst>
          <pc:docMk/>
          <pc:sldMk cId="823166081" sldId="288"/>
        </pc:sldMkLst>
      </pc:sldChg>
      <pc:sldChg chg="add del">
        <pc:chgData name="Güler Demir" userId="51ad5cf4d1839854" providerId="LiveId" clId="{6C997189-BCB1-4E64-BC2D-A7C80B22C61E}" dt="2025-07-27T15:57:22.233" v="207" actId="2696"/>
        <pc:sldMkLst>
          <pc:docMk/>
          <pc:sldMk cId="1551786192" sldId="288"/>
        </pc:sldMkLst>
      </pc:sldChg>
      <pc:sldChg chg="modSp add mod">
        <pc:chgData name="Güler Demir" userId="51ad5cf4d1839854" providerId="LiveId" clId="{6C997189-BCB1-4E64-BC2D-A7C80B22C61E}" dt="2025-08-09T17:03:27.136" v="3729" actId="20577"/>
        <pc:sldMkLst>
          <pc:docMk/>
          <pc:sldMk cId="2594215685" sldId="288"/>
        </pc:sldMkLst>
        <pc:spChg chg="mod">
          <ac:chgData name="Güler Demir" userId="51ad5cf4d1839854" providerId="LiveId" clId="{6C997189-BCB1-4E64-BC2D-A7C80B22C61E}" dt="2025-08-09T17:03:27.136" v="3729" actId="20577"/>
          <ac:spMkLst>
            <pc:docMk/>
            <pc:sldMk cId="2594215685" sldId="288"/>
            <ac:spMk id="3" creationId="{A790AB41-2966-1997-3377-8B1255A7B0CB}"/>
          </ac:spMkLst>
        </pc:spChg>
      </pc:sldChg>
      <pc:sldChg chg="modSp add mod">
        <pc:chgData name="Güler Demir" userId="51ad5cf4d1839854" providerId="LiveId" clId="{6C997189-BCB1-4E64-BC2D-A7C80B22C61E}" dt="2025-08-08T16:42:44.267" v="3351" actId="115"/>
        <pc:sldMkLst>
          <pc:docMk/>
          <pc:sldMk cId="3144061055" sldId="289"/>
        </pc:sldMkLst>
        <pc:spChg chg="mod">
          <ac:chgData name="Güler Demir" userId="51ad5cf4d1839854" providerId="LiveId" clId="{6C997189-BCB1-4E64-BC2D-A7C80B22C61E}" dt="2025-08-08T16:42:44.267" v="3351" actId="115"/>
          <ac:spMkLst>
            <pc:docMk/>
            <pc:sldMk cId="3144061055" sldId="289"/>
            <ac:spMk id="3" creationId="{CB69B932-EBE6-4239-7908-9C8F72593194}"/>
          </ac:spMkLst>
        </pc:spChg>
      </pc:sldChg>
      <pc:sldChg chg="modSp add mod">
        <pc:chgData name="Güler Demir" userId="51ad5cf4d1839854" providerId="LiveId" clId="{6C997189-BCB1-4E64-BC2D-A7C80B22C61E}" dt="2025-08-09T17:03:31.565" v="3730" actId="20577"/>
        <pc:sldMkLst>
          <pc:docMk/>
          <pc:sldMk cId="1430018" sldId="290"/>
        </pc:sldMkLst>
        <pc:spChg chg="mod">
          <ac:chgData name="Güler Demir" userId="51ad5cf4d1839854" providerId="LiveId" clId="{6C997189-BCB1-4E64-BC2D-A7C80B22C61E}" dt="2025-08-09T17:03:31.565" v="3730" actId="20577"/>
          <ac:spMkLst>
            <pc:docMk/>
            <pc:sldMk cId="1430018" sldId="290"/>
            <ac:spMk id="3" creationId="{042C2BD8-04C5-C0CC-423F-77E607E7FFAB}"/>
          </ac:spMkLst>
        </pc:spChg>
      </pc:sldChg>
      <pc:sldChg chg="del">
        <pc:chgData name="Güler Demir" userId="51ad5cf4d1839854" providerId="LiveId" clId="{6C997189-BCB1-4E64-BC2D-A7C80B22C61E}" dt="2025-07-27T15:25:55.021" v="0" actId="2696"/>
        <pc:sldMkLst>
          <pc:docMk/>
          <pc:sldMk cId="3825628260" sldId="290"/>
        </pc:sldMkLst>
      </pc:sldChg>
      <pc:sldChg chg="add del">
        <pc:chgData name="Güler Demir" userId="51ad5cf4d1839854" providerId="LiveId" clId="{6C997189-BCB1-4E64-BC2D-A7C80B22C61E}" dt="2025-07-27T16:43:28.485" v="978" actId="2696"/>
        <pc:sldMkLst>
          <pc:docMk/>
          <pc:sldMk cId="1351057784" sldId="291"/>
        </pc:sldMkLst>
      </pc:sldChg>
      <pc:sldChg chg="add del">
        <pc:chgData name="Güler Demir" userId="51ad5cf4d1839854" providerId="LiveId" clId="{6C997189-BCB1-4E64-BC2D-A7C80B22C61E}" dt="2025-07-27T16:28:44.954" v="865" actId="2696"/>
        <pc:sldMkLst>
          <pc:docMk/>
          <pc:sldMk cId="2016664123" sldId="291"/>
        </pc:sldMkLst>
      </pc:sldChg>
      <pc:sldChg chg="del">
        <pc:chgData name="Güler Demir" userId="51ad5cf4d1839854" providerId="LiveId" clId="{6C997189-BCB1-4E64-BC2D-A7C80B22C61E}" dt="2025-07-27T15:26:03.550" v="1" actId="2696"/>
        <pc:sldMkLst>
          <pc:docMk/>
          <pc:sldMk cId="3075695239" sldId="291"/>
        </pc:sldMkLst>
      </pc:sldChg>
      <pc:sldChg chg="modSp add del mod">
        <pc:chgData name="Güler Demir" userId="51ad5cf4d1839854" providerId="LiveId" clId="{6C997189-BCB1-4E64-BC2D-A7C80B22C61E}" dt="2025-07-27T16:43:18.815" v="977" actId="2696"/>
        <pc:sldMkLst>
          <pc:docMk/>
          <pc:sldMk cId="2701905043" sldId="292"/>
        </pc:sldMkLst>
      </pc:sldChg>
      <pc:sldChg chg="modSp add mod">
        <pc:chgData name="Güler Demir" userId="51ad5cf4d1839854" providerId="LiveId" clId="{6C997189-BCB1-4E64-BC2D-A7C80B22C61E}" dt="2025-08-09T17:03:21.166" v="3728" actId="20577"/>
        <pc:sldMkLst>
          <pc:docMk/>
          <pc:sldMk cId="2207470314" sldId="293"/>
        </pc:sldMkLst>
        <pc:spChg chg="mod">
          <ac:chgData name="Güler Demir" userId="51ad5cf4d1839854" providerId="LiveId" clId="{6C997189-BCB1-4E64-BC2D-A7C80B22C61E}" dt="2025-08-09T17:03:21.166" v="3728" actId="20577"/>
          <ac:spMkLst>
            <pc:docMk/>
            <pc:sldMk cId="2207470314" sldId="293"/>
            <ac:spMk id="3" creationId="{B7943BE4-9CAD-C940-A501-F117BCC4D72E}"/>
          </ac:spMkLst>
        </pc:spChg>
      </pc:sldChg>
      <pc:sldChg chg="addSp modSp add mod">
        <pc:chgData name="Güler Demir" userId="51ad5cf4d1839854" providerId="LiveId" clId="{6C997189-BCB1-4E64-BC2D-A7C80B22C61E}" dt="2025-08-09T10:37:28.839" v="3705" actId="14100"/>
        <pc:sldMkLst>
          <pc:docMk/>
          <pc:sldMk cId="1063767157" sldId="294"/>
        </pc:sldMkLst>
        <pc:spChg chg="mod">
          <ac:chgData name="Güler Demir" userId="51ad5cf4d1839854" providerId="LiveId" clId="{6C997189-BCB1-4E64-BC2D-A7C80B22C61E}" dt="2025-08-09T10:32:30.187" v="3688" actId="6549"/>
          <ac:spMkLst>
            <pc:docMk/>
            <pc:sldMk cId="1063767157" sldId="294"/>
            <ac:spMk id="3" creationId="{72E6A6CA-8796-A594-4473-D6AAA1B0899E}"/>
          </ac:spMkLst>
        </pc:spChg>
        <pc:spChg chg="add mod">
          <ac:chgData name="Güler Demir" userId="51ad5cf4d1839854" providerId="LiveId" clId="{6C997189-BCB1-4E64-BC2D-A7C80B22C61E}" dt="2025-08-09T10:37:28.839" v="3705" actId="14100"/>
          <ac:spMkLst>
            <pc:docMk/>
            <pc:sldMk cId="1063767157" sldId="294"/>
            <ac:spMk id="6" creationId="{650EF474-C7B2-55D1-61E2-50CDCA291CD8}"/>
          </ac:spMkLst>
        </pc:spChg>
        <pc:picChg chg="add mod">
          <ac:chgData name="Güler Demir" userId="51ad5cf4d1839854" providerId="LiveId" clId="{6C997189-BCB1-4E64-BC2D-A7C80B22C61E}" dt="2025-07-27T16:54:05.749" v="1051" actId="14100"/>
          <ac:picMkLst>
            <pc:docMk/>
            <pc:sldMk cId="1063767157" sldId="294"/>
            <ac:picMk id="4" creationId="{AE0601E4-5A14-1FF1-3FC5-0B486764C4B5}"/>
          </ac:picMkLst>
        </pc:picChg>
      </pc:sldChg>
      <pc:sldChg chg="modSp add mod">
        <pc:chgData name="Güler Demir" userId="51ad5cf4d1839854" providerId="LiveId" clId="{6C997189-BCB1-4E64-BC2D-A7C80B22C61E}" dt="2025-08-09T17:03:38.851" v="3731" actId="20577"/>
        <pc:sldMkLst>
          <pc:docMk/>
          <pc:sldMk cId="1320157676" sldId="295"/>
        </pc:sldMkLst>
        <pc:spChg chg="mod">
          <ac:chgData name="Güler Demir" userId="51ad5cf4d1839854" providerId="LiveId" clId="{6C997189-BCB1-4E64-BC2D-A7C80B22C61E}" dt="2025-08-09T17:03:38.851" v="3731" actId="20577"/>
          <ac:spMkLst>
            <pc:docMk/>
            <pc:sldMk cId="1320157676" sldId="295"/>
            <ac:spMk id="3" creationId="{014C2881-0208-E62B-B71F-3B31273C79DD}"/>
          </ac:spMkLst>
        </pc:spChg>
      </pc:sldChg>
      <pc:sldChg chg="modSp add del mod">
        <pc:chgData name="Güler Demir" userId="51ad5cf4d1839854" providerId="LiveId" clId="{6C997189-BCB1-4E64-BC2D-A7C80B22C61E}" dt="2025-07-27T15:49:12.626" v="131" actId="47"/>
        <pc:sldMkLst>
          <pc:docMk/>
          <pc:sldMk cId="3765605218" sldId="295"/>
        </pc:sldMkLst>
      </pc:sldChg>
      <pc:sldChg chg="addSp modSp add mod">
        <pc:chgData name="Güler Demir" userId="51ad5cf4d1839854" providerId="LiveId" clId="{6C997189-BCB1-4E64-BC2D-A7C80B22C61E}" dt="2025-08-09T17:03:49.776" v="3733" actId="20577"/>
        <pc:sldMkLst>
          <pc:docMk/>
          <pc:sldMk cId="2333216113" sldId="296"/>
        </pc:sldMkLst>
        <pc:spChg chg="mod">
          <ac:chgData name="Güler Demir" userId="51ad5cf4d1839854" providerId="LiveId" clId="{6C997189-BCB1-4E64-BC2D-A7C80B22C61E}" dt="2025-07-27T17:00:54.616" v="1126"/>
          <ac:spMkLst>
            <pc:docMk/>
            <pc:sldMk cId="2333216113" sldId="296"/>
            <ac:spMk id="2" creationId="{FCA636B5-7AE6-D44E-36F0-D02F029F6EE3}"/>
          </ac:spMkLst>
        </pc:spChg>
        <pc:spChg chg="mod">
          <ac:chgData name="Güler Demir" userId="51ad5cf4d1839854" providerId="LiveId" clId="{6C997189-BCB1-4E64-BC2D-A7C80B22C61E}" dt="2025-08-09T17:03:49.776" v="3733" actId="20577"/>
          <ac:spMkLst>
            <pc:docMk/>
            <pc:sldMk cId="2333216113" sldId="296"/>
            <ac:spMk id="3" creationId="{3648DC59-1D59-ADBD-1A2B-AE61FE61DAF8}"/>
          </ac:spMkLst>
        </pc:spChg>
        <pc:spChg chg="add mod">
          <ac:chgData name="Güler Demir" userId="51ad5cf4d1839854" providerId="LiveId" clId="{6C997189-BCB1-4E64-BC2D-A7C80B22C61E}" dt="2025-08-09T10:39:15.253" v="3720" actId="1076"/>
          <ac:spMkLst>
            <pc:docMk/>
            <pc:sldMk cId="2333216113" sldId="296"/>
            <ac:spMk id="7" creationId="{7EC6BD95-7A8E-CCFE-1385-47373ECF705F}"/>
          </ac:spMkLst>
        </pc:spChg>
        <pc:picChg chg="add mod">
          <ac:chgData name="Güler Demir" userId="51ad5cf4d1839854" providerId="LiveId" clId="{6C997189-BCB1-4E64-BC2D-A7C80B22C61E}" dt="2025-07-27T18:08:08.571" v="1776" actId="1076"/>
          <ac:picMkLst>
            <pc:docMk/>
            <pc:sldMk cId="2333216113" sldId="296"/>
            <ac:picMk id="5" creationId="{436B0282-6118-7E4E-C3A3-AAC096AAB93B}"/>
          </ac:picMkLst>
        </pc:picChg>
      </pc:sldChg>
      <pc:sldChg chg="add del">
        <pc:chgData name="Güler Demir" userId="51ad5cf4d1839854" providerId="LiveId" clId="{6C997189-BCB1-4E64-BC2D-A7C80B22C61E}" dt="2025-07-27T15:49:13.001" v="133" actId="47"/>
        <pc:sldMkLst>
          <pc:docMk/>
          <pc:sldMk cId="3670241502" sldId="296"/>
        </pc:sldMkLst>
      </pc:sldChg>
      <pc:sldChg chg="add del">
        <pc:chgData name="Güler Demir" userId="51ad5cf4d1839854" providerId="LiveId" clId="{6C997189-BCB1-4E64-BC2D-A7C80B22C61E}" dt="2025-07-27T15:49:13.204" v="134" actId="47"/>
        <pc:sldMkLst>
          <pc:docMk/>
          <pc:sldMk cId="2636235179" sldId="297"/>
        </pc:sldMkLst>
      </pc:sldChg>
      <pc:sldChg chg="add del">
        <pc:chgData name="Güler Demir" userId="51ad5cf4d1839854" providerId="LiveId" clId="{6C997189-BCB1-4E64-BC2D-A7C80B22C61E}" dt="2025-07-27T17:54:32.231" v="1714" actId="2696"/>
        <pc:sldMkLst>
          <pc:docMk/>
          <pc:sldMk cId="3990109635" sldId="297"/>
        </pc:sldMkLst>
      </pc:sldChg>
      <pc:sldChg chg="add del">
        <pc:chgData name="Güler Demir" userId="51ad5cf4d1839854" providerId="LiveId" clId="{6C997189-BCB1-4E64-BC2D-A7C80B22C61E}" dt="2025-07-27T17:54:25.875" v="1713" actId="2696"/>
        <pc:sldMkLst>
          <pc:docMk/>
          <pc:sldMk cId="122498438" sldId="298"/>
        </pc:sldMkLst>
      </pc:sldChg>
      <pc:sldChg chg="add del">
        <pc:chgData name="Güler Demir" userId="51ad5cf4d1839854" providerId="LiveId" clId="{6C997189-BCB1-4E64-BC2D-A7C80B22C61E}" dt="2025-07-27T15:49:13.407" v="135" actId="47"/>
        <pc:sldMkLst>
          <pc:docMk/>
          <pc:sldMk cId="3202011216" sldId="299"/>
        </pc:sldMkLst>
      </pc:sldChg>
      <pc:sldChg chg="modSp add mod">
        <pc:chgData name="Güler Demir" userId="51ad5cf4d1839854" providerId="LiveId" clId="{6C997189-BCB1-4E64-BC2D-A7C80B22C61E}" dt="2025-08-09T17:03:58.640" v="3735" actId="20577"/>
        <pc:sldMkLst>
          <pc:docMk/>
          <pc:sldMk cId="3278492879" sldId="299"/>
        </pc:sldMkLst>
        <pc:spChg chg="mod">
          <ac:chgData name="Güler Demir" userId="51ad5cf4d1839854" providerId="LiveId" clId="{6C997189-BCB1-4E64-BC2D-A7C80B22C61E}" dt="2025-08-08T16:49:48.686" v="3418" actId="1076"/>
          <ac:spMkLst>
            <pc:docMk/>
            <pc:sldMk cId="3278492879" sldId="299"/>
            <ac:spMk id="2" creationId="{931661A0-8EBE-3E9D-E1AB-B4E061A4F3CC}"/>
          </ac:spMkLst>
        </pc:spChg>
        <pc:spChg chg="mod">
          <ac:chgData name="Güler Demir" userId="51ad5cf4d1839854" providerId="LiveId" clId="{6C997189-BCB1-4E64-BC2D-A7C80B22C61E}" dt="2025-08-09T17:03:58.640" v="3735" actId="20577"/>
          <ac:spMkLst>
            <pc:docMk/>
            <pc:sldMk cId="3278492879" sldId="299"/>
            <ac:spMk id="3" creationId="{50C9ED7B-9EA3-1885-6164-725EF1AE1457}"/>
          </ac:spMkLst>
        </pc:spChg>
      </pc:sldChg>
      <pc:sldChg chg="add del">
        <pc:chgData name="Güler Demir" userId="51ad5cf4d1839854" providerId="LiveId" clId="{6C997189-BCB1-4E64-BC2D-A7C80B22C61E}" dt="2025-07-27T15:49:13.626" v="136" actId="47"/>
        <pc:sldMkLst>
          <pc:docMk/>
          <pc:sldMk cId="636083671" sldId="300"/>
        </pc:sldMkLst>
      </pc:sldChg>
      <pc:sldChg chg="modSp add mod">
        <pc:chgData name="Güler Demir" userId="51ad5cf4d1839854" providerId="LiveId" clId="{6C997189-BCB1-4E64-BC2D-A7C80B22C61E}" dt="2025-08-09T16:55:41.334" v="3722" actId="6549"/>
        <pc:sldMkLst>
          <pc:docMk/>
          <pc:sldMk cId="4136947105" sldId="300"/>
        </pc:sldMkLst>
        <pc:spChg chg="mod">
          <ac:chgData name="Güler Demir" userId="51ad5cf4d1839854" providerId="LiveId" clId="{6C997189-BCB1-4E64-BC2D-A7C80B22C61E}" dt="2025-07-27T18:50:18.010" v="2031"/>
          <ac:spMkLst>
            <pc:docMk/>
            <pc:sldMk cId="4136947105" sldId="300"/>
            <ac:spMk id="2" creationId="{40AF0B0A-B650-5990-0BDD-E66CC268143C}"/>
          </ac:spMkLst>
        </pc:spChg>
        <pc:spChg chg="mod">
          <ac:chgData name="Güler Demir" userId="51ad5cf4d1839854" providerId="LiveId" clId="{6C997189-BCB1-4E64-BC2D-A7C80B22C61E}" dt="2025-08-09T16:55:41.334" v="3722" actId="6549"/>
          <ac:spMkLst>
            <pc:docMk/>
            <pc:sldMk cId="4136947105" sldId="300"/>
            <ac:spMk id="3" creationId="{7F2539A1-801E-47D5-C8B5-671584487E0E}"/>
          </ac:spMkLst>
        </pc:spChg>
      </pc:sldChg>
      <pc:sldChg chg="modSp add del mod">
        <pc:chgData name="Güler Demir" userId="51ad5cf4d1839854" providerId="LiveId" clId="{6C997189-BCB1-4E64-BC2D-A7C80B22C61E}" dt="2025-07-27T19:54:59.133" v="3069" actId="2696"/>
        <pc:sldMkLst>
          <pc:docMk/>
          <pc:sldMk cId="673819810" sldId="301"/>
        </pc:sldMkLst>
      </pc:sldChg>
      <pc:sldChg chg="add del">
        <pc:chgData name="Güler Demir" userId="51ad5cf4d1839854" providerId="LiveId" clId="{6C997189-BCB1-4E64-BC2D-A7C80B22C61E}" dt="2025-07-27T15:49:14.063" v="137" actId="47"/>
        <pc:sldMkLst>
          <pc:docMk/>
          <pc:sldMk cId="3244782233" sldId="301"/>
        </pc:sldMkLst>
      </pc:sldChg>
      <pc:sldChg chg="modSp add mod">
        <pc:chgData name="Güler Demir" userId="51ad5cf4d1839854" providerId="LiveId" clId="{6C997189-BCB1-4E64-BC2D-A7C80B22C61E}" dt="2025-08-09T17:03:54.790" v="3734" actId="20577"/>
        <pc:sldMkLst>
          <pc:docMk/>
          <pc:sldMk cId="1536446089" sldId="302"/>
        </pc:sldMkLst>
        <pc:spChg chg="mod">
          <ac:chgData name="Güler Demir" userId="51ad5cf4d1839854" providerId="LiveId" clId="{6C997189-BCB1-4E64-BC2D-A7C80B22C61E}" dt="2025-08-08T16:48:04.036" v="3372" actId="1076"/>
          <ac:spMkLst>
            <pc:docMk/>
            <pc:sldMk cId="1536446089" sldId="302"/>
            <ac:spMk id="2" creationId="{463B1175-5975-B2A7-3047-B62C8363B325}"/>
          </ac:spMkLst>
        </pc:spChg>
        <pc:spChg chg="mod">
          <ac:chgData name="Güler Demir" userId="51ad5cf4d1839854" providerId="LiveId" clId="{6C997189-BCB1-4E64-BC2D-A7C80B22C61E}" dt="2025-08-09T17:03:54.790" v="3734" actId="20577"/>
          <ac:spMkLst>
            <pc:docMk/>
            <pc:sldMk cId="1536446089" sldId="302"/>
            <ac:spMk id="3" creationId="{30567372-2E8B-00B8-1843-CCEA5E430CFD}"/>
          </ac:spMkLst>
        </pc:spChg>
      </pc:sldChg>
      <pc:sldChg chg="add del">
        <pc:chgData name="Güler Demir" userId="51ad5cf4d1839854" providerId="LiveId" clId="{6C997189-BCB1-4E64-BC2D-A7C80B22C61E}" dt="2025-07-27T15:49:14.626" v="139" actId="47"/>
        <pc:sldMkLst>
          <pc:docMk/>
          <pc:sldMk cId="1996868268" sldId="302"/>
        </pc:sldMkLst>
      </pc:sldChg>
      <pc:sldChg chg="modSp add mod">
        <pc:chgData name="Güler Demir" userId="51ad5cf4d1839854" providerId="LiveId" clId="{6C997189-BCB1-4E64-BC2D-A7C80B22C61E}" dt="2025-08-09T16:55:47.085" v="3723" actId="6549"/>
        <pc:sldMkLst>
          <pc:docMk/>
          <pc:sldMk cId="238492602" sldId="303"/>
        </pc:sldMkLst>
        <pc:spChg chg="mod">
          <ac:chgData name="Güler Demir" userId="51ad5cf4d1839854" providerId="LiveId" clId="{6C997189-BCB1-4E64-BC2D-A7C80B22C61E}" dt="2025-08-09T16:55:47.085" v="3723" actId="6549"/>
          <ac:spMkLst>
            <pc:docMk/>
            <pc:sldMk cId="238492602" sldId="303"/>
            <ac:spMk id="3" creationId="{BC98A16B-3C44-2664-A5A2-F87EE6141473}"/>
          </ac:spMkLst>
        </pc:spChg>
      </pc:sldChg>
      <pc:sldChg chg="add del">
        <pc:chgData name="Güler Demir" userId="51ad5cf4d1839854" providerId="LiveId" clId="{6C997189-BCB1-4E64-BC2D-A7C80B22C61E}" dt="2025-07-27T15:49:14.329" v="138" actId="47"/>
        <pc:sldMkLst>
          <pc:docMk/>
          <pc:sldMk cId="2154332301" sldId="303"/>
        </pc:sldMkLst>
      </pc:sldChg>
      <pc:sldChg chg="add del">
        <pc:chgData name="Güler Demir" userId="51ad5cf4d1839854" providerId="LiveId" clId="{6C997189-BCB1-4E64-BC2D-A7C80B22C61E}" dt="2025-07-27T19:06:53.779" v="2197" actId="2696"/>
        <pc:sldMkLst>
          <pc:docMk/>
          <pc:sldMk cId="3694933557" sldId="303"/>
        </pc:sldMkLst>
      </pc:sldChg>
      <pc:sldChg chg="add del">
        <pc:chgData name="Güler Demir" userId="51ad5cf4d1839854" providerId="LiveId" clId="{6C997189-BCB1-4E64-BC2D-A7C80B22C61E}" dt="2025-07-27T15:32:34.181" v="7" actId="2696"/>
        <pc:sldMkLst>
          <pc:docMk/>
          <pc:sldMk cId="56926694" sldId="304"/>
        </pc:sldMkLst>
      </pc:sldChg>
      <pc:sldChg chg="addSp modSp add del mod">
        <pc:chgData name="Güler Demir" userId="51ad5cf4d1839854" providerId="LiveId" clId="{6C997189-BCB1-4E64-BC2D-A7C80B22C61E}" dt="2025-07-27T15:38:13.772" v="55" actId="2696"/>
        <pc:sldMkLst>
          <pc:docMk/>
          <pc:sldMk cId="834989212" sldId="304"/>
        </pc:sldMkLst>
      </pc:sldChg>
      <pc:sldChg chg="modSp add mod">
        <pc:chgData name="Güler Demir" userId="51ad5cf4d1839854" providerId="LiveId" clId="{6C997189-BCB1-4E64-BC2D-A7C80B22C61E}" dt="2025-08-08T16:53:48.935" v="3444" actId="20577"/>
        <pc:sldMkLst>
          <pc:docMk/>
          <pc:sldMk cId="2974820182" sldId="304"/>
        </pc:sldMkLst>
        <pc:spChg chg="mod">
          <ac:chgData name="Güler Demir" userId="51ad5cf4d1839854" providerId="LiveId" clId="{6C997189-BCB1-4E64-BC2D-A7C80B22C61E}" dt="2025-08-08T16:53:48.935" v="3444" actId="20577"/>
          <ac:spMkLst>
            <pc:docMk/>
            <pc:sldMk cId="2974820182" sldId="304"/>
            <ac:spMk id="3" creationId="{036F4E11-0FA8-15F9-D94E-84858CD28995}"/>
          </ac:spMkLst>
        </pc:spChg>
      </pc:sldChg>
      <pc:sldChg chg="modSp add mod">
        <pc:chgData name="Güler Demir" userId="51ad5cf4d1839854" providerId="LiveId" clId="{6C997189-BCB1-4E64-BC2D-A7C80B22C61E}" dt="2025-07-27T19:25:40.365" v="2620"/>
        <pc:sldMkLst>
          <pc:docMk/>
          <pc:sldMk cId="1251740147" sldId="305"/>
        </pc:sldMkLst>
        <pc:spChg chg="mod">
          <ac:chgData name="Güler Demir" userId="51ad5cf4d1839854" providerId="LiveId" clId="{6C997189-BCB1-4E64-BC2D-A7C80B22C61E}" dt="2025-07-27T19:25:40.365" v="2620"/>
          <ac:spMkLst>
            <pc:docMk/>
            <pc:sldMk cId="1251740147" sldId="305"/>
            <ac:spMk id="3" creationId="{91AA9BED-B0DB-35CF-ED6F-84A7E50F3AF4}"/>
          </ac:spMkLst>
        </pc:spChg>
      </pc:sldChg>
      <pc:sldChg chg="modSp add del mod">
        <pc:chgData name="Güler Demir" userId="51ad5cf4d1839854" providerId="LiveId" clId="{6C997189-BCB1-4E64-BC2D-A7C80B22C61E}" dt="2025-07-27T15:49:15.516" v="140" actId="47"/>
        <pc:sldMkLst>
          <pc:docMk/>
          <pc:sldMk cId="3319882252" sldId="305"/>
        </pc:sldMkLst>
      </pc:sldChg>
      <pc:sldChg chg="add del">
        <pc:chgData name="Güler Demir" userId="51ad5cf4d1839854" providerId="LiveId" clId="{6C997189-BCB1-4E64-BC2D-A7C80B22C61E}" dt="2025-07-27T19:10:19.719" v="2271"/>
        <pc:sldMkLst>
          <pc:docMk/>
          <pc:sldMk cId="3794899117" sldId="305"/>
        </pc:sldMkLst>
      </pc:sldChg>
      <pc:sldChg chg="modSp add del mod">
        <pc:chgData name="Güler Demir" userId="51ad5cf4d1839854" providerId="LiveId" clId="{6C997189-BCB1-4E64-BC2D-A7C80B22C61E}" dt="2025-07-27T15:49:16.160" v="141" actId="47"/>
        <pc:sldMkLst>
          <pc:docMk/>
          <pc:sldMk cId="1322180468" sldId="306"/>
        </pc:sldMkLst>
      </pc:sldChg>
      <pc:sldChg chg="add del">
        <pc:chgData name="Güler Demir" userId="51ad5cf4d1839854" providerId="LiveId" clId="{6C997189-BCB1-4E64-BC2D-A7C80B22C61E}" dt="2025-07-27T19:23:38.562" v="2545" actId="2696"/>
        <pc:sldMkLst>
          <pc:docMk/>
          <pc:sldMk cId="2095079647" sldId="306"/>
        </pc:sldMkLst>
      </pc:sldChg>
      <pc:sldChg chg="add del">
        <pc:chgData name="Güler Demir" userId="51ad5cf4d1839854" providerId="LiveId" clId="{6C997189-BCB1-4E64-BC2D-A7C80B22C61E}" dt="2025-07-27T15:38:59.236" v="62" actId="2696"/>
        <pc:sldMkLst>
          <pc:docMk/>
          <pc:sldMk cId="3076675428" sldId="306"/>
        </pc:sldMkLst>
      </pc:sldChg>
      <pc:sldChg chg="modSp add mod">
        <pc:chgData name="Güler Demir" userId="51ad5cf4d1839854" providerId="LiveId" clId="{6C997189-BCB1-4E64-BC2D-A7C80B22C61E}" dt="2025-08-09T10:35:05.529" v="3696" actId="20577"/>
        <pc:sldMkLst>
          <pc:docMk/>
          <pc:sldMk cId="3407699063" sldId="306"/>
        </pc:sldMkLst>
        <pc:spChg chg="mod">
          <ac:chgData name="Güler Demir" userId="51ad5cf4d1839854" providerId="LiveId" clId="{6C997189-BCB1-4E64-BC2D-A7C80B22C61E}" dt="2025-08-09T10:35:05.529" v="3696" actId="20577"/>
          <ac:spMkLst>
            <pc:docMk/>
            <pc:sldMk cId="3407699063" sldId="306"/>
            <ac:spMk id="3" creationId="{EF14A384-88F2-038C-8D5A-CEFA7BBA587A}"/>
          </ac:spMkLst>
        </pc:spChg>
      </pc:sldChg>
      <pc:sldChg chg="modSp add mod">
        <pc:chgData name="Güler Demir" userId="51ad5cf4d1839854" providerId="LiveId" clId="{6C997189-BCB1-4E64-BC2D-A7C80B22C61E}" dt="2025-08-09T10:35:25.842" v="3699" actId="12"/>
        <pc:sldMkLst>
          <pc:docMk/>
          <pc:sldMk cId="2837293711" sldId="307"/>
        </pc:sldMkLst>
        <pc:spChg chg="mod">
          <ac:chgData name="Güler Demir" userId="51ad5cf4d1839854" providerId="LiveId" clId="{6C997189-BCB1-4E64-BC2D-A7C80B22C61E}" dt="2025-08-09T10:35:25.842" v="3699" actId="12"/>
          <ac:spMkLst>
            <pc:docMk/>
            <pc:sldMk cId="2837293711" sldId="307"/>
            <ac:spMk id="3" creationId="{51C06D56-EB1A-1551-5CEB-C245F87A9A7F}"/>
          </ac:spMkLst>
        </pc:spChg>
      </pc:sldChg>
      <pc:sldChg chg="addSp modSp add mod">
        <pc:chgData name="Güler Demir" userId="51ad5cf4d1839854" providerId="LiveId" clId="{6C997189-BCB1-4E64-BC2D-A7C80B22C61E}" dt="2025-08-09T16:58:34.194" v="3724" actId="20577"/>
        <pc:sldMkLst>
          <pc:docMk/>
          <pc:sldMk cId="450602347" sldId="308"/>
        </pc:sldMkLst>
        <pc:spChg chg="mod">
          <ac:chgData name="Güler Demir" userId="51ad5cf4d1839854" providerId="LiveId" clId="{6C997189-BCB1-4E64-BC2D-A7C80B22C61E}" dt="2025-07-27T19:44:13.623" v="2795" actId="20577"/>
          <ac:spMkLst>
            <pc:docMk/>
            <pc:sldMk cId="450602347" sldId="308"/>
            <ac:spMk id="2" creationId="{A8F8E57F-EDFF-6E5C-885F-B18F56E79EB6}"/>
          </ac:spMkLst>
        </pc:spChg>
        <pc:spChg chg="mod">
          <ac:chgData name="Güler Demir" userId="51ad5cf4d1839854" providerId="LiveId" clId="{6C997189-BCB1-4E64-BC2D-A7C80B22C61E}" dt="2025-08-09T16:58:34.194" v="3724" actId="20577"/>
          <ac:spMkLst>
            <pc:docMk/>
            <pc:sldMk cId="450602347" sldId="308"/>
            <ac:spMk id="3" creationId="{5C2693F6-2FB5-73B6-1BC2-21BC287BB61F}"/>
          </ac:spMkLst>
        </pc:spChg>
      </pc:sldChg>
      <pc:sldChg chg="modSp add mod">
        <pc:chgData name="Güler Demir" userId="51ad5cf4d1839854" providerId="LiveId" clId="{6C997189-BCB1-4E64-BC2D-A7C80B22C61E}" dt="2025-08-09T10:35:49.175" v="3701" actId="12"/>
        <pc:sldMkLst>
          <pc:docMk/>
          <pc:sldMk cId="1213609076" sldId="309"/>
        </pc:sldMkLst>
        <pc:spChg chg="mod">
          <ac:chgData name="Güler Demir" userId="51ad5cf4d1839854" providerId="LiveId" clId="{6C997189-BCB1-4E64-BC2D-A7C80B22C61E}" dt="2025-07-27T20:11:23.434" v="3316" actId="27636"/>
          <ac:spMkLst>
            <pc:docMk/>
            <pc:sldMk cId="1213609076" sldId="309"/>
            <ac:spMk id="2" creationId="{87D61BF0-0364-FA72-D369-FB936B5E1EF8}"/>
          </ac:spMkLst>
        </pc:spChg>
        <pc:spChg chg="mod">
          <ac:chgData name="Güler Demir" userId="51ad5cf4d1839854" providerId="LiveId" clId="{6C997189-BCB1-4E64-BC2D-A7C80B22C61E}" dt="2025-08-09T10:35:49.175" v="3701" actId="12"/>
          <ac:spMkLst>
            <pc:docMk/>
            <pc:sldMk cId="1213609076" sldId="309"/>
            <ac:spMk id="3" creationId="{56781599-73B2-56F1-A6AA-43D76F5CCD90}"/>
          </ac:spMkLst>
        </pc:spChg>
      </pc:sldChg>
      <pc:sldChg chg="add del">
        <pc:chgData name="Güler Demir" userId="51ad5cf4d1839854" providerId="LiveId" clId="{6C997189-BCB1-4E64-BC2D-A7C80B22C61E}" dt="2025-07-27T19:59:37.815" v="3116" actId="2696"/>
        <pc:sldMkLst>
          <pc:docMk/>
          <pc:sldMk cId="3322104492" sldId="309"/>
        </pc:sldMkLst>
      </pc:sldChg>
      <pc:sldChg chg="modSp add mod">
        <pc:chgData name="Güler Demir" userId="51ad5cf4d1839854" providerId="LiveId" clId="{6C997189-BCB1-4E64-BC2D-A7C80B22C61E}" dt="2025-08-09T10:31:51.635" v="3687" actId="6549"/>
        <pc:sldMkLst>
          <pc:docMk/>
          <pc:sldMk cId="3482705889" sldId="310"/>
        </pc:sldMkLst>
        <pc:spChg chg="mod">
          <ac:chgData name="Güler Demir" userId="51ad5cf4d1839854" providerId="LiveId" clId="{6C997189-BCB1-4E64-BC2D-A7C80B22C61E}" dt="2025-08-08T17:06:58.458" v="3509" actId="20577"/>
          <ac:spMkLst>
            <pc:docMk/>
            <pc:sldMk cId="3482705889" sldId="310"/>
            <ac:spMk id="2" creationId="{2B346DD8-A7F1-F6A0-3C96-FFD3AEC86284}"/>
          </ac:spMkLst>
        </pc:spChg>
        <pc:spChg chg="mod">
          <ac:chgData name="Güler Demir" userId="51ad5cf4d1839854" providerId="LiveId" clId="{6C997189-BCB1-4E64-BC2D-A7C80B22C61E}" dt="2025-08-09T10:31:51.635" v="3687" actId="6549"/>
          <ac:spMkLst>
            <pc:docMk/>
            <pc:sldMk cId="3482705889" sldId="310"/>
            <ac:spMk id="3" creationId="{7B941F3E-5812-CD01-87A9-F988D255F452}"/>
          </ac:spMkLst>
        </pc:spChg>
      </pc:sldChg>
      <pc:sldChg chg="modSp add mod">
        <pc:chgData name="Güler Demir" userId="51ad5cf4d1839854" providerId="LiveId" clId="{6C997189-BCB1-4E64-BC2D-A7C80B22C61E}" dt="2025-08-09T17:03:15.726" v="3727" actId="20577"/>
        <pc:sldMkLst>
          <pc:docMk/>
          <pc:sldMk cId="1766625722" sldId="311"/>
        </pc:sldMkLst>
        <pc:spChg chg="mod">
          <ac:chgData name="Güler Demir" userId="51ad5cf4d1839854" providerId="LiveId" clId="{6C997189-BCB1-4E64-BC2D-A7C80B22C61E}" dt="2025-08-09T17:03:15.726" v="3727" actId="20577"/>
          <ac:spMkLst>
            <pc:docMk/>
            <pc:sldMk cId="1766625722" sldId="311"/>
            <ac:spMk id="3" creationId="{309790A1-4FB4-0ACD-9308-6300A9B5E423}"/>
          </ac:spMkLst>
        </pc:spChg>
      </pc:sldChg>
      <pc:sldChg chg="modSp add mod">
        <pc:chgData name="Güler Demir" userId="51ad5cf4d1839854" providerId="LiveId" clId="{6C997189-BCB1-4E64-BC2D-A7C80B22C61E}" dt="2025-08-08T17:13:31.934" v="3679" actId="14100"/>
        <pc:sldMkLst>
          <pc:docMk/>
          <pc:sldMk cId="665995567" sldId="312"/>
        </pc:sldMkLst>
        <pc:spChg chg="mod">
          <ac:chgData name="Güler Demir" userId="51ad5cf4d1839854" providerId="LiveId" clId="{6C997189-BCB1-4E64-BC2D-A7C80B22C61E}" dt="2025-08-08T17:11:31.612" v="3650" actId="20577"/>
          <ac:spMkLst>
            <pc:docMk/>
            <pc:sldMk cId="665995567" sldId="312"/>
            <ac:spMk id="2" creationId="{3ADBAF78-18D0-B907-04D0-3D02AF395E51}"/>
          </ac:spMkLst>
        </pc:spChg>
        <pc:spChg chg="mod">
          <ac:chgData name="Güler Demir" userId="51ad5cf4d1839854" providerId="LiveId" clId="{6C997189-BCB1-4E64-BC2D-A7C80B22C61E}" dt="2025-08-08T17:13:31.934" v="3679" actId="14100"/>
          <ac:spMkLst>
            <pc:docMk/>
            <pc:sldMk cId="665995567" sldId="312"/>
            <ac:spMk id="3" creationId="{0855C4C1-F4C9-3105-0D3B-B8B5D06EEFCE}"/>
          </ac:spMkLst>
        </pc:spChg>
      </pc:sldChg>
    </pc:docChg>
  </pc:docChgLst>
  <pc:docChgLst>
    <pc:chgData name="Güler Demir" userId="51ad5cf4d1839854" providerId="LiveId" clId="{22D4ABAE-09BA-41AD-B85B-2EF781DCCC37}"/>
    <pc:docChg chg="undo redo custSel addSld delSld modSld sldOrd">
      <pc:chgData name="Güler Demir" userId="51ad5cf4d1839854" providerId="LiveId" clId="{22D4ABAE-09BA-41AD-B85B-2EF781DCCC37}" dt="2025-07-25T19:06:21.584" v="2730" actId="122"/>
      <pc:docMkLst>
        <pc:docMk/>
      </pc:docMkLst>
      <pc:sldChg chg="modSp mod">
        <pc:chgData name="Güler Demir" userId="51ad5cf4d1839854" providerId="LiveId" clId="{22D4ABAE-09BA-41AD-B85B-2EF781DCCC37}" dt="2025-07-25T17:00:15.314" v="1368" actId="6549"/>
        <pc:sldMkLst>
          <pc:docMk/>
          <pc:sldMk cId="951358384" sldId="256"/>
        </pc:sldMkLst>
        <pc:spChg chg="mod">
          <ac:chgData name="Güler Demir" userId="51ad5cf4d1839854" providerId="LiveId" clId="{22D4ABAE-09BA-41AD-B85B-2EF781DCCC37}" dt="2025-07-25T17:00:15.314" v="1368" actId="6549"/>
          <ac:spMkLst>
            <pc:docMk/>
            <pc:sldMk cId="951358384" sldId="256"/>
            <ac:spMk id="2" creationId="{00000000-0000-0000-0000-000000000000}"/>
          </ac:spMkLst>
        </pc:spChg>
      </pc:sldChg>
      <pc:sldChg chg="del">
        <pc:chgData name="Güler Demir" userId="51ad5cf4d1839854" providerId="LiveId" clId="{22D4ABAE-09BA-41AD-B85B-2EF781DCCC37}" dt="2025-07-25T14:15:27.613" v="1" actId="47"/>
        <pc:sldMkLst>
          <pc:docMk/>
          <pc:sldMk cId="2988615369" sldId="258"/>
        </pc:sldMkLst>
      </pc:sldChg>
      <pc:sldChg chg="modSp mod ord">
        <pc:chgData name="Güler Demir" userId="51ad5cf4d1839854" providerId="LiveId" clId="{22D4ABAE-09BA-41AD-B85B-2EF781DCCC37}" dt="2025-07-25T18:52:17.190" v="2622" actId="114"/>
        <pc:sldMkLst>
          <pc:docMk/>
          <pc:sldMk cId="2053632720" sldId="259"/>
        </pc:sldMkLst>
        <pc:spChg chg="mod">
          <ac:chgData name="Güler Demir" userId="51ad5cf4d1839854" providerId="LiveId" clId="{22D4ABAE-09BA-41AD-B85B-2EF781DCCC37}" dt="2025-07-25T18:52:17.190" v="2622" actId="114"/>
          <ac:spMkLst>
            <pc:docMk/>
            <pc:sldMk cId="2053632720" sldId="259"/>
            <ac:spMk id="3" creationId="{00000000-0000-0000-0000-000000000000}"/>
          </ac:spMkLst>
        </pc:spChg>
      </pc:sldChg>
      <pc:sldChg chg="modSp mod">
        <pc:chgData name="Güler Demir" userId="51ad5cf4d1839854" providerId="LiveId" clId="{22D4ABAE-09BA-41AD-B85B-2EF781DCCC37}" dt="2025-07-25T14:57:08.787" v="367" actId="6549"/>
        <pc:sldMkLst>
          <pc:docMk/>
          <pc:sldMk cId="1632662317" sldId="260"/>
        </pc:sldMkLst>
      </pc:sldChg>
      <pc:sldChg chg="modSp add mod ord">
        <pc:chgData name="Güler Demir" userId="51ad5cf4d1839854" providerId="LiveId" clId="{22D4ABAE-09BA-41AD-B85B-2EF781DCCC37}" dt="2025-07-25T17:18:30.543" v="1591" actId="20577"/>
        <pc:sldMkLst>
          <pc:docMk/>
          <pc:sldMk cId="1670514564" sldId="261"/>
        </pc:sldMkLst>
      </pc:sldChg>
      <pc:sldChg chg="del">
        <pc:chgData name="Güler Demir" userId="51ad5cf4d1839854" providerId="LiveId" clId="{22D4ABAE-09BA-41AD-B85B-2EF781DCCC37}" dt="2025-07-25T14:15:27.863" v="2" actId="47"/>
        <pc:sldMkLst>
          <pc:docMk/>
          <pc:sldMk cId="2622949257" sldId="261"/>
        </pc:sldMkLst>
      </pc:sldChg>
      <pc:sldChg chg="addSp modSp add mod">
        <pc:chgData name="Güler Demir" userId="51ad5cf4d1839854" providerId="LiveId" clId="{22D4ABAE-09BA-41AD-B85B-2EF781DCCC37}" dt="2025-07-25T19:06:21.584" v="2730" actId="122"/>
        <pc:sldMkLst>
          <pc:docMk/>
          <pc:sldMk cId="2061053331" sldId="262"/>
        </pc:sldMkLst>
      </pc:sldChg>
      <pc:sldChg chg="del">
        <pc:chgData name="Güler Demir" userId="51ad5cf4d1839854" providerId="LiveId" clId="{22D4ABAE-09BA-41AD-B85B-2EF781DCCC37}" dt="2025-07-25T14:15:28.222" v="4" actId="47"/>
        <pc:sldMkLst>
          <pc:docMk/>
          <pc:sldMk cId="3643270047" sldId="262"/>
        </pc:sldMkLst>
      </pc:sldChg>
      <pc:sldChg chg="del">
        <pc:chgData name="Güler Demir" userId="51ad5cf4d1839854" providerId="LiveId" clId="{22D4ABAE-09BA-41AD-B85B-2EF781DCCC37}" dt="2025-07-25T14:15:28.019" v="3" actId="47"/>
        <pc:sldMkLst>
          <pc:docMk/>
          <pc:sldMk cId="248742030" sldId="263"/>
        </pc:sldMkLst>
      </pc:sldChg>
      <pc:sldChg chg="addSp delSp modSp add mod">
        <pc:chgData name="Güler Demir" userId="51ad5cf4d1839854" providerId="LiveId" clId="{22D4ABAE-09BA-41AD-B85B-2EF781DCCC37}" dt="2025-07-25T18:47:21.803" v="2573" actId="6549"/>
        <pc:sldMkLst>
          <pc:docMk/>
          <pc:sldMk cId="2214118342" sldId="263"/>
        </pc:sldMkLst>
      </pc:sldChg>
      <pc:sldChg chg="addSp delSp modSp add mod ord">
        <pc:chgData name="Güler Demir" userId="51ad5cf4d1839854" providerId="LiveId" clId="{22D4ABAE-09BA-41AD-B85B-2EF781DCCC37}" dt="2025-07-25T16:45:19.707" v="1236" actId="1076"/>
        <pc:sldMkLst>
          <pc:docMk/>
          <pc:sldMk cId="3535601651" sldId="264"/>
        </pc:sldMkLst>
      </pc:sldChg>
      <pc:sldChg chg="del">
        <pc:chgData name="Güler Demir" userId="51ad5cf4d1839854" providerId="LiveId" clId="{22D4ABAE-09BA-41AD-B85B-2EF781DCCC37}" dt="2025-07-25T14:15:28.395" v="5" actId="47"/>
        <pc:sldMkLst>
          <pc:docMk/>
          <pc:sldMk cId="3579052761" sldId="264"/>
        </pc:sldMkLst>
      </pc:sldChg>
      <pc:sldChg chg="delSp modSp add del mod ord">
        <pc:chgData name="Güler Demir" userId="51ad5cf4d1839854" providerId="LiveId" clId="{22D4ABAE-09BA-41AD-B85B-2EF781DCCC37}" dt="2025-07-25T18:47:32.452" v="2574" actId="2696"/>
        <pc:sldMkLst>
          <pc:docMk/>
          <pc:sldMk cId="232206907" sldId="265"/>
        </pc:sldMkLst>
      </pc:sldChg>
      <pc:sldChg chg="del">
        <pc:chgData name="Güler Demir" userId="51ad5cf4d1839854" providerId="LiveId" clId="{22D4ABAE-09BA-41AD-B85B-2EF781DCCC37}" dt="2025-07-25T14:15:29.160" v="9" actId="47"/>
        <pc:sldMkLst>
          <pc:docMk/>
          <pc:sldMk cId="2516170478" sldId="265"/>
        </pc:sldMkLst>
      </pc:sldChg>
      <pc:sldChg chg="addSp modSp add mod ord">
        <pc:chgData name="Güler Demir" userId="51ad5cf4d1839854" providerId="LiveId" clId="{22D4ABAE-09BA-41AD-B85B-2EF781DCCC37}" dt="2025-07-25T18:45:38.646" v="2536"/>
        <pc:sldMkLst>
          <pc:docMk/>
          <pc:sldMk cId="1751334992" sldId="266"/>
        </pc:sldMkLst>
      </pc:sldChg>
      <pc:sldChg chg="modSp add mod">
        <pc:chgData name="Güler Demir" userId="51ad5cf4d1839854" providerId="LiveId" clId="{22D4ABAE-09BA-41AD-B85B-2EF781DCCC37}" dt="2025-07-25T16:57:52.808" v="1340" actId="14100"/>
        <pc:sldMkLst>
          <pc:docMk/>
          <pc:sldMk cId="1998958333" sldId="267"/>
        </pc:sldMkLst>
      </pc:sldChg>
      <pc:sldChg chg="del">
        <pc:chgData name="Güler Demir" userId="51ad5cf4d1839854" providerId="LiveId" clId="{22D4ABAE-09BA-41AD-B85B-2EF781DCCC37}" dt="2025-07-25T14:15:28.588" v="6" actId="47"/>
        <pc:sldMkLst>
          <pc:docMk/>
          <pc:sldMk cId="4182613657" sldId="267"/>
        </pc:sldMkLst>
      </pc:sldChg>
      <pc:sldChg chg="modSp add mod">
        <pc:chgData name="Güler Demir" userId="51ad5cf4d1839854" providerId="LiveId" clId="{22D4ABAE-09BA-41AD-B85B-2EF781DCCC37}" dt="2025-07-25T17:18:15.096" v="1589" actId="20577"/>
        <pc:sldMkLst>
          <pc:docMk/>
          <pc:sldMk cId="2509749626" sldId="268"/>
        </pc:sldMkLst>
      </pc:sldChg>
      <pc:sldChg chg="del">
        <pc:chgData name="Güler Demir" userId="51ad5cf4d1839854" providerId="LiveId" clId="{22D4ABAE-09BA-41AD-B85B-2EF781DCCC37}" dt="2025-07-25T14:15:28.989" v="8" actId="47"/>
        <pc:sldMkLst>
          <pc:docMk/>
          <pc:sldMk cId="4069610959" sldId="268"/>
        </pc:sldMkLst>
      </pc:sldChg>
      <pc:sldChg chg="modSp add mod">
        <pc:chgData name="Güler Demir" userId="51ad5cf4d1839854" providerId="LiveId" clId="{22D4ABAE-09BA-41AD-B85B-2EF781DCCC37}" dt="2025-07-25T17:14:07.264" v="1561" actId="20577"/>
        <pc:sldMkLst>
          <pc:docMk/>
          <pc:sldMk cId="1035208881" sldId="269"/>
        </pc:sldMkLst>
      </pc:sldChg>
      <pc:sldChg chg="del">
        <pc:chgData name="Güler Demir" userId="51ad5cf4d1839854" providerId="LiveId" clId="{22D4ABAE-09BA-41AD-B85B-2EF781DCCC37}" dt="2025-07-25T14:15:29.895" v="11" actId="47"/>
        <pc:sldMkLst>
          <pc:docMk/>
          <pc:sldMk cId="3344766644" sldId="269"/>
        </pc:sldMkLst>
      </pc:sldChg>
      <pc:sldChg chg="del">
        <pc:chgData name="Güler Demir" userId="51ad5cf4d1839854" providerId="LiveId" clId="{22D4ABAE-09BA-41AD-B85B-2EF781DCCC37}" dt="2025-07-25T14:15:27.378" v="0" actId="47"/>
        <pc:sldMkLst>
          <pc:docMk/>
          <pc:sldMk cId="1420453401" sldId="270"/>
        </pc:sldMkLst>
      </pc:sldChg>
      <pc:sldChg chg="modSp add mod">
        <pc:chgData name="Güler Demir" userId="51ad5cf4d1839854" providerId="LiveId" clId="{22D4ABAE-09BA-41AD-B85B-2EF781DCCC37}" dt="2025-07-25T17:28:26.638" v="1643" actId="20577"/>
        <pc:sldMkLst>
          <pc:docMk/>
          <pc:sldMk cId="1701914987" sldId="270"/>
        </pc:sldMkLst>
      </pc:sldChg>
      <pc:sldChg chg="del">
        <pc:chgData name="Güler Demir" userId="51ad5cf4d1839854" providerId="LiveId" clId="{22D4ABAE-09BA-41AD-B85B-2EF781DCCC37}" dt="2025-07-25T14:15:28.770" v="7" actId="47"/>
        <pc:sldMkLst>
          <pc:docMk/>
          <pc:sldMk cId="2880719131" sldId="271"/>
        </pc:sldMkLst>
      </pc:sldChg>
      <pc:sldChg chg="addSp delSp modSp add mod">
        <pc:chgData name="Güler Demir" userId="51ad5cf4d1839854" providerId="LiveId" clId="{22D4ABAE-09BA-41AD-B85B-2EF781DCCC37}" dt="2025-07-25T17:45:00.533" v="1902" actId="14100"/>
        <pc:sldMkLst>
          <pc:docMk/>
          <pc:sldMk cId="3733843832" sldId="271"/>
        </pc:sldMkLst>
      </pc:sldChg>
      <pc:sldChg chg="modSp add mod">
        <pc:chgData name="Güler Demir" userId="51ad5cf4d1839854" providerId="LiveId" clId="{22D4ABAE-09BA-41AD-B85B-2EF781DCCC37}" dt="2025-07-25T17:51:45.909" v="2004" actId="20577"/>
        <pc:sldMkLst>
          <pc:docMk/>
          <pc:sldMk cId="509778924" sldId="272"/>
        </pc:sldMkLst>
      </pc:sldChg>
      <pc:sldChg chg="del">
        <pc:chgData name="Güler Demir" userId="51ad5cf4d1839854" providerId="LiveId" clId="{22D4ABAE-09BA-41AD-B85B-2EF781DCCC37}" dt="2025-07-25T14:15:29.364" v="10" actId="47"/>
        <pc:sldMkLst>
          <pc:docMk/>
          <pc:sldMk cId="3025657415" sldId="272"/>
        </pc:sldMkLst>
      </pc:sldChg>
      <pc:sldChg chg="modSp add mod">
        <pc:chgData name="Güler Demir" userId="51ad5cf4d1839854" providerId="LiveId" clId="{22D4ABAE-09BA-41AD-B85B-2EF781DCCC37}" dt="2025-07-25T18:05:08.374" v="2059" actId="6549"/>
        <pc:sldMkLst>
          <pc:docMk/>
          <pc:sldMk cId="2865930140" sldId="273"/>
        </pc:sldMkLst>
      </pc:sldChg>
      <pc:sldChg chg="del">
        <pc:chgData name="Güler Demir" userId="51ad5cf4d1839854" providerId="LiveId" clId="{22D4ABAE-09BA-41AD-B85B-2EF781DCCC37}" dt="2025-07-25T14:15:30.115" v="12" actId="47"/>
        <pc:sldMkLst>
          <pc:docMk/>
          <pc:sldMk cId="3671853562" sldId="273"/>
        </pc:sldMkLst>
      </pc:sldChg>
      <pc:sldChg chg="modSp add mod">
        <pc:chgData name="Güler Demir" userId="51ad5cf4d1839854" providerId="LiveId" clId="{22D4ABAE-09BA-41AD-B85B-2EF781DCCC37}" dt="2025-07-25T18:10:24.942" v="2174" actId="6549"/>
        <pc:sldMkLst>
          <pc:docMk/>
          <pc:sldMk cId="255094323" sldId="274"/>
        </pc:sldMkLst>
      </pc:sldChg>
      <pc:sldChg chg="del">
        <pc:chgData name="Güler Demir" userId="51ad5cf4d1839854" providerId="LiveId" clId="{22D4ABAE-09BA-41AD-B85B-2EF781DCCC37}" dt="2025-07-25T14:15:30.302" v="13" actId="47"/>
        <pc:sldMkLst>
          <pc:docMk/>
          <pc:sldMk cId="3189390810" sldId="274"/>
        </pc:sldMkLst>
      </pc:sldChg>
      <pc:sldChg chg="del">
        <pc:chgData name="Güler Demir" userId="51ad5cf4d1839854" providerId="LiveId" clId="{22D4ABAE-09BA-41AD-B85B-2EF781DCCC37}" dt="2025-07-25T14:15:30.505" v="14" actId="47"/>
        <pc:sldMkLst>
          <pc:docMk/>
          <pc:sldMk cId="2916493566" sldId="275"/>
        </pc:sldMkLst>
      </pc:sldChg>
      <pc:sldChg chg="addSp modSp add mod">
        <pc:chgData name="Güler Demir" userId="51ad5cf4d1839854" providerId="LiveId" clId="{22D4ABAE-09BA-41AD-B85B-2EF781DCCC37}" dt="2025-07-25T18:20:37.784" v="2368" actId="6549"/>
        <pc:sldMkLst>
          <pc:docMk/>
          <pc:sldMk cId="3912191222" sldId="275"/>
        </pc:sldMkLst>
      </pc:sldChg>
      <pc:sldChg chg="modSp add mod">
        <pc:chgData name="Güler Demir" userId="51ad5cf4d1839854" providerId="LiveId" clId="{22D4ABAE-09BA-41AD-B85B-2EF781DCCC37}" dt="2025-07-25T18:43:03.812" v="2534" actId="6549"/>
        <pc:sldMkLst>
          <pc:docMk/>
          <pc:sldMk cId="1591617626" sldId="276"/>
        </pc:sldMkLst>
      </pc:sldChg>
      <pc:sldChg chg="del">
        <pc:chgData name="Güler Demir" userId="51ad5cf4d1839854" providerId="LiveId" clId="{22D4ABAE-09BA-41AD-B85B-2EF781DCCC37}" dt="2025-07-25T14:15:30.771" v="15" actId="47"/>
        <pc:sldMkLst>
          <pc:docMk/>
          <pc:sldMk cId="2896014113" sldId="276"/>
        </pc:sldMkLst>
      </pc:sldChg>
      <pc:sldChg chg="modSp add mod ord">
        <pc:chgData name="Güler Demir" userId="51ad5cf4d1839854" providerId="LiveId" clId="{22D4ABAE-09BA-41AD-B85B-2EF781DCCC37}" dt="2025-07-25T19:01:27.513" v="2684" actId="20577"/>
        <pc:sldMkLst>
          <pc:docMk/>
          <pc:sldMk cId="554532472" sldId="277"/>
        </pc:sldMkLst>
      </pc:sldChg>
      <pc:sldChg chg="del">
        <pc:chgData name="Güler Demir" userId="51ad5cf4d1839854" providerId="LiveId" clId="{22D4ABAE-09BA-41AD-B85B-2EF781DCCC37}" dt="2025-07-25T14:15:31.193" v="16" actId="47"/>
        <pc:sldMkLst>
          <pc:docMk/>
          <pc:sldMk cId="2495040497" sldId="277"/>
        </pc:sldMkLst>
      </pc:sldChg>
      <pc:sldChg chg="addSp delSp modSp add mod ord">
        <pc:chgData name="Güler Demir" userId="51ad5cf4d1839854" providerId="LiveId" clId="{22D4ABAE-09BA-41AD-B85B-2EF781DCCC37}" dt="2025-07-25T19:01:53.841" v="2686"/>
        <pc:sldMkLst>
          <pc:docMk/>
          <pc:sldMk cId="1485348747" sldId="278"/>
        </pc:sldMkLst>
      </pc:sldChg>
      <pc:sldChg chg="del">
        <pc:chgData name="Güler Demir" userId="51ad5cf4d1839854" providerId="LiveId" clId="{22D4ABAE-09BA-41AD-B85B-2EF781DCCC37}" dt="2025-07-25T14:15:31.757" v="17" actId="47"/>
        <pc:sldMkLst>
          <pc:docMk/>
          <pc:sldMk cId="3136241400" sldId="278"/>
        </pc:sldMkLst>
      </pc:sldChg>
      <pc:sldChg chg="del">
        <pc:chgData name="Güler Demir" userId="51ad5cf4d1839854" providerId="LiveId" clId="{22D4ABAE-09BA-41AD-B85B-2EF781DCCC37}" dt="2025-07-25T14:15:33.496" v="18" actId="47"/>
        <pc:sldMkLst>
          <pc:docMk/>
          <pc:sldMk cId="1457631776" sldId="279"/>
        </pc:sldMkLst>
      </pc:sldChg>
    </pc:docChg>
  </pc:docChgLst>
  <pc:docChgLst>
    <pc:chgData name="Güler Demir" userId="51ad5cf4d1839854" providerId="LiveId" clId="{31EABDE5-AFD6-4D07-8D01-AF1694BA0622}"/>
    <pc:docChg chg="undo custSel addSld modSld sldOrd">
      <pc:chgData name="Güler Demir" userId="51ad5cf4d1839854" providerId="LiveId" clId="{31EABDE5-AFD6-4D07-8D01-AF1694BA0622}" dt="2025-07-25T14:04:36.982" v="892" actId="27636"/>
      <pc:docMkLst>
        <pc:docMk/>
      </pc:docMkLst>
      <pc:sldChg chg="addSp delSp modSp mod modClrScheme chgLayout">
        <pc:chgData name="Güler Demir" userId="51ad5cf4d1839854" providerId="LiveId" clId="{31EABDE5-AFD6-4D07-8D01-AF1694BA0622}" dt="2025-07-25T13:29:35.236" v="351" actId="20577"/>
        <pc:sldMkLst>
          <pc:docMk/>
          <pc:sldMk cId="951358384" sldId="256"/>
        </pc:sldMkLst>
        <pc:spChg chg="mod ord">
          <ac:chgData name="Güler Demir" userId="51ad5cf4d1839854" providerId="LiveId" clId="{31EABDE5-AFD6-4D07-8D01-AF1694BA0622}" dt="2025-07-25T13:29:35.236" v="351" actId="20577"/>
          <ac:spMkLst>
            <pc:docMk/>
            <pc:sldMk cId="951358384" sldId="256"/>
            <ac:spMk id="2" creationId="{00000000-0000-0000-0000-000000000000}"/>
          </ac:spMkLst>
        </pc:spChg>
        <pc:spChg chg="mod ord">
          <ac:chgData name="Güler Demir" userId="51ad5cf4d1839854" providerId="LiveId" clId="{31EABDE5-AFD6-4D07-8D01-AF1694BA0622}" dt="2025-07-25T13:03:08.108" v="6" actId="6264"/>
          <ac:spMkLst>
            <pc:docMk/>
            <pc:sldMk cId="951358384" sldId="256"/>
            <ac:spMk id="3" creationId="{00000000-0000-0000-0000-000000000000}"/>
          </ac:spMkLst>
        </pc:spChg>
      </pc:sldChg>
      <pc:sldChg chg="modSp mod">
        <pc:chgData name="Güler Demir" userId="51ad5cf4d1839854" providerId="LiveId" clId="{31EABDE5-AFD6-4D07-8D01-AF1694BA0622}" dt="2025-07-25T14:04:36.982" v="892" actId="27636"/>
        <pc:sldMkLst>
          <pc:docMk/>
          <pc:sldMk cId="2053632720" sldId="259"/>
        </pc:sldMkLst>
        <pc:spChg chg="mod">
          <ac:chgData name="Güler Demir" userId="51ad5cf4d1839854" providerId="LiveId" clId="{31EABDE5-AFD6-4D07-8D01-AF1694BA0622}" dt="2025-07-25T14:04:36.982" v="892" actId="27636"/>
          <ac:spMkLst>
            <pc:docMk/>
            <pc:sldMk cId="2053632720" sldId="259"/>
            <ac:spMk id="3" creationId="{00000000-0000-0000-0000-000000000000}"/>
          </ac:spMkLst>
        </pc:spChg>
      </pc:sldChg>
      <pc:sldChg chg="modSp mod">
        <pc:chgData name="Güler Demir" userId="51ad5cf4d1839854" providerId="LiveId" clId="{31EABDE5-AFD6-4D07-8D01-AF1694BA0622}" dt="2025-07-25T13:05:20.355" v="43" actId="20577"/>
        <pc:sldMkLst>
          <pc:docMk/>
          <pc:sldMk cId="2516170478" sldId="265"/>
        </pc:sldMkLst>
      </pc:sldChg>
      <pc:sldChg chg="modSp mod">
        <pc:chgData name="Güler Demir" userId="51ad5cf4d1839854" providerId="LiveId" clId="{31EABDE5-AFD6-4D07-8D01-AF1694BA0622}" dt="2025-07-25T13:36:38.677" v="463" actId="20577"/>
        <pc:sldMkLst>
          <pc:docMk/>
          <pc:sldMk cId="3344766644" sldId="269"/>
        </pc:sldMkLst>
      </pc:sldChg>
      <pc:sldChg chg="addSp modSp add mod">
        <pc:chgData name="Güler Demir" userId="51ad5cf4d1839854" providerId="LiveId" clId="{31EABDE5-AFD6-4D07-8D01-AF1694BA0622}" dt="2025-07-25T13:27:57.260" v="313" actId="6549"/>
        <pc:sldMkLst>
          <pc:docMk/>
          <pc:sldMk cId="3025657415" sldId="272"/>
        </pc:sldMkLst>
      </pc:sldChg>
      <pc:sldChg chg="modSp add mod">
        <pc:chgData name="Güler Demir" userId="51ad5cf4d1839854" providerId="LiveId" clId="{31EABDE5-AFD6-4D07-8D01-AF1694BA0622}" dt="2025-07-25T13:42:29.284" v="569" actId="6549"/>
        <pc:sldMkLst>
          <pc:docMk/>
          <pc:sldMk cId="3671853562" sldId="273"/>
        </pc:sldMkLst>
      </pc:sldChg>
      <pc:sldChg chg="modSp add mod ord">
        <pc:chgData name="Güler Demir" userId="51ad5cf4d1839854" providerId="LiveId" clId="{31EABDE5-AFD6-4D07-8D01-AF1694BA0622}" dt="2025-07-25T13:49:52.341" v="702" actId="20578"/>
        <pc:sldMkLst>
          <pc:docMk/>
          <pc:sldMk cId="3189390810" sldId="274"/>
        </pc:sldMkLst>
      </pc:sldChg>
      <pc:sldChg chg="modSp add mod">
        <pc:chgData name="Güler Demir" userId="51ad5cf4d1839854" providerId="LiveId" clId="{31EABDE5-AFD6-4D07-8D01-AF1694BA0622}" dt="2025-07-25T13:52:21.290" v="716" actId="20577"/>
        <pc:sldMkLst>
          <pc:docMk/>
          <pc:sldMk cId="2916493566" sldId="275"/>
        </pc:sldMkLst>
      </pc:sldChg>
      <pc:sldChg chg="modSp add mod">
        <pc:chgData name="Güler Demir" userId="51ad5cf4d1839854" providerId="LiveId" clId="{31EABDE5-AFD6-4D07-8D01-AF1694BA0622}" dt="2025-07-25T13:52:34.047" v="723" actId="20577"/>
        <pc:sldMkLst>
          <pc:docMk/>
          <pc:sldMk cId="2896014113" sldId="276"/>
        </pc:sldMkLst>
      </pc:sldChg>
      <pc:sldChg chg="modSp add mod">
        <pc:chgData name="Güler Demir" userId="51ad5cf4d1839854" providerId="LiveId" clId="{31EABDE5-AFD6-4D07-8D01-AF1694BA0622}" dt="2025-07-25T13:53:52.427" v="754" actId="6549"/>
        <pc:sldMkLst>
          <pc:docMk/>
          <pc:sldMk cId="2495040497" sldId="277"/>
        </pc:sldMkLst>
      </pc:sldChg>
      <pc:sldChg chg="modSp add mod">
        <pc:chgData name="Güler Demir" userId="51ad5cf4d1839854" providerId="LiveId" clId="{31EABDE5-AFD6-4D07-8D01-AF1694BA0622}" dt="2025-07-25T13:57:09.045" v="806" actId="20577"/>
        <pc:sldMkLst>
          <pc:docMk/>
          <pc:sldMk cId="3136241400" sldId="278"/>
        </pc:sldMkLst>
      </pc:sldChg>
      <pc:sldChg chg="modSp add mod">
        <pc:chgData name="Güler Demir" userId="51ad5cf4d1839854" providerId="LiveId" clId="{31EABDE5-AFD6-4D07-8D01-AF1694BA0622}" dt="2025-07-25T14:02:18.442" v="838" actId="20577"/>
        <pc:sldMkLst>
          <pc:docMk/>
          <pc:sldMk cId="1457631776" sldId="279"/>
        </pc:sldMkLst>
      </pc:sldChg>
    </pc:docChg>
  </pc:docChgLst>
  <pc:docChgLst>
    <pc:chgData name="Güler Demir" userId="51ad5cf4d1839854" providerId="LiveId" clId="{36C0E472-3CB6-4A87-9F67-447E49966655}"/>
    <pc:docChg chg="undo custSel addSld delSld modSld sldOrd">
      <pc:chgData name="Güler Demir" userId="51ad5cf4d1839854" providerId="LiveId" clId="{36C0E472-3CB6-4A87-9F67-447E49966655}" dt="2025-07-27T15:24:30.884" v="3167" actId="2696"/>
      <pc:docMkLst>
        <pc:docMk/>
      </pc:docMkLst>
      <pc:sldChg chg="modSp mod">
        <pc:chgData name="Güler Demir" userId="51ad5cf4d1839854" providerId="LiveId" clId="{36C0E472-3CB6-4A87-9F67-447E49966655}" dt="2025-07-27T08:17:17.588" v="2"/>
        <pc:sldMkLst>
          <pc:docMk/>
          <pc:sldMk cId="951358384" sldId="256"/>
        </pc:sldMkLst>
        <pc:spChg chg="mod">
          <ac:chgData name="Güler Demir" userId="51ad5cf4d1839854" providerId="LiveId" clId="{36C0E472-3CB6-4A87-9F67-447E49966655}" dt="2025-07-27T08:17:17.588" v="2"/>
          <ac:spMkLst>
            <pc:docMk/>
            <pc:sldMk cId="951358384" sldId="256"/>
            <ac:spMk id="2" creationId="{00000000-0000-0000-0000-000000000000}"/>
          </ac:spMkLst>
        </pc:spChg>
      </pc:sldChg>
      <pc:sldChg chg="modSp add del mod">
        <pc:chgData name="Güler Demir" userId="51ad5cf4d1839854" providerId="LiveId" clId="{36C0E472-3CB6-4A87-9F67-447E49966655}" dt="2025-07-27T15:04:19.817" v="2874" actId="114"/>
        <pc:sldMkLst>
          <pc:docMk/>
          <pc:sldMk cId="2053632720" sldId="259"/>
        </pc:sldMkLst>
        <pc:spChg chg="mod">
          <ac:chgData name="Güler Demir" userId="51ad5cf4d1839854" providerId="LiveId" clId="{36C0E472-3CB6-4A87-9F67-447E49966655}" dt="2025-07-27T15:04:19.817" v="2874" actId="114"/>
          <ac:spMkLst>
            <pc:docMk/>
            <pc:sldMk cId="2053632720" sldId="259"/>
            <ac:spMk id="3" creationId="{00000000-0000-0000-0000-000000000000}"/>
          </ac:spMkLst>
        </pc:spChg>
      </pc:sldChg>
      <pc:sldChg chg="modSp mod">
        <pc:chgData name="Güler Demir" userId="51ad5cf4d1839854" providerId="LiveId" clId="{36C0E472-3CB6-4A87-9F67-447E49966655}" dt="2025-07-27T08:30:29.479" v="133" actId="20577"/>
        <pc:sldMkLst>
          <pc:docMk/>
          <pc:sldMk cId="3600689707" sldId="280"/>
        </pc:sldMkLst>
      </pc:sldChg>
      <pc:sldChg chg="del">
        <pc:chgData name="Güler Demir" userId="51ad5cf4d1839854" providerId="LiveId" clId="{36C0E472-3CB6-4A87-9F67-447E49966655}" dt="2025-07-27T08:17:40.149" v="19" actId="47"/>
        <pc:sldMkLst>
          <pc:docMk/>
          <pc:sldMk cId="1016754339" sldId="281"/>
        </pc:sldMkLst>
      </pc:sldChg>
      <pc:sldChg chg="modSp add mod">
        <pc:chgData name="Güler Demir" userId="51ad5cf4d1839854" providerId="LiveId" clId="{36C0E472-3CB6-4A87-9F67-447E49966655}" dt="2025-07-27T08:46:10.148" v="393" actId="20577"/>
        <pc:sldMkLst>
          <pc:docMk/>
          <pc:sldMk cId="3179256762" sldId="281"/>
        </pc:sldMkLst>
      </pc:sldChg>
      <pc:sldChg chg="modSp add del mod">
        <pc:chgData name="Güler Demir" userId="51ad5cf4d1839854" providerId="LiveId" clId="{36C0E472-3CB6-4A87-9F67-447E49966655}" dt="2025-07-27T09:53:50.241" v="797" actId="2696"/>
        <pc:sldMkLst>
          <pc:docMk/>
          <pc:sldMk cId="2610216149" sldId="282"/>
        </pc:sldMkLst>
      </pc:sldChg>
      <pc:sldChg chg="del">
        <pc:chgData name="Güler Demir" userId="51ad5cf4d1839854" providerId="LiveId" clId="{36C0E472-3CB6-4A87-9F67-447E49966655}" dt="2025-07-27T08:17:40.729" v="20" actId="47"/>
        <pc:sldMkLst>
          <pc:docMk/>
          <pc:sldMk cId="3001786959" sldId="282"/>
        </pc:sldMkLst>
      </pc:sldChg>
      <pc:sldChg chg="del">
        <pc:chgData name="Güler Demir" userId="51ad5cf4d1839854" providerId="LiveId" clId="{36C0E472-3CB6-4A87-9F67-447E49966655}" dt="2025-07-27T08:17:41.530" v="21" actId="47"/>
        <pc:sldMkLst>
          <pc:docMk/>
          <pc:sldMk cId="1321611415" sldId="283"/>
        </pc:sldMkLst>
      </pc:sldChg>
      <pc:sldChg chg="addSp modSp add mod">
        <pc:chgData name="Güler Demir" userId="51ad5cf4d1839854" providerId="LiveId" clId="{36C0E472-3CB6-4A87-9F67-447E49966655}" dt="2025-07-27T09:54:29.486" v="800" actId="20577"/>
        <pc:sldMkLst>
          <pc:docMk/>
          <pc:sldMk cId="1760798321" sldId="283"/>
        </pc:sldMkLst>
      </pc:sldChg>
      <pc:sldChg chg="del">
        <pc:chgData name="Güler Demir" userId="51ad5cf4d1839854" providerId="LiveId" clId="{36C0E472-3CB6-4A87-9F67-447E49966655}" dt="2025-07-27T08:17:29.217" v="6" actId="47"/>
        <pc:sldMkLst>
          <pc:docMk/>
          <pc:sldMk cId="998888583" sldId="284"/>
        </pc:sldMkLst>
      </pc:sldChg>
      <pc:sldChg chg="modSp add mod">
        <pc:chgData name="Güler Demir" userId="51ad5cf4d1839854" providerId="LiveId" clId="{36C0E472-3CB6-4A87-9F67-447E49966655}" dt="2025-07-27T10:02:55.904" v="889" actId="20577"/>
        <pc:sldMkLst>
          <pc:docMk/>
          <pc:sldMk cId="1472598695" sldId="284"/>
        </pc:sldMkLst>
      </pc:sldChg>
      <pc:sldChg chg="modSp add mod">
        <pc:chgData name="Güler Demir" userId="51ad5cf4d1839854" providerId="LiveId" clId="{36C0E472-3CB6-4A87-9F67-447E49966655}" dt="2025-07-27T10:11:33.751" v="912" actId="12"/>
        <pc:sldMkLst>
          <pc:docMk/>
          <pc:sldMk cId="1211647138" sldId="285"/>
        </pc:sldMkLst>
      </pc:sldChg>
      <pc:sldChg chg="modSp add mod">
        <pc:chgData name="Güler Demir" userId="51ad5cf4d1839854" providerId="LiveId" clId="{36C0E472-3CB6-4A87-9F67-447E49966655}" dt="2025-07-27T10:03:19.060" v="892" actId="20577"/>
        <pc:sldMkLst>
          <pc:docMk/>
          <pc:sldMk cId="2912990223" sldId="286"/>
        </pc:sldMkLst>
      </pc:sldChg>
      <pc:sldChg chg="del">
        <pc:chgData name="Güler Demir" userId="51ad5cf4d1839854" providerId="LiveId" clId="{36C0E472-3CB6-4A87-9F67-447E49966655}" dt="2025-07-27T08:17:29.421" v="7" actId="47"/>
        <pc:sldMkLst>
          <pc:docMk/>
          <pc:sldMk cId="1055208451" sldId="287"/>
        </pc:sldMkLst>
      </pc:sldChg>
      <pc:sldChg chg="modSp add mod">
        <pc:chgData name="Güler Demir" userId="51ad5cf4d1839854" providerId="LiveId" clId="{36C0E472-3CB6-4A87-9F67-447E49966655}" dt="2025-07-27T13:01:10.425" v="1779" actId="6549"/>
        <pc:sldMkLst>
          <pc:docMk/>
          <pc:sldMk cId="2547195603" sldId="287"/>
        </pc:sldMkLst>
        <pc:spChg chg="mod">
          <ac:chgData name="Güler Demir" userId="51ad5cf4d1839854" providerId="LiveId" clId="{36C0E472-3CB6-4A87-9F67-447E49966655}" dt="2025-07-27T10:15:10.817" v="924" actId="6549"/>
          <ac:spMkLst>
            <pc:docMk/>
            <pc:sldMk cId="2547195603" sldId="287"/>
            <ac:spMk id="2" creationId="{88478C8D-0694-A147-D76A-7DCF48314CD0}"/>
          </ac:spMkLst>
        </pc:spChg>
        <pc:spChg chg="mod">
          <ac:chgData name="Güler Demir" userId="51ad5cf4d1839854" providerId="LiveId" clId="{36C0E472-3CB6-4A87-9F67-447E49966655}" dt="2025-07-27T13:01:10.425" v="1779" actId="6549"/>
          <ac:spMkLst>
            <pc:docMk/>
            <pc:sldMk cId="2547195603" sldId="287"/>
            <ac:spMk id="3" creationId="{C95BFF87-1C91-EA47-840A-63C2FFC72BA5}"/>
          </ac:spMkLst>
        </pc:spChg>
      </pc:sldChg>
      <pc:sldChg chg="del">
        <pc:chgData name="Güler Demir" userId="51ad5cf4d1839854" providerId="LiveId" clId="{36C0E472-3CB6-4A87-9F67-447E49966655}" dt="2025-07-27T08:17:29.608" v="8" actId="47"/>
        <pc:sldMkLst>
          <pc:docMk/>
          <pc:sldMk cId="250079020" sldId="288"/>
        </pc:sldMkLst>
      </pc:sldChg>
      <pc:sldChg chg="addSp modSp add mod">
        <pc:chgData name="Güler Demir" userId="51ad5cf4d1839854" providerId="LiveId" clId="{36C0E472-3CB6-4A87-9F67-447E49966655}" dt="2025-07-27T13:24:28.099" v="2055" actId="115"/>
        <pc:sldMkLst>
          <pc:docMk/>
          <pc:sldMk cId="823166081" sldId="288"/>
        </pc:sldMkLst>
      </pc:sldChg>
      <pc:sldChg chg="del">
        <pc:chgData name="Güler Demir" userId="51ad5cf4d1839854" providerId="LiveId" clId="{36C0E472-3CB6-4A87-9F67-447E49966655}" dt="2025-07-27T08:17:29.890" v="9" actId="47"/>
        <pc:sldMkLst>
          <pc:docMk/>
          <pc:sldMk cId="115118850" sldId="289"/>
        </pc:sldMkLst>
      </pc:sldChg>
      <pc:sldChg chg="modSp add del mod">
        <pc:chgData name="Güler Demir" userId="51ad5cf4d1839854" providerId="LiveId" clId="{36C0E472-3CB6-4A87-9F67-447E49966655}" dt="2025-07-27T15:24:30.884" v="3167" actId="2696"/>
        <pc:sldMkLst>
          <pc:docMk/>
          <pc:sldMk cId="2323168454" sldId="289"/>
        </pc:sldMkLst>
      </pc:sldChg>
      <pc:sldChg chg="del">
        <pc:chgData name="Güler Demir" userId="51ad5cf4d1839854" providerId="LiveId" clId="{36C0E472-3CB6-4A87-9F67-447E49966655}" dt="2025-07-27T08:17:28.998" v="5" actId="47"/>
        <pc:sldMkLst>
          <pc:docMk/>
          <pc:sldMk cId="2809261561" sldId="290"/>
        </pc:sldMkLst>
      </pc:sldChg>
      <pc:sldChg chg="modSp add mod">
        <pc:chgData name="Güler Demir" userId="51ad5cf4d1839854" providerId="LiveId" clId="{36C0E472-3CB6-4A87-9F67-447E49966655}" dt="2025-07-27T10:21:13.860" v="1020" actId="6549"/>
        <pc:sldMkLst>
          <pc:docMk/>
          <pc:sldMk cId="3825628260" sldId="290"/>
        </pc:sldMkLst>
      </pc:sldChg>
      <pc:sldChg chg="modSp add mod">
        <pc:chgData name="Güler Demir" userId="51ad5cf4d1839854" providerId="LiveId" clId="{36C0E472-3CB6-4A87-9F67-447E49966655}" dt="2025-07-27T10:21:20.178" v="1021"/>
        <pc:sldMkLst>
          <pc:docMk/>
          <pc:sldMk cId="3075695239" sldId="291"/>
        </pc:sldMkLst>
      </pc:sldChg>
      <pc:sldChg chg="del">
        <pc:chgData name="Güler Demir" userId="51ad5cf4d1839854" providerId="LiveId" clId="{36C0E472-3CB6-4A87-9F67-447E49966655}" dt="2025-07-27T08:17:28.793" v="4" actId="47"/>
        <pc:sldMkLst>
          <pc:docMk/>
          <pc:sldMk cId="4014110052" sldId="291"/>
        </pc:sldMkLst>
      </pc:sldChg>
      <pc:sldChg chg="modSp add del mod">
        <pc:chgData name="Güler Demir" userId="51ad5cf4d1839854" providerId="LiveId" clId="{36C0E472-3CB6-4A87-9F67-447E49966655}" dt="2025-07-27T13:15:19.994" v="1949" actId="2696"/>
        <pc:sldMkLst>
          <pc:docMk/>
          <pc:sldMk cId="2059978905" sldId="292"/>
        </pc:sldMkLst>
      </pc:sldChg>
      <pc:sldChg chg="del">
        <pc:chgData name="Güler Demir" userId="51ad5cf4d1839854" providerId="LiveId" clId="{36C0E472-3CB6-4A87-9F67-447E49966655}" dt="2025-07-27T08:17:28.543" v="3" actId="47"/>
        <pc:sldMkLst>
          <pc:docMk/>
          <pc:sldMk cId="2753075542" sldId="292"/>
        </pc:sldMkLst>
      </pc:sldChg>
      <pc:sldChg chg="del">
        <pc:chgData name="Güler Demir" userId="51ad5cf4d1839854" providerId="LiveId" clId="{36C0E472-3CB6-4A87-9F67-447E49966655}" dt="2025-07-27T08:17:30.046" v="10" actId="47"/>
        <pc:sldMkLst>
          <pc:docMk/>
          <pc:sldMk cId="508213671" sldId="293"/>
        </pc:sldMkLst>
      </pc:sldChg>
      <pc:sldChg chg="modSp add del mod">
        <pc:chgData name="Güler Demir" userId="51ad5cf4d1839854" providerId="LiveId" clId="{36C0E472-3CB6-4A87-9F67-447E49966655}" dt="2025-07-27T13:15:23.708" v="1950" actId="2696"/>
        <pc:sldMkLst>
          <pc:docMk/>
          <pc:sldMk cId="2477930499" sldId="293"/>
        </pc:sldMkLst>
      </pc:sldChg>
      <pc:sldChg chg="del">
        <pc:chgData name="Güler Demir" userId="51ad5cf4d1839854" providerId="LiveId" clId="{36C0E472-3CB6-4A87-9F67-447E49966655}" dt="2025-07-27T08:17:30.266" v="11" actId="47"/>
        <pc:sldMkLst>
          <pc:docMk/>
          <pc:sldMk cId="1317178588" sldId="294"/>
        </pc:sldMkLst>
      </pc:sldChg>
      <pc:sldChg chg="modSp add del mod">
        <pc:chgData name="Güler Demir" userId="51ad5cf4d1839854" providerId="LiveId" clId="{36C0E472-3CB6-4A87-9F67-447E49966655}" dt="2025-07-27T15:21:54.457" v="3141" actId="2696"/>
        <pc:sldMkLst>
          <pc:docMk/>
          <pc:sldMk cId="3527128589" sldId="294"/>
        </pc:sldMkLst>
      </pc:sldChg>
      <pc:sldChg chg="modSp add mod">
        <pc:chgData name="Güler Demir" userId="51ad5cf4d1839854" providerId="LiveId" clId="{36C0E472-3CB6-4A87-9F67-447E49966655}" dt="2025-07-27T13:21:36.444" v="1998" actId="1076"/>
        <pc:sldMkLst>
          <pc:docMk/>
          <pc:sldMk cId="3765605218" sldId="295"/>
        </pc:sldMkLst>
      </pc:sldChg>
      <pc:sldChg chg="del">
        <pc:chgData name="Güler Demir" userId="51ad5cf4d1839854" providerId="LiveId" clId="{36C0E472-3CB6-4A87-9F67-447E49966655}" dt="2025-07-27T08:17:30.438" v="12" actId="47"/>
        <pc:sldMkLst>
          <pc:docMk/>
          <pc:sldMk cId="4083946880" sldId="295"/>
        </pc:sldMkLst>
      </pc:sldChg>
      <pc:sldChg chg="del">
        <pc:chgData name="Güler Demir" userId="51ad5cf4d1839854" providerId="LiveId" clId="{36C0E472-3CB6-4A87-9F67-447E49966655}" dt="2025-07-27T08:17:30.609" v="13" actId="47"/>
        <pc:sldMkLst>
          <pc:docMk/>
          <pc:sldMk cId="3386430625" sldId="296"/>
        </pc:sldMkLst>
      </pc:sldChg>
      <pc:sldChg chg="modSp add mod">
        <pc:chgData name="Güler Demir" userId="51ad5cf4d1839854" providerId="LiveId" clId="{36C0E472-3CB6-4A87-9F67-447E49966655}" dt="2025-07-27T13:28:29.961" v="2202" actId="6549"/>
        <pc:sldMkLst>
          <pc:docMk/>
          <pc:sldMk cId="3670241502" sldId="296"/>
        </pc:sldMkLst>
      </pc:sldChg>
      <pc:sldChg chg="del">
        <pc:chgData name="Güler Demir" userId="51ad5cf4d1839854" providerId="LiveId" clId="{36C0E472-3CB6-4A87-9F67-447E49966655}" dt="2025-07-27T08:17:30.829" v="14" actId="47"/>
        <pc:sldMkLst>
          <pc:docMk/>
          <pc:sldMk cId="1261892806" sldId="297"/>
        </pc:sldMkLst>
      </pc:sldChg>
      <pc:sldChg chg="addSp modSp add mod">
        <pc:chgData name="Güler Demir" userId="51ad5cf4d1839854" providerId="LiveId" clId="{36C0E472-3CB6-4A87-9F67-447E49966655}" dt="2025-07-27T13:38:58.354" v="2345" actId="14100"/>
        <pc:sldMkLst>
          <pc:docMk/>
          <pc:sldMk cId="2636235179" sldId="297"/>
        </pc:sldMkLst>
      </pc:sldChg>
      <pc:sldChg chg="modSp add del mod">
        <pc:chgData name="Güler Demir" userId="51ad5cf4d1839854" providerId="LiveId" clId="{36C0E472-3CB6-4A87-9F67-447E49966655}" dt="2025-07-27T15:21:49.698" v="3140" actId="2696"/>
        <pc:sldMkLst>
          <pc:docMk/>
          <pc:sldMk cId="3338161210" sldId="298"/>
        </pc:sldMkLst>
      </pc:sldChg>
      <pc:sldChg chg="del">
        <pc:chgData name="Güler Demir" userId="51ad5cf4d1839854" providerId="LiveId" clId="{36C0E472-3CB6-4A87-9F67-447E49966655}" dt="2025-07-27T08:17:31.048" v="15" actId="47"/>
        <pc:sldMkLst>
          <pc:docMk/>
          <pc:sldMk cId="3620837380" sldId="298"/>
        </pc:sldMkLst>
      </pc:sldChg>
      <pc:sldChg chg="del">
        <pc:chgData name="Güler Demir" userId="51ad5cf4d1839854" providerId="LiveId" clId="{36C0E472-3CB6-4A87-9F67-447E49966655}" dt="2025-07-27T08:17:31.267" v="16" actId="47"/>
        <pc:sldMkLst>
          <pc:docMk/>
          <pc:sldMk cId="1915421" sldId="299"/>
        </pc:sldMkLst>
      </pc:sldChg>
      <pc:sldChg chg="modSp add mod ord">
        <pc:chgData name="Güler Demir" userId="51ad5cf4d1839854" providerId="LiveId" clId="{36C0E472-3CB6-4A87-9F67-447E49966655}" dt="2025-07-27T14:01:59.900" v="2569" actId="20577"/>
        <pc:sldMkLst>
          <pc:docMk/>
          <pc:sldMk cId="3202011216" sldId="299"/>
        </pc:sldMkLst>
      </pc:sldChg>
      <pc:sldChg chg="modSp add mod">
        <pc:chgData name="Güler Demir" userId="51ad5cf4d1839854" providerId="LiveId" clId="{36C0E472-3CB6-4A87-9F67-447E49966655}" dt="2025-07-27T14:04:45.400" v="2583" actId="6549"/>
        <pc:sldMkLst>
          <pc:docMk/>
          <pc:sldMk cId="636083671" sldId="300"/>
        </pc:sldMkLst>
      </pc:sldChg>
      <pc:sldChg chg="addSp modSp add mod">
        <pc:chgData name="Güler Demir" userId="51ad5cf4d1839854" providerId="LiveId" clId="{36C0E472-3CB6-4A87-9F67-447E49966655}" dt="2025-07-27T15:00:20.603" v="2773" actId="20577"/>
        <pc:sldMkLst>
          <pc:docMk/>
          <pc:sldMk cId="3244782233" sldId="301"/>
        </pc:sldMkLst>
      </pc:sldChg>
      <pc:sldChg chg="modSp add mod">
        <pc:chgData name="Güler Demir" userId="51ad5cf4d1839854" providerId="LiveId" clId="{36C0E472-3CB6-4A87-9F67-447E49966655}" dt="2025-07-27T15:23:59.814" v="3166" actId="255"/>
        <pc:sldMkLst>
          <pc:docMk/>
          <pc:sldMk cId="1996868268" sldId="302"/>
        </pc:sldMkLst>
      </pc:sldChg>
      <pc:sldChg chg="addSp modSp add mod">
        <pc:chgData name="Güler Demir" userId="51ad5cf4d1839854" providerId="LiveId" clId="{36C0E472-3CB6-4A87-9F67-447E49966655}" dt="2025-07-27T15:07:04.817" v="2960" actId="21"/>
        <pc:sldMkLst>
          <pc:docMk/>
          <pc:sldMk cId="2154332301" sldId="303"/>
        </pc:sldMkLst>
      </pc:sldChg>
    </pc:docChg>
  </pc:docChgLst>
  <pc:docChgLst>
    <pc:chgData name="Güler Demir" userId="51ad5cf4d1839854" providerId="LiveId" clId="{83C74A7A-7DCC-416A-8377-BF38D9500092}"/>
    <pc:docChg chg="undo custSel addSld delSld modSld sldOrd">
      <pc:chgData name="Güler Demir" userId="51ad5cf4d1839854" providerId="LiveId" clId="{83C74A7A-7DCC-416A-8377-BF38D9500092}" dt="2025-07-26T19:29:43.908" v="3541" actId="20577"/>
      <pc:docMkLst>
        <pc:docMk/>
      </pc:docMkLst>
      <pc:sldChg chg="modSp mod">
        <pc:chgData name="Güler Demir" userId="51ad5cf4d1839854" providerId="LiveId" clId="{83C74A7A-7DCC-416A-8377-BF38D9500092}" dt="2025-07-26T19:29:43.908" v="3541" actId="20577"/>
        <pc:sldMkLst>
          <pc:docMk/>
          <pc:sldMk cId="951358384" sldId="256"/>
        </pc:sldMkLst>
        <pc:spChg chg="mod">
          <ac:chgData name="Güler Demir" userId="51ad5cf4d1839854" providerId="LiveId" clId="{83C74A7A-7DCC-416A-8377-BF38D9500092}" dt="2025-07-26T19:29:43.908" v="3541" actId="20577"/>
          <ac:spMkLst>
            <pc:docMk/>
            <pc:sldMk cId="951358384" sldId="256"/>
            <ac:spMk id="2" creationId="{00000000-0000-0000-0000-000000000000}"/>
          </ac:spMkLst>
        </pc:spChg>
      </pc:sldChg>
      <pc:sldChg chg="modSp mod ord modNotesTx">
        <pc:chgData name="Güler Demir" userId="51ad5cf4d1839854" providerId="LiveId" clId="{83C74A7A-7DCC-416A-8377-BF38D9500092}" dt="2025-07-26T19:09:00.628" v="3119"/>
        <pc:sldMkLst>
          <pc:docMk/>
          <pc:sldMk cId="2053632720" sldId="259"/>
        </pc:sldMkLst>
        <pc:spChg chg="mod">
          <ac:chgData name="Güler Demir" userId="51ad5cf4d1839854" providerId="LiveId" clId="{83C74A7A-7DCC-416A-8377-BF38D9500092}" dt="2025-07-26T19:02:18.404" v="3083" actId="114"/>
          <ac:spMkLst>
            <pc:docMk/>
            <pc:sldMk cId="2053632720" sldId="259"/>
            <ac:spMk id="3" creationId="{00000000-0000-0000-0000-000000000000}"/>
          </ac:spMkLst>
        </pc:spChg>
      </pc:sldChg>
      <pc:sldChg chg="del">
        <pc:chgData name="Güler Demir" userId="51ad5cf4d1839854" providerId="LiveId" clId="{83C74A7A-7DCC-416A-8377-BF38D9500092}" dt="2025-07-26T15:04:09.469" v="23" actId="47"/>
        <pc:sldMkLst>
          <pc:docMk/>
          <pc:sldMk cId="2061053331" sldId="262"/>
        </pc:sldMkLst>
      </pc:sldChg>
      <pc:sldChg chg="del">
        <pc:chgData name="Güler Demir" userId="51ad5cf4d1839854" providerId="LiveId" clId="{83C74A7A-7DCC-416A-8377-BF38D9500092}" dt="2025-07-26T15:04:01.987" v="8" actId="47"/>
        <pc:sldMkLst>
          <pc:docMk/>
          <pc:sldMk cId="3719239285" sldId="263"/>
        </pc:sldMkLst>
      </pc:sldChg>
      <pc:sldChg chg="del">
        <pc:chgData name="Güler Demir" userId="51ad5cf4d1839854" providerId="LiveId" clId="{83C74A7A-7DCC-416A-8377-BF38D9500092}" dt="2025-07-26T15:04:02.179" v="9" actId="47"/>
        <pc:sldMkLst>
          <pc:docMk/>
          <pc:sldMk cId="4238868765" sldId="264"/>
        </pc:sldMkLst>
      </pc:sldChg>
      <pc:sldChg chg="del">
        <pc:chgData name="Güler Demir" userId="51ad5cf4d1839854" providerId="LiveId" clId="{83C74A7A-7DCC-416A-8377-BF38D9500092}" dt="2025-07-26T15:04:02.378" v="10" actId="47"/>
        <pc:sldMkLst>
          <pc:docMk/>
          <pc:sldMk cId="1359927673" sldId="265"/>
        </pc:sldMkLst>
      </pc:sldChg>
      <pc:sldChg chg="del">
        <pc:chgData name="Güler Demir" userId="51ad5cf4d1839854" providerId="LiveId" clId="{83C74A7A-7DCC-416A-8377-BF38D9500092}" dt="2025-07-26T15:04:02.597" v="11" actId="47"/>
        <pc:sldMkLst>
          <pc:docMk/>
          <pc:sldMk cId="1808728161" sldId="266"/>
        </pc:sldMkLst>
      </pc:sldChg>
      <pc:sldChg chg="del">
        <pc:chgData name="Güler Demir" userId="51ad5cf4d1839854" providerId="LiveId" clId="{83C74A7A-7DCC-416A-8377-BF38D9500092}" dt="2025-07-26T15:04:03.065" v="12" actId="47"/>
        <pc:sldMkLst>
          <pc:docMk/>
          <pc:sldMk cId="3541991949" sldId="267"/>
        </pc:sldMkLst>
      </pc:sldChg>
      <pc:sldChg chg="del">
        <pc:chgData name="Güler Demir" userId="51ad5cf4d1839854" providerId="LiveId" clId="{83C74A7A-7DCC-416A-8377-BF38D9500092}" dt="2025-07-26T15:04:03.691" v="15" actId="47"/>
        <pc:sldMkLst>
          <pc:docMk/>
          <pc:sldMk cId="1227201838" sldId="268"/>
        </pc:sldMkLst>
      </pc:sldChg>
      <pc:sldChg chg="del">
        <pc:chgData name="Güler Demir" userId="51ad5cf4d1839854" providerId="LiveId" clId="{83C74A7A-7DCC-416A-8377-BF38D9500092}" dt="2025-07-26T15:04:04.035" v="16" actId="47"/>
        <pc:sldMkLst>
          <pc:docMk/>
          <pc:sldMk cId="2834531737" sldId="269"/>
        </pc:sldMkLst>
      </pc:sldChg>
      <pc:sldChg chg="del">
        <pc:chgData name="Güler Demir" userId="51ad5cf4d1839854" providerId="LiveId" clId="{83C74A7A-7DCC-416A-8377-BF38D9500092}" dt="2025-07-26T15:04:04.301" v="17" actId="47"/>
        <pc:sldMkLst>
          <pc:docMk/>
          <pc:sldMk cId="3686302732" sldId="270"/>
        </pc:sldMkLst>
      </pc:sldChg>
      <pc:sldChg chg="del">
        <pc:chgData name="Güler Demir" userId="51ad5cf4d1839854" providerId="LiveId" clId="{83C74A7A-7DCC-416A-8377-BF38D9500092}" dt="2025-07-26T15:04:04.691" v="18" actId="47"/>
        <pc:sldMkLst>
          <pc:docMk/>
          <pc:sldMk cId="2333041372" sldId="271"/>
        </pc:sldMkLst>
      </pc:sldChg>
      <pc:sldChg chg="del">
        <pc:chgData name="Güler Demir" userId="51ad5cf4d1839854" providerId="LiveId" clId="{83C74A7A-7DCC-416A-8377-BF38D9500092}" dt="2025-07-26T15:04:05.097" v="19" actId="47"/>
        <pc:sldMkLst>
          <pc:docMk/>
          <pc:sldMk cId="3788740892" sldId="272"/>
        </pc:sldMkLst>
      </pc:sldChg>
      <pc:sldChg chg="del">
        <pc:chgData name="Güler Demir" userId="51ad5cf4d1839854" providerId="LiveId" clId="{83C74A7A-7DCC-416A-8377-BF38D9500092}" dt="2025-07-26T15:04:05.363" v="20" actId="47"/>
        <pc:sldMkLst>
          <pc:docMk/>
          <pc:sldMk cId="2093657175" sldId="273"/>
        </pc:sldMkLst>
      </pc:sldChg>
      <pc:sldChg chg="del">
        <pc:chgData name="Güler Demir" userId="51ad5cf4d1839854" providerId="LiveId" clId="{83C74A7A-7DCC-416A-8377-BF38D9500092}" dt="2025-07-26T15:04:05.677" v="21" actId="47"/>
        <pc:sldMkLst>
          <pc:docMk/>
          <pc:sldMk cId="2488546575" sldId="274"/>
        </pc:sldMkLst>
      </pc:sldChg>
      <pc:sldChg chg="del">
        <pc:chgData name="Güler Demir" userId="51ad5cf4d1839854" providerId="LiveId" clId="{83C74A7A-7DCC-416A-8377-BF38D9500092}" dt="2025-07-26T15:04:03.316" v="13" actId="47"/>
        <pc:sldMkLst>
          <pc:docMk/>
          <pc:sldMk cId="1233160952" sldId="276"/>
        </pc:sldMkLst>
      </pc:sldChg>
      <pc:sldChg chg="del">
        <pc:chgData name="Güler Demir" userId="51ad5cf4d1839854" providerId="LiveId" clId="{83C74A7A-7DCC-416A-8377-BF38D9500092}" dt="2025-07-26T15:04:03.504" v="14" actId="47"/>
        <pc:sldMkLst>
          <pc:docMk/>
          <pc:sldMk cId="2516224783" sldId="277"/>
        </pc:sldMkLst>
      </pc:sldChg>
      <pc:sldChg chg="del">
        <pc:chgData name="Güler Demir" userId="51ad5cf4d1839854" providerId="LiveId" clId="{83C74A7A-7DCC-416A-8377-BF38D9500092}" dt="2025-07-26T15:04:11.191" v="24" actId="47"/>
        <pc:sldMkLst>
          <pc:docMk/>
          <pc:sldMk cId="4134400400" sldId="279"/>
        </pc:sldMkLst>
      </pc:sldChg>
      <pc:sldChg chg="delSp modSp mod">
        <pc:chgData name="Güler Demir" userId="51ad5cf4d1839854" providerId="LiveId" clId="{83C74A7A-7DCC-416A-8377-BF38D9500092}" dt="2025-07-26T16:06:21.768" v="589" actId="6549"/>
        <pc:sldMkLst>
          <pc:docMk/>
          <pc:sldMk cId="3600689707" sldId="280"/>
        </pc:sldMkLst>
      </pc:sldChg>
      <pc:sldChg chg="modSp add mod">
        <pc:chgData name="Güler Demir" userId="51ad5cf4d1839854" providerId="LiveId" clId="{83C74A7A-7DCC-416A-8377-BF38D9500092}" dt="2025-07-26T16:06:49.140" v="593" actId="255"/>
        <pc:sldMkLst>
          <pc:docMk/>
          <pc:sldMk cId="1016754339" sldId="281"/>
        </pc:sldMkLst>
      </pc:sldChg>
      <pc:sldChg chg="del">
        <pc:chgData name="Güler Demir" userId="51ad5cf4d1839854" providerId="LiveId" clId="{83C74A7A-7DCC-416A-8377-BF38D9500092}" dt="2025-07-26T15:04:06.459" v="22" actId="47"/>
        <pc:sldMkLst>
          <pc:docMk/>
          <pc:sldMk cId="1297789338" sldId="281"/>
        </pc:sldMkLst>
      </pc:sldChg>
      <pc:sldChg chg="modSp add del mod">
        <pc:chgData name="Güler Demir" userId="51ad5cf4d1839854" providerId="LiveId" clId="{83C74A7A-7DCC-416A-8377-BF38D9500092}" dt="2025-07-26T15:59:38.558" v="473" actId="2696"/>
        <pc:sldMkLst>
          <pc:docMk/>
          <pc:sldMk cId="860852090" sldId="282"/>
        </pc:sldMkLst>
      </pc:sldChg>
      <pc:sldChg chg="modSp add mod modNotesTx">
        <pc:chgData name="Güler Demir" userId="51ad5cf4d1839854" providerId="LiveId" clId="{83C74A7A-7DCC-416A-8377-BF38D9500092}" dt="2025-07-26T16:28:40.157" v="914" actId="6549"/>
        <pc:sldMkLst>
          <pc:docMk/>
          <pc:sldMk cId="3001786959" sldId="282"/>
        </pc:sldMkLst>
      </pc:sldChg>
      <pc:sldChg chg="addSp modSp add mod">
        <pc:chgData name="Güler Demir" userId="51ad5cf4d1839854" providerId="LiveId" clId="{83C74A7A-7DCC-416A-8377-BF38D9500092}" dt="2025-07-26T17:43:02.065" v="2101" actId="6549"/>
        <pc:sldMkLst>
          <pc:docMk/>
          <pc:sldMk cId="1321611415" sldId="283"/>
        </pc:sldMkLst>
      </pc:sldChg>
      <pc:sldChg chg="modSp add mod">
        <pc:chgData name="Güler Demir" userId="51ad5cf4d1839854" providerId="LiveId" clId="{83C74A7A-7DCC-416A-8377-BF38D9500092}" dt="2025-07-26T17:16:59.040" v="1683" actId="12"/>
        <pc:sldMkLst>
          <pc:docMk/>
          <pc:sldMk cId="998888583" sldId="284"/>
        </pc:sldMkLst>
      </pc:sldChg>
      <pc:sldChg chg="addSp delSp modSp add del mod">
        <pc:chgData name="Güler Demir" userId="51ad5cf4d1839854" providerId="LiveId" clId="{83C74A7A-7DCC-416A-8377-BF38D9500092}" dt="2025-07-26T17:42:08.491" v="2091" actId="2696"/>
        <pc:sldMkLst>
          <pc:docMk/>
          <pc:sldMk cId="409591698" sldId="285"/>
        </pc:sldMkLst>
      </pc:sldChg>
      <pc:sldChg chg="add del">
        <pc:chgData name="Güler Demir" userId="51ad5cf4d1839854" providerId="LiveId" clId="{83C74A7A-7DCC-416A-8377-BF38D9500092}" dt="2025-07-26T17:17:14.741" v="1684" actId="2696"/>
        <pc:sldMkLst>
          <pc:docMk/>
          <pc:sldMk cId="1850345700" sldId="286"/>
        </pc:sldMkLst>
      </pc:sldChg>
      <pc:sldChg chg="addSp modSp add mod">
        <pc:chgData name="Güler Demir" userId="51ad5cf4d1839854" providerId="LiveId" clId="{83C74A7A-7DCC-416A-8377-BF38D9500092}" dt="2025-07-26T17:14:50.669" v="1674" actId="12"/>
        <pc:sldMkLst>
          <pc:docMk/>
          <pc:sldMk cId="1055208451" sldId="287"/>
        </pc:sldMkLst>
      </pc:sldChg>
      <pc:sldChg chg="modSp add mod">
        <pc:chgData name="Güler Demir" userId="51ad5cf4d1839854" providerId="LiveId" clId="{83C74A7A-7DCC-416A-8377-BF38D9500092}" dt="2025-07-26T17:14:42.213" v="1673" actId="12"/>
        <pc:sldMkLst>
          <pc:docMk/>
          <pc:sldMk cId="250079020" sldId="288"/>
        </pc:sldMkLst>
      </pc:sldChg>
      <pc:sldChg chg="modSp add mod">
        <pc:chgData name="Güler Demir" userId="51ad5cf4d1839854" providerId="LiveId" clId="{83C74A7A-7DCC-416A-8377-BF38D9500092}" dt="2025-07-26T17:13:22.352" v="1660" actId="115"/>
        <pc:sldMkLst>
          <pc:docMk/>
          <pc:sldMk cId="115118850" sldId="289"/>
        </pc:sldMkLst>
      </pc:sldChg>
      <pc:sldChg chg="modSp add mod">
        <pc:chgData name="Güler Demir" userId="51ad5cf4d1839854" providerId="LiveId" clId="{83C74A7A-7DCC-416A-8377-BF38D9500092}" dt="2025-07-26T17:43:51.708" v="2115" actId="20577"/>
        <pc:sldMkLst>
          <pc:docMk/>
          <pc:sldMk cId="2809261561" sldId="290"/>
        </pc:sldMkLst>
      </pc:sldChg>
      <pc:sldChg chg="addSp delSp modSp add mod">
        <pc:chgData name="Güler Demir" userId="51ad5cf4d1839854" providerId="LiveId" clId="{83C74A7A-7DCC-416A-8377-BF38D9500092}" dt="2025-07-26T17:40:54.212" v="2089" actId="14100"/>
        <pc:sldMkLst>
          <pc:docMk/>
          <pc:sldMk cId="4014110052" sldId="291"/>
        </pc:sldMkLst>
      </pc:sldChg>
      <pc:sldChg chg="modSp add mod">
        <pc:chgData name="Güler Demir" userId="51ad5cf4d1839854" providerId="LiveId" clId="{83C74A7A-7DCC-416A-8377-BF38D9500092}" dt="2025-07-26T17:43:22.398" v="2104" actId="20577"/>
        <pc:sldMkLst>
          <pc:docMk/>
          <pc:sldMk cId="2753075542" sldId="292"/>
        </pc:sldMkLst>
      </pc:sldChg>
      <pc:sldChg chg="modSp add mod">
        <pc:chgData name="Güler Demir" userId="51ad5cf4d1839854" providerId="LiveId" clId="{83C74A7A-7DCC-416A-8377-BF38D9500092}" dt="2025-07-26T18:16:02.044" v="2520" actId="12"/>
        <pc:sldMkLst>
          <pc:docMk/>
          <pc:sldMk cId="508213671" sldId="293"/>
        </pc:sldMkLst>
      </pc:sldChg>
      <pc:sldChg chg="modSp add mod">
        <pc:chgData name="Güler Demir" userId="51ad5cf4d1839854" providerId="LiveId" clId="{83C74A7A-7DCC-416A-8377-BF38D9500092}" dt="2025-07-26T18:16:19.440" v="2522" actId="20577"/>
        <pc:sldMkLst>
          <pc:docMk/>
          <pc:sldMk cId="1317178588" sldId="294"/>
        </pc:sldMkLst>
      </pc:sldChg>
      <pc:sldChg chg="modSp add mod">
        <pc:chgData name="Güler Demir" userId="51ad5cf4d1839854" providerId="LiveId" clId="{83C74A7A-7DCC-416A-8377-BF38D9500092}" dt="2025-07-26T18:49:37.082" v="2995" actId="12"/>
        <pc:sldMkLst>
          <pc:docMk/>
          <pc:sldMk cId="4083946880" sldId="295"/>
        </pc:sldMkLst>
      </pc:sldChg>
      <pc:sldChg chg="modSp add mod">
        <pc:chgData name="Güler Demir" userId="51ad5cf4d1839854" providerId="LiveId" clId="{83C74A7A-7DCC-416A-8377-BF38D9500092}" dt="2025-07-26T19:03:38.608" v="3104" actId="255"/>
        <pc:sldMkLst>
          <pc:docMk/>
          <pc:sldMk cId="3386430625" sldId="296"/>
        </pc:sldMkLst>
      </pc:sldChg>
      <pc:sldChg chg="addSp modSp add mod">
        <pc:chgData name="Güler Demir" userId="51ad5cf4d1839854" providerId="LiveId" clId="{83C74A7A-7DCC-416A-8377-BF38D9500092}" dt="2025-07-26T19:05:30.529" v="3116" actId="14100"/>
        <pc:sldMkLst>
          <pc:docMk/>
          <pc:sldMk cId="1261892806" sldId="297"/>
        </pc:sldMkLst>
      </pc:sldChg>
      <pc:sldChg chg="modSp add mod">
        <pc:chgData name="Güler Demir" userId="51ad5cf4d1839854" providerId="LiveId" clId="{83C74A7A-7DCC-416A-8377-BF38D9500092}" dt="2025-07-26T19:13:00.298" v="3278" actId="12"/>
        <pc:sldMkLst>
          <pc:docMk/>
          <pc:sldMk cId="3620837380" sldId="298"/>
        </pc:sldMkLst>
      </pc:sldChg>
      <pc:sldChg chg="modSp add mod">
        <pc:chgData name="Güler Demir" userId="51ad5cf4d1839854" providerId="LiveId" clId="{83C74A7A-7DCC-416A-8377-BF38D9500092}" dt="2025-07-26T19:29:02.914" v="3540" actId="6549"/>
        <pc:sldMkLst>
          <pc:docMk/>
          <pc:sldMk cId="1915421" sldId="2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B81B0-DD59-459F-945D-F6F6F9C809B4}" type="datetimeFigureOut">
              <a:rPr lang="tr-TR" smtClean="0"/>
              <a:t>9.08.2025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1FD66A-A771-4A6A-BBA1-FAAB4F2C421A}" type="slidenum">
              <a:rPr lang="tr-TR" smtClean="0"/>
              <a:t>‹#›</a:t>
            </a:fld>
            <a:endParaRPr lang="tr-TR"/>
          </a:p>
        </p:txBody>
      </p:sp>
    </p:spTree>
    <p:extLst>
      <p:ext uri="{BB962C8B-B14F-4D97-AF65-F5344CB8AC3E}">
        <p14:creationId xmlns:p14="http://schemas.microsoft.com/office/powerpoint/2010/main" val="2077242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31FD66A-A771-4A6A-BBA1-FAAB4F2C421A}" type="slidenum">
              <a:rPr lang="tr-TR" smtClean="0"/>
              <a:t>1</a:t>
            </a:fld>
            <a:endParaRPr lang="tr-TR" dirty="0"/>
          </a:p>
        </p:txBody>
      </p:sp>
    </p:spTree>
    <p:extLst>
      <p:ext uri="{BB962C8B-B14F-4D97-AF65-F5344CB8AC3E}">
        <p14:creationId xmlns:p14="http://schemas.microsoft.com/office/powerpoint/2010/main" val="2399751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E8FD9-CEB6-4FA1-5874-BDCABFE2A336}"/>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28B44F2C-E24D-C3F8-8A50-902ADA614CC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38109146-99D7-2841-F5CF-6984E3B85CEB}"/>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9BC63429-ED1C-7186-CF14-CE261E38C100}"/>
              </a:ext>
            </a:extLst>
          </p:cNvPr>
          <p:cNvSpPr>
            <a:spLocks noGrp="1"/>
          </p:cNvSpPr>
          <p:nvPr>
            <p:ph type="sldNum" sz="quarter" idx="5"/>
          </p:nvPr>
        </p:nvSpPr>
        <p:spPr/>
        <p:txBody>
          <a:bodyPr/>
          <a:lstStyle/>
          <a:p>
            <a:fld id="{831FD66A-A771-4A6A-BBA1-FAAB4F2C421A}" type="slidenum">
              <a:rPr lang="tr-TR" smtClean="0"/>
              <a:t>10</a:t>
            </a:fld>
            <a:endParaRPr lang="tr-TR"/>
          </a:p>
        </p:txBody>
      </p:sp>
    </p:spTree>
    <p:extLst>
      <p:ext uri="{BB962C8B-B14F-4D97-AF65-F5344CB8AC3E}">
        <p14:creationId xmlns:p14="http://schemas.microsoft.com/office/powerpoint/2010/main" val="2364611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45EB5-A9F5-B9CE-5BB8-632F2BB7CAD8}"/>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D7C3A444-0E82-9671-1C3D-67DE95176032}"/>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7E61AF2A-31E0-4AC1-450F-7D3C5C646A05}"/>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1B17FA95-2AEC-010B-553C-2FD1039088C3}"/>
              </a:ext>
            </a:extLst>
          </p:cNvPr>
          <p:cNvSpPr>
            <a:spLocks noGrp="1"/>
          </p:cNvSpPr>
          <p:nvPr>
            <p:ph type="sldNum" sz="quarter" idx="5"/>
          </p:nvPr>
        </p:nvSpPr>
        <p:spPr/>
        <p:txBody>
          <a:bodyPr/>
          <a:lstStyle/>
          <a:p>
            <a:fld id="{831FD66A-A771-4A6A-BBA1-FAAB4F2C421A}" type="slidenum">
              <a:rPr lang="tr-TR" smtClean="0"/>
              <a:t>11</a:t>
            </a:fld>
            <a:endParaRPr lang="tr-TR"/>
          </a:p>
        </p:txBody>
      </p:sp>
    </p:spTree>
    <p:extLst>
      <p:ext uri="{BB962C8B-B14F-4D97-AF65-F5344CB8AC3E}">
        <p14:creationId xmlns:p14="http://schemas.microsoft.com/office/powerpoint/2010/main" val="1763031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7B6D4-BB31-8761-743F-A3BB3E1B5CD1}"/>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A7E483A8-71B3-6B10-7D43-66ED7AF3DF1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BF952FF0-FDEB-E294-9FA2-DDF049A9CA6F}"/>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4730672F-168B-A48F-CA16-BB54224177B8}"/>
              </a:ext>
            </a:extLst>
          </p:cNvPr>
          <p:cNvSpPr>
            <a:spLocks noGrp="1"/>
          </p:cNvSpPr>
          <p:nvPr>
            <p:ph type="sldNum" sz="quarter" idx="5"/>
          </p:nvPr>
        </p:nvSpPr>
        <p:spPr/>
        <p:txBody>
          <a:bodyPr/>
          <a:lstStyle/>
          <a:p>
            <a:fld id="{831FD66A-A771-4A6A-BBA1-FAAB4F2C421A}" type="slidenum">
              <a:rPr lang="tr-TR" smtClean="0"/>
              <a:t>12</a:t>
            </a:fld>
            <a:endParaRPr lang="tr-TR"/>
          </a:p>
        </p:txBody>
      </p:sp>
    </p:spTree>
    <p:extLst>
      <p:ext uri="{BB962C8B-B14F-4D97-AF65-F5344CB8AC3E}">
        <p14:creationId xmlns:p14="http://schemas.microsoft.com/office/powerpoint/2010/main" val="2686243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048DD-FE52-3F8B-D8EC-0B5DB536238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0816B441-276C-0C09-41D4-BC7F2372EC50}"/>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7C384DDF-0AE9-EED0-80BC-72356368FAAB}"/>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517B62FE-BE15-7301-15A9-0D2C12BECBE0}"/>
              </a:ext>
            </a:extLst>
          </p:cNvPr>
          <p:cNvSpPr>
            <a:spLocks noGrp="1"/>
          </p:cNvSpPr>
          <p:nvPr>
            <p:ph type="sldNum" sz="quarter" idx="5"/>
          </p:nvPr>
        </p:nvSpPr>
        <p:spPr/>
        <p:txBody>
          <a:bodyPr/>
          <a:lstStyle/>
          <a:p>
            <a:fld id="{831FD66A-A771-4A6A-BBA1-FAAB4F2C421A}" type="slidenum">
              <a:rPr lang="tr-TR" smtClean="0"/>
              <a:t>13</a:t>
            </a:fld>
            <a:endParaRPr lang="tr-TR"/>
          </a:p>
        </p:txBody>
      </p:sp>
    </p:spTree>
    <p:extLst>
      <p:ext uri="{BB962C8B-B14F-4D97-AF65-F5344CB8AC3E}">
        <p14:creationId xmlns:p14="http://schemas.microsoft.com/office/powerpoint/2010/main" val="841948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8D5D2-32C0-EC5F-F30F-61F6AC1F468B}"/>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196C5483-5265-D39D-110E-94B5690D74D2}"/>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BA19FA40-345E-D0C4-E30A-07C187FCC0EE}"/>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025A7D5A-C7C2-2F80-F3A5-1A96263842CE}"/>
              </a:ext>
            </a:extLst>
          </p:cNvPr>
          <p:cNvSpPr>
            <a:spLocks noGrp="1"/>
          </p:cNvSpPr>
          <p:nvPr>
            <p:ph type="sldNum" sz="quarter" idx="5"/>
          </p:nvPr>
        </p:nvSpPr>
        <p:spPr/>
        <p:txBody>
          <a:bodyPr/>
          <a:lstStyle/>
          <a:p>
            <a:fld id="{831FD66A-A771-4A6A-BBA1-FAAB4F2C421A}" type="slidenum">
              <a:rPr lang="tr-TR" smtClean="0"/>
              <a:t>14</a:t>
            </a:fld>
            <a:endParaRPr lang="tr-TR"/>
          </a:p>
        </p:txBody>
      </p:sp>
    </p:spTree>
    <p:extLst>
      <p:ext uri="{BB962C8B-B14F-4D97-AF65-F5344CB8AC3E}">
        <p14:creationId xmlns:p14="http://schemas.microsoft.com/office/powerpoint/2010/main" val="3446819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AA25E-09BD-2494-F1D7-856D0D7FE687}"/>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FF3F7403-B15C-A76D-2A13-7F1A47A08DF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6AA73FEB-DF7D-2508-4989-F87646163702}"/>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E67951D7-ACE7-D407-B621-86C09724B88C}"/>
              </a:ext>
            </a:extLst>
          </p:cNvPr>
          <p:cNvSpPr>
            <a:spLocks noGrp="1"/>
          </p:cNvSpPr>
          <p:nvPr>
            <p:ph type="sldNum" sz="quarter" idx="5"/>
          </p:nvPr>
        </p:nvSpPr>
        <p:spPr/>
        <p:txBody>
          <a:bodyPr/>
          <a:lstStyle/>
          <a:p>
            <a:fld id="{831FD66A-A771-4A6A-BBA1-FAAB4F2C421A}" type="slidenum">
              <a:rPr lang="tr-TR" smtClean="0"/>
              <a:t>15</a:t>
            </a:fld>
            <a:endParaRPr lang="tr-TR"/>
          </a:p>
        </p:txBody>
      </p:sp>
    </p:spTree>
    <p:extLst>
      <p:ext uri="{BB962C8B-B14F-4D97-AF65-F5344CB8AC3E}">
        <p14:creationId xmlns:p14="http://schemas.microsoft.com/office/powerpoint/2010/main" val="812539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CBECD-0C83-2AE4-6D96-125C867886D7}"/>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429B429-92D8-F607-78B1-1FFA9AB7004C}"/>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C0E4DFD6-C457-A1A9-92A8-BFF7D7BA8B29}"/>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6B031261-288C-8E79-64A7-A14387F38322}"/>
              </a:ext>
            </a:extLst>
          </p:cNvPr>
          <p:cNvSpPr>
            <a:spLocks noGrp="1"/>
          </p:cNvSpPr>
          <p:nvPr>
            <p:ph type="sldNum" sz="quarter" idx="5"/>
          </p:nvPr>
        </p:nvSpPr>
        <p:spPr/>
        <p:txBody>
          <a:bodyPr/>
          <a:lstStyle/>
          <a:p>
            <a:fld id="{831FD66A-A771-4A6A-BBA1-FAAB4F2C421A}" type="slidenum">
              <a:rPr lang="tr-TR" smtClean="0"/>
              <a:t>16</a:t>
            </a:fld>
            <a:endParaRPr lang="tr-TR"/>
          </a:p>
        </p:txBody>
      </p:sp>
    </p:spTree>
    <p:extLst>
      <p:ext uri="{BB962C8B-B14F-4D97-AF65-F5344CB8AC3E}">
        <p14:creationId xmlns:p14="http://schemas.microsoft.com/office/powerpoint/2010/main" val="2614870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2B705-CCC4-1638-378D-897B3BEB37C9}"/>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ED277456-C41B-0BBB-340A-0FFF3A20B72C}"/>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6507209B-3376-5816-A036-AFAAF601F324}"/>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B1850760-A81B-844F-C0C3-A439D7AFF940}"/>
              </a:ext>
            </a:extLst>
          </p:cNvPr>
          <p:cNvSpPr>
            <a:spLocks noGrp="1"/>
          </p:cNvSpPr>
          <p:nvPr>
            <p:ph type="sldNum" sz="quarter" idx="5"/>
          </p:nvPr>
        </p:nvSpPr>
        <p:spPr/>
        <p:txBody>
          <a:bodyPr/>
          <a:lstStyle/>
          <a:p>
            <a:fld id="{831FD66A-A771-4A6A-BBA1-FAAB4F2C421A}" type="slidenum">
              <a:rPr lang="tr-TR" smtClean="0"/>
              <a:t>17</a:t>
            </a:fld>
            <a:endParaRPr lang="tr-TR"/>
          </a:p>
        </p:txBody>
      </p:sp>
    </p:spTree>
    <p:extLst>
      <p:ext uri="{BB962C8B-B14F-4D97-AF65-F5344CB8AC3E}">
        <p14:creationId xmlns:p14="http://schemas.microsoft.com/office/powerpoint/2010/main" val="1327133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9A25B-C723-50C2-E249-37B398A768D3}"/>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01E74942-4AD2-71EF-70A2-613D021C973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BDEBE1D8-1E55-A7B4-612D-6CCECD657F49}"/>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3EE2966-F61A-CF6C-5F41-A780563C6AB4}"/>
              </a:ext>
            </a:extLst>
          </p:cNvPr>
          <p:cNvSpPr>
            <a:spLocks noGrp="1"/>
          </p:cNvSpPr>
          <p:nvPr>
            <p:ph type="sldNum" sz="quarter" idx="5"/>
          </p:nvPr>
        </p:nvSpPr>
        <p:spPr/>
        <p:txBody>
          <a:bodyPr/>
          <a:lstStyle/>
          <a:p>
            <a:fld id="{831FD66A-A771-4A6A-BBA1-FAAB4F2C421A}" type="slidenum">
              <a:rPr lang="tr-TR" smtClean="0"/>
              <a:t>18</a:t>
            </a:fld>
            <a:endParaRPr lang="tr-TR"/>
          </a:p>
        </p:txBody>
      </p:sp>
    </p:spTree>
    <p:extLst>
      <p:ext uri="{BB962C8B-B14F-4D97-AF65-F5344CB8AC3E}">
        <p14:creationId xmlns:p14="http://schemas.microsoft.com/office/powerpoint/2010/main" val="750171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A9419-F499-79D6-3476-C0652686BEA9}"/>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CDCFD797-8362-25F7-5190-A01FAECB7A02}"/>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536D35D-0D92-4746-A6B7-EEECE8531918}"/>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0B380BE9-7C59-3804-2B6C-063DFC249539}"/>
              </a:ext>
            </a:extLst>
          </p:cNvPr>
          <p:cNvSpPr>
            <a:spLocks noGrp="1"/>
          </p:cNvSpPr>
          <p:nvPr>
            <p:ph type="sldNum" sz="quarter" idx="5"/>
          </p:nvPr>
        </p:nvSpPr>
        <p:spPr/>
        <p:txBody>
          <a:bodyPr/>
          <a:lstStyle/>
          <a:p>
            <a:fld id="{831FD66A-A771-4A6A-BBA1-FAAB4F2C421A}" type="slidenum">
              <a:rPr lang="tr-TR" smtClean="0"/>
              <a:t>19</a:t>
            </a:fld>
            <a:endParaRPr lang="tr-TR"/>
          </a:p>
        </p:txBody>
      </p:sp>
    </p:spTree>
    <p:extLst>
      <p:ext uri="{BB962C8B-B14F-4D97-AF65-F5344CB8AC3E}">
        <p14:creationId xmlns:p14="http://schemas.microsoft.com/office/powerpoint/2010/main" val="3854956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28FFE-BCEE-43C9-990F-D1D49F3DEC5E}"/>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4B987AEC-569D-ADED-DC52-98C59E0469B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BEB12F2-437D-C066-CAB6-52F0B823F02C}"/>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EF96848D-D6E9-8067-008A-924B3847244F}"/>
              </a:ext>
            </a:extLst>
          </p:cNvPr>
          <p:cNvSpPr>
            <a:spLocks noGrp="1"/>
          </p:cNvSpPr>
          <p:nvPr>
            <p:ph type="sldNum" sz="quarter" idx="5"/>
          </p:nvPr>
        </p:nvSpPr>
        <p:spPr/>
        <p:txBody>
          <a:bodyPr/>
          <a:lstStyle/>
          <a:p>
            <a:fld id="{831FD66A-A771-4A6A-BBA1-FAAB4F2C421A}" type="slidenum">
              <a:rPr lang="tr-TR" smtClean="0"/>
              <a:t>2</a:t>
            </a:fld>
            <a:endParaRPr lang="tr-TR"/>
          </a:p>
        </p:txBody>
      </p:sp>
    </p:spTree>
    <p:extLst>
      <p:ext uri="{BB962C8B-B14F-4D97-AF65-F5344CB8AC3E}">
        <p14:creationId xmlns:p14="http://schemas.microsoft.com/office/powerpoint/2010/main" val="3437319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7584C-19A7-0ABD-2399-8F0247C6954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15DFE0C0-D9D6-32D9-CAEA-AC4D3B72F7B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48C3C34-1EE7-A587-2AF4-6A19A342FD9B}"/>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66D90FBB-1B78-6D3C-CD28-0CE2DEA3444E}"/>
              </a:ext>
            </a:extLst>
          </p:cNvPr>
          <p:cNvSpPr>
            <a:spLocks noGrp="1"/>
          </p:cNvSpPr>
          <p:nvPr>
            <p:ph type="sldNum" sz="quarter" idx="5"/>
          </p:nvPr>
        </p:nvSpPr>
        <p:spPr/>
        <p:txBody>
          <a:bodyPr/>
          <a:lstStyle/>
          <a:p>
            <a:fld id="{831FD66A-A771-4A6A-BBA1-FAAB4F2C421A}" type="slidenum">
              <a:rPr lang="tr-TR" smtClean="0"/>
              <a:t>20</a:t>
            </a:fld>
            <a:endParaRPr lang="tr-TR"/>
          </a:p>
        </p:txBody>
      </p:sp>
    </p:spTree>
    <p:extLst>
      <p:ext uri="{BB962C8B-B14F-4D97-AF65-F5344CB8AC3E}">
        <p14:creationId xmlns:p14="http://schemas.microsoft.com/office/powerpoint/2010/main" val="254999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948EE-410E-951B-C6F4-333422252A9A}"/>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501A63D4-6C2C-AB4F-F18D-91F9AA5C9CD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61049671-FA8D-8569-1EA3-5A856803BE51}"/>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521619D-7723-9DDA-2D02-C2F1DEA49F9E}"/>
              </a:ext>
            </a:extLst>
          </p:cNvPr>
          <p:cNvSpPr>
            <a:spLocks noGrp="1"/>
          </p:cNvSpPr>
          <p:nvPr>
            <p:ph type="sldNum" sz="quarter" idx="5"/>
          </p:nvPr>
        </p:nvSpPr>
        <p:spPr/>
        <p:txBody>
          <a:bodyPr/>
          <a:lstStyle/>
          <a:p>
            <a:fld id="{831FD66A-A771-4A6A-BBA1-FAAB4F2C421A}" type="slidenum">
              <a:rPr lang="tr-TR" smtClean="0"/>
              <a:t>21</a:t>
            </a:fld>
            <a:endParaRPr lang="tr-TR"/>
          </a:p>
        </p:txBody>
      </p:sp>
    </p:spTree>
    <p:extLst>
      <p:ext uri="{BB962C8B-B14F-4D97-AF65-F5344CB8AC3E}">
        <p14:creationId xmlns:p14="http://schemas.microsoft.com/office/powerpoint/2010/main" val="1715796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D2F2C-CD82-E861-01C4-93300F8688C6}"/>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D47046BD-83EC-E5E4-9711-1FEEE21B4E6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CCD6B17D-368C-ADBA-8166-4E849BA9FD5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E177C2F9-277F-9D1D-7C0A-B79EBE9FC89C}"/>
              </a:ext>
            </a:extLst>
          </p:cNvPr>
          <p:cNvSpPr>
            <a:spLocks noGrp="1"/>
          </p:cNvSpPr>
          <p:nvPr>
            <p:ph type="sldNum" sz="quarter" idx="5"/>
          </p:nvPr>
        </p:nvSpPr>
        <p:spPr/>
        <p:txBody>
          <a:bodyPr/>
          <a:lstStyle/>
          <a:p>
            <a:fld id="{831FD66A-A771-4A6A-BBA1-FAAB4F2C421A}" type="slidenum">
              <a:rPr lang="tr-TR" smtClean="0"/>
              <a:t>22</a:t>
            </a:fld>
            <a:endParaRPr lang="tr-TR"/>
          </a:p>
        </p:txBody>
      </p:sp>
    </p:spTree>
    <p:extLst>
      <p:ext uri="{BB962C8B-B14F-4D97-AF65-F5344CB8AC3E}">
        <p14:creationId xmlns:p14="http://schemas.microsoft.com/office/powerpoint/2010/main" val="3197506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 </a:t>
            </a:r>
          </a:p>
        </p:txBody>
      </p:sp>
      <p:sp>
        <p:nvSpPr>
          <p:cNvPr id="4" name="Slayt Numarası Yer Tutucusu 3"/>
          <p:cNvSpPr>
            <a:spLocks noGrp="1"/>
          </p:cNvSpPr>
          <p:nvPr>
            <p:ph type="sldNum" sz="quarter" idx="5"/>
          </p:nvPr>
        </p:nvSpPr>
        <p:spPr/>
        <p:txBody>
          <a:bodyPr/>
          <a:lstStyle/>
          <a:p>
            <a:fld id="{831FD66A-A771-4A6A-BBA1-FAAB4F2C421A}" type="slidenum">
              <a:rPr lang="tr-TR" smtClean="0"/>
              <a:t>23</a:t>
            </a:fld>
            <a:endParaRPr lang="tr-TR"/>
          </a:p>
        </p:txBody>
      </p:sp>
    </p:spTree>
    <p:extLst>
      <p:ext uri="{BB962C8B-B14F-4D97-AF65-F5344CB8AC3E}">
        <p14:creationId xmlns:p14="http://schemas.microsoft.com/office/powerpoint/2010/main" val="459380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E1242-911F-2FF6-C5B6-D4164C2E6D95}"/>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732FD1C1-6FF7-DDDA-1059-38EC69D52A5F}"/>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19AD2AF-29C3-A832-A757-66B24357AE52}"/>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F6590801-B7C7-5BCF-49FD-B71719A9DA08}"/>
              </a:ext>
            </a:extLst>
          </p:cNvPr>
          <p:cNvSpPr>
            <a:spLocks noGrp="1"/>
          </p:cNvSpPr>
          <p:nvPr>
            <p:ph type="sldNum" sz="quarter" idx="5"/>
          </p:nvPr>
        </p:nvSpPr>
        <p:spPr/>
        <p:txBody>
          <a:bodyPr/>
          <a:lstStyle/>
          <a:p>
            <a:fld id="{831FD66A-A771-4A6A-BBA1-FAAB4F2C421A}" type="slidenum">
              <a:rPr lang="tr-TR" smtClean="0"/>
              <a:t>3</a:t>
            </a:fld>
            <a:endParaRPr lang="tr-TR"/>
          </a:p>
        </p:txBody>
      </p:sp>
    </p:spTree>
    <p:extLst>
      <p:ext uri="{BB962C8B-B14F-4D97-AF65-F5344CB8AC3E}">
        <p14:creationId xmlns:p14="http://schemas.microsoft.com/office/powerpoint/2010/main" val="3185602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30DAA-92BC-6CD9-BE76-407760CA43C6}"/>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BBBA3F47-CFF0-ECC3-B82B-8DC11F19F70C}"/>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3182BC15-1E2C-2756-8386-E31962CA950E}"/>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46B721A-4D4E-33F1-0B30-B2E9F12642B6}"/>
              </a:ext>
            </a:extLst>
          </p:cNvPr>
          <p:cNvSpPr>
            <a:spLocks noGrp="1"/>
          </p:cNvSpPr>
          <p:nvPr>
            <p:ph type="sldNum" sz="quarter" idx="5"/>
          </p:nvPr>
        </p:nvSpPr>
        <p:spPr/>
        <p:txBody>
          <a:bodyPr/>
          <a:lstStyle/>
          <a:p>
            <a:fld id="{831FD66A-A771-4A6A-BBA1-FAAB4F2C421A}" type="slidenum">
              <a:rPr lang="tr-TR" smtClean="0"/>
              <a:t>4</a:t>
            </a:fld>
            <a:endParaRPr lang="tr-TR"/>
          </a:p>
        </p:txBody>
      </p:sp>
    </p:spTree>
    <p:extLst>
      <p:ext uri="{BB962C8B-B14F-4D97-AF65-F5344CB8AC3E}">
        <p14:creationId xmlns:p14="http://schemas.microsoft.com/office/powerpoint/2010/main" val="2732420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D446C-89F0-6B44-AEDD-0B1994C36FB1}"/>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A7D636E2-1EAB-E299-9A7A-357C0F30718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D80EB2D-38A4-B146-6716-352A34075BCC}"/>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922E3B03-116E-0BB5-9893-9EF43A0F88BB}"/>
              </a:ext>
            </a:extLst>
          </p:cNvPr>
          <p:cNvSpPr>
            <a:spLocks noGrp="1"/>
          </p:cNvSpPr>
          <p:nvPr>
            <p:ph type="sldNum" sz="quarter" idx="5"/>
          </p:nvPr>
        </p:nvSpPr>
        <p:spPr/>
        <p:txBody>
          <a:bodyPr/>
          <a:lstStyle/>
          <a:p>
            <a:fld id="{831FD66A-A771-4A6A-BBA1-FAAB4F2C421A}" type="slidenum">
              <a:rPr lang="tr-TR" smtClean="0"/>
              <a:t>5</a:t>
            </a:fld>
            <a:endParaRPr lang="tr-TR"/>
          </a:p>
        </p:txBody>
      </p:sp>
    </p:spTree>
    <p:extLst>
      <p:ext uri="{BB962C8B-B14F-4D97-AF65-F5344CB8AC3E}">
        <p14:creationId xmlns:p14="http://schemas.microsoft.com/office/powerpoint/2010/main" val="2778099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F0D7E-7D70-1C53-0C26-AE93DD9F2E4C}"/>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7BC803E9-E86C-0877-F4E4-4D4858DD6F90}"/>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51F2ABF-179C-F396-7794-F30AEDC181ED}"/>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AC90F9BD-5348-31A9-C336-A98501CCB021}"/>
              </a:ext>
            </a:extLst>
          </p:cNvPr>
          <p:cNvSpPr>
            <a:spLocks noGrp="1"/>
          </p:cNvSpPr>
          <p:nvPr>
            <p:ph type="sldNum" sz="quarter" idx="5"/>
          </p:nvPr>
        </p:nvSpPr>
        <p:spPr/>
        <p:txBody>
          <a:bodyPr/>
          <a:lstStyle/>
          <a:p>
            <a:fld id="{831FD66A-A771-4A6A-BBA1-FAAB4F2C421A}" type="slidenum">
              <a:rPr lang="tr-TR" smtClean="0"/>
              <a:t>6</a:t>
            </a:fld>
            <a:endParaRPr lang="tr-TR"/>
          </a:p>
        </p:txBody>
      </p:sp>
    </p:spTree>
    <p:extLst>
      <p:ext uri="{BB962C8B-B14F-4D97-AF65-F5344CB8AC3E}">
        <p14:creationId xmlns:p14="http://schemas.microsoft.com/office/powerpoint/2010/main" val="1063919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19B2A-95D4-ED7B-60DF-CE84C90DF547}"/>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0231FBF0-4E10-BDF7-0ADA-56AA0E1BCBF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635B49A4-142E-2AE0-69DF-82035B1E2845}"/>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1106206D-67EC-ED41-F92A-1D75D8684938}"/>
              </a:ext>
            </a:extLst>
          </p:cNvPr>
          <p:cNvSpPr>
            <a:spLocks noGrp="1"/>
          </p:cNvSpPr>
          <p:nvPr>
            <p:ph type="sldNum" sz="quarter" idx="5"/>
          </p:nvPr>
        </p:nvSpPr>
        <p:spPr/>
        <p:txBody>
          <a:bodyPr/>
          <a:lstStyle/>
          <a:p>
            <a:fld id="{831FD66A-A771-4A6A-BBA1-FAAB4F2C421A}" type="slidenum">
              <a:rPr lang="tr-TR" smtClean="0"/>
              <a:t>7</a:t>
            </a:fld>
            <a:endParaRPr lang="tr-TR"/>
          </a:p>
        </p:txBody>
      </p:sp>
    </p:spTree>
    <p:extLst>
      <p:ext uri="{BB962C8B-B14F-4D97-AF65-F5344CB8AC3E}">
        <p14:creationId xmlns:p14="http://schemas.microsoft.com/office/powerpoint/2010/main" val="3383285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19CAD-A981-ADF7-81C7-CCF2E70262EE}"/>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4691977C-8A43-72A2-D8CD-4B68B3B4448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4339C36-3C93-9530-3722-7B0442DD3C5F}"/>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F05ABB72-4707-9CDC-7CEE-0F5541ECB4B9}"/>
              </a:ext>
            </a:extLst>
          </p:cNvPr>
          <p:cNvSpPr>
            <a:spLocks noGrp="1"/>
          </p:cNvSpPr>
          <p:nvPr>
            <p:ph type="sldNum" sz="quarter" idx="5"/>
          </p:nvPr>
        </p:nvSpPr>
        <p:spPr/>
        <p:txBody>
          <a:bodyPr/>
          <a:lstStyle/>
          <a:p>
            <a:fld id="{831FD66A-A771-4A6A-BBA1-FAAB4F2C421A}" type="slidenum">
              <a:rPr lang="tr-TR" smtClean="0"/>
              <a:t>8</a:t>
            </a:fld>
            <a:endParaRPr lang="tr-TR"/>
          </a:p>
        </p:txBody>
      </p:sp>
    </p:spTree>
    <p:extLst>
      <p:ext uri="{BB962C8B-B14F-4D97-AF65-F5344CB8AC3E}">
        <p14:creationId xmlns:p14="http://schemas.microsoft.com/office/powerpoint/2010/main" val="4088967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27F14-21DC-EF5C-FABF-4B6FC6EAC8C4}"/>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ECB95284-FB81-F9A2-A93E-BDB85079F5B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92AEF28-709D-0243-8D3A-B26EEE8D5832}"/>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0272F290-76D7-CA29-57A9-6BF091E3D2C4}"/>
              </a:ext>
            </a:extLst>
          </p:cNvPr>
          <p:cNvSpPr>
            <a:spLocks noGrp="1"/>
          </p:cNvSpPr>
          <p:nvPr>
            <p:ph type="sldNum" sz="quarter" idx="5"/>
          </p:nvPr>
        </p:nvSpPr>
        <p:spPr/>
        <p:txBody>
          <a:bodyPr/>
          <a:lstStyle/>
          <a:p>
            <a:fld id="{831FD66A-A771-4A6A-BBA1-FAAB4F2C421A}" type="slidenum">
              <a:rPr lang="tr-TR" smtClean="0"/>
              <a:t>9</a:t>
            </a:fld>
            <a:endParaRPr lang="tr-TR"/>
          </a:p>
        </p:txBody>
      </p:sp>
    </p:spTree>
    <p:extLst>
      <p:ext uri="{BB962C8B-B14F-4D97-AF65-F5344CB8AC3E}">
        <p14:creationId xmlns:p14="http://schemas.microsoft.com/office/powerpoint/2010/main" val="4106305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F1D5ED-3130-2159-D524-4C09A7714D5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0309A89-6753-67C5-0A2E-4C025FF689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5194D39-13BA-7A4E-3F06-F3C3C6E3B7DD}"/>
              </a:ext>
            </a:extLst>
          </p:cNvPr>
          <p:cNvSpPr>
            <a:spLocks noGrp="1"/>
          </p:cNvSpPr>
          <p:nvPr>
            <p:ph type="dt" sz="half" idx="10"/>
          </p:nvPr>
        </p:nvSpPr>
        <p:spPr/>
        <p:txBody>
          <a:bodyPr/>
          <a:lstStyle/>
          <a:p>
            <a:fld id="{C200D487-6BEB-4439-AF50-8E58408F6F66}" type="datetimeFigureOut">
              <a:rPr lang="tr-TR" smtClean="0"/>
              <a:t>9.08.2025</a:t>
            </a:fld>
            <a:endParaRPr lang="tr-TR"/>
          </a:p>
        </p:txBody>
      </p:sp>
      <p:sp>
        <p:nvSpPr>
          <p:cNvPr id="5" name="Alt Bilgi Yer Tutucusu 4">
            <a:extLst>
              <a:ext uri="{FF2B5EF4-FFF2-40B4-BE49-F238E27FC236}">
                <a16:creationId xmlns:a16="http://schemas.microsoft.com/office/drawing/2014/main" id="{477ABA55-841E-DB68-8BB4-371C1386C60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CAB86DF-5B40-8849-8095-EDC895DCF615}"/>
              </a:ext>
            </a:extLst>
          </p:cNvPr>
          <p:cNvSpPr>
            <a:spLocks noGrp="1"/>
          </p:cNvSpPr>
          <p:nvPr>
            <p:ph type="sldNum" sz="quarter" idx="12"/>
          </p:nvPr>
        </p:nvSpPr>
        <p:spPr/>
        <p:txBody>
          <a:bodyPr/>
          <a:lstStyle/>
          <a:p>
            <a:fld id="{0084596D-1394-4CBF-960C-F591751A2A86}" type="slidenum">
              <a:rPr lang="tr-TR" smtClean="0"/>
              <a:t>‹#›</a:t>
            </a:fld>
            <a:endParaRPr lang="tr-TR"/>
          </a:p>
        </p:txBody>
      </p:sp>
    </p:spTree>
    <p:extLst>
      <p:ext uri="{BB962C8B-B14F-4D97-AF65-F5344CB8AC3E}">
        <p14:creationId xmlns:p14="http://schemas.microsoft.com/office/powerpoint/2010/main" val="1381891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6B0428-EC2E-99A6-EF7E-4B4B1F84FD8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76D83A8-17AD-46EE-26D2-1305808B8A57}"/>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43FA6C4-22AA-C8AD-517B-85A39ED08186}"/>
              </a:ext>
            </a:extLst>
          </p:cNvPr>
          <p:cNvSpPr>
            <a:spLocks noGrp="1"/>
          </p:cNvSpPr>
          <p:nvPr>
            <p:ph type="dt" sz="half" idx="10"/>
          </p:nvPr>
        </p:nvSpPr>
        <p:spPr/>
        <p:txBody>
          <a:bodyPr/>
          <a:lstStyle/>
          <a:p>
            <a:fld id="{C200D487-6BEB-4439-AF50-8E58408F6F66}" type="datetimeFigureOut">
              <a:rPr lang="tr-TR" smtClean="0"/>
              <a:t>9.08.2025</a:t>
            </a:fld>
            <a:endParaRPr lang="tr-TR"/>
          </a:p>
        </p:txBody>
      </p:sp>
      <p:sp>
        <p:nvSpPr>
          <p:cNvPr id="5" name="Alt Bilgi Yer Tutucusu 4">
            <a:extLst>
              <a:ext uri="{FF2B5EF4-FFF2-40B4-BE49-F238E27FC236}">
                <a16:creationId xmlns:a16="http://schemas.microsoft.com/office/drawing/2014/main" id="{CFA43D08-018A-E2F2-6431-1001CD1B52F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5C17BE3-C17B-A728-C31E-5080EE728B7B}"/>
              </a:ext>
            </a:extLst>
          </p:cNvPr>
          <p:cNvSpPr>
            <a:spLocks noGrp="1"/>
          </p:cNvSpPr>
          <p:nvPr>
            <p:ph type="sldNum" sz="quarter" idx="12"/>
          </p:nvPr>
        </p:nvSpPr>
        <p:spPr/>
        <p:txBody>
          <a:bodyPr/>
          <a:lstStyle/>
          <a:p>
            <a:fld id="{0084596D-1394-4CBF-960C-F591751A2A86}" type="slidenum">
              <a:rPr lang="tr-TR" smtClean="0"/>
              <a:t>‹#›</a:t>
            </a:fld>
            <a:endParaRPr lang="tr-TR"/>
          </a:p>
        </p:txBody>
      </p:sp>
    </p:spTree>
    <p:extLst>
      <p:ext uri="{BB962C8B-B14F-4D97-AF65-F5344CB8AC3E}">
        <p14:creationId xmlns:p14="http://schemas.microsoft.com/office/powerpoint/2010/main" val="345360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3E6375-9C40-6AC9-B5F7-23A721BA7320}"/>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46E3418-26E0-7DCD-B814-AE990F0594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88003AE-4F1C-7951-86AC-DFA4A484885E}"/>
              </a:ext>
            </a:extLst>
          </p:cNvPr>
          <p:cNvSpPr>
            <a:spLocks noGrp="1"/>
          </p:cNvSpPr>
          <p:nvPr>
            <p:ph type="dt" sz="half" idx="10"/>
          </p:nvPr>
        </p:nvSpPr>
        <p:spPr/>
        <p:txBody>
          <a:bodyPr/>
          <a:lstStyle/>
          <a:p>
            <a:fld id="{C200D487-6BEB-4439-AF50-8E58408F6F66}" type="datetimeFigureOut">
              <a:rPr lang="tr-TR" smtClean="0"/>
              <a:t>9.08.2025</a:t>
            </a:fld>
            <a:endParaRPr lang="tr-TR"/>
          </a:p>
        </p:txBody>
      </p:sp>
      <p:sp>
        <p:nvSpPr>
          <p:cNvPr id="5" name="Alt Bilgi Yer Tutucusu 4">
            <a:extLst>
              <a:ext uri="{FF2B5EF4-FFF2-40B4-BE49-F238E27FC236}">
                <a16:creationId xmlns:a16="http://schemas.microsoft.com/office/drawing/2014/main" id="{F1F42E6A-AB1A-0DB7-5BBA-21CD252194D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50EF4CE-5856-78DC-63E0-9A5FAB55116A}"/>
              </a:ext>
            </a:extLst>
          </p:cNvPr>
          <p:cNvSpPr>
            <a:spLocks noGrp="1"/>
          </p:cNvSpPr>
          <p:nvPr>
            <p:ph type="sldNum" sz="quarter" idx="12"/>
          </p:nvPr>
        </p:nvSpPr>
        <p:spPr/>
        <p:txBody>
          <a:bodyPr/>
          <a:lstStyle/>
          <a:p>
            <a:fld id="{0084596D-1394-4CBF-960C-F591751A2A86}" type="slidenum">
              <a:rPr lang="tr-TR" smtClean="0"/>
              <a:t>‹#›</a:t>
            </a:fld>
            <a:endParaRPr lang="tr-TR"/>
          </a:p>
        </p:txBody>
      </p:sp>
    </p:spTree>
    <p:extLst>
      <p:ext uri="{BB962C8B-B14F-4D97-AF65-F5344CB8AC3E}">
        <p14:creationId xmlns:p14="http://schemas.microsoft.com/office/powerpoint/2010/main" val="1132852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430971-59D0-8093-46D6-A59D9B12744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A2066A1-6829-38E4-5911-5A9D465B766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B48F81E-0EA6-9BF3-1D81-0E8B46B82FF1}"/>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E1C2B94-E903-E864-BDC4-AE0B4F2CC96C}"/>
              </a:ext>
            </a:extLst>
          </p:cNvPr>
          <p:cNvSpPr>
            <a:spLocks noGrp="1"/>
          </p:cNvSpPr>
          <p:nvPr>
            <p:ph type="dt" sz="half" idx="10"/>
          </p:nvPr>
        </p:nvSpPr>
        <p:spPr/>
        <p:txBody>
          <a:bodyPr/>
          <a:lstStyle/>
          <a:p>
            <a:fld id="{C200D487-6BEB-4439-AF50-8E58408F6F66}" type="datetimeFigureOut">
              <a:rPr lang="tr-TR" smtClean="0"/>
              <a:t>9.08.2025</a:t>
            </a:fld>
            <a:endParaRPr lang="tr-TR"/>
          </a:p>
        </p:txBody>
      </p:sp>
      <p:sp>
        <p:nvSpPr>
          <p:cNvPr id="6" name="Alt Bilgi Yer Tutucusu 5">
            <a:extLst>
              <a:ext uri="{FF2B5EF4-FFF2-40B4-BE49-F238E27FC236}">
                <a16:creationId xmlns:a16="http://schemas.microsoft.com/office/drawing/2014/main" id="{2D503E30-26FF-A456-DE9D-C6107D5C72F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A38C3DF-3EC0-F561-A31E-95AE52E15B09}"/>
              </a:ext>
            </a:extLst>
          </p:cNvPr>
          <p:cNvSpPr>
            <a:spLocks noGrp="1"/>
          </p:cNvSpPr>
          <p:nvPr>
            <p:ph type="sldNum" sz="quarter" idx="12"/>
          </p:nvPr>
        </p:nvSpPr>
        <p:spPr/>
        <p:txBody>
          <a:bodyPr/>
          <a:lstStyle/>
          <a:p>
            <a:fld id="{0084596D-1394-4CBF-960C-F591751A2A86}" type="slidenum">
              <a:rPr lang="tr-TR" smtClean="0"/>
              <a:t>‹#›</a:t>
            </a:fld>
            <a:endParaRPr lang="tr-TR"/>
          </a:p>
        </p:txBody>
      </p:sp>
    </p:spTree>
    <p:extLst>
      <p:ext uri="{BB962C8B-B14F-4D97-AF65-F5344CB8AC3E}">
        <p14:creationId xmlns:p14="http://schemas.microsoft.com/office/powerpoint/2010/main" val="3639715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A00173-8E43-84CC-F186-297357D0F96E}"/>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57A90D2-DC0F-4FEE-B58F-261AE0F429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DC9E182E-B311-1A58-2DFC-204E445C9D5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54F759B-03D2-C7D2-3ED8-FF0CE81A24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F4D4CE8C-9492-E00A-D29F-3D6D0AB49152}"/>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87179FB-0642-5551-9DA3-67D8ABD73458}"/>
              </a:ext>
            </a:extLst>
          </p:cNvPr>
          <p:cNvSpPr>
            <a:spLocks noGrp="1"/>
          </p:cNvSpPr>
          <p:nvPr>
            <p:ph type="dt" sz="half" idx="10"/>
          </p:nvPr>
        </p:nvSpPr>
        <p:spPr/>
        <p:txBody>
          <a:bodyPr/>
          <a:lstStyle/>
          <a:p>
            <a:fld id="{C200D487-6BEB-4439-AF50-8E58408F6F66}" type="datetimeFigureOut">
              <a:rPr lang="tr-TR" smtClean="0"/>
              <a:t>9.08.2025</a:t>
            </a:fld>
            <a:endParaRPr lang="tr-TR"/>
          </a:p>
        </p:txBody>
      </p:sp>
      <p:sp>
        <p:nvSpPr>
          <p:cNvPr id="8" name="Alt Bilgi Yer Tutucusu 7">
            <a:extLst>
              <a:ext uri="{FF2B5EF4-FFF2-40B4-BE49-F238E27FC236}">
                <a16:creationId xmlns:a16="http://schemas.microsoft.com/office/drawing/2014/main" id="{E676E8F7-ECB4-278F-D6CE-5C304CDE4ED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C8C6C279-CD4B-3D0F-59A2-F1076DDEE1E9}"/>
              </a:ext>
            </a:extLst>
          </p:cNvPr>
          <p:cNvSpPr>
            <a:spLocks noGrp="1"/>
          </p:cNvSpPr>
          <p:nvPr>
            <p:ph type="sldNum" sz="quarter" idx="12"/>
          </p:nvPr>
        </p:nvSpPr>
        <p:spPr/>
        <p:txBody>
          <a:bodyPr/>
          <a:lstStyle/>
          <a:p>
            <a:fld id="{0084596D-1394-4CBF-960C-F591751A2A86}" type="slidenum">
              <a:rPr lang="tr-TR" smtClean="0"/>
              <a:t>‹#›</a:t>
            </a:fld>
            <a:endParaRPr lang="tr-TR"/>
          </a:p>
        </p:txBody>
      </p:sp>
    </p:spTree>
    <p:extLst>
      <p:ext uri="{BB962C8B-B14F-4D97-AF65-F5344CB8AC3E}">
        <p14:creationId xmlns:p14="http://schemas.microsoft.com/office/powerpoint/2010/main" val="1145832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E08182-F75E-78BA-E6F1-D07062613A6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F3D1228-2489-E2FF-BBDE-581C1949A9D7}"/>
              </a:ext>
            </a:extLst>
          </p:cNvPr>
          <p:cNvSpPr>
            <a:spLocks noGrp="1"/>
          </p:cNvSpPr>
          <p:nvPr>
            <p:ph type="dt" sz="half" idx="10"/>
          </p:nvPr>
        </p:nvSpPr>
        <p:spPr/>
        <p:txBody>
          <a:bodyPr/>
          <a:lstStyle/>
          <a:p>
            <a:fld id="{C200D487-6BEB-4439-AF50-8E58408F6F66}" type="datetimeFigureOut">
              <a:rPr lang="tr-TR" smtClean="0"/>
              <a:t>9.08.2025</a:t>
            </a:fld>
            <a:endParaRPr lang="tr-TR"/>
          </a:p>
        </p:txBody>
      </p:sp>
      <p:sp>
        <p:nvSpPr>
          <p:cNvPr id="4" name="Alt Bilgi Yer Tutucusu 3">
            <a:extLst>
              <a:ext uri="{FF2B5EF4-FFF2-40B4-BE49-F238E27FC236}">
                <a16:creationId xmlns:a16="http://schemas.microsoft.com/office/drawing/2014/main" id="{7916A64F-9EEA-D75B-6423-FBE25A90169B}"/>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402D3F07-BF51-3D4C-AB5B-AAF2BB5D50D8}"/>
              </a:ext>
            </a:extLst>
          </p:cNvPr>
          <p:cNvSpPr>
            <a:spLocks noGrp="1"/>
          </p:cNvSpPr>
          <p:nvPr>
            <p:ph type="sldNum" sz="quarter" idx="12"/>
          </p:nvPr>
        </p:nvSpPr>
        <p:spPr/>
        <p:txBody>
          <a:bodyPr/>
          <a:lstStyle/>
          <a:p>
            <a:fld id="{0084596D-1394-4CBF-960C-F591751A2A86}" type="slidenum">
              <a:rPr lang="tr-TR" smtClean="0"/>
              <a:t>‹#›</a:t>
            </a:fld>
            <a:endParaRPr lang="tr-TR"/>
          </a:p>
        </p:txBody>
      </p:sp>
    </p:spTree>
    <p:extLst>
      <p:ext uri="{BB962C8B-B14F-4D97-AF65-F5344CB8AC3E}">
        <p14:creationId xmlns:p14="http://schemas.microsoft.com/office/powerpoint/2010/main" val="3389174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4D84A12-4011-EB33-EE23-657AB24ABE66}"/>
              </a:ext>
            </a:extLst>
          </p:cNvPr>
          <p:cNvSpPr>
            <a:spLocks noGrp="1"/>
          </p:cNvSpPr>
          <p:nvPr>
            <p:ph type="dt" sz="half" idx="10"/>
          </p:nvPr>
        </p:nvSpPr>
        <p:spPr/>
        <p:txBody>
          <a:bodyPr/>
          <a:lstStyle/>
          <a:p>
            <a:fld id="{C200D487-6BEB-4439-AF50-8E58408F6F66}" type="datetimeFigureOut">
              <a:rPr lang="tr-TR" smtClean="0"/>
              <a:t>9.08.2025</a:t>
            </a:fld>
            <a:endParaRPr lang="tr-TR"/>
          </a:p>
        </p:txBody>
      </p:sp>
      <p:sp>
        <p:nvSpPr>
          <p:cNvPr id="3" name="Alt Bilgi Yer Tutucusu 2">
            <a:extLst>
              <a:ext uri="{FF2B5EF4-FFF2-40B4-BE49-F238E27FC236}">
                <a16:creationId xmlns:a16="http://schemas.microsoft.com/office/drawing/2014/main" id="{50B22520-C111-976C-32E4-B99C1E2DE87C}"/>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33FAE02-7568-990F-B18F-9D544C388140}"/>
              </a:ext>
            </a:extLst>
          </p:cNvPr>
          <p:cNvSpPr>
            <a:spLocks noGrp="1"/>
          </p:cNvSpPr>
          <p:nvPr>
            <p:ph type="sldNum" sz="quarter" idx="12"/>
          </p:nvPr>
        </p:nvSpPr>
        <p:spPr/>
        <p:txBody>
          <a:bodyPr/>
          <a:lstStyle/>
          <a:p>
            <a:fld id="{0084596D-1394-4CBF-960C-F591751A2A86}" type="slidenum">
              <a:rPr lang="tr-TR" smtClean="0"/>
              <a:t>‹#›</a:t>
            </a:fld>
            <a:endParaRPr lang="tr-TR"/>
          </a:p>
        </p:txBody>
      </p:sp>
    </p:spTree>
    <p:extLst>
      <p:ext uri="{BB962C8B-B14F-4D97-AF65-F5344CB8AC3E}">
        <p14:creationId xmlns:p14="http://schemas.microsoft.com/office/powerpoint/2010/main" val="2164306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7DAD05-B594-E5DE-CA43-710CB6EA0AB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F9CBBFDC-20A5-B6A6-6685-68DB5AC0FC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E0D7EDE-39B9-39BA-F845-1585D79B1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06ED1D2-C8E1-40ED-C8BC-CFFC54966485}"/>
              </a:ext>
            </a:extLst>
          </p:cNvPr>
          <p:cNvSpPr>
            <a:spLocks noGrp="1"/>
          </p:cNvSpPr>
          <p:nvPr>
            <p:ph type="dt" sz="half" idx="10"/>
          </p:nvPr>
        </p:nvSpPr>
        <p:spPr/>
        <p:txBody>
          <a:bodyPr/>
          <a:lstStyle/>
          <a:p>
            <a:fld id="{C200D487-6BEB-4439-AF50-8E58408F6F66}" type="datetimeFigureOut">
              <a:rPr lang="tr-TR" smtClean="0"/>
              <a:t>9.08.2025</a:t>
            </a:fld>
            <a:endParaRPr lang="tr-TR"/>
          </a:p>
        </p:txBody>
      </p:sp>
      <p:sp>
        <p:nvSpPr>
          <p:cNvPr id="6" name="Alt Bilgi Yer Tutucusu 5">
            <a:extLst>
              <a:ext uri="{FF2B5EF4-FFF2-40B4-BE49-F238E27FC236}">
                <a16:creationId xmlns:a16="http://schemas.microsoft.com/office/drawing/2014/main" id="{F53D82F1-1242-0C0D-3286-61D85E77B34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3036348-6F45-9660-1E3C-300E96E0BC0C}"/>
              </a:ext>
            </a:extLst>
          </p:cNvPr>
          <p:cNvSpPr>
            <a:spLocks noGrp="1"/>
          </p:cNvSpPr>
          <p:nvPr>
            <p:ph type="sldNum" sz="quarter" idx="12"/>
          </p:nvPr>
        </p:nvSpPr>
        <p:spPr/>
        <p:txBody>
          <a:bodyPr/>
          <a:lstStyle/>
          <a:p>
            <a:fld id="{0084596D-1394-4CBF-960C-F591751A2A86}" type="slidenum">
              <a:rPr lang="tr-TR" smtClean="0"/>
              <a:t>‹#›</a:t>
            </a:fld>
            <a:endParaRPr lang="tr-TR"/>
          </a:p>
        </p:txBody>
      </p:sp>
    </p:spTree>
    <p:extLst>
      <p:ext uri="{BB962C8B-B14F-4D97-AF65-F5344CB8AC3E}">
        <p14:creationId xmlns:p14="http://schemas.microsoft.com/office/powerpoint/2010/main" val="11988614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2C43E9-6C7F-A95A-5746-3A95837D999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0C98C6E-BE43-3C38-C818-1D30B30FB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116562DD-540F-C674-F269-3C1B908608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AB70B42-448B-12E6-7C16-49EC208E0121}"/>
              </a:ext>
            </a:extLst>
          </p:cNvPr>
          <p:cNvSpPr>
            <a:spLocks noGrp="1"/>
          </p:cNvSpPr>
          <p:nvPr>
            <p:ph type="dt" sz="half" idx="10"/>
          </p:nvPr>
        </p:nvSpPr>
        <p:spPr/>
        <p:txBody>
          <a:bodyPr/>
          <a:lstStyle/>
          <a:p>
            <a:fld id="{C200D487-6BEB-4439-AF50-8E58408F6F66}" type="datetimeFigureOut">
              <a:rPr lang="tr-TR" smtClean="0"/>
              <a:t>9.08.2025</a:t>
            </a:fld>
            <a:endParaRPr lang="tr-TR"/>
          </a:p>
        </p:txBody>
      </p:sp>
      <p:sp>
        <p:nvSpPr>
          <p:cNvPr id="6" name="Alt Bilgi Yer Tutucusu 5">
            <a:extLst>
              <a:ext uri="{FF2B5EF4-FFF2-40B4-BE49-F238E27FC236}">
                <a16:creationId xmlns:a16="http://schemas.microsoft.com/office/drawing/2014/main" id="{629EC5F8-B01A-9127-94ED-182F5B059D7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A79F3E0-266F-0B0F-38F1-9E11B08E15CF}"/>
              </a:ext>
            </a:extLst>
          </p:cNvPr>
          <p:cNvSpPr>
            <a:spLocks noGrp="1"/>
          </p:cNvSpPr>
          <p:nvPr>
            <p:ph type="sldNum" sz="quarter" idx="12"/>
          </p:nvPr>
        </p:nvSpPr>
        <p:spPr/>
        <p:txBody>
          <a:bodyPr/>
          <a:lstStyle/>
          <a:p>
            <a:fld id="{0084596D-1394-4CBF-960C-F591751A2A86}" type="slidenum">
              <a:rPr lang="tr-TR" smtClean="0"/>
              <a:t>‹#›</a:t>
            </a:fld>
            <a:endParaRPr lang="tr-TR"/>
          </a:p>
        </p:txBody>
      </p:sp>
    </p:spTree>
    <p:extLst>
      <p:ext uri="{BB962C8B-B14F-4D97-AF65-F5344CB8AC3E}">
        <p14:creationId xmlns:p14="http://schemas.microsoft.com/office/powerpoint/2010/main" val="525388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31CD2C-F22F-1952-3869-6B79A820E66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13C96867-29AE-F58C-B6FF-4B84BBA9C73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5BD2912-080C-3880-4D9E-AFD03882643C}"/>
              </a:ext>
            </a:extLst>
          </p:cNvPr>
          <p:cNvSpPr>
            <a:spLocks noGrp="1"/>
          </p:cNvSpPr>
          <p:nvPr>
            <p:ph type="dt" sz="half" idx="10"/>
          </p:nvPr>
        </p:nvSpPr>
        <p:spPr/>
        <p:txBody>
          <a:bodyPr/>
          <a:lstStyle/>
          <a:p>
            <a:fld id="{C200D487-6BEB-4439-AF50-8E58408F6F66}" type="datetimeFigureOut">
              <a:rPr lang="tr-TR" smtClean="0"/>
              <a:t>9.08.2025</a:t>
            </a:fld>
            <a:endParaRPr lang="tr-TR"/>
          </a:p>
        </p:txBody>
      </p:sp>
      <p:sp>
        <p:nvSpPr>
          <p:cNvPr id="5" name="Alt Bilgi Yer Tutucusu 4">
            <a:extLst>
              <a:ext uri="{FF2B5EF4-FFF2-40B4-BE49-F238E27FC236}">
                <a16:creationId xmlns:a16="http://schemas.microsoft.com/office/drawing/2014/main" id="{7E0C6DBB-8C82-A625-A78D-1285159D7DE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6D92634-5BC3-A509-C505-CCE76BE3A7AE}"/>
              </a:ext>
            </a:extLst>
          </p:cNvPr>
          <p:cNvSpPr>
            <a:spLocks noGrp="1"/>
          </p:cNvSpPr>
          <p:nvPr>
            <p:ph type="sldNum" sz="quarter" idx="12"/>
          </p:nvPr>
        </p:nvSpPr>
        <p:spPr/>
        <p:txBody>
          <a:bodyPr/>
          <a:lstStyle/>
          <a:p>
            <a:fld id="{0084596D-1394-4CBF-960C-F591751A2A86}" type="slidenum">
              <a:rPr lang="tr-TR" smtClean="0"/>
              <a:t>‹#›</a:t>
            </a:fld>
            <a:endParaRPr lang="tr-TR"/>
          </a:p>
        </p:txBody>
      </p:sp>
    </p:spTree>
    <p:extLst>
      <p:ext uri="{BB962C8B-B14F-4D97-AF65-F5344CB8AC3E}">
        <p14:creationId xmlns:p14="http://schemas.microsoft.com/office/powerpoint/2010/main" val="422913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399C61BD-D955-0D44-B50A-A2EEFF4EFDF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AE2FAD9E-F913-C099-3923-ED7644BC49B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01EB02A-15F0-FA4B-678D-44B2812B0D40}"/>
              </a:ext>
            </a:extLst>
          </p:cNvPr>
          <p:cNvSpPr>
            <a:spLocks noGrp="1"/>
          </p:cNvSpPr>
          <p:nvPr>
            <p:ph type="dt" sz="half" idx="10"/>
          </p:nvPr>
        </p:nvSpPr>
        <p:spPr/>
        <p:txBody>
          <a:bodyPr/>
          <a:lstStyle/>
          <a:p>
            <a:fld id="{C200D487-6BEB-4439-AF50-8E58408F6F66}" type="datetimeFigureOut">
              <a:rPr lang="tr-TR" smtClean="0"/>
              <a:t>9.08.2025</a:t>
            </a:fld>
            <a:endParaRPr lang="tr-TR"/>
          </a:p>
        </p:txBody>
      </p:sp>
      <p:sp>
        <p:nvSpPr>
          <p:cNvPr id="5" name="Alt Bilgi Yer Tutucusu 4">
            <a:extLst>
              <a:ext uri="{FF2B5EF4-FFF2-40B4-BE49-F238E27FC236}">
                <a16:creationId xmlns:a16="http://schemas.microsoft.com/office/drawing/2014/main" id="{3F1874D0-46CB-3B4B-8540-A798C11E5A6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EFC58E6-60EE-ACD4-213B-2E0C4D54BAD5}"/>
              </a:ext>
            </a:extLst>
          </p:cNvPr>
          <p:cNvSpPr>
            <a:spLocks noGrp="1"/>
          </p:cNvSpPr>
          <p:nvPr>
            <p:ph type="sldNum" sz="quarter" idx="12"/>
          </p:nvPr>
        </p:nvSpPr>
        <p:spPr/>
        <p:txBody>
          <a:bodyPr/>
          <a:lstStyle/>
          <a:p>
            <a:fld id="{0084596D-1394-4CBF-960C-F591751A2A86}" type="slidenum">
              <a:rPr lang="tr-TR" smtClean="0"/>
              <a:t>‹#›</a:t>
            </a:fld>
            <a:endParaRPr lang="tr-TR"/>
          </a:p>
        </p:txBody>
      </p:sp>
    </p:spTree>
    <p:extLst>
      <p:ext uri="{BB962C8B-B14F-4D97-AF65-F5344CB8AC3E}">
        <p14:creationId xmlns:p14="http://schemas.microsoft.com/office/powerpoint/2010/main" val="38982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8/9/2025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2A54C80-263E-416B-A8E0-580EDEADCBDC}" type="datetimeFigureOut">
              <a:rPr lang="en-US" dirty="0"/>
              <a:t>8/9/2025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8/9/2025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8/9/2025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AD3D040-8A03-0025-C265-38041E375A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0FF5920-3238-1F52-B316-2D6481273C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B201503-130B-8B00-7A55-59E03BFCAD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0D487-6BEB-4439-AF50-8E58408F6F66}" type="datetimeFigureOut">
              <a:rPr lang="tr-TR" smtClean="0"/>
              <a:t>9.08.2025</a:t>
            </a:fld>
            <a:endParaRPr lang="tr-TR"/>
          </a:p>
        </p:txBody>
      </p:sp>
      <p:sp>
        <p:nvSpPr>
          <p:cNvPr id="5" name="Alt Bilgi Yer Tutucusu 4">
            <a:extLst>
              <a:ext uri="{FF2B5EF4-FFF2-40B4-BE49-F238E27FC236}">
                <a16:creationId xmlns:a16="http://schemas.microsoft.com/office/drawing/2014/main" id="{6AA44AFE-510D-CCCF-FC32-57430691A7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5BDE315-AD56-D085-6739-3017106406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4596D-1394-4CBF-960C-F591751A2A86}" type="slidenum">
              <a:rPr lang="tr-TR" smtClean="0"/>
              <a:t>‹#›</a:t>
            </a:fld>
            <a:endParaRPr lang="tr-TR"/>
          </a:p>
        </p:txBody>
      </p:sp>
    </p:spTree>
    <p:extLst>
      <p:ext uri="{BB962C8B-B14F-4D97-AF65-F5344CB8AC3E}">
        <p14:creationId xmlns:p14="http://schemas.microsoft.com/office/powerpoint/2010/main" val="190094882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ulerdemir@kastamonu.edu.t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teorivepolitika1.net/1998/06/01/iletisim-kuramlari-uzerine/" TargetMode="External"/><Relationship Id="rId3" Type="http://schemas.openxmlformats.org/officeDocument/2006/relationships/hyperlink" Target="https://waltonmgt.com/the-art-of-good-communication-in-the-workplace/" TargetMode="External"/><Relationship Id="rId7" Type="http://schemas.openxmlformats.org/officeDocument/2006/relationships/hyperlink" Target="https://medium.com/@theannmazing/shaping-perceptions-the-influence-of-media-on-society-through-cultivation-theory-b186b35500c6"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simplypsychology.org/theory-of-reasoned-action.html" TargetMode="External"/><Relationship Id="rId5" Type="http://schemas.openxmlformats.org/officeDocument/2006/relationships/hyperlink" Target="https://www.academia.edu/37361976/Four_Theories_of_the_Press" TargetMode="External"/><Relationship Id="rId4" Type="http://schemas.openxmlformats.org/officeDocument/2006/relationships/hyperlink" Target="https://dergipark.org.tr/tr/download/article-file/3899130" TargetMode="External"/><Relationship Id="rId9" Type="http://schemas.openxmlformats.org/officeDocument/2006/relationships/hyperlink" Target="https://dergipark.org.tr/tr/download/article-file/48674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73940" y="459939"/>
            <a:ext cx="8288511" cy="3531664"/>
          </a:xfrm>
        </p:spPr>
        <p:txBody>
          <a:bodyPr/>
          <a:lstStyle/>
          <a:p>
            <a:pPr algn="ctr"/>
            <a:r>
              <a:rPr lang="tr-TR" sz="2800" b="1" dirty="0"/>
              <a:t>MEDYA VE İLETİŞİM </a:t>
            </a:r>
            <a:br>
              <a:rPr lang="tr-TR" sz="2800" b="1" dirty="0"/>
            </a:br>
            <a:r>
              <a:rPr lang="tr-TR" sz="2800" b="1" dirty="0"/>
              <a:t>9. HAFTA</a:t>
            </a:r>
            <a:br>
              <a:rPr lang="tr-TR" sz="2800" b="1" dirty="0"/>
            </a:br>
            <a:r>
              <a:rPr lang="tr-TR" sz="2800" b="1" dirty="0"/>
              <a:t> KİTLE İLETİŞİM KURAMLARINA GİRİŞ: </a:t>
            </a:r>
            <a:br>
              <a:rPr lang="tr-TR" sz="2800" b="1" dirty="0"/>
            </a:br>
            <a:r>
              <a:rPr lang="tr-TR" sz="2800" b="1" dirty="0"/>
              <a:t>Çizgisel ve </a:t>
            </a:r>
            <a:r>
              <a:rPr lang="tr-TR" sz="2800" b="1" dirty="0" err="1"/>
              <a:t>Sosyo</a:t>
            </a:r>
            <a:r>
              <a:rPr lang="tr-TR" sz="2800" b="1" dirty="0"/>
              <a:t>-Psikolojik Yaklaşımlar</a:t>
            </a:r>
            <a:br>
              <a:rPr lang="tr-TR" sz="2800" b="1" dirty="0"/>
            </a:br>
            <a:r>
              <a:rPr lang="tr-TR" sz="2800" b="1" dirty="0"/>
              <a:t>Toplumsal ve Kültürel Yaklaşımlar</a:t>
            </a:r>
            <a:br>
              <a:rPr lang="tr-TR" sz="2800" b="1" dirty="0"/>
            </a:br>
            <a:r>
              <a:rPr lang="tr-TR" sz="2800" b="1" dirty="0"/>
              <a:t>Amerikan Kitle İletişim Kuramları </a:t>
            </a:r>
            <a:br>
              <a:rPr lang="tr-TR" sz="3600" b="1" dirty="0"/>
            </a:br>
            <a:endParaRPr lang="en-US" sz="3600" b="1" dirty="0"/>
          </a:p>
        </p:txBody>
      </p:sp>
      <p:sp>
        <p:nvSpPr>
          <p:cNvPr id="3" name="Alt Başlık 2"/>
          <p:cNvSpPr>
            <a:spLocks noGrp="1"/>
          </p:cNvSpPr>
          <p:nvPr>
            <p:ph type="subTitle" idx="1"/>
          </p:nvPr>
        </p:nvSpPr>
        <p:spPr>
          <a:xfrm>
            <a:off x="1507067" y="4364731"/>
            <a:ext cx="7868945" cy="1462863"/>
          </a:xfrm>
        </p:spPr>
        <p:txBody>
          <a:bodyPr>
            <a:normAutofit fontScale="25000" lnSpcReduction="20000"/>
          </a:bodyPr>
          <a:lstStyle/>
          <a:p>
            <a:r>
              <a:rPr lang="tr-TR" sz="5600" b="1" dirty="0"/>
              <a:t>GÜLER DEMİR</a:t>
            </a:r>
          </a:p>
          <a:p>
            <a:r>
              <a:rPr lang="tr-TR" sz="5600" b="1" dirty="0"/>
              <a:t>Kastamonu Üniversitesi</a:t>
            </a:r>
          </a:p>
          <a:p>
            <a:r>
              <a:rPr lang="tr-TR" sz="5600" b="1" dirty="0"/>
              <a:t>İnsan ve Toplum Bilimleri Fakültesi</a:t>
            </a:r>
          </a:p>
          <a:p>
            <a:r>
              <a:rPr lang="tr-TR" sz="5600" b="1" dirty="0"/>
              <a:t>Bilgi ve Belge Yönetimi Bölümü</a:t>
            </a:r>
          </a:p>
          <a:p>
            <a:r>
              <a:rPr lang="tr-TR" sz="5600" b="1" dirty="0">
                <a:hlinkClick r:id="rId3"/>
              </a:rPr>
              <a:t>gulerdemir@kastamonu.edu.tr</a:t>
            </a:r>
            <a:endParaRPr lang="tr-TR" sz="5600" b="1" dirty="0"/>
          </a:p>
          <a:p>
            <a:endParaRPr lang="en-US" dirty="0"/>
          </a:p>
        </p:txBody>
      </p:sp>
    </p:spTree>
    <p:extLst>
      <p:ext uri="{BB962C8B-B14F-4D97-AF65-F5344CB8AC3E}">
        <p14:creationId xmlns:p14="http://schemas.microsoft.com/office/powerpoint/2010/main" val="95135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069AD-7604-9606-EBC3-E5D1340ECD5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6357A0D-0E22-C46E-AC44-6EE1ADDACF0C}"/>
              </a:ext>
            </a:extLst>
          </p:cNvPr>
          <p:cNvSpPr>
            <a:spLocks noGrp="1"/>
          </p:cNvSpPr>
          <p:nvPr>
            <p:ph type="title"/>
          </p:nvPr>
        </p:nvSpPr>
        <p:spPr>
          <a:xfrm>
            <a:off x="716662" y="299883"/>
            <a:ext cx="10935094" cy="639098"/>
          </a:xfrm>
        </p:spPr>
        <p:txBody>
          <a:bodyPr>
            <a:normAutofit/>
          </a:bodyPr>
          <a:lstStyle/>
          <a:p>
            <a:pPr algn="ctr"/>
            <a:r>
              <a:rPr lang="tr-TR" sz="2800" b="1" dirty="0"/>
              <a:t>Çizgisel ve </a:t>
            </a:r>
            <a:r>
              <a:rPr lang="tr-TR" sz="2800" b="1" dirty="0" err="1"/>
              <a:t>Sosyo</a:t>
            </a:r>
            <a:r>
              <a:rPr lang="tr-TR" sz="2800" b="1" dirty="0"/>
              <a:t>-Psikolojik Yaklaşımlar</a:t>
            </a:r>
            <a:endParaRPr lang="en-US" sz="2800" b="1" dirty="0"/>
          </a:p>
        </p:txBody>
      </p:sp>
      <p:sp>
        <p:nvSpPr>
          <p:cNvPr id="3" name="İçerik Yer Tutucusu 2">
            <a:extLst>
              <a:ext uri="{FF2B5EF4-FFF2-40B4-BE49-F238E27FC236}">
                <a16:creationId xmlns:a16="http://schemas.microsoft.com/office/drawing/2014/main" id="{014C2881-0208-E62B-B71F-3B31273C79DD}"/>
              </a:ext>
            </a:extLst>
          </p:cNvPr>
          <p:cNvSpPr>
            <a:spLocks noGrp="1"/>
          </p:cNvSpPr>
          <p:nvPr>
            <p:ph idx="1"/>
          </p:nvPr>
        </p:nvSpPr>
        <p:spPr>
          <a:xfrm>
            <a:off x="357634" y="949674"/>
            <a:ext cx="11215415" cy="5748446"/>
          </a:xfrm>
        </p:spPr>
        <p:txBody>
          <a:bodyPr>
            <a:noAutofit/>
          </a:bodyPr>
          <a:lstStyle/>
          <a:p>
            <a:pPr marL="0" indent="0" algn="ctr">
              <a:buNone/>
            </a:pPr>
            <a:r>
              <a:rPr lang="tr-TR" sz="2000" b="1" u="sng" dirty="0"/>
              <a:t>İki yaklaşımın karşılaştırması:</a:t>
            </a:r>
          </a:p>
          <a:p>
            <a:pPr algn="just"/>
            <a:r>
              <a:rPr lang="tr-TR" sz="2000" b="1" u="sng" dirty="0"/>
              <a:t>Çizgisel yaklaşım</a:t>
            </a:r>
            <a:r>
              <a:rPr lang="tr-TR" sz="2000" b="1" dirty="0"/>
              <a:t>, iletişimin tek yönlü ve doğrudan etkili olduğunu varsayarken, bu model iletişimin karmaşık ve karşılıklı etkileşimler içeren doğasını göz ardı eder. Bu nedenle, pratikte sınırlı ve eksik kalır.  </a:t>
            </a:r>
          </a:p>
          <a:p>
            <a:pPr algn="just"/>
            <a:r>
              <a:rPr lang="tr-TR" sz="2000" b="1" u="sng" dirty="0" err="1"/>
              <a:t>Sosyo</a:t>
            </a:r>
            <a:r>
              <a:rPr lang="tr-TR" sz="2000" b="1" u="sng" dirty="0"/>
              <a:t>-Psikolojik yaklaşım </a:t>
            </a:r>
            <a:r>
              <a:rPr lang="tr-TR" sz="2000" b="1" dirty="0"/>
              <a:t>ise, iletişimin bireylerin psikolojik ve toplumsal faktörlerle şekillendiğine vurgu yapar ve iletişimin çok katmanlı, dinamik ve karşılıklı olduğunu kabul eder. Bu yaklaşım, iletişimde geribildirim ve etkileşimin önemli olduğunu ortaya koyar. </a:t>
            </a:r>
            <a:r>
              <a:rPr lang="tr-TR" sz="2000" b="1" dirty="0" err="1"/>
              <a:t>Sosyo</a:t>
            </a:r>
            <a:r>
              <a:rPr lang="tr-TR" sz="2000" b="1" dirty="0"/>
              <a:t>-psikolojik modeller, iletişimi ve kitle iletişimini genel olarak çizgisellikten </a:t>
            </a:r>
            <a:r>
              <a:rPr lang="tr-TR" sz="2000" b="1" dirty="0" err="1"/>
              <a:t>çıkanr</a:t>
            </a:r>
            <a:r>
              <a:rPr lang="tr-TR" sz="2000" b="1" dirty="0"/>
              <a:t>; toplumsal yapı ve kişileri, içinde </a:t>
            </a:r>
            <a:r>
              <a:rPr lang="tr-TR" sz="2000" b="1" dirty="0" err="1"/>
              <a:t>bulunduklan</a:t>
            </a:r>
            <a:r>
              <a:rPr lang="tr-TR" sz="2000" b="1" dirty="0"/>
              <a:t> </a:t>
            </a:r>
            <a:r>
              <a:rPr lang="tr-TR" sz="2000" b="1" dirty="0" err="1"/>
              <a:t>sosyo</a:t>
            </a:r>
            <a:r>
              <a:rPr lang="tr-TR" sz="2000" b="1" dirty="0"/>
              <a:t>-psikolojik durumlar bağlamında ele alırlar. İletişimi toplumdan ve kişilerin toplumla olan bağlantısından soyutlanmış tek başına bir anlam aktarma süreci olarak değil, toplumsal yapı içinde karmaşık bir süreç olarak açıklamaya çalışırlar (Tekinalp ve Uzun, 2009, </a:t>
            </a:r>
            <a:r>
              <a:rPr lang="tr-TR" sz="2000" b="1" dirty="0" err="1"/>
              <a:t>ss</a:t>
            </a:r>
            <a:r>
              <a:rPr lang="tr-TR" sz="2000" b="1" dirty="0"/>
              <a:t>. 65-75, 71-85).  </a:t>
            </a:r>
          </a:p>
          <a:p>
            <a:pPr marL="0" indent="0" algn="just">
              <a:buNone/>
            </a:pPr>
            <a:r>
              <a:rPr lang="tr-TR" sz="2000" b="1" u="sng" dirty="0"/>
              <a:t>Sonuç olarak</a:t>
            </a:r>
            <a:r>
              <a:rPr lang="tr-TR" sz="2000" b="1" dirty="0"/>
              <a:t>, iletişim alanında bu iki yaklaşım, farklı bakış açıları sunmakla birlikte, günümüzde daha bütüncül modeller geliştirilerek iletişimin karmaşık doğası anlaşılmaya çalışılmaktadır. Çizgisel modellerin sınırlılıklarını fark eden bilim insanları, iletişimin karşılıklı etkileşim ve geri bildirim süreçleriyle şekillendiğini kabul ederek, daha gelişmiş ve gerçekçi kuramlar üzerinde çalışmaktadırlar.</a:t>
            </a:r>
          </a:p>
        </p:txBody>
      </p:sp>
    </p:spTree>
    <p:extLst>
      <p:ext uri="{BB962C8B-B14F-4D97-AF65-F5344CB8AC3E}">
        <p14:creationId xmlns:p14="http://schemas.microsoft.com/office/powerpoint/2010/main" val="1320157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4D7E2-9F1C-D108-8827-38EB58B9717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FCA636B5-7AE6-D44E-36F0-D02F029F6EE3}"/>
              </a:ext>
            </a:extLst>
          </p:cNvPr>
          <p:cNvSpPr>
            <a:spLocks noGrp="1"/>
          </p:cNvSpPr>
          <p:nvPr>
            <p:ph type="title"/>
          </p:nvPr>
        </p:nvSpPr>
        <p:spPr>
          <a:xfrm>
            <a:off x="716662" y="299883"/>
            <a:ext cx="10935094" cy="639098"/>
          </a:xfrm>
        </p:spPr>
        <p:txBody>
          <a:bodyPr>
            <a:normAutofit/>
          </a:bodyPr>
          <a:lstStyle/>
          <a:p>
            <a:pPr algn="ctr"/>
            <a:r>
              <a:rPr lang="tr-TR" sz="2800" b="1" dirty="0"/>
              <a:t>Toplumsal ve Kültürel Yaklaşımlar</a:t>
            </a:r>
            <a:endParaRPr lang="en-US" sz="2800" b="1" dirty="0"/>
          </a:p>
        </p:txBody>
      </p:sp>
      <p:sp>
        <p:nvSpPr>
          <p:cNvPr id="3" name="İçerik Yer Tutucusu 2">
            <a:extLst>
              <a:ext uri="{FF2B5EF4-FFF2-40B4-BE49-F238E27FC236}">
                <a16:creationId xmlns:a16="http://schemas.microsoft.com/office/drawing/2014/main" id="{3648DC59-1D59-ADBD-1A2B-AE61FE61DAF8}"/>
              </a:ext>
            </a:extLst>
          </p:cNvPr>
          <p:cNvSpPr>
            <a:spLocks noGrp="1"/>
          </p:cNvSpPr>
          <p:nvPr>
            <p:ph idx="1"/>
          </p:nvPr>
        </p:nvSpPr>
        <p:spPr>
          <a:xfrm>
            <a:off x="357634" y="949673"/>
            <a:ext cx="11215415" cy="5861785"/>
          </a:xfrm>
        </p:spPr>
        <p:txBody>
          <a:bodyPr>
            <a:noAutofit/>
          </a:bodyPr>
          <a:lstStyle/>
          <a:p>
            <a:pPr marL="0" indent="0" algn="just">
              <a:buNone/>
            </a:pPr>
            <a:r>
              <a:rPr lang="tr-TR" sz="2000" b="1" dirty="0"/>
              <a:t>Bu yaklaşımlar, iletişimin sadece bireyler arası veya teknik bir süreç değil, aynı zamanda toplumun yapısı ve kültürel değerler çerçevesinde şekillendiğine vurgu yapar (Polat, 2016, ss.115-128). İlk olarak, «Kültürel Göstergeler ve Ekme/Yetiştirme Modeli» (</a:t>
            </a:r>
            <a:r>
              <a:rPr lang="en-US" sz="2000" b="1" dirty="0"/>
              <a:t>Cultural Indicators and</a:t>
            </a:r>
            <a:r>
              <a:rPr lang="tr-TR" sz="2000" b="1" dirty="0"/>
              <a:t> </a:t>
            </a:r>
            <a:r>
              <a:rPr lang="en-US" sz="2000" b="1" dirty="0"/>
              <a:t>Cultivation Theory</a:t>
            </a:r>
            <a:r>
              <a:rPr lang="tr-TR" sz="2000" b="1" dirty="0"/>
              <a:t>) (</a:t>
            </a:r>
            <a:r>
              <a:rPr lang="tr-TR" sz="2000" b="1" dirty="0" err="1"/>
              <a:t>Gerbner</a:t>
            </a:r>
            <a:r>
              <a:rPr lang="tr-TR" sz="2000" b="1" dirty="0"/>
              <a:t>, 1969-sonrası) medya ve toplum arasındaki ilişkileri inceleyen önemli bir yaklaşımdır. Bu model, televizyon gibi medya araçlarının içeriklerini analiz ederek, medya dünyasının gerçek yaşamla nasıl ilişkili olmadığını ve medya ürünlerinin toplumun kültürel göstergelerini nasıl şekillendirdiğini ortaya koyar (Polat, 2016, ss.121-128).</a:t>
            </a:r>
          </a:p>
        </p:txBody>
      </p:sp>
      <p:pic>
        <p:nvPicPr>
          <p:cNvPr id="5" name="Resim 4">
            <a:extLst>
              <a:ext uri="{FF2B5EF4-FFF2-40B4-BE49-F238E27FC236}">
                <a16:creationId xmlns:a16="http://schemas.microsoft.com/office/drawing/2014/main" id="{436B0282-6118-7E4E-C3A3-AAC096AAB93B}"/>
              </a:ext>
            </a:extLst>
          </p:cNvPr>
          <p:cNvPicPr>
            <a:picLocks noChangeAspect="1"/>
          </p:cNvPicPr>
          <p:nvPr/>
        </p:nvPicPr>
        <p:blipFill>
          <a:blip r:embed="rId3"/>
          <a:stretch>
            <a:fillRect/>
          </a:stretch>
        </p:blipFill>
        <p:spPr>
          <a:xfrm>
            <a:off x="3475998" y="3210324"/>
            <a:ext cx="4572000" cy="2857500"/>
          </a:xfrm>
          <a:prstGeom prst="rect">
            <a:avLst/>
          </a:prstGeom>
        </p:spPr>
      </p:pic>
      <p:sp>
        <p:nvSpPr>
          <p:cNvPr id="7" name="Metin kutusu 6">
            <a:extLst>
              <a:ext uri="{FF2B5EF4-FFF2-40B4-BE49-F238E27FC236}">
                <a16:creationId xmlns:a16="http://schemas.microsoft.com/office/drawing/2014/main" id="{7EC6BD95-7A8E-CCFE-1385-47373ECF705F}"/>
              </a:ext>
            </a:extLst>
          </p:cNvPr>
          <p:cNvSpPr txBox="1"/>
          <p:nvPr/>
        </p:nvSpPr>
        <p:spPr>
          <a:xfrm>
            <a:off x="1976638" y="6285752"/>
            <a:ext cx="8640257" cy="307777"/>
          </a:xfrm>
          <a:prstGeom prst="rect">
            <a:avLst/>
          </a:prstGeom>
          <a:noFill/>
        </p:spPr>
        <p:txBody>
          <a:bodyPr wrap="square">
            <a:spAutoFit/>
          </a:bodyPr>
          <a:lstStyle/>
          <a:p>
            <a:pPr algn="ctr"/>
            <a:r>
              <a:rPr lang="en-US" sz="1400" b="1" dirty="0"/>
              <a:t>The Influence of Media on Society through Cultivation Theory</a:t>
            </a:r>
            <a:r>
              <a:rPr lang="tr-TR" sz="1400" b="1" dirty="0"/>
              <a:t>, Photo </a:t>
            </a:r>
            <a:r>
              <a:rPr lang="tr-TR" sz="1400" b="1" dirty="0" err="1"/>
              <a:t>from</a:t>
            </a:r>
            <a:r>
              <a:rPr lang="tr-TR" sz="1400" b="1" dirty="0"/>
              <a:t> Carl Jones  (</a:t>
            </a:r>
            <a:r>
              <a:rPr lang="tr-TR" sz="1400" b="1" dirty="0" err="1"/>
              <a:t>Ongue</a:t>
            </a:r>
            <a:r>
              <a:rPr lang="tr-TR" sz="1400" b="1" dirty="0"/>
              <a:t>, 2024).</a:t>
            </a:r>
          </a:p>
        </p:txBody>
      </p:sp>
    </p:spTree>
    <p:extLst>
      <p:ext uri="{BB962C8B-B14F-4D97-AF65-F5344CB8AC3E}">
        <p14:creationId xmlns:p14="http://schemas.microsoft.com/office/powerpoint/2010/main" val="2333216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C7401-54A6-AE32-619F-0794ED40419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63B1175-5975-B2A7-3047-B62C8363B325}"/>
              </a:ext>
            </a:extLst>
          </p:cNvPr>
          <p:cNvSpPr>
            <a:spLocks noGrp="1"/>
          </p:cNvSpPr>
          <p:nvPr>
            <p:ph type="title"/>
          </p:nvPr>
        </p:nvSpPr>
        <p:spPr>
          <a:xfrm>
            <a:off x="637955" y="162997"/>
            <a:ext cx="10935094" cy="639098"/>
          </a:xfrm>
        </p:spPr>
        <p:txBody>
          <a:bodyPr>
            <a:normAutofit/>
          </a:bodyPr>
          <a:lstStyle/>
          <a:p>
            <a:pPr algn="ctr"/>
            <a:r>
              <a:rPr lang="tr-TR" sz="2800" b="1" dirty="0"/>
              <a:t>Toplumsal ve Kültürel Yaklaşımlar</a:t>
            </a:r>
            <a:endParaRPr lang="en-US" sz="2800" b="1" dirty="0"/>
          </a:p>
        </p:txBody>
      </p:sp>
      <p:sp>
        <p:nvSpPr>
          <p:cNvPr id="3" name="İçerik Yer Tutucusu 2">
            <a:extLst>
              <a:ext uri="{FF2B5EF4-FFF2-40B4-BE49-F238E27FC236}">
                <a16:creationId xmlns:a16="http://schemas.microsoft.com/office/drawing/2014/main" id="{30567372-2E8B-00B8-1843-CCEA5E430CFD}"/>
              </a:ext>
            </a:extLst>
          </p:cNvPr>
          <p:cNvSpPr>
            <a:spLocks noGrp="1"/>
          </p:cNvSpPr>
          <p:nvPr>
            <p:ph idx="1"/>
          </p:nvPr>
        </p:nvSpPr>
        <p:spPr>
          <a:xfrm>
            <a:off x="357634" y="833218"/>
            <a:ext cx="11215415" cy="5861785"/>
          </a:xfrm>
        </p:spPr>
        <p:txBody>
          <a:bodyPr>
            <a:noAutofit/>
          </a:bodyPr>
          <a:lstStyle/>
          <a:p>
            <a:pPr marL="0" indent="0" algn="just">
              <a:buNone/>
            </a:pPr>
            <a:r>
              <a:rPr lang="tr-TR" b="1" dirty="0" err="1"/>
              <a:t>Gerbner’in</a:t>
            </a:r>
            <a:r>
              <a:rPr lang="tr-TR" b="1" dirty="0"/>
              <a:t> medyanın toplumdaki değerleri ve tutumları şekillendiren bu önemli kuramına göre, medya içerikleri, hikâyeler ve kahramanlar aracılığıyla toplumun egemen değerlerini seyircilerin bilinçaltına yerleştirir. </a:t>
            </a:r>
          </a:p>
          <a:p>
            <a:pPr marL="0" indent="0" algn="just">
              <a:buNone/>
            </a:pPr>
            <a:r>
              <a:rPr lang="tr-TR" b="1" dirty="0" err="1"/>
              <a:t>Gerbner</a:t>
            </a:r>
            <a:r>
              <a:rPr lang="tr-TR" b="1" dirty="0"/>
              <a:t>, medyanın gerçekliği kendi çıkarları doğrultusunda yeniden kurguladığını ve izleyicilerin algılarını bu yapay gerçeklik üzerinden şekillendirdiğini öne sürer. </a:t>
            </a:r>
            <a:r>
              <a:rPr lang="tr-TR" b="1" dirty="0" err="1"/>
              <a:t>Gerbner</a:t>
            </a:r>
            <a:r>
              <a:rPr lang="tr-TR" b="1" dirty="0"/>
              <a:t>, medyanın bir kültürde var olan değer ve tutumları başka bir deyiş ile egemen değer ve tutumları ektiğini öne sürer. Bu bağlamda medya, bu insanları birbirine bağlayan değerleri yaymakta ve bu değerleri sürdürmektedir (Kasar, 2024, ss.95-105). </a:t>
            </a:r>
          </a:p>
          <a:p>
            <a:pPr marL="0" indent="0" algn="just">
              <a:buNone/>
            </a:pPr>
            <a:r>
              <a:rPr lang="tr-TR" b="1" dirty="0"/>
              <a:t>Bu kuram, kitle iletişim araçlarındaki şiddet içerikli içeriğe uzun süre maruz kalmanın «</a:t>
            </a:r>
            <a:r>
              <a:rPr lang="tr-TR" b="1" u="sng" dirty="0"/>
              <a:t>Kötü Dünya Sendromu" (</a:t>
            </a:r>
            <a:r>
              <a:rPr lang="tr-TR" b="1" u="sng" dirty="0" err="1"/>
              <a:t>Mean</a:t>
            </a:r>
            <a:r>
              <a:rPr lang="tr-TR" b="1" u="sng" dirty="0"/>
              <a:t> World </a:t>
            </a:r>
            <a:r>
              <a:rPr lang="tr-TR" b="1" u="sng" dirty="0" err="1"/>
              <a:t>Syndrome</a:t>
            </a:r>
            <a:r>
              <a:rPr lang="tr-TR" b="1" u="sng" dirty="0"/>
              <a:t>)</a:t>
            </a:r>
            <a:r>
              <a:rPr lang="tr-TR" b="1" dirty="0"/>
              <a:t> gibi abartılı inançlara dahi yol açtığını açıklar. Bu, insanların dünyayı olduğundan daha tehlikeli olarak algılayabildiği bir bilişsel önyargıdır (</a:t>
            </a:r>
            <a:r>
              <a:rPr lang="fr-FR" b="1" dirty="0" err="1"/>
              <a:t>Ongue</a:t>
            </a:r>
            <a:r>
              <a:rPr lang="fr-FR" b="1" dirty="0"/>
              <a:t>, 2024).</a:t>
            </a:r>
            <a:r>
              <a:rPr lang="tr-TR" b="1" dirty="0"/>
              <a:t> </a:t>
            </a:r>
          </a:p>
          <a:p>
            <a:pPr marL="0" indent="0" algn="just">
              <a:buNone/>
            </a:pPr>
            <a:r>
              <a:rPr lang="tr-TR" b="1" dirty="0"/>
              <a:t>Medyanın şiddet, klişeler ve toplumsal ayrımcılık betimlemeleri/mesajları, bireylerin ırk, cinsiyet, sosyal sınıf ve toplumsal roller hakkındaki görüşlerini etkileyerek zararlı klişeleri ve çarpık gerçeklik anlayışlarını pekiştirir. </a:t>
            </a:r>
          </a:p>
          <a:p>
            <a:pPr marL="0" indent="0" algn="just">
              <a:buNone/>
            </a:pPr>
            <a:r>
              <a:rPr lang="tr-TR" b="1" dirty="0"/>
              <a:t>Bu şiddetin çoğu abartılı olup gerçek yaşamı yansıtmasa da, tekrarlanan maruz kalma, özellikle savunmasız gruplar olmak üzere insanların olumsuz davranışları taklit etmesine ve zamanla toplumsal kaosu artırmasına yol açabilir.</a:t>
            </a:r>
          </a:p>
        </p:txBody>
      </p:sp>
    </p:spTree>
    <p:extLst>
      <p:ext uri="{BB962C8B-B14F-4D97-AF65-F5344CB8AC3E}">
        <p14:creationId xmlns:p14="http://schemas.microsoft.com/office/powerpoint/2010/main" val="1536446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FBAB8-19CD-EA9F-30A5-9A4374BBB18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31661A0-8EBE-3E9D-E1AB-B4E061A4F3CC}"/>
              </a:ext>
            </a:extLst>
          </p:cNvPr>
          <p:cNvSpPr>
            <a:spLocks noGrp="1"/>
          </p:cNvSpPr>
          <p:nvPr>
            <p:ph type="title"/>
          </p:nvPr>
        </p:nvSpPr>
        <p:spPr>
          <a:xfrm>
            <a:off x="678334" y="217751"/>
            <a:ext cx="10935094" cy="639098"/>
          </a:xfrm>
        </p:spPr>
        <p:txBody>
          <a:bodyPr>
            <a:normAutofit/>
          </a:bodyPr>
          <a:lstStyle/>
          <a:p>
            <a:pPr algn="ctr"/>
            <a:r>
              <a:rPr lang="tr-TR" sz="2800" b="1" dirty="0"/>
              <a:t>Toplumsal ve Kültürel Yaklaşımlar</a:t>
            </a:r>
            <a:endParaRPr lang="en-US" sz="2800" b="1" dirty="0"/>
          </a:p>
        </p:txBody>
      </p:sp>
      <p:sp>
        <p:nvSpPr>
          <p:cNvPr id="3" name="İçerik Yer Tutucusu 2">
            <a:extLst>
              <a:ext uri="{FF2B5EF4-FFF2-40B4-BE49-F238E27FC236}">
                <a16:creationId xmlns:a16="http://schemas.microsoft.com/office/drawing/2014/main" id="{50C9ED7B-9EA3-1885-6164-725EF1AE1457}"/>
              </a:ext>
            </a:extLst>
          </p:cNvPr>
          <p:cNvSpPr>
            <a:spLocks noGrp="1"/>
          </p:cNvSpPr>
          <p:nvPr>
            <p:ph idx="1"/>
          </p:nvPr>
        </p:nvSpPr>
        <p:spPr>
          <a:xfrm>
            <a:off x="341207" y="768984"/>
            <a:ext cx="11215415" cy="5748446"/>
          </a:xfrm>
        </p:spPr>
        <p:txBody>
          <a:bodyPr>
            <a:noAutofit/>
          </a:bodyPr>
          <a:lstStyle/>
          <a:p>
            <a:pPr marL="0" indent="0" algn="just">
              <a:buNone/>
            </a:pPr>
            <a:r>
              <a:rPr lang="tr-TR" b="1" dirty="0"/>
              <a:t>Bu nedenle, medya filmlerinde kötülük ve suç kavramlarının olumlu gösterilmesi, çocukların bu davranışları benimsemelerine ve toplumsal değerlerin olumsuz yönde etkilenmesine neden olabilir. Özellikle animasyon filmler, çocukların ilk değerleri edindiği kritik dönemlerde bu tür mesajlar vererek, sağlıklı nesillerin yetişmesini tehdit edebilir.</a:t>
            </a:r>
          </a:p>
          <a:p>
            <a:pPr marL="0" indent="0" algn="just">
              <a:buNone/>
            </a:pPr>
            <a:r>
              <a:rPr lang="tr-TR" b="1" u="sng" dirty="0"/>
              <a:t>Bir diğer önemli yaklaşım</a:t>
            </a:r>
            <a:r>
              <a:rPr lang="tr-TR" b="1" dirty="0"/>
              <a:t>, kültürel göstergelerin ve medya içeriklerinin toplumsal yapıya etkisini araştırır. Bu araştırmalar, televizyon ve diğer iletişim araçlarının toplumu nasıl yansıttığını ve toplumdaki çeşitli sınıf, cinsiyet ve yaş gibi demografik faktörlerin medya kullanımını nasıl etkilediğini ortaya koyar. Bu bağlamda, medya içeriklerinin toplumdaki kültürel kodları ve göstergeleri nasıl biçimlendirdiği önemli bir tartışma konusudur (Polat, 2016, ss.115-128). </a:t>
            </a:r>
          </a:p>
          <a:p>
            <a:pPr marL="0" indent="0" algn="just">
              <a:buNone/>
            </a:pPr>
            <a:r>
              <a:rPr lang="tr-TR" b="1" u="sng" dirty="0"/>
              <a:t>Sonuç olarak,</a:t>
            </a:r>
            <a:r>
              <a:rPr lang="tr-TR" b="1" dirty="0"/>
              <a:t> bu yaklaşımlar, medya ve iletişimin toplumun kültürel yapısı ve göstergeleriyle nasıl şekillendiğini ve toplumdaki kültürel kodların medya aracılığıyla nasıl yaygınlaştığını gösterir. Medyanın gerçeklikten uzak, kurmaca yapısının toplum üzerindeki etkisi, kültürel göstergelerin ve iletişim araçlarının toplumsal yapıyı pekiştirmedeki rolü, bu kuramların temel çıktısıdır. Bu yaklaşımlar, iletişimin toplumsal ve kültürel bağlamda incelenmesinin önemini vurgularken, medya ile toplum arasındaki karşılıklı ilişkileri ve kültürel kodların aktarımını anlamada temel bir çerçeve sunar.</a:t>
            </a:r>
          </a:p>
          <a:p>
            <a:pPr marL="0" indent="0" algn="just">
              <a:buNone/>
            </a:pPr>
            <a:r>
              <a:rPr lang="tr-TR" b="1" dirty="0"/>
              <a:t>Bu yaklaşımların sonucu, medyanın toplumun kültürel göstergelerini ve değerlerini yeniden üreten ve pekiştiren güçlü araçlar olduğudur; </a:t>
            </a:r>
            <a:r>
              <a:rPr lang="tr-TR" b="1" u="sng" dirty="0"/>
              <a:t>medya sadece toplumu yansıyan değil, aynı zamanda onun kültürel kodlarını ve sembollerini biçimlendiren bir yapıya sahiptir.</a:t>
            </a:r>
            <a:endParaRPr lang="tr-TR" sz="2000" b="1" dirty="0"/>
          </a:p>
        </p:txBody>
      </p:sp>
    </p:spTree>
    <p:extLst>
      <p:ext uri="{BB962C8B-B14F-4D97-AF65-F5344CB8AC3E}">
        <p14:creationId xmlns:p14="http://schemas.microsoft.com/office/powerpoint/2010/main" val="3278492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E7D9D-AA38-1426-F70D-AF37620E3A9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0AF0B0A-B650-5990-0BDD-E66CC268143C}"/>
              </a:ext>
            </a:extLst>
          </p:cNvPr>
          <p:cNvSpPr>
            <a:spLocks noGrp="1"/>
          </p:cNvSpPr>
          <p:nvPr>
            <p:ph type="title"/>
          </p:nvPr>
        </p:nvSpPr>
        <p:spPr>
          <a:xfrm>
            <a:off x="716662" y="299883"/>
            <a:ext cx="10935094" cy="639098"/>
          </a:xfrm>
        </p:spPr>
        <p:txBody>
          <a:bodyPr>
            <a:normAutofit/>
          </a:bodyPr>
          <a:lstStyle/>
          <a:p>
            <a:pPr algn="ctr"/>
            <a:r>
              <a:rPr lang="tr-TR" sz="2800" b="1" dirty="0"/>
              <a:t>Amerikan Kitle İletişim Kuramları </a:t>
            </a:r>
            <a:endParaRPr lang="en-US" sz="2800" b="1" dirty="0"/>
          </a:p>
        </p:txBody>
      </p:sp>
      <p:sp>
        <p:nvSpPr>
          <p:cNvPr id="3" name="İçerik Yer Tutucusu 2">
            <a:extLst>
              <a:ext uri="{FF2B5EF4-FFF2-40B4-BE49-F238E27FC236}">
                <a16:creationId xmlns:a16="http://schemas.microsoft.com/office/drawing/2014/main" id="{7F2539A1-801E-47D5-C8B5-671584487E0E}"/>
              </a:ext>
            </a:extLst>
          </p:cNvPr>
          <p:cNvSpPr>
            <a:spLocks noGrp="1"/>
          </p:cNvSpPr>
          <p:nvPr>
            <p:ph idx="1"/>
          </p:nvPr>
        </p:nvSpPr>
        <p:spPr>
          <a:xfrm>
            <a:off x="357634" y="949674"/>
            <a:ext cx="11215415" cy="5748446"/>
          </a:xfrm>
        </p:spPr>
        <p:txBody>
          <a:bodyPr>
            <a:noAutofit/>
          </a:bodyPr>
          <a:lstStyle/>
          <a:p>
            <a:pPr marL="0" indent="0" algn="just">
              <a:buNone/>
            </a:pPr>
            <a:endParaRPr lang="tr-TR" sz="2000" b="1" dirty="0"/>
          </a:p>
          <a:p>
            <a:pPr marL="0" indent="0" algn="just">
              <a:buNone/>
            </a:pPr>
            <a:r>
              <a:rPr lang="tr-TR" sz="2000" b="1" dirty="0"/>
              <a:t>Amerikan Kitle İletişim Kuramları olarak adlandırılan bu yaklaşımların temeli </a:t>
            </a:r>
            <a:r>
              <a:rPr lang="tr-TR" sz="2000" b="1" dirty="0" err="1"/>
              <a:t>Siebert</a:t>
            </a:r>
            <a:r>
              <a:rPr lang="tr-TR" sz="2000" b="1" dirty="0"/>
              <a:t> ve arkadaşlarına dayanmaktadır. 1956’da yayınlanan “Basının Dört Kuramı” (</a:t>
            </a:r>
            <a:r>
              <a:rPr lang="en-US" sz="2000" b="1" dirty="0"/>
              <a:t>Four Theories of the Press</a:t>
            </a:r>
            <a:r>
              <a:rPr lang="tr-TR" sz="2000" b="1" dirty="0"/>
              <a:t>)</a:t>
            </a:r>
            <a:r>
              <a:rPr lang="en-US" sz="2000" b="1" dirty="0"/>
              <a:t>,"</a:t>
            </a:r>
            <a:r>
              <a:rPr lang="tr-TR" sz="2000" b="1" dirty="0"/>
              <a:t>bu alandaki çalışmaların başvuru kaynağı olmuştur (Toprak, 1998). </a:t>
            </a:r>
          </a:p>
          <a:p>
            <a:pPr marL="0" indent="0" algn="just">
              <a:buNone/>
            </a:pPr>
            <a:r>
              <a:rPr lang="tr-TR" sz="2000" b="1" dirty="0" err="1"/>
              <a:t>Siebert</a:t>
            </a:r>
            <a:r>
              <a:rPr lang="tr-TR" sz="2000" b="1" dirty="0"/>
              <a:t>, Peterson ve </a:t>
            </a:r>
            <a:r>
              <a:rPr lang="tr-TR" sz="2000" b="1" dirty="0" err="1"/>
              <a:t>Schramm</a:t>
            </a:r>
            <a:r>
              <a:rPr lang="tr-TR" sz="2000" b="1" dirty="0"/>
              <a:t> tarafından 1956'da geliştirilen Basının Dört Kuramı, basının nasıl işlediğini açıklayan dört ana model sunar: </a:t>
            </a:r>
          </a:p>
          <a:p>
            <a:pPr marL="457200" indent="-457200" algn="just">
              <a:buFont typeface="+mj-lt"/>
              <a:buAutoNum type="arabicPeriod"/>
            </a:pPr>
            <a:r>
              <a:rPr lang="tr-TR" sz="2000" b="1" dirty="0"/>
              <a:t>Otoriter (A</a:t>
            </a:r>
            <a:r>
              <a:rPr lang="en-US" sz="2000" b="1" dirty="0" err="1"/>
              <a:t>uthoritarian</a:t>
            </a:r>
            <a:r>
              <a:rPr lang="tr-TR" sz="2000" b="1" dirty="0"/>
              <a:t>) </a:t>
            </a:r>
          </a:p>
          <a:p>
            <a:pPr marL="457200" indent="-457200" algn="just">
              <a:buFont typeface="+mj-lt"/>
              <a:buAutoNum type="arabicPeriod"/>
            </a:pPr>
            <a:r>
              <a:rPr lang="tr-TR" sz="2000" b="1" dirty="0"/>
              <a:t>Liberal (L</a:t>
            </a:r>
            <a:r>
              <a:rPr lang="en-US" sz="2000" b="1" dirty="0" err="1"/>
              <a:t>ibertarian</a:t>
            </a:r>
            <a:r>
              <a:rPr lang="tr-TR" sz="2000" b="1" dirty="0"/>
              <a:t>)</a:t>
            </a:r>
          </a:p>
          <a:p>
            <a:pPr marL="457200" indent="-457200" algn="just">
              <a:buFont typeface="+mj-lt"/>
              <a:buAutoNum type="arabicPeriod"/>
            </a:pPr>
            <a:r>
              <a:rPr lang="tr-TR" sz="2000" b="1" dirty="0"/>
              <a:t>Sosyal Sorumluluk (</a:t>
            </a:r>
            <a:r>
              <a:rPr lang="en-US" sz="2000" b="1" dirty="0"/>
              <a:t>Social Responsibility</a:t>
            </a:r>
            <a:r>
              <a:rPr lang="tr-TR" sz="2000" b="1" dirty="0"/>
              <a:t>)</a:t>
            </a:r>
          </a:p>
          <a:p>
            <a:pPr marL="457200" indent="-457200" algn="just">
              <a:buFont typeface="+mj-lt"/>
              <a:buAutoNum type="arabicPeriod"/>
            </a:pPr>
            <a:r>
              <a:rPr lang="tr-TR" sz="2000" b="1" dirty="0"/>
              <a:t>Sovyet Komünist (</a:t>
            </a:r>
            <a:r>
              <a:rPr lang="en-US" sz="2000" b="1" dirty="0"/>
              <a:t>Soviet Communist</a:t>
            </a:r>
            <a:r>
              <a:rPr lang="tr-TR" sz="2000" b="1" dirty="0"/>
              <a:t>) kuramları (</a:t>
            </a:r>
            <a:r>
              <a:rPr lang="tr-TR" sz="2000" b="1" dirty="0" err="1"/>
              <a:t>Nerone</a:t>
            </a:r>
            <a:r>
              <a:rPr lang="tr-TR" sz="2000" b="1" dirty="0"/>
              <a:t>, 2018).</a:t>
            </a:r>
          </a:p>
        </p:txBody>
      </p:sp>
    </p:spTree>
    <p:extLst>
      <p:ext uri="{BB962C8B-B14F-4D97-AF65-F5344CB8AC3E}">
        <p14:creationId xmlns:p14="http://schemas.microsoft.com/office/powerpoint/2010/main" val="4136947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F4509-8D7A-179A-A546-43F41E3A709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8D199F5-01E4-C7F8-2D3F-FE926FAADC11}"/>
              </a:ext>
            </a:extLst>
          </p:cNvPr>
          <p:cNvSpPr>
            <a:spLocks noGrp="1"/>
          </p:cNvSpPr>
          <p:nvPr>
            <p:ph type="title"/>
          </p:nvPr>
        </p:nvSpPr>
        <p:spPr>
          <a:xfrm>
            <a:off x="716662" y="299883"/>
            <a:ext cx="10935094" cy="639098"/>
          </a:xfrm>
        </p:spPr>
        <p:txBody>
          <a:bodyPr>
            <a:normAutofit/>
          </a:bodyPr>
          <a:lstStyle/>
          <a:p>
            <a:pPr algn="ctr"/>
            <a:r>
              <a:rPr lang="tr-TR" sz="2800" b="1" dirty="0"/>
              <a:t>Amerikan Kitle İletişim Kuramları </a:t>
            </a:r>
            <a:endParaRPr lang="en-US" sz="2800" b="1" dirty="0"/>
          </a:p>
        </p:txBody>
      </p:sp>
      <p:sp>
        <p:nvSpPr>
          <p:cNvPr id="3" name="İçerik Yer Tutucusu 2">
            <a:extLst>
              <a:ext uri="{FF2B5EF4-FFF2-40B4-BE49-F238E27FC236}">
                <a16:creationId xmlns:a16="http://schemas.microsoft.com/office/drawing/2014/main" id="{BC98A16B-3C44-2664-A5A2-F87EE6141473}"/>
              </a:ext>
            </a:extLst>
          </p:cNvPr>
          <p:cNvSpPr>
            <a:spLocks noGrp="1"/>
          </p:cNvSpPr>
          <p:nvPr>
            <p:ph idx="1"/>
          </p:nvPr>
        </p:nvSpPr>
        <p:spPr>
          <a:xfrm>
            <a:off x="357634" y="949674"/>
            <a:ext cx="11215415" cy="5748446"/>
          </a:xfrm>
        </p:spPr>
        <p:txBody>
          <a:bodyPr>
            <a:noAutofit/>
          </a:bodyPr>
          <a:lstStyle/>
          <a:p>
            <a:pPr marL="0" indent="0" algn="just">
              <a:buNone/>
            </a:pPr>
            <a:r>
              <a:rPr lang="tr-TR" sz="2000" b="1" dirty="0"/>
              <a:t>Bu modeller, insan doğası, toplum, bilgi ve hakikat hakkındaki temel varsayımlara dayanır ve medyanın farklı siyasi ve sosyal sistemler içinde nasıl «işlemesi gerektiğini» tanımlayan normatif idealler olarak hizmet eder. </a:t>
            </a:r>
          </a:p>
          <a:p>
            <a:pPr marL="0" indent="0" algn="just">
              <a:buNone/>
            </a:pPr>
            <a:r>
              <a:rPr lang="tr-TR" sz="2000" b="1" dirty="0"/>
              <a:t>Çerçevenin aşırı basitleştirildiği ve Batılı, Soğuk Savaş bakış açısını yansıttığı yönündeki eleştirilere karşın, açık, ahlaki ve öğretilebilir yapısı sayesinde etkili olmaya devam etmekte ve küresel olarak medya sistemlerini analiz etmek ve karşılaştırmak için faydalı bir yol sunmaktadır.</a:t>
            </a:r>
          </a:p>
          <a:p>
            <a:pPr marL="0" indent="0" algn="just">
              <a:buNone/>
            </a:pPr>
            <a:r>
              <a:rPr lang="tr-TR" sz="2000" b="1" dirty="0"/>
              <a:t>Ancak zaman içinde, akademisyenler gerçek dünya medya sistemlerinin genellikle karma ve birbirine bağlı olduğunu ve bu durumun katı bir sınıflandırmayı zorlaştırdığını belirtmişlerdir. Eleştirmenler, orijinal kuramların, Batılı olmayan veya çeşitli toplumlara her zaman uymayan liberal Batı ideallerine dayandığını belirtmektedir. Ayrıca, ulusal medya sistemlerine ve siyasi haberciliğe odaklanmak, eğlence, dijital medya ve küresel etkilerin önemini göz ardı etmektedir (</a:t>
            </a:r>
            <a:r>
              <a:rPr lang="tr-TR" sz="2000" b="1" dirty="0" err="1"/>
              <a:t>Nerone</a:t>
            </a:r>
            <a:r>
              <a:rPr lang="tr-TR" sz="2000" b="1" dirty="0"/>
              <a:t>, 2018).</a:t>
            </a:r>
          </a:p>
        </p:txBody>
      </p:sp>
    </p:spTree>
    <p:extLst>
      <p:ext uri="{BB962C8B-B14F-4D97-AF65-F5344CB8AC3E}">
        <p14:creationId xmlns:p14="http://schemas.microsoft.com/office/powerpoint/2010/main" val="238492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9D082-100A-9380-2B65-7781C9CE198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3756686-ED70-9967-B0F9-99F101929F5D}"/>
              </a:ext>
            </a:extLst>
          </p:cNvPr>
          <p:cNvSpPr>
            <a:spLocks noGrp="1"/>
          </p:cNvSpPr>
          <p:nvPr>
            <p:ph type="title"/>
          </p:nvPr>
        </p:nvSpPr>
        <p:spPr>
          <a:xfrm>
            <a:off x="716662" y="299883"/>
            <a:ext cx="10935094" cy="639098"/>
          </a:xfrm>
        </p:spPr>
        <p:txBody>
          <a:bodyPr>
            <a:normAutofit/>
          </a:bodyPr>
          <a:lstStyle/>
          <a:p>
            <a:pPr algn="ctr"/>
            <a:r>
              <a:rPr lang="tr-TR" sz="2800" b="1" dirty="0"/>
              <a:t>Amerikan Kitle İletişim Kuramları </a:t>
            </a:r>
            <a:endParaRPr lang="en-US" sz="2800" b="1" dirty="0"/>
          </a:p>
        </p:txBody>
      </p:sp>
      <p:sp>
        <p:nvSpPr>
          <p:cNvPr id="3" name="İçerik Yer Tutucusu 2">
            <a:extLst>
              <a:ext uri="{FF2B5EF4-FFF2-40B4-BE49-F238E27FC236}">
                <a16:creationId xmlns:a16="http://schemas.microsoft.com/office/drawing/2014/main" id="{036F4E11-0FA8-15F9-D94E-84858CD28995}"/>
              </a:ext>
            </a:extLst>
          </p:cNvPr>
          <p:cNvSpPr>
            <a:spLocks noGrp="1"/>
          </p:cNvSpPr>
          <p:nvPr>
            <p:ph idx="1"/>
          </p:nvPr>
        </p:nvSpPr>
        <p:spPr>
          <a:xfrm>
            <a:off x="357634" y="949674"/>
            <a:ext cx="11215415" cy="5748446"/>
          </a:xfrm>
        </p:spPr>
        <p:txBody>
          <a:bodyPr>
            <a:noAutofit/>
          </a:bodyPr>
          <a:lstStyle/>
          <a:p>
            <a:pPr marL="0" indent="0" algn="just">
              <a:buNone/>
            </a:pPr>
            <a:r>
              <a:rPr lang="tr-TR" sz="2000" b="1" dirty="0"/>
              <a:t>Son araştırmalar, medyayı piyasa yapıları, siyasi paralellik, profesyonellik ve devletin rolü temelinde tanımlayan ve modern medya ortamlarının karmaşıklığını ve karma yapısını kabul eden Hallin ve </a:t>
            </a:r>
            <a:r>
              <a:rPr lang="tr-TR" sz="2000" b="1" dirty="0" err="1"/>
              <a:t>Mancini'nin</a:t>
            </a:r>
            <a:r>
              <a:rPr lang="tr-TR" sz="2000" b="1" dirty="0"/>
              <a:t> modelleri gibi daha ampirik ve yapısal yaklaşımları tercih etme eğilimindedir. </a:t>
            </a:r>
          </a:p>
          <a:p>
            <a:pPr marL="0" indent="0" algn="just">
              <a:buNone/>
            </a:pPr>
            <a:r>
              <a:rPr lang="tr-TR" sz="2000" b="1" dirty="0"/>
              <a:t>Ayrıca, eleştirel bakış açıları, orijinal modellerin yeterince ele almadığı güç, ırk, cinsiyet ve kültürel çeşitlilik gibi konuları vurgulayarak "Dört </a:t>
            </a:r>
            <a:r>
              <a:rPr lang="tr-TR" sz="2000" b="1" dirty="0" err="1"/>
              <a:t>Kuram«ın</a:t>
            </a:r>
            <a:r>
              <a:rPr lang="tr-TR" sz="2000" b="1" dirty="0"/>
              <a:t> normatif varsayımlarına meydan okumaktadır. </a:t>
            </a:r>
          </a:p>
          <a:p>
            <a:pPr marL="0" indent="0" algn="just">
              <a:buNone/>
            </a:pPr>
            <a:r>
              <a:rPr lang="tr-TR" sz="2000" b="1" dirty="0"/>
              <a:t>Küresel medya dijital ağlardan daha fazla etkilenip birbirine daha fazla bağlandıkça, akademisyenler geleneksel ulusal tabanlı modellerin hala geçerli olup olmadığını sorgulamaktadır. Sınırlılıklarına rağmen, "Basının Dört Kuramı", medya tarihini ve yapısını anlamada temel bir çerçeve olmaya devam etmekte ve dünya çapında medyanın rolü, gücü ve demokrasi hakkındaki devam eden tartışmalar için bir başlangıç noktası görevi görmektedir (</a:t>
            </a:r>
            <a:r>
              <a:rPr lang="tr-TR" sz="2000" b="1" dirty="0" err="1"/>
              <a:t>Nerone</a:t>
            </a:r>
            <a:r>
              <a:rPr lang="tr-TR" sz="2000" b="1" dirty="0"/>
              <a:t>, 2018). </a:t>
            </a:r>
          </a:p>
        </p:txBody>
      </p:sp>
    </p:spTree>
    <p:extLst>
      <p:ext uri="{BB962C8B-B14F-4D97-AF65-F5344CB8AC3E}">
        <p14:creationId xmlns:p14="http://schemas.microsoft.com/office/powerpoint/2010/main" val="2974820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F242C-FB53-389E-6BF7-0B760FBC101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71A4FF4-C43F-76B7-09B9-96C1CE9384A7}"/>
              </a:ext>
            </a:extLst>
          </p:cNvPr>
          <p:cNvSpPr>
            <a:spLocks noGrp="1"/>
          </p:cNvSpPr>
          <p:nvPr>
            <p:ph type="title"/>
          </p:nvPr>
        </p:nvSpPr>
        <p:spPr>
          <a:xfrm>
            <a:off x="716662" y="299883"/>
            <a:ext cx="10935094" cy="639098"/>
          </a:xfrm>
        </p:spPr>
        <p:txBody>
          <a:bodyPr>
            <a:normAutofit/>
          </a:bodyPr>
          <a:lstStyle/>
          <a:p>
            <a:pPr algn="ctr"/>
            <a:r>
              <a:rPr lang="tr-TR" sz="2800" b="1" dirty="0"/>
              <a:t>Amerikan Kitle İletişim Kuramları </a:t>
            </a:r>
            <a:endParaRPr lang="en-US" sz="2800" b="1" dirty="0"/>
          </a:p>
        </p:txBody>
      </p:sp>
      <p:sp>
        <p:nvSpPr>
          <p:cNvPr id="3" name="İçerik Yer Tutucusu 2">
            <a:extLst>
              <a:ext uri="{FF2B5EF4-FFF2-40B4-BE49-F238E27FC236}">
                <a16:creationId xmlns:a16="http://schemas.microsoft.com/office/drawing/2014/main" id="{91AA9BED-B0DB-35CF-ED6F-84A7E50F3AF4}"/>
              </a:ext>
            </a:extLst>
          </p:cNvPr>
          <p:cNvSpPr>
            <a:spLocks noGrp="1"/>
          </p:cNvSpPr>
          <p:nvPr>
            <p:ph idx="1"/>
          </p:nvPr>
        </p:nvSpPr>
        <p:spPr>
          <a:xfrm>
            <a:off x="357634" y="949674"/>
            <a:ext cx="11215415" cy="5748446"/>
          </a:xfrm>
        </p:spPr>
        <p:txBody>
          <a:bodyPr>
            <a:noAutofit/>
          </a:bodyPr>
          <a:lstStyle/>
          <a:p>
            <a:pPr marL="0" indent="0" algn="just">
              <a:buNone/>
            </a:pPr>
            <a:r>
              <a:rPr lang="tr-TR" sz="2000" b="1" dirty="0"/>
              <a:t>Amerikan Kitle İletişim Kuramları olarak adlandırılan ve temeli </a:t>
            </a:r>
            <a:r>
              <a:rPr lang="tr-TR" sz="2000" b="1" dirty="0" err="1"/>
              <a:t>Siebert</a:t>
            </a:r>
            <a:r>
              <a:rPr lang="tr-TR" sz="2000" b="1" dirty="0"/>
              <a:t> ve arkadaşlarına dayanan “Basının Dört </a:t>
            </a:r>
            <a:r>
              <a:rPr lang="tr-TR" sz="2000" b="1" dirty="0" err="1"/>
              <a:t>Kuramı”na</a:t>
            </a:r>
            <a:r>
              <a:rPr lang="tr-TR" sz="2000" b="1" dirty="0"/>
              <a:t> (1956), daha sonra </a:t>
            </a:r>
            <a:r>
              <a:rPr lang="tr-TR" sz="2000" b="1" dirty="0" err="1"/>
              <a:t>McQuail’in</a:t>
            </a:r>
            <a:r>
              <a:rPr lang="tr-TR" sz="2000" b="1" dirty="0"/>
              <a:t> iki bölüm daha eklemesiyle toplam altı kuramdan söz edilmeye başlanmıştır. </a:t>
            </a:r>
          </a:p>
          <a:p>
            <a:pPr marL="0" indent="0" algn="just">
              <a:buNone/>
            </a:pPr>
            <a:r>
              <a:rPr lang="tr-TR" sz="2000" b="1" u="sng" dirty="0"/>
              <a:t>Bu kuramlar; </a:t>
            </a:r>
          </a:p>
          <a:p>
            <a:pPr marL="457200" indent="-457200" algn="just">
              <a:buFont typeface="+mj-lt"/>
              <a:buAutoNum type="arabicPeriod"/>
            </a:pPr>
            <a:r>
              <a:rPr lang="tr-TR" sz="2000" b="1" dirty="0"/>
              <a:t>«otoriter», </a:t>
            </a:r>
          </a:p>
          <a:p>
            <a:pPr marL="457200" indent="-457200" algn="just">
              <a:buFont typeface="+mj-lt"/>
              <a:buAutoNum type="arabicPeriod"/>
            </a:pPr>
            <a:r>
              <a:rPr lang="tr-TR" sz="2000" b="1" dirty="0"/>
              <a:t>«liberal», </a:t>
            </a:r>
          </a:p>
          <a:p>
            <a:pPr marL="457200" indent="-457200" algn="just">
              <a:buFont typeface="+mj-lt"/>
              <a:buAutoNum type="arabicPeriod"/>
            </a:pPr>
            <a:r>
              <a:rPr lang="tr-TR" sz="2000" b="1" dirty="0"/>
              <a:t>«toplumsal sorumluluk», </a:t>
            </a:r>
          </a:p>
          <a:p>
            <a:pPr marL="457200" indent="-457200" algn="just">
              <a:buFont typeface="+mj-lt"/>
              <a:buAutoNum type="arabicPeriod"/>
            </a:pPr>
            <a:r>
              <a:rPr lang="tr-TR" sz="2000" b="1" dirty="0"/>
              <a:t>«sosyalist», </a:t>
            </a:r>
          </a:p>
          <a:p>
            <a:pPr marL="457200" indent="-457200" algn="just">
              <a:buFont typeface="+mj-lt"/>
              <a:buAutoNum type="arabicPeriod"/>
            </a:pPr>
            <a:r>
              <a:rPr lang="tr-TR" sz="2000" b="1" dirty="0"/>
              <a:t>«gelişmeci» ve </a:t>
            </a:r>
          </a:p>
          <a:p>
            <a:pPr marL="457200" indent="-457200" algn="just">
              <a:buFont typeface="+mj-lt"/>
              <a:buAutoNum type="arabicPeriod"/>
            </a:pPr>
            <a:r>
              <a:rPr lang="tr-TR" sz="2000" b="1" dirty="0"/>
              <a:t>«demokratik katılımcı» </a:t>
            </a:r>
          </a:p>
          <a:p>
            <a:pPr marL="0" indent="0" algn="just">
              <a:buNone/>
            </a:pPr>
            <a:r>
              <a:rPr lang="tr-TR" sz="2000" b="1" dirty="0"/>
              <a:t>olmak üzere toplumların iletişim anlayışlarını ve medya sistemlerini farklı temel ilkeler üzerinden açıklar. Her biri, toplumun yapısı ve güç ilişkilerine göre medyanın nasıl işlemesi gerektiği konusunda farklı varsayımlar içerir (</a:t>
            </a:r>
            <a:r>
              <a:rPr lang="tr-TR" sz="2000" b="1" i="1" dirty="0"/>
              <a:t>Toprak, 1998):</a:t>
            </a:r>
            <a:r>
              <a:rPr lang="tr-TR" sz="2000" b="1" dirty="0"/>
              <a:t> </a:t>
            </a:r>
          </a:p>
        </p:txBody>
      </p:sp>
    </p:spTree>
    <p:extLst>
      <p:ext uri="{BB962C8B-B14F-4D97-AF65-F5344CB8AC3E}">
        <p14:creationId xmlns:p14="http://schemas.microsoft.com/office/powerpoint/2010/main" val="1251740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EF078-07D5-9D86-E02E-BC57B8602B7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381051B-E986-727B-C80F-131684C1FD75}"/>
              </a:ext>
            </a:extLst>
          </p:cNvPr>
          <p:cNvSpPr>
            <a:spLocks noGrp="1"/>
          </p:cNvSpPr>
          <p:nvPr>
            <p:ph type="title"/>
          </p:nvPr>
        </p:nvSpPr>
        <p:spPr>
          <a:xfrm>
            <a:off x="716662" y="299883"/>
            <a:ext cx="10935094" cy="639098"/>
          </a:xfrm>
        </p:spPr>
        <p:txBody>
          <a:bodyPr>
            <a:normAutofit/>
          </a:bodyPr>
          <a:lstStyle/>
          <a:p>
            <a:pPr algn="ctr"/>
            <a:r>
              <a:rPr lang="tr-TR" sz="2800" b="1" dirty="0"/>
              <a:t>Amerikan Kitle İletişim Kuramları </a:t>
            </a:r>
            <a:endParaRPr lang="en-US" sz="2800" b="1" dirty="0"/>
          </a:p>
        </p:txBody>
      </p:sp>
      <p:sp>
        <p:nvSpPr>
          <p:cNvPr id="3" name="İçerik Yer Tutucusu 2">
            <a:extLst>
              <a:ext uri="{FF2B5EF4-FFF2-40B4-BE49-F238E27FC236}">
                <a16:creationId xmlns:a16="http://schemas.microsoft.com/office/drawing/2014/main" id="{EF14A384-88F2-038C-8D5A-CEFA7BBA587A}"/>
              </a:ext>
            </a:extLst>
          </p:cNvPr>
          <p:cNvSpPr>
            <a:spLocks noGrp="1"/>
          </p:cNvSpPr>
          <p:nvPr>
            <p:ph idx="1"/>
          </p:nvPr>
        </p:nvSpPr>
        <p:spPr>
          <a:xfrm>
            <a:off x="357634" y="949674"/>
            <a:ext cx="11215415" cy="5748446"/>
          </a:xfrm>
        </p:spPr>
        <p:txBody>
          <a:bodyPr>
            <a:noAutofit/>
          </a:bodyPr>
          <a:lstStyle/>
          <a:p>
            <a:pPr algn="just"/>
            <a:endParaRPr lang="tr-TR" sz="2000" b="1" u="sng" dirty="0"/>
          </a:p>
          <a:p>
            <a:pPr algn="just"/>
            <a:r>
              <a:rPr lang="tr-TR" sz="2000" b="1" u="sng" dirty="0"/>
              <a:t>Otoriter kuram,</a:t>
            </a:r>
            <a:r>
              <a:rPr lang="tr-TR" sz="2000" b="1" dirty="0"/>
              <a:t> tarihsel olarak monarşilerde devlet denetimi ve sansür temelinde gelişmiş, gazetelerin hükümetin arka planında hareket ettiği sistemleri temsil eder. </a:t>
            </a:r>
          </a:p>
          <a:p>
            <a:pPr algn="just"/>
            <a:endParaRPr lang="tr-TR" sz="2000" b="1" dirty="0"/>
          </a:p>
          <a:p>
            <a:pPr algn="just"/>
            <a:r>
              <a:rPr lang="tr-TR" sz="2000" b="1" u="sng" dirty="0"/>
              <a:t>Liberal kuram,</a:t>
            </a:r>
            <a:r>
              <a:rPr lang="tr-TR" sz="2000" b="1" dirty="0"/>
              <a:t> 17. yüzyılda devlet denetiminden çıkışla birlikte özgürlük ve bireysel haklara dayanan serbest medya anlayışını savunur. </a:t>
            </a:r>
          </a:p>
          <a:p>
            <a:pPr algn="just"/>
            <a:endParaRPr lang="tr-TR" sz="2000" b="1" dirty="0"/>
          </a:p>
          <a:p>
            <a:pPr algn="just"/>
            <a:r>
              <a:rPr lang="tr-TR" sz="2000" b="1" u="sng" dirty="0"/>
              <a:t>Toplumsal sorumluluk kuramı,</a:t>
            </a:r>
            <a:r>
              <a:rPr lang="tr-TR" sz="2000" b="1" dirty="0"/>
              <a:t> ABD’de «</a:t>
            </a:r>
            <a:r>
              <a:rPr lang="tr-TR" sz="2000" b="1" dirty="0" err="1"/>
              <a:t>Hutchins</a:t>
            </a:r>
            <a:r>
              <a:rPr lang="tr-TR" sz="2000" b="1" dirty="0"/>
              <a:t> Komisyonu» raporuna dayanarak, medyanın toplumun çoğulculuğunu yansıtan ve kamu yararını gözeten sorumluluklar üstlenmesini öngörür. </a:t>
            </a:r>
          </a:p>
          <a:p>
            <a:pPr algn="just"/>
            <a:endParaRPr lang="tr-TR" sz="2000" b="1" dirty="0"/>
          </a:p>
          <a:p>
            <a:pPr algn="just"/>
            <a:r>
              <a:rPr lang="tr-TR" sz="2000" b="1" u="sng" dirty="0"/>
              <a:t>Sosyalist kuram,</a:t>
            </a:r>
            <a:r>
              <a:rPr lang="tr-TR" sz="2000" b="1" dirty="0"/>
              <a:t> Marksist ilkeler temelinde, medyanın işçi sınıfını temsil edip devlet denetiminde olması gerektiğini savunur ve genellikle totaliter ya da ideolojik bir yapıyı anlatır (</a:t>
            </a:r>
            <a:r>
              <a:rPr lang="tr-TR" sz="2000" b="1" i="1" dirty="0"/>
              <a:t>Toprak, 1998).</a:t>
            </a:r>
            <a:r>
              <a:rPr lang="tr-TR" sz="2000" b="1" dirty="0"/>
              <a:t> </a:t>
            </a:r>
          </a:p>
        </p:txBody>
      </p:sp>
    </p:spTree>
    <p:extLst>
      <p:ext uri="{BB962C8B-B14F-4D97-AF65-F5344CB8AC3E}">
        <p14:creationId xmlns:p14="http://schemas.microsoft.com/office/powerpoint/2010/main" val="3407699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731F7-3D10-03F7-0FE5-96E329FF966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35391B2-94B3-6175-06BD-A7B07B585E38}"/>
              </a:ext>
            </a:extLst>
          </p:cNvPr>
          <p:cNvSpPr>
            <a:spLocks noGrp="1"/>
          </p:cNvSpPr>
          <p:nvPr>
            <p:ph type="title"/>
          </p:nvPr>
        </p:nvSpPr>
        <p:spPr>
          <a:xfrm>
            <a:off x="716662" y="299883"/>
            <a:ext cx="10935094" cy="639098"/>
          </a:xfrm>
        </p:spPr>
        <p:txBody>
          <a:bodyPr>
            <a:normAutofit/>
          </a:bodyPr>
          <a:lstStyle/>
          <a:p>
            <a:pPr algn="ctr"/>
            <a:r>
              <a:rPr lang="tr-TR" sz="2800" b="1" dirty="0"/>
              <a:t>Amerikan Kitle İletişim Kuramları </a:t>
            </a:r>
            <a:endParaRPr lang="en-US" sz="2800" b="1" dirty="0"/>
          </a:p>
        </p:txBody>
      </p:sp>
      <p:sp>
        <p:nvSpPr>
          <p:cNvPr id="3" name="İçerik Yer Tutucusu 2">
            <a:extLst>
              <a:ext uri="{FF2B5EF4-FFF2-40B4-BE49-F238E27FC236}">
                <a16:creationId xmlns:a16="http://schemas.microsoft.com/office/drawing/2014/main" id="{51C06D56-EB1A-1551-5CEB-C245F87A9A7F}"/>
              </a:ext>
            </a:extLst>
          </p:cNvPr>
          <p:cNvSpPr>
            <a:spLocks noGrp="1"/>
          </p:cNvSpPr>
          <p:nvPr>
            <p:ph idx="1"/>
          </p:nvPr>
        </p:nvSpPr>
        <p:spPr>
          <a:xfrm>
            <a:off x="357634" y="1095807"/>
            <a:ext cx="11215415" cy="5462310"/>
          </a:xfrm>
        </p:spPr>
        <p:txBody>
          <a:bodyPr>
            <a:noAutofit/>
          </a:bodyPr>
          <a:lstStyle/>
          <a:p>
            <a:pPr algn="just"/>
            <a:r>
              <a:rPr lang="tr-TR" sz="2000" b="1" u="sng" dirty="0"/>
              <a:t>Gelişmeci kuram</a:t>
            </a:r>
            <a:r>
              <a:rPr lang="tr-TR" sz="2000" b="1" dirty="0"/>
              <a:t>, bağımsızlık kazanmış gelişmekte olan ülkelerde, kültürel ve ulusal değerleri ön plana çıkaran, sansür ve devlet müdahalesini bazen gerekli gören bir yaklaşımı temsil eder. </a:t>
            </a:r>
          </a:p>
          <a:p>
            <a:pPr algn="just"/>
            <a:endParaRPr lang="tr-TR" sz="2000" b="1" dirty="0"/>
          </a:p>
          <a:p>
            <a:pPr algn="just"/>
            <a:r>
              <a:rPr lang="tr-TR" sz="2000" b="1" u="sng" dirty="0"/>
              <a:t>Demokratik katılımcı kuram</a:t>
            </a:r>
            <a:r>
              <a:rPr lang="tr-TR" sz="2000" b="1" dirty="0"/>
              <a:t>, gelişmiş liberal toplumlara özgü olup, aktif bireylerin gereksinimleri ve ilgilerine dayanır. Bu kuram, merkezi ve devlet denetimindeki medyanın gereksiz olduğunu savunur; yerellik, çoğulculuk ve yatay iletişimi destekler. Ayrıca, özgürlükçü, eşitlikçi ve yerel değerleri ön planda tutar, medyanın kullanımında denetim yerine kullanıcıların rolünü öne çıkarır (</a:t>
            </a:r>
            <a:r>
              <a:rPr lang="tr-TR" sz="2000" b="1" i="1" dirty="0"/>
              <a:t>Toprak, 1998).</a:t>
            </a:r>
          </a:p>
          <a:p>
            <a:pPr algn="just"/>
            <a:r>
              <a:rPr lang="tr-TR" sz="2000" b="1" dirty="0"/>
              <a:t>Bu kuramlar, toplumların iletişim sistemlerini ve güç ilişkilerini anlamada farklı bakış açıları sunar, ancak her biri içinde yer aldıkları koşullara koşut tarihsel ve ideolojik bağlamlarda şekillenmiştir.</a:t>
            </a:r>
          </a:p>
        </p:txBody>
      </p:sp>
    </p:spTree>
    <p:extLst>
      <p:ext uri="{BB962C8B-B14F-4D97-AF65-F5344CB8AC3E}">
        <p14:creationId xmlns:p14="http://schemas.microsoft.com/office/powerpoint/2010/main" val="2837293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ABE63-A3A1-74F7-14C2-CA56F200133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8478C8D-0694-A147-D76A-7DCF48314CD0}"/>
              </a:ext>
            </a:extLst>
          </p:cNvPr>
          <p:cNvSpPr>
            <a:spLocks noGrp="1"/>
          </p:cNvSpPr>
          <p:nvPr>
            <p:ph type="title"/>
          </p:nvPr>
        </p:nvSpPr>
        <p:spPr>
          <a:xfrm>
            <a:off x="497794" y="250604"/>
            <a:ext cx="10935094" cy="639098"/>
          </a:xfrm>
        </p:spPr>
        <p:txBody>
          <a:bodyPr>
            <a:normAutofit/>
          </a:bodyPr>
          <a:lstStyle/>
          <a:p>
            <a:pPr algn="ctr"/>
            <a:r>
              <a:rPr lang="tr-TR" sz="2800" b="1" dirty="0"/>
              <a:t>KAPSAM</a:t>
            </a:r>
            <a:endParaRPr lang="en-US" sz="2800" b="1" dirty="0"/>
          </a:p>
        </p:txBody>
      </p:sp>
      <p:sp>
        <p:nvSpPr>
          <p:cNvPr id="3" name="İçerik Yer Tutucusu 2">
            <a:extLst>
              <a:ext uri="{FF2B5EF4-FFF2-40B4-BE49-F238E27FC236}">
                <a16:creationId xmlns:a16="http://schemas.microsoft.com/office/drawing/2014/main" id="{C95BFF87-1C91-EA47-840A-63C2FFC72BA5}"/>
              </a:ext>
            </a:extLst>
          </p:cNvPr>
          <p:cNvSpPr>
            <a:spLocks noGrp="1"/>
          </p:cNvSpPr>
          <p:nvPr>
            <p:ph idx="1"/>
          </p:nvPr>
        </p:nvSpPr>
        <p:spPr>
          <a:xfrm>
            <a:off x="1841481" y="1152266"/>
            <a:ext cx="9010859" cy="3928951"/>
          </a:xfrm>
        </p:spPr>
        <p:txBody>
          <a:bodyPr>
            <a:noAutofit/>
          </a:bodyPr>
          <a:lstStyle/>
          <a:p>
            <a:r>
              <a:rPr lang="tr-TR" sz="2000" b="1" dirty="0"/>
              <a:t>Giriş</a:t>
            </a:r>
          </a:p>
          <a:p>
            <a:r>
              <a:rPr lang="tr-TR" sz="2000" b="1" dirty="0"/>
              <a:t>Kitle İletişim Kuramlarına Giriş: Çizgisel ve </a:t>
            </a:r>
            <a:r>
              <a:rPr lang="tr-TR" sz="2000" b="1" dirty="0" err="1"/>
              <a:t>Sosyo</a:t>
            </a:r>
            <a:r>
              <a:rPr lang="tr-TR" sz="2000" b="1" dirty="0"/>
              <a:t>-Psikolojik Yaklaşımlar</a:t>
            </a:r>
          </a:p>
          <a:p>
            <a:r>
              <a:rPr lang="tr-TR" sz="2000" b="1" dirty="0"/>
              <a:t>Toplumsal ve Kültürel Yaklaşımlar</a:t>
            </a:r>
          </a:p>
          <a:p>
            <a:r>
              <a:rPr lang="tr-TR" sz="2000" b="1" dirty="0"/>
              <a:t>Amerikan Kitle İletişim Kuramları</a:t>
            </a:r>
          </a:p>
          <a:p>
            <a:r>
              <a:rPr lang="tr-TR" sz="2000" b="1" dirty="0"/>
              <a:t>Medya ve Toplum Üzerindeki Etkileri</a:t>
            </a:r>
          </a:p>
          <a:p>
            <a:r>
              <a:rPr lang="tr-TR" sz="2000" b="1" dirty="0"/>
              <a:t>Karşılaştırmalı Kuramsal Yaklaşımlar ve Güncel Perspektifler</a:t>
            </a:r>
          </a:p>
          <a:p>
            <a:r>
              <a:rPr lang="tr-TR" sz="2000" b="1" dirty="0"/>
              <a:t>Sonuç ve Değerlendirme</a:t>
            </a:r>
          </a:p>
          <a:p>
            <a:r>
              <a:rPr lang="tr-TR" sz="2000" b="1" dirty="0"/>
              <a:t>Kaynakça</a:t>
            </a:r>
          </a:p>
        </p:txBody>
      </p:sp>
    </p:spTree>
    <p:extLst>
      <p:ext uri="{BB962C8B-B14F-4D97-AF65-F5344CB8AC3E}">
        <p14:creationId xmlns:p14="http://schemas.microsoft.com/office/powerpoint/2010/main" val="2547195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D6E22-842B-62B9-1BA8-E5A31FADADC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8F8E57F-EDFF-6E5C-885F-B18F56E79EB6}"/>
              </a:ext>
            </a:extLst>
          </p:cNvPr>
          <p:cNvSpPr>
            <a:spLocks noGrp="1"/>
          </p:cNvSpPr>
          <p:nvPr>
            <p:ph type="title"/>
          </p:nvPr>
        </p:nvSpPr>
        <p:spPr>
          <a:xfrm>
            <a:off x="716662" y="299883"/>
            <a:ext cx="10935094" cy="639098"/>
          </a:xfrm>
        </p:spPr>
        <p:txBody>
          <a:bodyPr>
            <a:normAutofit/>
          </a:bodyPr>
          <a:lstStyle/>
          <a:p>
            <a:pPr algn="ctr"/>
            <a:r>
              <a:rPr lang="tr-TR" sz="2800" b="1" dirty="0"/>
              <a:t>Genel Değerlendirme</a:t>
            </a:r>
            <a:endParaRPr lang="en-US" sz="2800" b="1" dirty="0"/>
          </a:p>
        </p:txBody>
      </p:sp>
      <p:sp>
        <p:nvSpPr>
          <p:cNvPr id="3" name="İçerik Yer Tutucusu 2">
            <a:extLst>
              <a:ext uri="{FF2B5EF4-FFF2-40B4-BE49-F238E27FC236}">
                <a16:creationId xmlns:a16="http://schemas.microsoft.com/office/drawing/2014/main" id="{5C2693F6-2FB5-73B6-1BC2-21BC287BB61F}"/>
              </a:ext>
            </a:extLst>
          </p:cNvPr>
          <p:cNvSpPr>
            <a:spLocks noGrp="1"/>
          </p:cNvSpPr>
          <p:nvPr>
            <p:ph idx="1"/>
          </p:nvPr>
        </p:nvSpPr>
        <p:spPr>
          <a:xfrm>
            <a:off x="357634" y="949674"/>
            <a:ext cx="11215415" cy="5748446"/>
          </a:xfrm>
        </p:spPr>
        <p:txBody>
          <a:bodyPr>
            <a:noAutofit/>
          </a:bodyPr>
          <a:lstStyle/>
          <a:p>
            <a:pPr marL="0" indent="0" algn="just">
              <a:buNone/>
            </a:pPr>
            <a:r>
              <a:rPr lang="tr-TR" sz="2000" b="1" dirty="0"/>
              <a:t>Kitle iletişim araçlarının (TV, gazete, sosyal medya gibi) insanları nasıl etkilediğine dair farklı görüşler vardır (</a:t>
            </a:r>
            <a:r>
              <a:rPr lang="en-US" sz="2000" b="1" dirty="0" err="1"/>
              <a:t>Mooij</a:t>
            </a:r>
            <a:r>
              <a:rPr lang="en-US" sz="2000" b="1" dirty="0"/>
              <a:t>, 2014</a:t>
            </a:r>
            <a:r>
              <a:rPr lang="tr-TR" sz="2000" b="1" dirty="0"/>
              <a:t>):</a:t>
            </a:r>
          </a:p>
          <a:p>
            <a:pPr marL="0" indent="0" algn="just">
              <a:buNone/>
            </a:pPr>
            <a:endParaRPr lang="tr-TR" sz="2000" b="1" dirty="0"/>
          </a:p>
          <a:p>
            <a:pPr algn="just"/>
            <a:r>
              <a:rPr lang="tr-TR" sz="2000" b="1" u="sng" dirty="0"/>
              <a:t>Doğrudan etkiler: </a:t>
            </a:r>
            <a:r>
              <a:rPr lang="tr-TR" sz="2000" b="1" dirty="0"/>
              <a:t>Bazı yaklaşımlar, medyanın insanları (uyarıcı-tepki/stimulus–</a:t>
            </a:r>
            <a:r>
              <a:rPr lang="tr-TR" sz="2000" b="1" dirty="0" err="1"/>
              <a:t>response</a:t>
            </a:r>
            <a:r>
              <a:rPr lang="tr-TR" sz="2000" b="1" dirty="0"/>
              <a:t> </a:t>
            </a:r>
            <a:r>
              <a:rPr lang="tr-TR" sz="2000" b="1" dirty="0" err="1"/>
              <a:t>theories</a:t>
            </a:r>
            <a:r>
              <a:rPr lang="tr-TR" sz="2000" b="1" dirty="0"/>
              <a:t>) anında etkilediğine inanır. Örneğin, yüksek sesli bir reklam gördüğünüzde, ürünü hemen satın almak isteyebilirsiniz.</a:t>
            </a:r>
          </a:p>
          <a:p>
            <a:pPr algn="just"/>
            <a:endParaRPr lang="tr-TR" sz="2000" b="1" dirty="0"/>
          </a:p>
          <a:p>
            <a:pPr algn="just"/>
            <a:r>
              <a:rPr lang="tr-TR" sz="2000" b="1" u="sng" dirty="0"/>
              <a:t>Sınırlı etkiler: </a:t>
            </a:r>
            <a:r>
              <a:rPr lang="tr-TR" sz="2000" b="1" dirty="0"/>
              <a:t>Diğer yaklaşımlar, medya etkisinin daha karmaşık olduğunu ve birçok faktöre bağlı olduğunu düşünür. Bir örnek, bilginin genellikle medyadan bazı etkili kişilere, ardından da onlardan başkalarına geçtiğini öne süren "iki aşamalı akış» (two-step </a:t>
            </a:r>
            <a:r>
              <a:rPr lang="tr-TR" sz="2000" b="1" dirty="0" err="1"/>
              <a:t>flow</a:t>
            </a:r>
            <a:r>
              <a:rPr lang="tr-TR" sz="2000" b="1" dirty="0"/>
              <a:t> of </a:t>
            </a:r>
            <a:r>
              <a:rPr lang="tr-TR" sz="2000" b="1" dirty="0" err="1"/>
              <a:t>communication</a:t>
            </a:r>
            <a:r>
              <a:rPr lang="tr-TR" sz="2000" b="1" dirty="0"/>
              <a:t>) kuramı</a:t>
            </a:r>
          </a:p>
        </p:txBody>
      </p:sp>
    </p:spTree>
    <p:extLst>
      <p:ext uri="{BB962C8B-B14F-4D97-AF65-F5344CB8AC3E}">
        <p14:creationId xmlns:p14="http://schemas.microsoft.com/office/powerpoint/2010/main" val="450602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0418A-52BA-7683-907B-19DA3941A5D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7D61BF0-0364-FA72-D369-FB936B5E1EF8}"/>
              </a:ext>
            </a:extLst>
          </p:cNvPr>
          <p:cNvSpPr>
            <a:spLocks noGrp="1"/>
          </p:cNvSpPr>
          <p:nvPr>
            <p:ph type="title"/>
          </p:nvPr>
        </p:nvSpPr>
        <p:spPr>
          <a:xfrm>
            <a:off x="716662" y="159880"/>
            <a:ext cx="10935094" cy="540977"/>
          </a:xfrm>
        </p:spPr>
        <p:txBody>
          <a:bodyPr>
            <a:normAutofit/>
          </a:bodyPr>
          <a:lstStyle/>
          <a:p>
            <a:pPr algn="ctr"/>
            <a:r>
              <a:rPr lang="tr-TR" sz="2800" b="1" dirty="0"/>
              <a:t>Genel Değerlendirme</a:t>
            </a:r>
            <a:endParaRPr lang="en-US" sz="2800" b="1" dirty="0"/>
          </a:p>
        </p:txBody>
      </p:sp>
      <p:sp>
        <p:nvSpPr>
          <p:cNvPr id="3" name="İçerik Yer Tutucusu 2">
            <a:extLst>
              <a:ext uri="{FF2B5EF4-FFF2-40B4-BE49-F238E27FC236}">
                <a16:creationId xmlns:a16="http://schemas.microsoft.com/office/drawing/2014/main" id="{56781599-73B2-56F1-A6AA-43D76F5CCD90}"/>
              </a:ext>
            </a:extLst>
          </p:cNvPr>
          <p:cNvSpPr>
            <a:spLocks noGrp="1"/>
          </p:cNvSpPr>
          <p:nvPr>
            <p:ph idx="1"/>
          </p:nvPr>
        </p:nvSpPr>
        <p:spPr>
          <a:xfrm>
            <a:off x="319306" y="700857"/>
            <a:ext cx="11215415" cy="5748446"/>
          </a:xfrm>
        </p:spPr>
        <p:txBody>
          <a:bodyPr>
            <a:noAutofit/>
          </a:bodyPr>
          <a:lstStyle/>
          <a:p>
            <a:pPr marL="0" indent="0" algn="ctr">
              <a:buNone/>
            </a:pPr>
            <a:r>
              <a:rPr lang="tr-TR" b="1" u="sng" dirty="0"/>
              <a:t>Dolaylı etkiyi vurgulayan kuramlara örnekler:</a:t>
            </a:r>
          </a:p>
          <a:p>
            <a:pPr algn="just"/>
            <a:r>
              <a:rPr lang="tr-TR" b="1" u="sng" dirty="0"/>
              <a:t>Kullanımlar ve Doyumlar (</a:t>
            </a:r>
            <a:r>
              <a:rPr lang="tr-TR" b="1" u="sng" dirty="0" err="1"/>
              <a:t>Uses</a:t>
            </a:r>
            <a:r>
              <a:rPr lang="tr-TR" b="1" u="sng" dirty="0"/>
              <a:t> </a:t>
            </a:r>
            <a:r>
              <a:rPr lang="tr-TR" b="1" u="sng" dirty="0" err="1"/>
              <a:t>and</a:t>
            </a:r>
            <a:r>
              <a:rPr lang="tr-TR" b="1" u="sng" dirty="0"/>
              <a:t> </a:t>
            </a:r>
            <a:r>
              <a:rPr lang="tr-TR" b="1" u="sng" dirty="0" err="1"/>
              <a:t>Gratifications</a:t>
            </a:r>
            <a:r>
              <a:rPr lang="tr-TR" b="1" u="sng" dirty="0"/>
              <a:t> </a:t>
            </a:r>
            <a:r>
              <a:rPr lang="tr-TR" b="1" u="sng" dirty="0" err="1"/>
              <a:t>Approach</a:t>
            </a:r>
            <a:r>
              <a:rPr lang="tr-TR" b="1" u="sng" dirty="0"/>
              <a:t>):</a:t>
            </a:r>
            <a:r>
              <a:rPr lang="tr-TR" b="1" dirty="0"/>
              <a:t> İnsanlar gereksinimlerini karşılayan medyayı seçer.</a:t>
            </a:r>
          </a:p>
          <a:p>
            <a:pPr algn="just"/>
            <a:r>
              <a:rPr lang="tr-TR" b="1" u="sng" dirty="0"/>
              <a:t>Gündem Belirleme (A</a:t>
            </a:r>
            <a:r>
              <a:rPr lang="en-US" b="1" u="sng" dirty="0" err="1"/>
              <a:t>genda</a:t>
            </a:r>
            <a:r>
              <a:rPr lang="en-US" b="1" u="sng" dirty="0"/>
              <a:t>-setting </a:t>
            </a:r>
            <a:r>
              <a:rPr lang="tr-TR" b="1" u="sng" dirty="0"/>
              <a:t>T</a:t>
            </a:r>
            <a:r>
              <a:rPr lang="en-US" b="1" u="sng" dirty="0" err="1"/>
              <a:t>heory</a:t>
            </a:r>
            <a:r>
              <a:rPr lang="tr-TR" b="1" u="sng" dirty="0"/>
              <a:t>):</a:t>
            </a:r>
            <a:r>
              <a:rPr lang="tr-TR" b="1" dirty="0"/>
              <a:t> Medya hangi konuların önemli olduğuna karar verir.</a:t>
            </a:r>
          </a:p>
          <a:p>
            <a:pPr algn="just"/>
            <a:r>
              <a:rPr lang="tr-TR" b="1" u="sng" dirty="0"/>
              <a:t>Sessizlik Sarmalı (S</a:t>
            </a:r>
            <a:r>
              <a:rPr lang="en-US" b="1" u="sng" dirty="0" err="1"/>
              <a:t>piral</a:t>
            </a:r>
            <a:r>
              <a:rPr lang="en-US" b="1" u="sng" dirty="0"/>
              <a:t> of </a:t>
            </a:r>
            <a:r>
              <a:rPr lang="tr-TR" b="1" u="sng" dirty="0"/>
              <a:t>S</a:t>
            </a:r>
            <a:r>
              <a:rPr lang="en-US" b="1" u="sng" dirty="0" err="1"/>
              <a:t>ilence</a:t>
            </a:r>
            <a:r>
              <a:rPr lang="tr-TR" b="1" u="sng" dirty="0"/>
              <a:t>):</a:t>
            </a:r>
            <a:r>
              <a:rPr lang="tr-TR" b="1" dirty="0"/>
              <a:t> İnsanlar, fikirlerinin popüler olmadığını düşündüklerinde, çatışmadan kaçınmak için sessiz kalabilirler.</a:t>
            </a:r>
          </a:p>
          <a:p>
            <a:pPr algn="just"/>
            <a:r>
              <a:rPr lang="tr-TR" b="1" u="sng" dirty="0"/>
              <a:t>Tüm kuramlar her yerde işe yaramaz:</a:t>
            </a:r>
            <a:r>
              <a:rPr lang="tr-TR" b="1" dirty="0"/>
              <a:t> Bazı fikirler belirli kültürleri veya toplumları varsayar. Örneğin: «Denge ve Uyum Kuramı» (</a:t>
            </a:r>
            <a:r>
              <a:rPr lang="tr-TR" b="1" dirty="0" err="1"/>
              <a:t>Balance</a:t>
            </a:r>
            <a:r>
              <a:rPr lang="tr-TR" b="1" dirty="0"/>
              <a:t> </a:t>
            </a:r>
            <a:r>
              <a:rPr lang="tr-TR" b="1" dirty="0" err="1"/>
              <a:t>and</a:t>
            </a:r>
            <a:r>
              <a:rPr lang="tr-TR" b="1" dirty="0"/>
              <a:t> </a:t>
            </a:r>
            <a:r>
              <a:rPr lang="tr-TR" b="1" dirty="0" err="1"/>
              <a:t>Congruity</a:t>
            </a:r>
            <a:r>
              <a:rPr lang="tr-TR" b="1" dirty="0"/>
              <a:t> </a:t>
            </a:r>
            <a:r>
              <a:rPr lang="tr-TR" b="1" dirty="0" err="1"/>
              <a:t>Theory</a:t>
            </a:r>
            <a:r>
              <a:rPr lang="tr-TR" b="1" dirty="0"/>
              <a:t>) insanların düşüncelerinde tutarlı kalmak istediklerini varsayar; bu, bireyci kültürlerde yaygındır.</a:t>
            </a:r>
          </a:p>
          <a:p>
            <a:pPr algn="just"/>
            <a:r>
              <a:rPr lang="tr-TR" b="1" u="sng" dirty="0"/>
              <a:t>Ekme Kuramı (</a:t>
            </a:r>
            <a:r>
              <a:rPr lang="tr-TR" b="1" u="sng" dirty="0" err="1"/>
              <a:t>Cultivation</a:t>
            </a:r>
            <a:r>
              <a:rPr lang="tr-TR" b="1" u="sng" dirty="0"/>
              <a:t> </a:t>
            </a:r>
            <a:r>
              <a:rPr lang="tr-TR" b="1" u="sng" dirty="0" err="1"/>
              <a:t>Theory</a:t>
            </a:r>
            <a:r>
              <a:rPr lang="tr-TR" b="1" u="sng" dirty="0"/>
              <a:t>):</a:t>
            </a:r>
            <a:r>
              <a:rPr lang="tr-TR" b="1" dirty="0"/>
              <a:t> toplumdan öğrenmeye dayanır, bu nedenle her yerde geçerli değildir.</a:t>
            </a:r>
          </a:p>
          <a:p>
            <a:pPr algn="just"/>
            <a:r>
              <a:rPr lang="tr-TR" b="1" u="sng" dirty="0"/>
              <a:t>Kültürel Emperyalizm (</a:t>
            </a:r>
            <a:r>
              <a:rPr lang="tr-TR" b="1" u="sng" dirty="0" err="1"/>
              <a:t>Cultural</a:t>
            </a:r>
            <a:r>
              <a:rPr lang="tr-TR" b="1" u="sng" dirty="0"/>
              <a:t> </a:t>
            </a:r>
            <a:r>
              <a:rPr lang="tr-TR" b="1" u="sng" dirty="0" err="1"/>
              <a:t>imperialism</a:t>
            </a:r>
            <a:r>
              <a:rPr lang="tr-TR" b="1" u="sng" dirty="0"/>
              <a:t>):</a:t>
            </a:r>
            <a:r>
              <a:rPr lang="tr-TR" b="1" dirty="0"/>
              <a:t> bir ülkenin kültürünün diğerlerine egemen olması- her yerde bulunması zordur.</a:t>
            </a:r>
          </a:p>
          <a:p>
            <a:pPr algn="just"/>
            <a:r>
              <a:rPr lang="tr-TR" b="1" u="sng" dirty="0"/>
              <a:t>Yayılma Kuramı (</a:t>
            </a:r>
            <a:r>
              <a:rPr lang="tr-TR" b="1" u="sng" dirty="0" err="1"/>
              <a:t>Diffusion</a:t>
            </a:r>
            <a:r>
              <a:rPr lang="tr-TR" b="1" u="sng" dirty="0"/>
              <a:t> </a:t>
            </a:r>
            <a:r>
              <a:rPr lang="tr-TR" b="1" u="sng" dirty="0" err="1"/>
              <a:t>Theory</a:t>
            </a:r>
            <a:r>
              <a:rPr lang="tr-TR" b="1" u="sng" dirty="0"/>
              <a:t>):</a:t>
            </a:r>
            <a:r>
              <a:rPr lang="tr-TR" b="1" dirty="0"/>
              <a:t> Yeni fikirlerin veya yeniliklerin hem kişisel temas hem de medya yoluyla nasıl yayıldığını açıklar ve bilginin nasıl viral hale geldiğini anlamada önemlidir.</a:t>
            </a:r>
          </a:p>
          <a:p>
            <a:pPr algn="just"/>
            <a:r>
              <a:rPr lang="tr-TR" b="1" u="sng" dirty="0"/>
              <a:t>Araştırma Yaklaşımları (</a:t>
            </a:r>
            <a:r>
              <a:rPr lang="tr-TR" b="1" u="sng" dirty="0" err="1"/>
              <a:t>Research</a:t>
            </a:r>
            <a:r>
              <a:rPr lang="tr-TR" b="1" u="sng" dirty="0"/>
              <a:t> </a:t>
            </a:r>
            <a:r>
              <a:rPr lang="tr-TR" b="1" u="sng" dirty="0" err="1"/>
              <a:t>Approaches</a:t>
            </a:r>
            <a:r>
              <a:rPr lang="tr-TR" b="1" u="sng" dirty="0"/>
              <a:t>):</a:t>
            </a:r>
            <a:r>
              <a:rPr lang="tr-TR" b="1" dirty="0"/>
              <a:t> Dünya genelinde, medya etkileriyle ilgili çalışmalar ya eleştireldir (medyanın gücünü sorgular) ya da ampiriktir (veri ve gözleme dayanır).</a:t>
            </a:r>
          </a:p>
        </p:txBody>
      </p:sp>
    </p:spTree>
    <p:extLst>
      <p:ext uri="{BB962C8B-B14F-4D97-AF65-F5344CB8AC3E}">
        <p14:creationId xmlns:p14="http://schemas.microsoft.com/office/powerpoint/2010/main" val="1213609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3AF6C-401A-3683-AF32-02345FEA48E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ADBAF78-18D0-B907-04D0-3D02AF395E51}"/>
              </a:ext>
            </a:extLst>
          </p:cNvPr>
          <p:cNvSpPr>
            <a:spLocks noGrp="1"/>
          </p:cNvSpPr>
          <p:nvPr>
            <p:ph type="title"/>
          </p:nvPr>
        </p:nvSpPr>
        <p:spPr>
          <a:xfrm>
            <a:off x="716662" y="159880"/>
            <a:ext cx="10935094" cy="540977"/>
          </a:xfrm>
        </p:spPr>
        <p:txBody>
          <a:bodyPr>
            <a:normAutofit/>
          </a:bodyPr>
          <a:lstStyle/>
          <a:p>
            <a:pPr algn="ctr"/>
            <a:r>
              <a:rPr lang="tr-TR" sz="2800" b="1" dirty="0"/>
              <a:t>SONUÇ VE DEĞERLENDİRME</a:t>
            </a:r>
            <a:endParaRPr lang="en-US" sz="2800" b="1" dirty="0"/>
          </a:p>
        </p:txBody>
      </p:sp>
      <p:sp>
        <p:nvSpPr>
          <p:cNvPr id="3" name="İçerik Yer Tutucusu 2">
            <a:extLst>
              <a:ext uri="{FF2B5EF4-FFF2-40B4-BE49-F238E27FC236}">
                <a16:creationId xmlns:a16="http://schemas.microsoft.com/office/drawing/2014/main" id="{0855C4C1-F4C9-3105-0D3B-B8B5D06EEFCE}"/>
              </a:ext>
            </a:extLst>
          </p:cNvPr>
          <p:cNvSpPr>
            <a:spLocks noGrp="1"/>
          </p:cNvSpPr>
          <p:nvPr>
            <p:ph idx="1"/>
          </p:nvPr>
        </p:nvSpPr>
        <p:spPr>
          <a:xfrm>
            <a:off x="319306" y="859647"/>
            <a:ext cx="11215415" cy="5437120"/>
          </a:xfrm>
        </p:spPr>
        <p:txBody>
          <a:bodyPr>
            <a:noAutofit/>
          </a:bodyPr>
          <a:lstStyle/>
          <a:p>
            <a:pPr marL="0" indent="0" algn="just">
              <a:buNone/>
            </a:pPr>
            <a:r>
              <a:rPr lang="tr-TR" sz="2000" b="1" dirty="0"/>
              <a:t>Bu ders, medya ve iletişim alanında farklı kuram ve modellerin temel özelliklerini ve etkilerini ortaya koymayı amaçlamıştır. </a:t>
            </a:r>
          </a:p>
          <a:p>
            <a:pPr marL="0" indent="0" algn="just">
              <a:buNone/>
            </a:pPr>
            <a:r>
              <a:rPr lang="tr-TR" sz="2000" b="1" dirty="0"/>
              <a:t>Özellikle, çizgisel ve </a:t>
            </a:r>
            <a:r>
              <a:rPr lang="tr-TR" sz="2000" b="1" dirty="0" err="1"/>
              <a:t>sosyo</a:t>
            </a:r>
            <a:r>
              <a:rPr lang="tr-TR" sz="2000" b="1" dirty="0"/>
              <a:t>-psikolojik yaklaşımların iletişimin tek yönlü ve çok katmanlı doğasını nasıl açıkladığı, toplumsal ve kültürel yaklaşımların ise medyanın toplum yapısındaki rolünü nasıl şekillendirdiği gösterilmiştir. </a:t>
            </a:r>
          </a:p>
          <a:p>
            <a:pPr marL="0" indent="0" algn="just">
              <a:buNone/>
            </a:pPr>
            <a:r>
              <a:rPr lang="tr-TR" sz="2000" b="1" dirty="0"/>
              <a:t>Öte yandan, Amerikan kuramlarının çeşitli ideolojik ve yapısal yaklaşımlarıyla, iletişimin hem bireysel hem de toplumsal düzeydeki etkilerinin farklı boyutları ele alınmıştır. </a:t>
            </a:r>
          </a:p>
          <a:p>
            <a:pPr marL="0" indent="0" algn="just">
              <a:buNone/>
            </a:pPr>
            <a:r>
              <a:rPr lang="tr-TR" sz="2000" b="1" dirty="0"/>
              <a:t>Bu analizler, iletişimin karmaşık ve çok yönlü doğasını anlamada temel bir çerçeve sunmakla birlikte, günümüzde gelişen iletişim teknolojileri ve medya ortamlarıyla uyumlu yeni modellerin geliştirilmesi gerektiğine işaret etmektedir. Dolayısıyla, bu kuramların temel amaçları, iletişimi daha bütüncül ve etkili anlayabilmek için farklı bakış açılarını bütünleştirmeyi sağlamaktır.</a:t>
            </a:r>
          </a:p>
        </p:txBody>
      </p:sp>
    </p:spTree>
    <p:extLst>
      <p:ext uri="{BB962C8B-B14F-4D97-AF65-F5344CB8AC3E}">
        <p14:creationId xmlns:p14="http://schemas.microsoft.com/office/powerpoint/2010/main" val="665995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2921" y="275303"/>
            <a:ext cx="8596668" cy="703006"/>
          </a:xfrm>
        </p:spPr>
        <p:txBody>
          <a:bodyPr/>
          <a:lstStyle/>
          <a:p>
            <a:pPr algn="ctr"/>
            <a:r>
              <a:rPr lang="tr-TR" b="1" dirty="0"/>
              <a:t>Kaynakça</a:t>
            </a:r>
            <a:endParaRPr lang="en-US" b="1" dirty="0"/>
          </a:p>
        </p:txBody>
      </p:sp>
      <p:sp>
        <p:nvSpPr>
          <p:cNvPr id="3" name="İçerik Yer Tutucusu 2"/>
          <p:cNvSpPr>
            <a:spLocks noGrp="1"/>
          </p:cNvSpPr>
          <p:nvPr>
            <p:ph idx="1"/>
          </p:nvPr>
        </p:nvSpPr>
        <p:spPr>
          <a:xfrm>
            <a:off x="682249" y="978309"/>
            <a:ext cx="10601327" cy="5565366"/>
          </a:xfrm>
        </p:spPr>
        <p:txBody>
          <a:bodyPr>
            <a:normAutofit/>
          </a:bodyPr>
          <a:lstStyle/>
          <a:p>
            <a:endParaRPr lang="tr-TR" sz="1200" dirty="0"/>
          </a:p>
          <a:p>
            <a:pPr algn="just"/>
            <a:r>
              <a:rPr lang="tr-TR" sz="1200" b="1" dirty="0"/>
              <a:t>HR </a:t>
            </a:r>
            <a:r>
              <a:rPr lang="tr-TR" sz="1200" b="1" dirty="0" err="1"/>
              <a:t>Automation</a:t>
            </a:r>
            <a:r>
              <a:rPr lang="tr-TR" sz="1200" b="1" dirty="0"/>
              <a:t> </a:t>
            </a:r>
            <a:r>
              <a:rPr lang="tr-TR" sz="1200" b="1" dirty="0" err="1"/>
              <a:t>Technology</a:t>
            </a:r>
            <a:r>
              <a:rPr lang="tr-TR" sz="1200" b="1" dirty="0"/>
              <a:t> Solutions (2022, 11 Şubat). </a:t>
            </a:r>
            <a:r>
              <a:rPr lang="en-US" sz="1200" b="1" i="1" dirty="0"/>
              <a:t>The art of good communication in the workplace</a:t>
            </a:r>
            <a:r>
              <a:rPr lang="tr-TR" sz="1200" b="1" dirty="0"/>
              <a:t>. </a:t>
            </a:r>
            <a:r>
              <a:rPr lang="tr-TR" sz="1200" b="1" dirty="0">
                <a:hlinkClick r:id="rId3"/>
              </a:rPr>
              <a:t>https://waltonmgt.com/the-art-of-good-communication-in-the-workplace/</a:t>
            </a:r>
            <a:endParaRPr lang="tr-TR" sz="1200" b="1" dirty="0"/>
          </a:p>
          <a:p>
            <a:pPr algn="just"/>
            <a:r>
              <a:rPr lang="tr-TR" sz="1200" b="1" dirty="0"/>
              <a:t>Kasar, A. (2024). </a:t>
            </a:r>
            <a:r>
              <a:rPr lang="tr-TR" sz="1200" b="1" dirty="0" err="1"/>
              <a:t>Gerbner’in</a:t>
            </a:r>
            <a:r>
              <a:rPr lang="tr-TR" sz="1200" b="1" dirty="0"/>
              <a:t> Kültürel Göstergeler ve Ekme Kuramı kapsamında “Minyonlar” sinema animasyon film incelemesi. </a:t>
            </a:r>
            <a:r>
              <a:rPr lang="tr-TR" sz="1200" b="1" i="1" dirty="0"/>
              <a:t>ART/</a:t>
            </a:r>
            <a:r>
              <a:rPr lang="tr-TR" sz="1200" b="1" i="1" dirty="0" err="1"/>
              <a:t>icle</a:t>
            </a:r>
            <a:r>
              <a:rPr lang="tr-TR" sz="1200" b="1" i="1" dirty="0"/>
              <a:t> Sanat ve Tasarım Dergisi</a:t>
            </a:r>
            <a:r>
              <a:rPr lang="tr-TR" sz="1200" b="1" dirty="0"/>
              <a:t>, 4 1), 95-106. </a:t>
            </a:r>
            <a:r>
              <a:rPr lang="tr-TR" sz="1200" b="1" dirty="0">
                <a:hlinkClick r:id="rId4"/>
              </a:rPr>
              <a:t>https://dergipark.org.tr/tr/download/article-file/3899130</a:t>
            </a:r>
            <a:endParaRPr lang="tr-TR" sz="1200" b="1" dirty="0"/>
          </a:p>
          <a:p>
            <a:pPr algn="just"/>
            <a:r>
              <a:rPr lang="en-US" sz="1200" b="1" dirty="0" err="1"/>
              <a:t>Mooij</a:t>
            </a:r>
            <a:r>
              <a:rPr lang="en-US" sz="1200" b="1" dirty="0"/>
              <a:t>, M</a:t>
            </a:r>
            <a:r>
              <a:rPr lang="tr-TR" sz="1200" b="1" dirty="0"/>
              <a:t>.</a:t>
            </a:r>
            <a:r>
              <a:rPr lang="en-US" sz="1200" b="1" dirty="0"/>
              <a:t> (2014). Theories of mass communication and media effects across cultures. </a:t>
            </a:r>
            <a:r>
              <a:rPr lang="en-US" sz="1200" b="1" i="1" dirty="0"/>
              <a:t>Human and Mediated Communication around the World</a:t>
            </a:r>
            <a:r>
              <a:rPr lang="tr-TR" sz="1200" b="1" i="1" dirty="0"/>
              <a:t> i</a:t>
            </a:r>
            <a:r>
              <a:rPr lang="tr-TR" sz="1200" b="1" dirty="0"/>
              <a:t>çinde</a:t>
            </a:r>
            <a:r>
              <a:rPr lang="en-US" sz="1200" b="1" dirty="0"/>
              <a:t> (</a:t>
            </a:r>
            <a:r>
              <a:rPr lang="tr-TR" sz="1200" b="1" dirty="0" err="1"/>
              <a:t>ss</a:t>
            </a:r>
            <a:r>
              <a:rPr lang="en-US" sz="1200" b="1" dirty="0"/>
              <a:t>.355-393)</a:t>
            </a:r>
            <a:r>
              <a:rPr lang="tr-TR" sz="1200" b="1" dirty="0"/>
              <a:t>. </a:t>
            </a:r>
            <a:r>
              <a:rPr lang="en-US" sz="1200" b="1" dirty="0"/>
              <a:t>DOI:10.1007/978-3-319-01249-0_11</a:t>
            </a:r>
          </a:p>
          <a:p>
            <a:pPr algn="just"/>
            <a:r>
              <a:rPr lang="tr-TR" sz="1200" b="1" dirty="0" err="1"/>
              <a:t>Nerone</a:t>
            </a:r>
            <a:r>
              <a:rPr lang="tr-TR" sz="1200" b="1" dirty="0"/>
              <a:t>,</a:t>
            </a:r>
            <a:r>
              <a:rPr lang="en-US" sz="1200" b="1" dirty="0"/>
              <a:t> </a:t>
            </a:r>
            <a:r>
              <a:rPr lang="tr-TR" sz="1200" b="1" dirty="0"/>
              <a:t>J. (2018). </a:t>
            </a:r>
            <a:r>
              <a:rPr lang="en-US" sz="1200" b="1" i="1" dirty="0"/>
              <a:t>Four theories of the press</a:t>
            </a:r>
            <a:r>
              <a:rPr lang="tr-TR" sz="1200" b="1" i="1" dirty="0"/>
              <a:t>. </a:t>
            </a:r>
            <a:r>
              <a:rPr lang="en-US" sz="1200" b="1" dirty="0"/>
              <a:t>Oxford Research Encyclopedia of Communication</a:t>
            </a:r>
            <a:r>
              <a:rPr lang="tr-TR" sz="1200" b="1" dirty="0"/>
              <a:t>, 1-22. </a:t>
            </a:r>
            <a:r>
              <a:rPr lang="en-US" sz="1200" b="1" dirty="0"/>
              <a:t>DOI: 10.1093/</a:t>
            </a:r>
            <a:r>
              <a:rPr lang="en-US" sz="1200" b="1" dirty="0" err="1"/>
              <a:t>acrefore</a:t>
            </a:r>
            <a:r>
              <a:rPr lang="en-US" sz="1200" b="1" dirty="0"/>
              <a:t>/9780190228613.013.815</a:t>
            </a:r>
            <a:r>
              <a:rPr lang="tr-TR" sz="1200" b="1" dirty="0"/>
              <a:t>. </a:t>
            </a:r>
            <a:r>
              <a:rPr lang="tr-TR" sz="1200" b="1" dirty="0">
                <a:hlinkClick r:id="rId5"/>
              </a:rPr>
              <a:t>https://www.academia.edu/37361976/Four_Theories_of_the_Press</a:t>
            </a:r>
            <a:endParaRPr lang="tr-TR" sz="1200" b="1" dirty="0"/>
          </a:p>
          <a:p>
            <a:pPr algn="just"/>
            <a:r>
              <a:rPr lang="tr-TR" sz="1200" b="1" dirty="0" err="1"/>
              <a:t>Nickerson</a:t>
            </a:r>
            <a:r>
              <a:rPr lang="tr-TR" sz="1200" b="1" dirty="0"/>
              <a:t>, C. (2023, 16 Ekim). </a:t>
            </a:r>
            <a:r>
              <a:rPr lang="tr-TR" sz="1200" b="1" i="1" dirty="0"/>
              <a:t>Akılcı Eylem Teorisi (</a:t>
            </a:r>
            <a:r>
              <a:rPr lang="tr-TR" sz="1200" b="1" i="1" dirty="0" err="1"/>
              <a:t>Fishbein</a:t>
            </a:r>
            <a:r>
              <a:rPr lang="tr-TR" sz="1200" b="1" i="1" dirty="0"/>
              <a:t> ve </a:t>
            </a:r>
            <a:r>
              <a:rPr lang="tr-TR" sz="1200" b="1" i="1" dirty="0" err="1"/>
              <a:t>Ajzen</a:t>
            </a:r>
            <a:r>
              <a:rPr lang="tr-TR" sz="1200" b="1" i="1" dirty="0"/>
              <a:t>, 1975). </a:t>
            </a:r>
            <a:r>
              <a:rPr lang="tr-TR" sz="1200" b="1" dirty="0">
                <a:hlinkClick r:id="rId6"/>
              </a:rPr>
              <a:t>https://www.simplypsychology.org/theory-of-reasoned-action.html</a:t>
            </a:r>
            <a:endParaRPr lang="tr-TR" sz="1200" b="1" dirty="0"/>
          </a:p>
          <a:p>
            <a:pPr algn="just"/>
            <a:r>
              <a:rPr lang="en-US" sz="1200" b="1" dirty="0" err="1"/>
              <a:t>Ongue</a:t>
            </a:r>
            <a:r>
              <a:rPr lang="tr-TR" sz="1200" b="1" dirty="0"/>
              <a:t>, A. M. V. (2024, 6 Şubat).</a:t>
            </a:r>
            <a:r>
              <a:rPr lang="en-US" sz="1200" b="1" dirty="0"/>
              <a:t> </a:t>
            </a:r>
            <a:r>
              <a:rPr lang="en-US" sz="1200" b="1" i="1" dirty="0"/>
              <a:t>The influence of media on society through Cultivation Theory</a:t>
            </a:r>
            <a:r>
              <a:rPr lang="tr-TR" sz="1200" b="1" dirty="0"/>
              <a:t>. </a:t>
            </a:r>
            <a:r>
              <a:rPr lang="tr-TR" sz="1200" b="1" dirty="0">
                <a:hlinkClick r:id="rId7"/>
              </a:rPr>
              <a:t>https://medium.com/@theannmazing/shaping-perceptions-the-influence-of-media-on-society-through-cultivation-theory-b186b35500c6</a:t>
            </a:r>
            <a:endParaRPr lang="tr-TR" sz="1200" b="1" dirty="0"/>
          </a:p>
          <a:p>
            <a:pPr algn="just"/>
            <a:r>
              <a:rPr lang="tr-TR" sz="1200" b="1" dirty="0"/>
              <a:t>Polat, V. (2016). </a:t>
            </a:r>
            <a:r>
              <a:rPr lang="tr-TR" sz="1200" b="1" i="1" dirty="0"/>
              <a:t>Kitle iletişim kuramları</a:t>
            </a:r>
            <a:r>
              <a:rPr lang="tr-TR" sz="1200" b="1" dirty="0"/>
              <a:t>. İstanbul: İstanbul Üniversitesi Açık ve Uzaktan Eğitim Fakültesi</a:t>
            </a:r>
            <a:endParaRPr lang="tr-TR" sz="1200" b="1" i="1" dirty="0"/>
          </a:p>
          <a:p>
            <a:pPr algn="just"/>
            <a:r>
              <a:rPr lang="tr-TR" sz="1200" b="1" i="1" dirty="0"/>
              <a:t>Tekinalp, Ş. ve Uzun, R. (2009). İletişim araştırmaları ve kuramları. 3.bs. İstanbul: Beta.</a:t>
            </a:r>
          </a:p>
          <a:p>
            <a:pPr algn="just"/>
            <a:r>
              <a:rPr lang="tr-TR" sz="1200" b="1" i="1" dirty="0"/>
              <a:t>Toprak, S. (1998, 1 Haziran). İletişim kuramları üzerine. </a:t>
            </a:r>
            <a:r>
              <a:rPr lang="tr-TR" sz="1200" b="1" i="1" dirty="0">
                <a:hlinkClick r:id="rId8"/>
              </a:rPr>
              <a:t>https://teorivepolitika1.net/1998/06/01/iletisim-kuramlari-uzerine/</a:t>
            </a:r>
            <a:endParaRPr lang="tr-TR" sz="1200" b="1" i="1" dirty="0"/>
          </a:p>
          <a:p>
            <a:pPr algn="just"/>
            <a:r>
              <a:rPr lang="tr-TR" sz="1200" b="1" i="1" dirty="0"/>
              <a:t>Yücel, E. ve </a:t>
            </a:r>
            <a:r>
              <a:rPr lang="tr-TR" sz="1200" b="1" i="1" dirty="0" err="1"/>
              <a:t>Çizel</a:t>
            </a:r>
            <a:r>
              <a:rPr lang="tr-TR" sz="1200" b="1" i="1" dirty="0"/>
              <a:t>, B. (2018). Bilişsel uyumsuzluk teorisi üzerine kavramsal bir inceleme: Satın alma perspektifi. </a:t>
            </a:r>
            <a:r>
              <a:rPr lang="en-US" sz="1200" b="1" dirty="0"/>
              <a:t>Journal of Yasar University,</a:t>
            </a:r>
            <a:r>
              <a:rPr lang="en-US" sz="1200" b="1" i="1" dirty="0"/>
              <a:t> 13/50, 150-163</a:t>
            </a:r>
            <a:r>
              <a:rPr lang="tr-TR" sz="1200" b="1" i="1" dirty="0"/>
              <a:t>. </a:t>
            </a:r>
            <a:r>
              <a:rPr lang="tr-TR" sz="1200" b="1" i="1" dirty="0">
                <a:hlinkClick r:id="rId9"/>
              </a:rPr>
              <a:t>https://dergipark.org.tr/tr/download/article-file/486740</a:t>
            </a:r>
            <a:endParaRPr lang="tr-TR" sz="1200" b="1" i="1" dirty="0"/>
          </a:p>
        </p:txBody>
      </p:sp>
    </p:spTree>
    <p:extLst>
      <p:ext uri="{BB962C8B-B14F-4D97-AF65-F5344CB8AC3E}">
        <p14:creationId xmlns:p14="http://schemas.microsoft.com/office/powerpoint/2010/main" val="2053632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9047D-1742-7DA8-CA94-5FEA855A323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B346DD8-A7F1-F6A0-3C96-FFD3AEC86284}"/>
              </a:ext>
            </a:extLst>
          </p:cNvPr>
          <p:cNvSpPr>
            <a:spLocks noGrp="1"/>
          </p:cNvSpPr>
          <p:nvPr>
            <p:ph type="title"/>
          </p:nvPr>
        </p:nvSpPr>
        <p:spPr>
          <a:xfrm>
            <a:off x="716662" y="299883"/>
            <a:ext cx="10935094" cy="639098"/>
          </a:xfrm>
        </p:spPr>
        <p:txBody>
          <a:bodyPr>
            <a:normAutofit/>
          </a:bodyPr>
          <a:lstStyle/>
          <a:p>
            <a:pPr algn="ctr"/>
            <a:r>
              <a:rPr lang="tr-TR" sz="2800" b="1" dirty="0"/>
              <a:t>GİRİŞ</a:t>
            </a:r>
            <a:endParaRPr lang="en-US" sz="2800" b="1" dirty="0"/>
          </a:p>
        </p:txBody>
      </p:sp>
      <p:sp>
        <p:nvSpPr>
          <p:cNvPr id="3" name="İçerik Yer Tutucusu 2">
            <a:extLst>
              <a:ext uri="{FF2B5EF4-FFF2-40B4-BE49-F238E27FC236}">
                <a16:creationId xmlns:a16="http://schemas.microsoft.com/office/drawing/2014/main" id="{7B941F3E-5812-CD01-87A9-F988D255F452}"/>
              </a:ext>
            </a:extLst>
          </p:cNvPr>
          <p:cNvSpPr>
            <a:spLocks noGrp="1"/>
          </p:cNvSpPr>
          <p:nvPr>
            <p:ph idx="1"/>
          </p:nvPr>
        </p:nvSpPr>
        <p:spPr>
          <a:xfrm>
            <a:off x="368585" y="1064659"/>
            <a:ext cx="11215415" cy="5193780"/>
          </a:xfrm>
        </p:spPr>
        <p:txBody>
          <a:bodyPr>
            <a:noAutofit/>
          </a:bodyPr>
          <a:lstStyle/>
          <a:p>
            <a:pPr marL="0" indent="0" algn="just">
              <a:buNone/>
            </a:pPr>
            <a:r>
              <a:rPr lang="tr-TR" sz="2200" b="1" dirty="0"/>
              <a:t>Bu ders, önceki derslerle bağlantılı biçimde, medya ve iletişim alanında temel kuram ve modellerin anlaşılmasını amaçlamaktadır. </a:t>
            </a:r>
          </a:p>
          <a:p>
            <a:pPr marL="0" indent="0" algn="just">
              <a:buNone/>
            </a:pPr>
            <a:r>
              <a:rPr lang="tr-TR" sz="2200" b="1" dirty="0"/>
              <a:t>İletişim süreçlerinin karmaşıklığını anlamak için çizgisel ve </a:t>
            </a:r>
            <a:r>
              <a:rPr lang="tr-TR" sz="2200" b="1" dirty="0" err="1"/>
              <a:t>sosyo</a:t>
            </a:r>
            <a:r>
              <a:rPr lang="tr-TR" sz="2200" b="1" dirty="0"/>
              <a:t>-psikolojik yaklaşımlardan başlayarak, toplumsal ve kültürel yaklaşımlara kadar çeşitli kuramsal çerçeveler incelenmektedir.</a:t>
            </a:r>
          </a:p>
          <a:p>
            <a:pPr marL="0" indent="0" algn="just">
              <a:buNone/>
            </a:pPr>
            <a:r>
              <a:rPr lang="tr-TR" sz="2200" b="1" dirty="0"/>
              <a:t>Ayrıca, Amerikan kitle iletişim kuramları ve medya etkileriyle ilgili farklı görüşler de ele alınmaktadır.</a:t>
            </a:r>
          </a:p>
          <a:p>
            <a:pPr marL="0" indent="0" algn="just">
              <a:buNone/>
            </a:pPr>
            <a:r>
              <a:rPr lang="tr-TR" sz="2200" b="1" dirty="0"/>
              <a:t>Bu analizler, iletişimin hem bireysel hem de toplumsal bağlamda nasıl biçimlendiğine ilişkin kapsamlı bir bakış açısı sunmayı hedeflemektedir. </a:t>
            </a:r>
          </a:p>
          <a:p>
            <a:pPr marL="0" indent="0" algn="just">
              <a:buNone/>
            </a:pPr>
            <a:r>
              <a:rPr lang="tr-TR" sz="2200" b="1" dirty="0"/>
              <a:t>Dersin sonunda, iletişim kuramlarının farklı bakış açılarıyla nasıl bütünleştiği ve günümüzdeki uygulamalarla ilişkili olduğu ortaya konulacaktır.</a:t>
            </a:r>
            <a:endParaRPr lang="tr-TR" sz="2000" b="1" dirty="0"/>
          </a:p>
        </p:txBody>
      </p:sp>
    </p:spTree>
    <p:extLst>
      <p:ext uri="{BB962C8B-B14F-4D97-AF65-F5344CB8AC3E}">
        <p14:creationId xmlns:p14="http://schemas.microsoft.com/office/powerpoint/2010/main" val="3482705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4CD33-566D-87D7-FDFA-A9115D3AFDE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FDA5DA84-3E2B-8A9E-F523-D79490E64444}"/>
              </a:ext>
            </a:extLst>
          </p:cNvPr>
          <p:cNvSpPr>
            <a:spLocks noGrp="1"/>
          </p:cNvSpPr>
          <p:nvPr>
            <p:ph type="title"/>
          </p:nvPr>
        </p:nvSpPr>
        <p:spPr>
          <a:xfrm>
            <a:off x="716662" y="299883"/>
            <a:ext cx="10935094" cy="639098"/>
          </a:xfrm>
        </p:spPr>
        <p:txBody>
          <a:bodyPr>
            <a:normAutofit/>
          </a:bodyPr>
          <a:lstStyle/>
          <a:p>
            <a:pPr algn="ctr"/>
            <a:r>
              <a:rPr lang="tr-TR" sz="2800" b="1" dirty="0"/>
              <a:t>Çizgisel ve </a:t>
            </a:r>
            <a:r>
              <a:rPr lang="tr-TR" sz="2800" b="1" dirty="0" err="1"/>
              <a:t>Sosyo</a:t>
            </a:r>
            <a:r>
              <a:rPr lang="tr-TR" sz="2800" b="1" dirty="0"/>
              <a:t>-Psikolojik Yaklaşımlar</a:t>
            </a:r>
            <a:endParaRPr lang="en-US" sz="2800" b="1" dirty="0"/>
          </a:p>
        </p:txBody>
      </p:sp>
      <p:sp>
        <p:nvSpPr>
          <p:cNvPr id="3" name="İçerik Yer Tutucusu 2">
            <a:extLst>
              <a:ext uri="{FF2B5EF4-FFF2-40B4-BE49-F238E27FC236}">
                <a16:creationId xmlns:a16="http://schemas.microsoft.com/office/drawing/2014/main" id="{309790A1-4FB4-0ACD-9308-6300A9B5E423}"/>
              </a:ext>
            </a:extLst>
          </p:cNvPr>
          <p:cNvSpPr>
            <a:spLocks noGrp="1"/>
          </p:cNvSpPr>
          <p:nvPr>
            <p:ph idx="1"/>
          </p:nvPr>
        </p:nvSpPr>
        <p:spPr>
          <a:xfrm>
            <a:off x="357634" y="949674"/>
            <a:ext cx="11215415" cy="5748446"/>
          </a:xfrm>
        </p:spPr>
        <p:txBody>
          <a:bodyPr>
            <a:noAutofit/>
          </a:bodyPr>
          <a:lstStyle/>
          <a:p>
            <a:pPr marL="0" indent="0" algn="ctr">
              <a:buNone/>
            </a:pPr>
            <a:r>
              <a:rPr lang="tr-TR" sz="2000" b="1" u="sng" dirty="0"/>
              <a:t>Çizgisel Yaklaşımlar</a:t>
            </a:r>
          </a:p>
          <a:p>
            <a:pPr marL="0" indent="0" algn="just">
              <a:buNone/>
            </a:pPr>
            <a:r>
              <a:rPr lang="tr-TR" sz="2000" b="1" dirty="0"/>
              <a:t>Kitle iletişim kuramlarının ilk dönemlerinde ortaya çıkan ve iletişimin tek yönlü, doğrusal bir süreç olduğunu varsayan modellerdir. Bu modellerde iletişim, kaynaktan alıcıya doğru ilerleyen ve etkisi doğrudan olan bir süreç olarak kabul edilir. </a:t>
            </a:r>
          </a:p>
          <a:p>
            <a:pPr marL="0" indent="0" algn="just">
              <a:buNone/>
            </a:pPr>
            <a:r>
              <a:rPr lang="tr-TR" sz="2000" b="1" dirty="0"/>
              <a:t>En bilinen örnekleri arasında </a:t>
            </a:r>
            <a:r>
              <a:rPr lang="tr-TR" sz="2000" b="1" u="sng" dirty="0" err="1"/>
              <a:t>Lasswell</a:t>
            </a:r>
            <a:r>
              <a:rPr lang="tr-TR" sz="2000" b="1" dirty="0" err="1"/>
              <a:t>’in</a:t>
            </a:r>
            <a:r>
              <a:rPr lang="tr-TR" sz="2000" b="1" dirty="0"/>
              <a:t> </a:t>
            </a:r>
            <a:r>
              <a:rPr lang="tr-TR" sz="2000" b="1" u="sng" dirty="0"/>
              <a:t>"Kim, Ne, Hangi Kanal, Kime, Hangi Etki ile?"</a:t>
            </a:r>
            <a:r>
              <a:rPr lang="tr-TR" sz="2000" b="1" dirty="0"/>
              <a:t> sorularını temel alan modeli ve </a:t>
            </a:r>
            <a:r>
              <a:rPr lang="tr-TR" sz="2000" b="1" u="sng" dirty="0"/>
              <a:t>Shannon-</a:t>
            </a:r>
            <a:r>
              <a:rPr lang="tr-TR" sz="2000" b="1" u="sng" dirty="0" err="1"/>
              <a:t>Weaver</a:t>
            </a:r>
            <a:r>
              <a:rPr lang="tr-TR" sz="2000" b="1" dirty="0" err="1"/>
              <a:t>’in</a:t>
            </a:r>
            <a:r>
              <a:rPr lang="tr-TR" sz="2000" b="1" dirty="0"/>
              <a:t> 1949’da geliştirdiği enformasyon kuramı bulunur. </a:t>
            </a:r>
          </a:p>
          <a:p>
            <a:pPr marL="0" indent="0" algn="just">
              <a:buNone/>
            </a:pPr>
            <a:r>
              <a:rPr lang="tr-TR" sz="2000" b="1" dirty="0"/>
              <a:t>Bu modeller, iletişimin pasif ve tek taraflı olduğunu, iletişimin etkisinin doğrudan ve ölçülebilir olduğunu varsaymıştır. Bu yaklaşımlar, iletişimin doğrusal ve tek yönlü doğasını vurgular ve iletişimin karşılıklı etkileşim ve geri bildirim mekanizmalarını göz ardı eder.</a:t>
            </a:r>
          </a:p>
          <a:p>
            <a:pPr marL="0" indent="0" algn="just">
              <a:buNone/>
            </a:pPr>
            <a:r>
              <a:rPr lang="tr-TR" sz="2000" b="1" dirty="0"/>
              <a:t>Bu modeller, iletişimin karmaşık dinamiklerini yeterince yansıtmamış ve iletişimin etkisinin doğrudan ve tek taraflı olduğu varsayımıyla eleştirilmiştir. Bu nedenle, zamanla iletişimin daha çok yönlü ve karşılıklı olduğu kabul edilmiştir (Polat, 2016, </a:t>
            </a:r>
            <a:r>
              <a:rPr lang="tr-TR" sz="2000" b="1" dirty="0" err="1"/>
              <a:t>ss</a:t>
            </a:r>
            <a:r>
              <a:rPr lang="tr-TR" sz="2000" b="1" dirty="0"/>
              <a:t>. 56-57, 91-97).</a:t>
            </a:r>
          </a:p>
        </p:txBody>
      </p:sp>
    </p:spTree>
    <p:extLst>
      <p:ext uri="{BB962C8B-B14F-4D97-AF65-F5344CB8AC3E}">
        <p14:creationId xmlns:p14="http://schemas.microsoft.com/office/powerpoint/2010/main" val="1766625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E9659-94D8-01C3-6A98-21102A3D787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64D3E7B-73BB-F3AA-8593-63582274BE9D}"/>
              </a:ext>
            </a:extLst>
          </p:cNvPr>
          <p:cNvSpPr>
            <a:spLocks noGrp="1"/>
          </p:cNvSpPr>
          <p:nvPr>
            <p:ph type="title"/>
          </p:nvPr>
        </p:nvSpPr>
        <p:spPr>
          <a:xfrm>
            <a:off x="716662" y="299883"/>
            <a:ext cx="10935094" cy="639098"/>
          </a:xfrm>
        </p:spPr>
        <p:txBody>
          <a:bodyPr>
            <a:normAutofit/>
          </a:bodyPr>
          <a:lstStyle/>
          <a:p>
            <a:pPr algn="ctr"/>
            <a:r>
              <a:rPr lang="tr-TR" sz="2800" b="1" dirty="0"/>
              <a:t>Çizgisel ve </a:t>
            </a:r>
            <a:r>
              <a:rPr lang="tr-TR" sz="2800" b="1" dirty="0" err="1"/>
              <a:t>Sosyo</a:t>
            </a:r>
            <a:r>
              <a:rPr lang="tr-TR" sz="2800" b="1" dirty="0"/>
              <a:t>-Psikolojik Yaklaşımlar</a:t>
            </a:r>
            <a:endParaRPr lang="en-US" sz="2800" b="1" dirty="0"/>
          </a:p>
        </p:txBody>
      </p:sp>
      <p:sp>
        <p:nvSpPr>
          <p:cNvPr id="3" name="İçerik Yer Tutucusu 2">
            <a:extLst>
              <a:ext uri="{FF2B5EF4-FFF2-40B4-BE49-F238E27FC236}">
                <a16:creationId xmlns:a16="http://schemas.microsoft.com/office/drawing/2014/main" id="{B7943BE4-9CAD-C940-A501-F117BCC4D72E}"/>
              </a:ext>
            </a:extLst>
          </p:cNvPr>
          <p:cNvSpPr>
            <a:spLocks noGrp="1"/>
          </p:cNvSpPr>
          <p:nvPr>
            <p:ph idx="1"/>
          </p:nvPr>
        </p:nvSpPr>
        <p:spPr>
          <a:xfrm>
            <a:off x="357634" y="949674"/>
            <a:ext cx="11215415" cy="5748446"/>
          </a:xfrm>
        </p:spPr>
        <p:txBody>
          <a:bodyPr>
            <a:noAutofit/>
          </a:bodyPr>
          <a:lstStyle/>
          <a:p>
            <a:pPr marL="0" indent="0" algn="ctr">
              <a:buNone/>
            </a:pPr>
            <a:r>
              <a:rPr lang="tr-TR" sz="2000" b="1" u="sng" dirty="0"/>
              <a:t>Çizgisel Yaklaşımlar</a:t>
            </a:r>
          </a:p>
          <a:p>
            <a:pPr marL="0" indent="0" algn="just">
              <a:buNone/>
            </a:pPr>
            <a:r>
              <a:rPr lang="tr-TR" sz="2000" b="1" u="sng" dirty="0"/>
              <a:t>Tarihçesi:</a:t>
            </a:r>
          </a:p>
          <a:p>
            <a:pPr marL="0" indent="0" algn="just">
              <a:buNone/>
            </a:pPr>
            <a:r>
              <a:rPr lang="tr-TR" sz="2000" b="1" dirty="0"/>
              <a:t>Çizgisel yaklaşım, iletişim süreçlerini tek yönlü ve doğrusal bir model olarak ele alır. Bu yaklaşımın kökeni, daha önce de değinilen, 1948’de </a:t>
            </a:r>
            <a:r>
              <a:rPr lang="tr-TR" sz="2000" b="1" dirty="0" err="1"/>
              <a:t>Lasswell’in</a:t>
            </a:r>
            <a:r>
              <a:rPr lang="tr-TR" sz="2000" b="1" dirty="0"/>
              <a:t> geliştirdiği modelle başlar. </a:t>
            </a:r>
            <a:r>
              <a:rPr lang="tr-TR" sz="2000" b="1" dirty="0" err="1"/>
              <a:t>Lasswell</a:t>
            </a:r>
            <a:r>
              <a:rPr lang="tr-TR" sz="2000" b="1" dirty="0"/>
              <a:t>, iletişimi "Kim, neyi, hangi kanaldan, kime, hangi etkiyle" şeklinde özetleyen formülüyle, iletişimin temel unsurlarını belirlemiştir. Shannon ve </a:t>
            </a:r>
            <a:r>
              <a:rPr lang="tr-TR" sz="2000" b="1" dirty="0" err="1"/>
              <a:t>Weaver’in</a:t>
            </a:r>
            <a:r>
              <a:rPr lang="tr-TR" sz="2000" b="1" dirty="0"/>
              <a:t> 1949’daki enformasyon kuramı ise, iletişimin teknik ve matematiksel boyutlarını ön plana çıkarır; ileti, sinyal ve kanal kavramlarıyla anlatılır. Bu modeller, iletişimin basit ve doğrusal olduğunu varsayarak, mesajın kaynaktan hedefe doğru tek yönlü aktığını kabul eder. Bu yaklaşımın temel sonucu, iletişimin etkili ve doğrudan bir ikna ve davranış değişikliği aracı olarak görülmesidir. Ancak, bu modeller iletişimde geri bildirim ve karşılıklı etkileşimi göz ardı eder, bu da eleştirilere neden olur (Tekinalp ve Uzun, 2009, </a:t>
            </a:r>
            <a:r>
              <a:rPr lang="tr-TR" sz="2000" b="1" dirty="0" err="1"/>
              <a:t>ss</a:t>
            </a:r>
            <a:r>
              <a:rPr lang="tr-TR" sz="2000" b="1" dirty="0"/>
              <a:t>. 65-67, 71).</a:t>
            </a:r>
          </a:p>
          <a:p>
            <a:pPr marL="0" indent="0" algn="just">
              <a:buNone/>
            </a:pPr>
            <a:r>
              <a:rPr lang="tr-TR" sz="2000" b="1" u="sng" dirty="0"/>
              <a:t>Sonuç:</a:t>
            </a:r>
            <a:r>
              <a:rPr lang="tr-TR" sz="2000" b="1" dirty="0"/>
              <a:t> Çizgisel yaklaşımlar, iletişimin doğrusal ve tek yönlü olduğunu varsayarak, pratikte iletişimin karmaşık doğasını yansıtmaktan uzak kalmışlardır. Modern iletişim kuramları, bu modellerin sınırlılıklarını fark ederek geri bildirim ve çok yönlü etkileşimi dikkate alan daha karmaşık modeller geliştirmiştir.</a:t>
            </a:r>
          </a:p>
        </p:txBody>
      </p:sp>
    </p:spTree>
    <p:extLst>
      <p:ext uri="{BB962C8B-B14F-4D97-AF65-F5344CB8AC3E}">
        <p14:creationId xmlns:p14="http://schemas.microsoft.com/office/powerpoint/2010/main" val="2207470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CA5B9-7275-D010-5043-18C57EAADF5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A723E58-02BA-10A4-FB79-576245F4E5B9}"/>
              </a:ext>
            </a:extLst>
          </p:cNvPr>
          <p:cNvSpPr>
            <a:spLocks noGrp="1"/>
          </p:cNvSpPr>
          <p:nvPr>
            <p:ph type="title"/>
          </p:nvPr>
        </p:nvSpPr>
        <p:spPr>
          <a:xfrm>
            <a:off x="716662" y="299883"/>
            <a:ext cx="10935094" cy="639098"/>
          </a:xfrm>
        </p:spPr>
        <p:txBody>
          <a:bodyPr>
            <a:normAutofit/>
          </a:bodyPr>
          <a:lstStyle/>
          <a:p>
            <a:pPr algn="ctr"/>
            <a:r>
              <a:rPr lang="tr-TR" sz="2800" b="1" dirty="0"/>
              <a:t>Çizgisel ve </a:t>
            </a:r>
            <a:r>
              <a:rPr lang="tr-TR" sz="2800" b="1" dirty="0" err="1"/>
              <a:t>Sosyo</a:t>
            </a:r>
            <a:r>
              <a:rPr lang="tr-TR" sz="2800" b="1" dirty="0"/>
              <a:t>-Psikolojik Yaklaşımlar</a:t>
            </a:r>
            <a:endParaRPr lang="en-US" sz="2800" b="1" dirty="0"/>
          </a:p>
        </p:txBody>
      </p:sp>
      <p:sp>
        <p:nvSpPr>
          <p:cNvPr id="3" name="İçerik Yer Tutucusu 2">
            <a:extLst>
              <a:ext uri="{FF2B5EF4-FFF2-40B4-BE49-F238E27FC236}">
                <a16:creationId xmlns:a16="http://schemas.microsoft.com/office/drawing/2014/main" id="{A790AB41-2966-1997-3377-8B1255A7B0CB}"/>
              </a:ext>
            </a:extLst>
          </p:cNvPr>
          <p:cNvSpPr>
            <a:spLocks noGrp="1"/>
          </p:cNvSpPr>
          <p:nvPr>
            <p:ph idx="1"/>
          </p:nvPr>
        </p:nvSpPr>
        <p:spPr>
          <a:xfrm>
            <a:off x="357634" y="949674"/>
            <a:ext cx="11215415" cy="5748446"/>
          </a:xfrm>
        </p:spPr>
        <p:txBody>
          <a:bodyPr>
            <a:noAutofit/>
          </a:bodyPr>
          <a:lstStyle/>
          <a:p>
            <a:pPr marL="0" indent="0" algn="ctr">
              <a:buNone/>
            </a:pPr>
            <a:r>
              <a:rPr lang="tr-TR" sz="2000" b="1" u="sng" dirty="0" err="1"/>
              <a:t>Sosyo</a:t>
            </a:r>
            <a:r>
              <a:rPr lang="tr-TR" sz="2000" b="1" u="sng" dirty="0"/>
              <a:t>-Psikolojik Yaklaşımlar</a:t>
            </a:r>
          </a:p>
          <a:p>
            <a:pPr marL="0" indent="0" algn="just">
              <a:buNone/>
            </a:pPr>
            <a:r>
              <a:rPr lang="tr-TR" b="1" dirty="0" err="1"/>
              <a:t>Sosyo</a:t>
            </a:r>
            <a:r>
              <a:rPr lang="tr-TR" b="1" dirty="0"/>
              <a:t>-psikolojik yaklaşımlar, iletişimin bireylerin psikolojik ve sosyal yapılarıyla yakından ilişkili olduğunu savunur. Bu yaklaşımlarda, bireylerin tutumları, inançları, güdüleri ve algıları iletişim sürecinde önemli rol oynar. </a:t>
            </a:r>
            <a:r>
              <a:rPr lang="tr-TR" b="1" u="sng" dirty="0" err="1"/>
              <a:t>Festinger’in</a:t>
            </a:r>
            <a:r>
              <a:rPr lang="tr-TR" b="1" u="sng" dirty="0"/>
              <a:t> «bilişsel çelişki kuramı</a:t>
            </a:r>
            <a:r>
              <a:rPr lang="tr-TR" b="1" dirty="0"/>
              <a:t>» ve </a:t>
            </a:r>
            <a:r>
              <a:rPr lang="tr-TR" b="1" u="sng" dirty="0" err="1"/>
              <a:t>Fishbein</a:t>
            </a:r>
            <a:r>
              <a:rPr lang="tr-TR" b="1" u="sng" dirty="0"/>
              <a:t> ve </a:t>
            </a:r>
            <a:r>
              <a:rPr lang="tr-TR" b="1" u="sng" dirty="0" err="1"/>
              <a:t>Ajzen’in</a:t>
            </a:r>
            <a:r>
              <a:rPr lang="tr-TR" b="1" u="sng" dirty="0"/>
              <a:t> «tutum-davranış modelleri»</a:t>
            </a:r>
            <a:r>
              <a:rPr lang="tr-TR" b="1" dirty="0"/>
              <a:t> gibi çalışmalar bu alanda öne çıkar (Polat, 2016, </a:t>
            </a:r>
            <a:r>
              <a:rPr lang="tr-TR" b="1" dirty="0" err="1"/>
              <a:t>ss</a:t>
            </a:r>
            <a:r>
              <a:rPr lang="tr-TR" b="1" dirty="0"/>
              <a:t>. 62-64).</a:t>
            </a:r>
          </a:p>
          <a:p>
            <a:pPr marL="0" indent="0" algn="just">
              <a:buNone/>
            </a:pPr>
            <a:r>
              <a:rPr lang="tr-TR" b="1" u="sng" dirty="0"/>
              <a:t>Öncüleri: </a:t>
            </a:r>
            <a:r>
              <a:rPr lang="tr-TR" b="1" dirty="0" err="1"/>
              <a:t>Festinger</a:t>
            </a:r>
            <a:r>
              <a:rPr lang="tr-TR" b="1" dirty="0"/>
              <a:t>, </a:t>
            </a:r>
            <a:r>
              <a:rPr lang="tr-TR" b="1" dirty="0" err="1"/>
              <a:t>Fishbein</a:t>
            </a:r>
            <a:r>
              <a:rPr lang="tr-TR" b="1" dirty="0"/>
              <a:t> ve </a:t>
            </a:r>
            <a:r>
              <a:rPr lang="tr-TR" b="1" dirty="0" err="1"/>
              <a:t>Ajzen</a:t>
            </a:r>
            <a:r>
              <a:rPr lang="tr-TR" b="1" dirty="0"/>
              <a:t>, </a:t>
            </a:r>
            <a:r>
              <a:rPr lang="tr-TR" b="1" dirty="0" err="1"/>
              <a:t>Schramm</a:t>
            </a:r>
            <a:r>
              <a:rPr lang="tr-TR" b="1" dirty="0"/>
              <a:t>, </a:t>
            </a:r>
            <a:r>
              <a:rPr lang="tr-TR" b="1" dirty="0" err="1"/>
              <a:t>Riley</a:t>
            </a:r>
            <a:r>
              <a:rPr lang="tr-TR" b="1" dirty="0"/>
              <a:t> ve </a:t>
            </a:r>
            <a:r>
              <a:rPr lang="tr-TR" b="1" dirty="0" err="1"/>
              <a:t>Riley</a:t>
            </a:r>
            <a:r>
              <a:rPr lang="tr-TR" b="1" dirty="0"/>
              <a:t> gibi isimler bu yaklaşımın temel düşünürleri arasındadır.</a:t>
            </a:r>
          </a:p>
          <a:p>
            <a:pPr marL="0" indent="0" algn="just">
              <a:buNone/>
            </a:pPr>
            <a:r>
              <a:rPr lang="tr-TR" b="1" dirty="0"/>
              <a:t>Amerikalı sosyal psikolog Leon </a:t>
            </a:r>
            <a:r>
              <a:rPr lang="tr-TR" b="1" dirty="0" err="1"/>
              <a:t>Festinger’in</a:t>
            </a:r>
            <a:r>
              <a:rPr lang="tr-TR" b="1" dirty="0"/>
              <a:t> 1957 yılında geliştirdiği bilişsel çelişki kuramı, bireylerin inandıklarıyla davranışları veya bilgileri arasındaki tutarsızlık sonucu psikolojik rahatsızlık yaşadıklarını ve bu rahatsızlığı azaltmak için çeşitli stratejilere başvurduklarını açıklar. Bireyin eylem ve inançlarının çelişmesi durumunda, inanç ve </a:t>
            </a:r>
            <a:r>
              <a:rPr lang="tr-TR" b="1" dirty="0" err="1"/>
              <a:t>eylerm</a:t>
            </a:r>
            <a:r>
              <a:rPr lang="tr-TR" b="1" dirty="0"/>
              <a:t> arasındaki dengeyi sağlayarak çelişkinin yok edilmesidir. Kurama göre, tutarsızlık büyüdükçe, bireyleri uyumsuzluğu azaltmaya yönelten motivasyon da artar, bu da davranış değişikliği veya tutum güncellemesi gibi yollarla kendini gösterir. Bu kuramın önemi, tüketici kararlarında ve davranışlarında, seçim sonrası pişmanlık, memnuniyet ya da marka sadakati gibi süreçleri anlamada büyük katkı sağlamasıdır. Ayrıca, satın alma ve karar sonrası süreçlerde ortaya çıkan bilişsel uyumsuzluk, tüketicilerin algılanan riskleri, güveni ve memnuniyeti etkileyerek, pazarlama stratejilerinin belirlenmesinde de önemli bir yer tutar (Yücel ve </a:t>
            </a:r>
            <a:r>
              <a:rPr lang="tr-TR" b="1" dirty="0" err="1"/>
              <a:t>Çizel</a:t>
            </a:r>
            <a:r>
              <a:rPr lang="tr-TR" b="1" dirty="0"/>
              <a:t>, 2018, s. 150-161).</a:t>
            </a:r>
          </a:p>
        </p:txBody>
      </p:sp>
    </p:spTree>
    <p:extLst>
      <p:ext uri="{BB962C8B-B14F-4D97-AF65-F5344CB8AC3E}">
        <p14:creationId xmlns:p14="http://schemas.microsoft.com/office/powerpoint/2010/main" val="2594215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154D8-12D7-C821-5E9E-06A2EF88C32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F3E23788-0CB1-B194-4C2F-1066B0A6C570}"/>
              </a:ext>
            </a:extLst>
          </p:cNvPr>
          <p:cNvSpPr>
            <a:spLocks noGrp="1"/>
          </p:cNvSpPr>
          <p:nvPr>
            <p:ph type="title"/>
          </p:nvPr>
        </p:nvSpPr>
        <p:spPr>
          <a:xfrm>
            <a:off x="716662" y="299883"/>
            <a:ext cx="10935094" cy="639098"/>
          </a:xfrm>
        </p:spPr>
        <p:txBody>
          <a:bodyPr>
            <a:normAutofit/>
          </a:bodyPr>
          <a:lstStyle/>
          <a:p>
            <a:pPr algn="ctr"/>
            <a:r>
              <a:rPr lang="tr-TR" sz="2800" b="1" dirty="0"/>
              <a:t>Çizgisel ve </a:t>
            </a:r>
            <a:r>
              <a:rPr lang="tr-TR" sz="2800" b="1" dirty="0" err="1"/>
              <a:t>Sosyo</a:t>
            </a:r>
            <a:r>
              <a:rPr lang="tr-TR" sz="2800" b="1" dirty="0"/>
              <a:t>-Psikolojik Yaklaşımlar</a:t>
            </a:r>
            <a:endParaRPr lang="en-US" sz="2800" b="1" dirty="0"/>
          </a:p>
        </p:txBody>
      </p:sp>
      <p:sp>
        <p:nvSpPr>
          <p:cNvPr id="3" name="İçerik Yer Tutucusu 2">
            <a:extLst>
              <a:ext uri="{FF2B5EF4-FFF2-40B4-BE49-F238E27FC236}">
                <a16:creationId xmlns:a16="http://schemas.microsoft.com/office/drawing/2014/main" id="{CB69B932-EBE6-4239-7908-9C8F72593194}"/>
              </a:ext>
            </a:extLst>
          </p:cNvPr>
          <p:cNvSpPr>
            <a:spLocks noGrp="1"/>
          </p:cNvSpPr>
          <p:nvPr>
            <p:ph idx="1"/>
          </p:nvPr>
        </p:nvSpPr>
        <p:spPr>
          <a:xfrm>
            <a:off x="357634" y="949674"/>
            <a:ext cx="11215415" cy="5748446"/>
          </a:xfrm>
        </p:spPr>
        <p:txBody>
          <a:bodyPr>
            <a:noAutofit/>
          </a:bodyPr>
          <a:lstStyle/>
          <a:p>
            <a:pPr marL="0" indent="0" algn="ctr">
              <a:buNone/>
            </a:pPr>
            <a:r>
              <a:rPr lang="tr-TR" sz="2000" b="1" u="sng" dirty="0" err="1"/>
              <a:t>Sosyo</a:t>
            </a:r>
            <a:r>
              <a:rPr lang="tr-TR" sz="2000" b="1" u="sng" dirty="0"/>
              <a:t>-Psikolojik Yaklaşımlar</a:t>
            </a:r>
          </a:p>
          <a:p>
            <a:pPr marL="0" indent="0" algn="just">
              <a:buNone/>
            </a:pPr>
            <a:r>
              <a:rPr lang="tr-TR" sz="2000" b="1" dirty="0"/>
              <a:t>Martin </a:t>
            </a:r>
            <a:r>
              <a:rPr lang="tr-TR" sz="2000" b="1" dirty="0" err="1"/>
              <a:t>Fishbein</a:t>
            </a:r>
            <a:r>
              <a:rPr lang="tr-TR" sz="2000" b="1" dirty="0"/>
              <a:t> ve </a:t>
            </a:r>
            <a:r>
              <a:rPr lang="tr-TR" sz="2000" b="1" dirty="0" err="1"/>
              <a:t>Icek</a:t>
            </a:r>
            <a:r>
              <a:rPr lang="tr-TR" sz="2000" b="1" dirty="0"/>
              <a:t> </a:t>
            </a:r>
            <a:r>
              <a:rPr lang="tr-TR" sz="2000" b="1" dirty="0" err="1"/>
              <a:t>Ajzen’in</a:t>
            </a:r>
            <a:r>
              <a:rPr lang="tr-TR" sz="2000" b="1" dirty="0"/>
              <a:t> «</a:t>
            </a:r>
            <a:r>
              <a:rPr lang="tr-TR" sz="2000" b="1" u="sng" dirty="0"/>
              <a:t>akılcı eylem kuramı</a:t>
            </a:r>
            <a:r>
              <a:rPr lang="tr-TR" sz="2000" b="1" dirty="0"/>
              <a:t>» ya da «</a:t>
            </a:r>
            <a:r>
              <a:rPr lang="it-IT" sz="2000" b="1" u="sng" dirty="0"/>
              <a:t>tutum-davranış modelleri</a:t>
            </a:r>
            <a:r>
              <a:rPr lang="tr-TR" sz="2000" b="1" dirty="0"/>
              <a:t>», insan davranışlarını anlamada ve tahmin etmede kullanılan bilişsel ve matematiksel bir model olup, temel olarak inançlar, tutumlar ve niyetler üzerine kuruludur. Bu kuram, bireylerin belirli bir davranışı gerçekleştirme olasılığına, o davranışın kendisine ilişkin inançlar, bu inançların olumlu veya olumsuz değerlendirmeleri ve sosyal normlara uyma eğilimleri gibi faktörlerin etkisiyle ulaşır. </a:t>
            </a:r>
          </a:p>
          <a:p>
            <a:pPr marL="0" indent="0" algn="just">
              <a:buNone/>
            </a:pPr>
            <a:r>
              <a:rPr lang="tr-TR" sz="2000" b="1" dirty="0"/>
              <a:t>Ayrıca, davranışın gerçekleşmesine yönelik niyet, tutum ve öznel normların birleşimiyle oluşur ve bu niyetler, bireyin davranışlarını doğrudan etkiler. Kuram, sağlık davranışlarından tüketici alışkanlıklarına kadar çeşitli alanlarda kullanılarak, davranışların ardındaki bilişsel süreçleri açıklamaya yardımcı olur (</a:t>
            </a:r>
            <a:r>
              <a:rPr lang="tr-TR" sz="2000" b="1" dirty="0" err="1"/>
              <a:t>Nickerson</a:t>
            </a:r>
            <a:r>
              <a:rPr lang="tr-TR" sz="2000" b="1" dirty="0"/>
              <a:t>, 2023). </a:t>
            </a:r>
          </a:p>
          <a:p>
            <a:pPr marL="0" indent="0" algn="just">
              <a:buNone/>
            </a:pPr>
            <a:r>
              <a:rPr lang="tr-TR" sz="2000" b="1" u="sng" dirty="0"/>
              <a:t>Kısacası</a:t>
            </a:r>
            <a:r>
              <a:rPr lang="tr-TR" sz="2000" b="1" dirty="0"/>
              <a:t>, bu kuram, bireylerin davranış niyetlerinin, ilgili tutumlar ve öznel normlar tarafından şekillendirildiği ve bu niyetlerin de doğrudan davranışa yol açtığı varsayımına dayanan, davranışların öngörülmesinde kullanılan kuramsal bir modeldir.</a:t>
            </a:r>
          </a:p>
        </p:txBody>
      </p:sp>
    </p:spTree>
    <p:extLst>
      <p:ext uri="{BB962C8B-B14F-4D97-AF65-F5344CB8AC3E}">
        <p14:creationId xmlns:p14="http://schemas.microsoft.com/office/powerpoint/2010/main" val="3144061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7D1A2-474D-C5A9-FAD5-EF9D926A2CD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478E422-2828-9825-C915-DAAC91EF1D40}"/>
              </a:ext>
            </a:extLst>
          </p:cNvPr>
          <p:cNvSpPr>
            <a:spLocks noGrp="1"/>
          </p:cNvSpPr>
          <p:nvPr>
            <p:ph type="title"/>
          </p:nvPr>
        </p:nvSpPr>
        <p:spPr>
          <a:xfrm>
            <a:off x="716662" y="299883"/>
            <a:ext cx="10935094" cy="639098"/>
          </a:xfrm>
        </p:spPr>
        <p:txBody>
          <a:bodyPr>
            <a:normAutofit/>
          </a:bodyPr>
          <a:lstStyle/>
          <a:p>
            <a:pPr algn="ctr"/>
            <a:r>
              <a:rPr lang="tr-TR" sz="2800" b="1" dirty="0"/>
              <a:t>Çizgisel ve </a:t>
            </a:r>
            <a:r>
              <a:rPr lang="tr-TR" sz="2800" b="1" dirty="0" err="1"/>
              <a:t>Sosyo</a:t>
            </a:r>
            <a:r>
              <a:rPr lang="tr-TR" sz="2800" b="1" dirty="0"/>
              <a:t>-Psikolojik Yaklaşımlar</a:t>
            </a:r>
            <a:endParaRPr lang="en-US" sz="2800" b="1" dirty="0"/>
          </a:p>
        </p:txBody>
      </p:sp>
      <p:sp>
        <p:nvSpPr>
          <p:cNvPr id="3" name="İçerik Yer Tutucusu 2">
            <a:extLst>
              <a:ext uri="{FF2B5EF4-FFF2-40B4-BE49-F238E27FC236}">
                <a16:creationId xmlns:a16="http://schemas.microsoft.com/office/drawing/2014/main" id="{042C2BD8-04C5-C0CC-423F-77E607E7FFAB}"/>
              </a:ext>
            </a:extLst>
          </p:cNvPr>
          <p:cNvSpPr>
            <a:spLocks noGrp="1"/>
          </p:cNvSpPr>
          <p:nvPr>
            <p:ph idx="1"/>
          </p:nvPr>
        </p:nvSpPr>
        <p:spPr>
          <a:xfrm>
            <a:off x="357634" y="949674"/>
            <a:ext cx="11215415" cy="5748446"/>
          </a:xfrm>
        </p:spPr>
        <p:txBody>
          <a:bodyPr>
            <a:noAutofit/>
          </a:bodyPr>
          <a:lstStyle/>
          <a:p>
            <a:pPr marL="0" indent="0" algn="ctr">
              <a:buNone/>
            </a:pPr>
            <a:r>
              <a:rPr lang="tr-TR" sz="2000" b="1" u="sng" dirty="0" err="1"/>
              <a:t>Sosyo</a:t>
            </a:r>
            <a:r>
              <a:rPr lang="tr-TR" sz="2000" b="1" u="sng" dirty="0"/>
              <a:t>-Psikolojik Yaklaşımlar</a:t>
            </a:r>
          </a:p>
          <a:p>
            <a:pPr marL="0" indent="0" algn="just">
              <a:buNone/>
            </a:pPr>
            <a:r>
              <a:rPr lang="tr-TR" sz="2000" b="1" dirty="0" err="1"/>
              <a:t>Sosyo</a:t>
            </a:r>
            <a:r>
              <a:rPr lang="tr-TR" sz="2000" b="1" dirty="0"/>
              <a:t>-psikolojik yaklaşımlara ilişkin modeller, iletişimin pasif değil, karşılıklı ve etkili olduğunu, bireylerin tutum ve davranışlarının iletişimle şekillendiğine vurgu yapar. Ayrıca, </a:t>
            </a:r>
            <a:r>
              <a:rPr lang="tr-TR" sz="2000" b="1" dirty="0" err="1"/>
              <a:t>Riley</a:t>
            </a:r>
            <a:r>
              <a:rPr lang="tr-TR" sz="2000" b="1" dirty="0"/>
              <a:t> ve </a:t>
            </a:r>
            <a:r>
              <a:rPr lang="tr-TR" sz="2000" b="1" dirty="0" err="1"/>
              <a:t>Riley’in</a:t>
            </a:r>
            <a:r>
              <a:rPr lang="tr-TR" sz="2000" b="1" dirty="0"/>
              <a:t> sosyolojik modeli, iletişimin toplumsal yapı ve gruplar arasındaki karşılıklı etkileşimlerle geliştiğini gösterir (Polat, 2016, ss.83-97). </a:t>
            </a:r>
          </a:p>
          <a:p>
            <a:pPr marL="0" indent="0" algn="just">
              <a:buNone/>
            </a:pPr>
            <a:r>
              <a:rPr lang="tr-TR" sz="2000" b="1" dirty="0"/>
              <a:t>Bu yaklaşımlar, iletişimin daha aktif, psikolojik ve sosyal faktörlerle etkileşimli olduğunu ortaya koyar.  </a:t>
            </a:r>
          </a:p>
          <a:p>
            <a:pPr marL="0" indent="0" algn="just">
              <a:buNone/>
            </a:pPr>
            <a:r>
              <a:rPr lang="tr-TR" sz="2000" b="1" dirty="0" err="1"/>
              <a:t>Sosyo</a:t>
            </a:r>
            <a:r>
              <a:rPr lang="tr-TR" sz="2000" b="1" dirty="0"/>
              <a:t>-Psikolojik yaklaşım, iletişimin bireylerin psikolojik özellikleri ve toplumsal bağlamlar içindeki etkileşimiyle şekillendiğini savunur. Bu yaklaşımın temelinde, bireylerin tutumları, algıları, güdüleri ve iletişim yoluyla davranış değişiklikleri yer alır. Bu yaklaşım, 1920’lerden itibaren psikoloji ve sosyal psikolojideki gelişmelerle güç kazanmıştır. Özellikle, bireylerin iletişim araçlarından etkilenme süreçleri, tutumların değişimi ve algıların şekillenmesi üzerinde durur. Bu bağlamda, iletişim süreci sadece mesajın iletimi değil, aynı zamanda bireylerin psikolojik ve toplumsal yapıların etkileşimiyle oluşan dinamik bir süreçtir. (Tekinalp ve Uzun, 2009, </a:t>
            </a:r>
            <a:r>
              <a:rPr lang="tr-TR" sz="2000" b="1" dirty="0" err="1"/>
              <a:t>ss</a:t>
            </a:r>
            <a:r>
              <a:rPr lang="tr-TR" sz="2000" b="1" dirty="0"/>
              <a:t>. Sayfa 71-75, 73-85).  </a:t>
            </a:r>
          </a:p>
        </p:txBody>
      </p:sp>
    </p:spTree>
    <p:extLst>
      <p:ext uri="{BB962C8B-B14F-4D97-AF65-F5344CB8AC3E}">
        <p14:creationId xmlns:p14="http://schemas.microsoft.com/office/powerpoint/2010/main" val="1430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EB442-010A-8569-A682-6786E74965B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9CB5DA7-1043-BD37-0DC0-088EF1E6FBF9}"/>
              </a:ext>
            </a:extLst>
          </p:cNvPr>
          <p:cNvSpPr>
            <a:spLocks noGrp="1"/>
          </p:cNvSpPr>
          <p:nvPr>
            <p:ph type="title"/>
          </p:nvPr>
        </p:nvSpPr>
        <p:spPr>
          <a:xfrm>
            <a:off x="716662" y="299883"/>
            <a:ext cx="10935094" cy="639098"/>
          </a:xfrm>
        </p:spPr>
        <p:txBody>
          <a:bodyPr>
            <a:normAutofit/>
          </a:bodyPr>
          <a:lstStyle/>
          <a:p>
            <a:pPr algn="ctr"/>
            <a:r>
              <a:rPr lang="tr-TR" sz="2800" b="1" dirty="0"/>
              <a:t>Çizgisel ve </a:t>
            </a:r>
            <a:r>
              <a:rPr lang="tr-TR" sz="2800" b="1" dirty="0" err="1"/>
              <a:t>Sosyo</a:t>
            </a:r>
            <a:r>
              <a:rPr lang="tr-TR" sz="2800" b="1" dirty="0"/>
              <a:t>-Psikolojik Yaklaşımlar</a:t>
            </a:r>
            <a:endParaRPr lang="en-US" sz="2800" b="1" dirty="0"/>
          </a:p>
        </p:txBody>
      </p:sp>
      <p:sp>
        <p:nvSpPr>
          <p:cNvPr id="3" name="İçerik Yer Tutucusu 2">
            <a:extLst>
              <a:ext uri="{FF2B5EF4-FFF2-40B4-BE49-F238E27FC236}">
                <a16:creationId xmlns:a16="http://schemas.microsoft.com/office/drawing/2014/main" id="{72E6A6CA-8796-A594-4473-D6AAA1B0899E}"/>
              </a:ext>
            </a:extLst>
          </p:cNvPr>
          <p:cNvSpPr>
            <a:spLocks noGrp="1"/>
          </p:cNvSpPr>
          <p:nvPr>
            <p:ph idx="1"/>
          </p:nvPr>
        </p:nvSpPr>
        <p:spPr>
          <a:xfrm>
            <a:off x="357634" y="949674"/>
            <a:ext cx="11215415" cy="5748446"/>
          </a:xfrm>
        </p:spPr>
        <p:txBody>
          <a:bodyPr>
            <a:noAutofit/>
          </a:bodyPr>
          <a:lstStyle/>
          <a:p>
            <a:pPr marL="0" indent="0" algn="ctr">
              <a:buNone/>
            </a:pPr>
            <a:r>
              <a:rPr lang="tr-TR" sz="2000" b="1" u="sng" dirty="0" err="1"/>
              <a:t>Sosyo</a:t>
            </a:r>
            <a:r>
              <a:rPr lang="tr-TR" sz="2000" b="1" u="sng" dirty="0"/>
              <a:t>-Psikolojik Yaklaşımlar</a:t>
            </a:r>
          </a:p>
          <a:p>
            <a:pPr marL="0" indent="0" algn="just">
              <a:buNone/>
            </a:pPr>
            <a:r>
              <a:rPr lang="tr-TR" sz="2000" b="1" u="sng" dirty="0"/>
              <a:t>Sonuç:</a:t>
            </a:r>
          </a:p>
          <a:p>
            <a:pPr marL="0" indent="0" algn="just">
              <a:buNone/>
            </a:pPr>
            <a:r>
              <a:rPr lang="tr-TR" sz="2000" b="1" dirty="0" err="1"/>
              <a:t>Sosyo</a:t>
            </a:r>
            <a:r>
              <a:rPr lang="tr-TR" sz="2000" b="1" dirty="0"/>
              <a:t>-Psikolojik yaklaşım, iletişimin sadece teknik veya doğrusal değil, aynı zamanda psikolojik ve toplumsal faktörlerle iç içe olduğunu gösterir. Bu yaklaşım, iletişimde etkili olmanın bireysel tutumlar ve algılarla yakından ilişkili olduğunu ve iletişimin çok katmanlı bir süreç olduğunu ortaya koyar. Bu nedenle, iletişimin etkileri, bireylerin psikolojik özellikleri ve toplumsal bağlamlar dikkate alınmadan tam anlamıyla anlaşılamaz.</a:t>
            </a:r>
          </a:p>
        </p:txBody>
      </p:sp>
      <p:pic>
        <p:nvPicPr>
          <p:cNvPr id="4" name="Resim 3">
            <a:extLst>
              <a:ext uri="{FF2B5EF4-FFF2-40B4-BE49-F238E27FC236}">
                <a16:creationId xmlns:a16="http://schemas.microsoft.com/office/drawing/2014/main" id="{AE0601E4-5A14-1FF1-3FC5-0B486764C4B5}"/>
              </a:ext>
            </a:extLst>
          </p:cNvPr>
          <p:cNvPicPr>
            <a:picLocks noChangeAspect="1"/>
          </p:cNvPicPr>
          <p:nvPr/>
        </p:nvPicPr>
        <p:blipFill>
          <a:blip r:embed="rId3"/>
          <a:stretch>
            <a:fillRect/>
          </a:stretch>
        </p:blipFill>
        <p:spPr>
          <a:xfrm>
            <a:off x="2442050" y="3684977"/>
            <a:ext cx="6953821" cy="2562510"/>
          </a:xfrm>
          <a:prstGeom prst="rect">
            <a:avLst/>
          </a:prstGeom>
        </p:spPr>
      </p:pic>
      <p:sp>
        <p:nvSpPr>
          <p:cNvPr id="6" name="Metin kutusu 5">
            <a:extLst>
              <a:ext uri="{FF2B5EF4-FFF2-40B4-BE49-F238E27FC236}">
                <a16:creationId xmlns:a16="http://schemas.microsoft.com/office/drawing/2014/main" id="{650EF474-C7B2-55D1-61E2-50CDCA291CD8}"/>
              </a:ext>
            </a:extLst>
          </p:cNvPr>
          <p:cNvSpPr txBox="1"/>
          <p:nvPr/>
        </p:nvSpPr>
        <p:spPr>
          <a:xfrm>
            <a:off x="2124474" y="6369438"/>
            <a:ext cx="8128305" cy="307777"/>
          </a:xfrm>
          <a:prstGeom prst="rect">
            <a:avLst/>
          </a:prstGeom>
          <a:noFill/>
        </p:spPr>
        <p:txBody>
          <a:bodyPr wrap="square">
            <a:spAutoFit/>
          </a:bodyPr>
          <a:lstStyle/>
          <a:p>
            <a:pPr algn="ctr"/>
            <a:r>
              <a:rPr lang="en-US" sz="1400" b="1" dirty="0"/>
              <a:t>The Art of Good Communication in the Workplace</a:t>
            </a:r>
            <a:r>
              <a:rPr lang="tr-TR" sz="1400" b="1" dirty="0"/>
              <a:t> (</a:t>
            </a:r>
            <a:r>
              <a:rPr lang="fr-FR" sz="1400" b="1" dirty="0"/>
              <a:t>HR Automation </a:t>
            </a:r>
            <a:r>
              <a:rPr lang="fr-FR" sz="1400" b="1" dirty="0" err="1"/>
              <a:t>Technology</a:t>
            </a:r>
            <a:r>
              <a:rPr lang="fr-FR" sz="1400" b="1" dirty="0"/>
              <a:t> Solutions</a:t>
            </a:r>
            <a:r>
              <a:rPr lang="tr-TR" sz="1400" b="1" dirty="0"/>
              <a:t>, </a:t>
            </a:r>
            <a:r>
              <a:rPr lang="fr-FR" sz="1400" b="1" dirty="0"/>
              <a:t>2022</a:t>
            </a:r>
            <a:r>
              <a:rPr lang="tr-TR" sz="1400" b="1" dirty="0"/>
              <a:t>).</a:t>
            </a:r>
          </a:p>
        </p:txBody>
      </p:sp>
    </p:spTree>
    <p:extLst>
      <p:ext uri="{BB962C8B-B14F-4D97-AF65-F5344CB8AC3E}">
        <p14:creationId xmlns:p14="http://schemas.microsoft.com/office/powerpoint/2010/main" val="1063767157"/>
      </p:ext>
    </p:extLst>
  </p:cSld>
  <p:clrMapOvr>
    <a:masterClrMapping/>
  </p:clrMapOvr>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7150</TotalTime>
  <Words>3447</Words>
  <Application>Microsoft Office PowerPoint</Application>
  <PresentationFormat>Geniş ekran</PresentationFormat>
  <Paragraphs>168</Paragraphs>
  <Slides>23</Slides>
  <Notes>23</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23</vt:i4>
      </vt:variant>
    </vt:vector>
  </HeadingPairs>
  <TitlesOfParts>
    <vt:vector size="30" baseType="lpstr">
      <vt:lpstr>Arial</vt:lpstr>
      <vt:lpstr>Calibri</vt:lpstr>
      <vt:lpstr>Calibri Light</vt:lpstr>
      <vt:lpstr>Trebuchet MS</vt:lpstr>
      <vt:lpstr>Wingdings 3</vt:lpstr>
      <vt:lpstr>Yüzeyler</vt:lpstr>
      <vt:lpstr>Özel Tasarım</vt:lpstr>
      <vt:lpstr>MEDYA VE İLETİŞİM  9. HAFTA  KİTLE İLETİŞİM KURAMLARINA GİRİŞ:  Çizgisel ve Sosyo-Psikolojik Yaklaşımlar Toplumsal ve Kültürel Yaklaşımlar Amerikan Kitle İletişim Kuramları  </vt:lpstr>
      <vt:lpstr>KAPSAM</vt:lpstr>
      <vt:lpstr>GİRİŞ</vt:lpstr>
      <vt:lpstr>Çizgisel ve Sosyo-Psikolojik Yaklaşımlar</vt:lpstr>
      <vt:lpstr>Çizgisel ve Sosyo-Psikolojik Yaklaşımlar</vt:lpstr>
      <vt:lpstr>Çizgisel ve Sosyo-Psikolojik Yaklaşımlar</vt:lpstr>
      <vt:lpstr>Çizgisel ve Sosyo-Psikolojik Yaklaşımlar</vt:lpstr>
      <vt:lpstr>Çizgisel ve Sosyo-Psikolojik Yaklaşımlar</vt:lpstr>
      <vt:lpstr>Çizgisel ve Sosyo-Psikolojik Yaklaşımlar</vt:lpstr>
      <vt:lpstr>Çizgisel ve Sosyo-Psikolojik Yaklaşımlar</vt:lpstr>
      <vt:lpstr>Toplumsal ve Kültürel Yaklaşımlar</vt:lpstr>
      <vt:lpstr>Toplumsal ve Kültürel Yaklaşımlar</vt:lpstr>
      <vt:lpstr>Toplumsal ve Kültürel Yaklaşımlar</vt:lpstr>
      <vt:lpstr>Amerikan Kitle İletişim Kuramları </vt:lpstr>
      <vt:lpstr>Amerikan Kitle İletişim Kuramları </vt:lpstr>
      <vt:lpstr>Amerikan Kitle İletişim Kuramları </vt:lpstr>
      <vt:lpstr>Amerikan Kitle İletişim Kuramları </vt:lpstr>
      <vt:lpstr>Amerikan Kitle İletişim Kuramları </vt:lpstr>
      <vt:lpstr>Amerikan Kitle İletişim Kuramları </vt:lpstr>
      <vt:lpstr>Genel Değerlendirme</vt:lpstr>
      <vt:lpstr>Genel Değerlendirme</vt:lpstr>
      <vt:lpstr>SONUÇ VE DEĞERLENDİRME</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MEDYA VE İLETİŞİM:  1. HAFTA</dc:title>
  <dc:creator>GULERDEMIR</dc:creator>
  <cp:lastModifiedBy>Güler Demir</cp:lastModifiedBy>
  <cp:revision>28</cp:revision>
  <dcterms:created xsi:type="dcterms:W3CDTF">2025-07-04T07:41:44Z</dcterms:created>
  <dcterms:modified xsi:type="dcterms:W3CDTF">2025-08-09T17:05:59Z</dcterms:modified>
</cp:coreProperties>
</file>