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 id="2147483669" r:id="rId2"/>
  </p:sldMasterIdLst>
  <p:notesMasterIdLst>
    <p:notesMasterId r:id="rId27"/>
  </p:notesMasterIdLst>
  <p:sldIdLst>
    <p:sldId id="256" r:id="rId3"/>
    <p:sldId id="287" r:id="rId4"/>
    <p:sldId id="308" r:id="rId5"/>
    <p:sldId id="309" r:id="rId6"/>
    <p:sldId id="295" r:id="rId7"/>
    <p:sldId id="296" r:id="rId8"/>
    <p:sldId id="297" r:id="rId9"/>
    <p:sldId id="298" r:id="rId10"/>
    <p:sldId id="307" r:id="rId11"/>
    <p:sldId id="305" r:id="rId12"/>
    <p:sldId id="293" r:id="rId13"/>
    <p:sldId id="294" r:id="rId14"/>
    <p:sldId id="288" r:id="rId15"/>
    <p:sldId id="290" r:id="rId16"/>
    <p:sldId id="291" r:id="rId17"/>
    <p:sldId id="292" r:id="rId18"/>
    <p:sldId id="303" r:id="rId19"/>
    <p:sldId id="304" r:id="rId20"/>
    <p:sldId id="311" r:id="rId21"/>
    <p:sldId id="300" r:id="rId22"/>
    <p:sldId id="301" r:id="rId23"/>
    <p:sldId id="302" r:id="rId24"/>
    <p:sldId id="310" r:id="rId25"/>
    <p:sldId id="259"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üler Demir" initials="GD" lastIdx="2" clrIdx="0">
    <p:extLst>
      <p:ext uri="{19B8F6BF-5375-455C-9EA6-DF929625EA0E}">
        <p15:presenceInfo xmlns:p15="http://schemas.microsoft.com/office/powerpoint/2012/main" userId="51ad5cf4d183985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5ECF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715" autoAdjust="0"/>
    <p:restoredTop sz="76494" autoAdjust="0"/>
  </p:normalViewPr>
  <p:slideViewPr>
    <p:cSldViewPr snapToGrid="0">
      <p:cViewPr varScale="1">
        <p:scale>
          <a:sx n="80" d="100"/>
          <a:sy n="80" d="100"/>
        </p:scale>
        <p:origin x="1035" y="45"/>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79" d="100"/>
          <a:sy n="79" d="100"/>
        </p:scale>
        <p:origin x="1701" y="5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microsoft.com/office/2016/11/relationships/changesInfo" Target="changesInfos/changesInfo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commentAuthors" Target="commentAuthor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notesMaster" Target="notesMasters/notesMaster1.xml"/><Relationship Id="rId30"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üler Demir" userId="51ad5cf4d1839854" providerId="LiveId" clId="{A7370B96-75E1-4694-89C6-49FC0A02983A}"/>
    <pc:docChg chg="undo redo custSel addSld delSld modSld sldOrd">
      <pc:chgData name="Güler Demir" userId="51ad5cf4d1839854" providerId="LiveId" clId="{A7370B96-75E1-4694-89C6-49FC0A02983A}" dt="2025-07-26T14:58:22.714" v="2695" actId="20577"/>
      <pc:docMkLst>
        <pc:docMk/>
      </pc:docMkLst>
      <pc:sldChg chg="modSp mod">
        <pc:chgData name="Güler Demir" userId="51ad5cf4d1839854" providerId="LiveId" clId="{A7370B96-75E1-4694-89C6-49FC0A02983A}" dt="2025-07-26T10:17:05.747" v="77" actId="6549"/>
        <pc:sldMkLst>
          <pc:docMk/>
          <pc:sldMk cId="951358384" sldId="256"/>
        </pc:sldMkLst>
        <pc:spChg chg="mod">
          <ac:chgData name="Güler Demir" userId="51ad5cf4d1839854" providerId="LiveId" clId="{A7370B96-75E1-4694-89C6-49FC0A02983A}" dt="2025-07-26T10:17:05.747" v="77" actId="6549"/>
          <ac:spMkLst>
            <pc:docMk/>
            <pc:sldMk cId="951358384" sldId="256"/>
            <ac:spMk id="2" creationId="{00000000-0000-0000-0000-000000000000}"/>
          </ac:spMkLst>
        </pc:spChg>
      </pc:sldChg>
      <pc:sldChg chg="modSp mod ord">
        <pc:chgData name="Güler Demir" userId="51ad5cf4d1839854" providerId="LiveId" clId="{A7370B96-75E1-4694-89C6-49FC0A02983A}" dt="2025-07-26T14:39:31.516" v="2492" actId="6549"/>
        <pc:sldMkLst>
          <pc:docMk/>
          <pc:sldMk cId="2053632720" sldId="259"/>
        </pc:sldMkLst>
        <pc:spChg chg="mod">
          <ac:chgData name="Güler Demir" userId="51ad5cf4d1839854" providerId="LiveId" clId="{A7370B96-75E1-4694-89C6-49FC0A02983A}" dt="2025-07-26T14:39:31.516" v="2492" actId="6549"/>
          <ac:spMkLst>
            <pc:docMk/>
            <pc:sldMk cId="2053632720" sldId="259"/>
            <ac:spMk id="3" creationId="{00000000-0000-0000-0000-000000000000}"/>
          </ac:spMkLst>
        </pc:spChg>
      </pc:sldChg>
      <pc:sldChg chg="del">
        <pc:chgData name="Güler Demir" userId="51ad5cf4d1839854" providerId="LiveId" clId="{A7370B96-75E1-4694-89C6-49FC0A02983A}" dt="2025-07-25T19:12:58.108" v="45" actId="47"/>
        <pc:sldMkLst>
          <pc:docMk/>
          <pc:sldMk cId="1632662317" sldId="260"/>
        </pc:sldMkLst>
      </pc:sldChg>
      <pc:sldChg chg="del">
        <pc:chgData name="Güler Demir" userId="51ad5cf4d1839854" providerId="LiveId" clId="{A7370B96-75E1-4694-89C6-49FC0A02983A}" dt="2025-07-25T19:13:01.069" v="49" actId="47"/>
        <pc:sldMkLst>
          <pc:docMk/>
          <pc:sldMk cId="1670514564" sldId="261"/>
        </pc:sldMkLst>
      </pc:sldChg>
      <pc:sldChg chg="delSp modSp mod">
        <pc:chgData name="Güler Demir" userId="51ad5cf4d1839854" providerId="LiveId" clId="{A7370B96-75E1-4694-89C6-49FC0A02983A}" dt="2025-07-26T14:49:32.159" v="2611" actId="20577"/>
        <pc:sldMkLst>
          <pc:docMk/>
          <pc:sldMk cId="2061053331" sldId="262"/>
        </pc:sldMkLst>
      </pc:sldChg>
      <pc:sldChg chg="del">
        <pc:chgData name="Güler Demir" userId="51ad5cf4d1839854" providerId="LiveId" clId="{A7370B96-75E1-4694-89C6-49FC0A02983A}" dt="2025-07-25T19:13:00.897" v="48" actId="47"/>
        <pc:sldMkLst>
          <pc:docMk/>
          <pc:sldMk cId="2214118342" sldId="263"/>
        </pc:sldMkLst>
      </pc:sldChg>
      <pc:sldChg chg="modSp add mod">
        <pc:chgData name="Güler Demir" userId="51ad5cf4d1839854" providerId="LiveId" clId="{A7370B96-75E1-4694-89C6-49FC0A02983A}" dt="2025-07-26T11:19:15.582" v="575" actId="20577"/>
        <pc:sldMkLst>
          <pc:docMk/>
          <pc:sldMk cId="3719239285" sldId="263"/>
        </pc:sldMkLst>
      </pc:sldChg>
      <pc:sldChg chg="del">
        <pc:chgData name="Güler Demir" userId="51ad5cf4d1839854" providerId="LiveId" clId="{A7370B96-75E1-4694-89C6-49FC0A02983A}" dt="2025-07-25T19:13:00.561" v="46" actId="47"/>
        <pc:sldMkLst>
          <pc:docMk/>
          <pc:sldMk cId="3535601651" sldId="264"/>
        </pc:sldMkLst>
      </pc:sldChg>
      <pc:sldChg chg="modSp add mod">
        <pc:chgData name="Güler Demir" userId="51ad5cf4d1839854" providerId="LiveId" clId="{A7370B96-75E1-4694-89C6-49FC0A02983A}" dt="2025-07-26T11:22:14.556" v="784" actId="20577"/>
        <pc:sldMkLst>
          <pc:docMk/>
          <pc:sldMk cId="4238868765" sldId="264"/>
        </pc:sldMkLst>
      </pc:sldChg>
      <pc:sldChg chg="addSp delSp modSp add mod">
        <pc:chgData name="Güler Demir" userId="51ad5cf4d1839854" providerId="LiveId" clId="{A7370B96-75E1-4694-89C6-49FC0A02983A}" dt="2025-07-26T14:48:29.430" v="2609" actId="14100"/>
        <pc:sldMkLst>
          <pc:docMk/>
          <pc:sldMk cId="1359927673" sldId="265"/>
        </pc:sldMkLst>
      </pc:sldChg>
      <pc:sldChg chg="del">
        <pc:chgData name="Güler Demir" userId="51ad5cf4d1839854" providerId="LiveId" clId="{A7370B96-75E1-4694-89C6-49FC0A02983A}" dt="2025-07-25T19:13:00.694" v="47" actId="47"/>
        <pc:sldMkLst>
          <pc:docMk/>
          <pc:sldMk cId="1751334992" sldId="266"/>
        </pc:sldMkLst>
      </pc:sldChg>
      <pc:sldChg chg="modSp add mod">
        <pc:chgData name="Güler Demir" userId="51ad5cf4d1839854" providerId="LiveId" clId="{A7370B96-75E1-4694-89C6-49FC0A02983A}" dt="2025-07-26T11:44:31.664" v="957" actId="20577"/>
        <pc:sldMkLst>
          <pc:docMk/>
          <pc:sldMk cId="1808728161" sldId="266"/>
        </pc:sldMkLst>
      </pc:sldChg>
      <pc:sldChg chg="del">
        <pc:chgData name="Güler Demir" userId="51ad5cf4d1839854" providerId="LiveId" clId="{A7370B96-75E1-4694-89C6-49FC0A02983A}" dt="2025-07-25T19:13:01.272" v="50" actId="47"/>
        <pc:sldMkLst>
          <pc:docMk/>
          <pc:sldMk cId="1998958333" sldId="267"/>
        </pc:sldMkLst>
      </pc:sldChg>
      <pc:sldChg chg="modSp add mod">
        <pc:chgData name="Güler Demir" userId="51ad5cf4d1839854" providerId="LiveId" clId="{A7370B96-75E1-4694-89C6-49FC0A02983A}" dt="2025-07-26T11:47:18.927" v="1001" actId="20577"/>
        <pc:sldMkLst>
          <pc:docMk/>
          <pc:sldMk cId="3541991949" sldId="267"/>
        </pc:sldMkLst>
      </pc:sldChg>
      <pc:sldChg chg="modSp add mod">
        <pc:chgData name="Güler Demir" userId="51ad5cf4d1839854" providerId="LiveId" clId="{A7370B96-75E1-4694-89C6-49FC0A02983A}" dt="2025-07-26T12:51:28.435" v="1563" actId="6549"/>
        <pc:sldMkLst>
          <pc:docMk/>
          <pc:sldMk cId="1227201838" sldId="268"/>
        </pc:sldMkLst>
      </pc:sldChg>
      <pc:sldChg chg="del">
        <pc:chgData name="Güler Demir" userId="51ad5cf4d1839854" providerId="LiveId" clId="{A7370B96-75E1-4694-89C6-49FC0A02983A}" dt="2025-07-25T19:13:01.444" v="51" actId="47"/>
        <pc:sldMkLst>
          <pc:docMk/>
          <pc:sldMk cId="2509749626" sldId="268"/>
        </pc:sldMkLst>
      </pc:sldChg>
      <pc:sldChg chg="del">
        <pc:chgData name="Güler Demir" userId="51ad5cf4d1839854" providerId="LiveId" clId="{A7370B96-75E1-4694-89C6-49FC0A02983A}" dt="2025-07-25T19:13:01.648" v="52" actId="47"/>
        <pc:sldMkLst>
          <pc:docMk/>
          <pc:sldMk cId="1035208881" sldId="269"/>
        </pc:sldMkLst>
      </pc:sldChg>
      <pc:sldChg chg="modSp add mod">
        <pc:chgData name="Güler Demir" userId="51ad5cf4d1839854" providerId="LiveId" clId="{A7370B96-75E1-4694-89C6-49FC0A02983A}" dt="2025-07-26T12:37:47.515" v="1353" actId="6549"/>
        <pc:sldMkLst>
          <pc:docMk/>
          <pc:sldMk cId="2834531737" sldId="269"/>
        </pc:sldMkLst>
      </pc:sldChg>
      <pc:sldChg chg="del">
        <pc:chgData name="Güler Demir" userId="51ad5cf4d1839854" providerId="LiveId" clId="{A7370B96-75E1-4694-89C6-49FC0A02983A}" dt="2025-07-25T19:13:01.851" v="53" actId="47"/>
        <pc:sldMkLst>
          <pc:docMk/>
          <pc:sldMk cId="1701914987" sldId="270"/>
        </pc:sldMkLst>
      </pc:sldChg>
      <pc:sldChg chg="addSp modSp add mod">
        <pc:chgData name="Güler Demir" userId="51ad5cf4d1839854" providerId="LiveId" clId="{A7370B96-75E1-4694-89C6-49FC0A02983A}" dt="2025-07-26T12:40:07.545" v="1382" actId="14100"/>
        <pc:sldMkLst>
          <pc:docMk/>
          <pc:sldMk cId="3686302732" sldId="270"/>
        </pc:sldMkLst>
      </pc:sldChg>
      <pc:sldChg chg="modSp add mod ord">
        <pc:chgData name="Güler Demir" userId="51ad5cf4d1839854" providerId="LiveId" clId="{A7370B96-75E1-4694-89C6-49FC0A02983A}" dt="2025-07-26T12:54:11.180" v="1565" actId="20577"/>
        <pc:sldMkLst>
          <pc:docMk/>
          <pc:sldMk cId="2333041372" sldId="271"/>
        </pc:sldMkLst>
      </pc:sldChg>
      <pc:sldChg chg="del">
        <pc:chgData name="Güler Demir" userId="51ad5cf4d1839854" providerId="LiveId" clId="{A7370B96-75E1-4694-89C6-49FC0A02983A}" dt="2025-07-25T19:13:02.023" v="54" actId="47"/>
        <pc:sldMkLst>
          <pc:docMk/>
          <pc:sldMk cId="3733843832" sldId="271"/>
        </pc:sldMkLst>
      </pc:sldChg>
      <pc:sldChg chg="add del">
        <pc:chgData name="Güler Demir" userId="51ad5cf4d1839854" providerId="LiveId" clId="{A7370B96-75E1-4694-89C6-49FC0A02983A}" dt="2025-07-26T12:48:46.052" v="1536" actId="2696"/>
        <pc:sldMkLst>
          <pc:docMk/>
          <pc:sldMk cId="334875189" sldId="272"/>
        </pc:sldMkLst>
      </pc:sldChg>
      <pc:sldChg chg="del">
        <pc:chgData name="Güler Demir" userId="51ad5cf4d1839854" providerId="LiveId" clId="{A7370B96-75E1-4694-89C6-49FC0A02983A}" dt="2025-07-25T19:13:02.210" v="55" actId="47"/>
        <pc:sldMkLst>
          <pc:docMk/>
          <pc:sldMk cId="509778924" sldId="272"/>
        </pc:sldMkLst>
      </pc:sldChg>
      <pc:sldChg chg="modSp add mod">
        <pc:chgData name="Güler Demir" userId="51ad5cf4d1839854" providerId="LiveId" clId="{A7370B96-75E1-4694-89C6-49FC0A02983A}" dt="2025-07-26T12:59:59.103" v="1697" actId="6549"/>
        <pc:sldMkLst>
          <pc:docMk/>
          <pc:sldMk cId="3788740892" sldId="272"/>
        </pc:sldMkLst>
      </pc:sldChg>
      <pc:sldChg chg="modSp add mod">
        <pc:chgData name="Güler Demir" userId="51ad5cf4d1839854" providerId="LiveId" clId="{A7370B96-75E1-4694-89C6-49FC0A02983A}" dt="2025-07-26T13:01:40.181" v="1740" actId="6549"/>
        <pc:sldMkLst>
          <pc:docMk/>
          <pc:sldMk cId="2093657175" sldId="273"/>
        </pc:sldMkLst>
      </pc:sldChg>
      <pc:sldChg chg="del">
        <pc:chgData name="Güler Demir" userId="51ad5cf4d1839854" providerId="LiveId" clId="{A7370B96-75E1-4694-89C6-49FC0A02983A}" dt="2025-07-25T19:13:02.413" v="56" actId="47"/>
        <pc:sldMkLst>
          <pc:docMk/>
          <pc:sldMk cId="2865930140" sldId="273"/>
        </pc:sldMkLst>
      </pc:sldChg>
      <pc:sldChg chg="del">
        <pc:chgData name="Güler Demir" userId="51ad5cf4d1839854" providerId="LiveId" clId="{A7370B96-75E1-4694-89C6-49FC0A02983A}" dt="2025-07-25T19:13:02.585" v="57" actId="47"/>
        <pc:sldMkLst>
          <pc:docMk/>
          <pc:sldMk cId="255094323" sldId="274"/>
        </pc:sldMkLst>
      </pc:sldChg>
      <pc:sldChg chg="modSp add mod">
        <pc:chgData name="Güler Demir" userId="51ad5cf4d1839854" providerId="LiveId" clId="{A7370B96-75E1-4694-89C6-49FC0A02983A}" dt="2025-07-26T13:05:26.446" v="1760" actId="6549"/>
        <pc:sldMkLst>
          <pc:docMk/>
          <pc:sldMk cId="2488546575" sldId="274"/>
        </pc:sldMkLst>
      </pc:sldChg>
      <pc:sldChg chg="modSp add del mod">
        <pc:chgData name="Güler Demir" userId="51ad5cf4d1839854" providerId="LiveId" clId="{A7370B96-75E1-4694-89C6-49FC0A02983A}" dt="2025-07-26T13:15:09.698" v="1839" actId="2696"/>
        <pc:sldMkLst>
          <pc:docMk/>
          <pc:sldMk cId="876779665" sldId="275"/>
        </pc:sldMkLst>
      </pc:sldChg>
      <pc:sldChg chg="del">
        <pc:chgData name="Güler Demir" userId="51ad5cf4d1839854" providerId="LiveId" clId="{A7370B96-75E1-4694-89C6-49FC0A02983A}" dt="2025-07-25T19:13:02.820" v="58" actId="47"/>
        <pc:sldMkLst>
          <pc:docMk/>
          <pc:sldMk cId="3912191222" sldId="275"/>
        </pc:sldMkLst>
      </pc:sldChg>
      <pc:sldChg chg="modSp add mod ord">
        <pc:chgData name="Güler Demir" userId="51ad5cf4d1839854" providerId="LiveId" clId="{A7370B96-75E1-4694-89C6-49FC0A02983A}" dt="2025-07-26T13:34:55.360" v="1988"/>
        <pc:sldMkLst>
          <pc:docMk/>
          <pc:sldMk cId="1233160952" sldId="276"/>
        </pc:sldMkLst>
      </pc:sldChg>
      <pc:sldChg chg="del">
        <pc:chgData name="Güler Demir" userId="51ad5cf4d1839854" providerId="LiveId" clId="{A7370B96-75E1-4694-89C6-49FC0A02983A}" dt="2025-07-25T19:13:05.359" v="61" actId="47"/>
        <pc:sldMkLst>
          <pc:docMk/>
          <pc:sldMk cId="1591617626" sldId="276"/>
        </pc:sldMkLst>
      </pc:sldChg>
      <pc:sldChg chg="del">
        <pc:chgData name="Güler Demir" userId="51ad5cf4d1839854" providerId="LiveId" clId="{A7370B96-75E1-4694-89C6-49FC0A02983A}" dt="2025-07-25T19:13:02.991" v="59" actId="47"/>
        <pc:sldMkLst>
          <pc:docMk/>
          <pc:sldMk cId="554532472" sldId="277"/>
        </pc:sldMkLst>
      </pc:sldChg>
      <pc:sldChg chg="modSp add mod ord">
        <pc:chgData name="Güler Demir" userId="51ad5cf4d1839854" providerId="LiveId" clId="{A7370B96-75E1-4694-89C6-49FC0A02983A}" dt="2025-07-26T13:36:00.095" v="1994"/>
        <pc:sldMkLst>
          <pc:docMk/>
          <pc:sldMk cId="2516224783" sldId="277"/>
        </pc:sldMkLst>
      </pc:sldChg>
      <pc:sldChg chg="modSp add del mod">
        <pc:chgData name="Güler Demir" userId="51ad5cf4d1839854" providerId="LiveId" clId="{A7370B96-75E1-4694-89C6-49FC0A02983A}" dt="2025-07-26T14:27:01.672" v="2328" actId="2696"/>
        <pc:sldMkLst>
          <pc:docMk/>
          <pc:sldMk cId="1116127666" sldId="278"/>
        </pc:sldMkLst>
      </pc:sldChg>
      <pc:sldChg chg="del">
        <pc:chgData name="Güler Demir" userId="51ad5cf4d1839854" providerId="LiveId" clId="{A7370B96-75E1-4694-89C6-49FC0A02983A}" dt="2025-07-25T19:13:04.088" v="60" actId="47"/>
        <pc:sldMkLst>
          <pc:docMk/>
          <pc:sldMk cId="1485348747" sldId="278"/>
        </pc:sldMkLst>
      </pc:sldChg>
      <pc:sldChg chg="modSp add mod">
        <pc:chgData name="Güler Demir" userId="51ad5cf4d1839854" providerId="LiveId" clId="{A7370B96-75E1-4694-89C6-49FC0A02983A}" dt="2025-07-26T14:32:16.863" v="2379" actId="6549"/>
        <pc:sldMkLst>
          <pc:docMk/>
          <pc:sldMk cId="4134400400" sldId="279"/>
        </pc:sldMkLst>
      </pc:sldChg>
      <pc:sldChg chg="add del">
        <pc:chgData name="Güler Demir" userId="51ad5cf4d1839854" providerId="LiveId" clId="{A7370B96-75E1-4694-89C6-49FC0A02983A}" dt="2025-07-26T14:27:10.916" v="2329" actId="2696"/>
        <pc:sldMkLst>
          <pc:docMk/>
          <pc:sldMk cId="1116343265" sldId="280"/>
        </pc:sldMkLst>
      </pc:sldChg>
      <pc:sldChg chg="addSp modSp add mod">
        <pc:chgData name="Güler Demir" userId="51ad5cf4d1839854" providerId="LiveId" clId="{A7370B96-75E1-4694-89C6-49FC0A02983A}" dt="2025-07-26T14:47:16.213" v="2602" actId="1076"/>
        <pc:sldMkLst>
          <pc:docMk/>
          <pc:sldMk cId="3600689707" sldId="280"/>
        </pc:sldMkLst>
      </pc:sldChg>
      <pc:sldChg chg="modSp add mod">
        <pc:chgData name="Güler Demir" userId="51ad5cf4d1839854" providerId="LiveId" clId="{A7370B96-75E1-4694-89C6-49FC0A02983A}" dt="2025-07-26T14:58:22.714" v="2695" actId="20577"/>
        <pc:sldMkLst>
          <pc:docMk/>
          <pc:sldMk cId="1297789338" sldId="281"/>
        </pc:sldMkLst>
      </pc:sldChg>
      <pc:sldChg chg="add del">
        <pc:chgData name="Güler Demir" userId="51ad5cf4d1839854" providerId="LiveId" clId="{A7370B96-75E1-4694-89C6-49FC0A02983A}" dt="2025-07-26T14:26:55.959" v="2327" actId="2696"/>
        <pc:sldMkLst>
          <pc:docMk/>
          <pc:sldMk cId="3375794798" sldId="281"/>
        </pc:sldMkLst>
      </pc:sldChg>
    </pc:docChg>
  </pc:docChgLst>
  <pc:docChgLst>
    <pc:chgData name="Güler Demir" userId="51ad5cf4d1839854" providerId="LiveId" clId="{6C997189-BCB1-4E64-BC2D-A7C80B22C61E}"/>
    <pc:docChg chg="undo custSel addSld delSld modSld">
      <pc:chgData name="Güler Demir" userId="51ad5cf4d1839854" providerId="LiveId" clId="{6C997189-BCB1-4E64-BC2D-A7C80B22C61E}" dt="2025-07-27T20:11:27.269" v="3317" actId="1076"/>
      <pc:docMkLst>
        <pc:docMk/>
      </pc:docMkLst>
      <pc:sldChg chg="modSp mod">
        <pc:chgData name="Güler Demir" userId="51ad5cf4d1839854" providerId="LiveId" clId="{6C997189-BCB1-4E64-BC2D-A7C80B22C61E}" dt="2025-07-27T18:48:53.818" v="2027" actId="1076"/>
        <pc:sldMkLst>
          <pc:docMk/>
          <pc:sldMk cId="951358384" sldId="256"/>
        </pc:sldMkLst>
        <pc:spChg chg="mod">
          <ac:chgData name="Güler Demir" userId="51ad5cf4d1839854" providerId="LiveId" clId="{6C997189-BCB1-4E64-BC2D-A7C80B22C61E}" dt="2025-07-27T18:48:53.818" v="2027" actId="1076"/>
          <ac:spMkLst>
            <pc:docMk/>
            <pc:sldMk cId="951358384" sldId="256"/>
            <ac:spMk id="2" creationId="{00000000-0000-0000-0000-000000000000}"/>
          </ac:spMkLst>
        </pc:spChg>
      </pc:sldChg>
      <pc:sldChg chg="addSp modSp mod">
        <pc:chgData name="Güler Demir" userId="51ad5cf4d1839854" providerId="LiveId" clId="{6C997189-BCB1-4E64-BC2D-A7C80B22C61E}" dt="2025-07-27T19:58:21.243" v="3113" actId="114"/>
        <pc:sldMkLst>
          <pc:docMk/>
          <pc:sldMk cId="2053632720" sldId="259"/>
        </pc:sldMkLst>
        <pc:spChg chg="mod">
          <ac:chgData name="Güler Demir" userId="51ad5cf4d1839854" providerId="LiveId" clId="{6C997189-BCB1-4E64-BC2D-A7C80B22C61E}" dt="2025-07-27T19:58:21.243" v="3113" actId="114"/>
          <ac:spMkLst>
            <pc:docMk/>
            <pc:sldMk cId="2053632720" sldId="259"/>
            <ac:spMk id="3" creationId="{00000000-0000-0000-0000-000000000000}"/>
          </ac:spMkLst>
        </pc:spChg>
      </pc:sldChg>
      <pc:sldChg chg="del">
        <pc:chgData name="Güler Demir" userId="51ad5cf4d1839854" providerId="LiveId" clId="{6C997189-BCB1-4E64-BC2D-A7C80B22C61E}" dt="2025-07-27T15:45:31.863" v="81" actId="47"/>
        <pc:sldMkLst>
          <pc:docMk/>
          <pc:sldMk cId="3600689707" sldId="280"/>
        </pc:sldMkLst>
      </pc:sldChg>
      <pc:sldChg chg="del">
        <pc:chgData name="Güler Demir" userId="51ad5cf4d1839854" providerId="LiveId" clId="{6C997189-BCB1-4E64-BC2D-A7C80B22C61E}" dt="2025-07-27T15:45:32.771" v="82" actId="47"/>
        <pc:sldMkLst>
          <pc:docMk/>
          <pc:sldMk cId="3179256762" sldId="281"/>
        </pc:sldMkLst>
      </pc:sldChg>
      <pc:sldChg chg="del">
        <pc:chgData name="Güler Demir" userId="51ad5cf4d1839854" providerId="LiveId" clId="{6C997189-BCB1-4E64-BC2D-A7C80B22C61E}" dt="2025-07-27T15:45:33.442" v="83" actId="47"/>
        <pc:sldMkLst>
          <pc:docMk/>
          <pc:sldMk cId="1760798321" sldId="283"/>
        </pc:sldMkLst>
      </pc:sldChg>
      <pc:sldChg chg="del">
        <pc:chgData name="Güler Demir" userId="51ad5cf4d1839854" providerId="LiveId" clId="{6C997189-BCB1-4E64-BC2D-A7C80B22C61E}" dt="2025-07-27T15:45:34.240" v="84" actId="47"/>
        <pc:sldMkLst>
          <pc:docMk/>
          <pc:sldMk cId="1472598695" sldId="284"/>
        </pc:sldMkLst>
      </pc:sldChg>
      <pc:sldChg chg="modSp del mod">
        <pc:chgData name="Güler Demir" userId="51ad5cf4d1839854" providerId="LiveId" clId="{6C997189-BCB1-4E64-BC2D-A7C80B22C61E}" dt="2025-07-27T17:00:11.270" v="1123" actId="2696"/>
        <pc:sldMkLst>
          <pc:docMk/>
          <pc:sldMk cId="1211647138" sldId="285"/>
        </pc:sldMkLst>
      </pc:sldChg>
      <pc:sldChg chg="del">
        <pc:chgData name="Güler Demir" userId="51ad5cf4d1839854" providerId="LiveId" clId="{6C997189-BCB1-4E64-BC2D-A7C80B22C61E}" dt="2025-07-27T15:45:34.835" v="85" actId="47"/>
        <pc:sldMkLst>
          <pc:docMk/>
          <pc:sldMk cId="2912990223" sldId="286"/>
        </pc:sldMkLst>
      </pc:sldChg>
      <pc:sldChg chg="modSp mod">
        <pc:chgData name="Güler Demir" userId="51ad5cf4d1839854" providerId="LiveId" clId="{6C997189-BCB1-4E64-BC2D-A7C80B22C61E}" dt="2025-07-27T16:34:17.837" v="880" actId="6549"/>
        <pc:sldMkLst>
          <pc:docMk/>
          <pc:sldMk cId="2547195603" sldId="287"/>
        </pc:sldMkLst>
        <pc:spChg chg="mod">
          <ac:chgData name="Güler Demir" userId="51ad5cf4d1839854" providerId="LiveId" clId="{6C997189-BCB1-4E64-BC2D-A7C80B22C61E}" dt="2025-07-27T15:49:40.319" v="143"/>
          <ac:spMkLst>
            <pc:docMk/>
            <pc:sldMk cId="2547195603" sldId="287"/>
            <ac:spMk id="2" creationId="{88478C8D-0694-A147-D76A-7DCF48314CD0}"/>
          </ac:spMkLst>
        </pc:spChg>
        <pc:spChg chg="mod">
          <ac:chgData name="Güler Demir" userId="51ad5cf4d1839854" providerId="LiveId" clId="{6C997189-BCB1-4E64-BC2D-A7C80B22C61E}" dt="2025-07-27T16:34:17.837" v="880" actId="6549"/>
          <ac:spMkLst>
            <pc:docMk/>
            <pc:sldMk cId="2547195603" sldId="287"/>
            <ac:spMk id="3" creationId="{C95BFF87-1C91-EA47-840A-63C2FFC72BA5}"/>
          </ac:spMkLst>
        </pc:spChg>
      </pc:sldChg>
      <pc:sldChg chg="add del">
        <pc:chgData name="Güler Demir" userId="51ad5cf4d1839854" providerId="LiveId" clId="{6C997189-BCB1-4E64-BC2D-A7C80B22C61E}" dt="2025-07-27T15:49:12.829" v="132" actId="47"/>
        <pc:sldMkLst>
          <pc:docMk/>
          <pc:sldMk cId="823166081" sldId="288"/>
        </pc:sldMkLst>
      </pc:sldChg>
      <pc:sldChg chg="add del">
        <pc:chgData name="Güler Demir" userId="51ad5cf4d1839854" providerId="LiveId" clId="{6C997189-BCB1-4E64-BC2D-A7C80B22C61E}" dt="2025-07-27T15:57:22.233" v="207" actId="2696"/>
        <pc:sldMkLst>
          <pc:docMk/>
          <pc:sldMk cId="1551786192" sldId="288"/>
        </pc:sldMkLst>
      </pc:sldChg>
      <pc:sldChg chg="modSp add mod">
        <pc:chgData name="Güler Demir" userId="51ad5cf4d1839854" providerId="LiveId" clId="{6C997189-BCB1-4E64-BC2D-A7C80B22C61E}" dt="2025-07-27T16:41:53.868" v="968" actId="6549"/>
        <pc:sldMkLst>
          <pc:docMk/>
          <pc:sldMk cId="2594215685" sldId="288"/>
        </pc:sldMkLst>
      </pc:sldChg>
      <pc:sldChg chg="modSp add mod">
        <pc:chgData name="Güler Demir" userId="51ad5cf4d1839854" providerId="LiveId" clId="{6C997189-BCB1-4E64-BC2D-A7C80B22C61E}" dt="2025-07-27T16:26:41.123" v="806" actId="20577"/>
        <pc:sldMkLst>
          <pc:docMk/>
          <pc:sldMk cId="3144061055" sldId="289"/>
        </pc:sldMkLst>
      </pc:sldChg>
      <pc:sldChg chg="modSp add mod">
        <pc:chgData name="Güler Demir" userId="51ad5cf4d1839854" providerId="LiveId" clId="{6C997189-BCB1-4E64-BC2D-A7C80B22C61E}" dt="2025-07-27T16:44:01.218" v="980" actId="6549"/>
        <pc:sldMkLst>
          <pc:docMk/>
          <pc:sldMk cId="1430018" sldId="290"/>
        </pc:sldMkLst>
      </pc:sldChg>
      <pc:sldChg chg="del">
        <pc:chgData name="Güler Demir" userId="51ad5cf4d1839854" providerId="LiveId" clId="{6C997189-BCB1-4E64-BC2D-A7C80B22C61E}" dt="2025-07-27T15:25:55.021" v="0" actId="2696"/>
        <pc:sldMkLst>
          <pc:docMk/>
          <pc:sldMk cId="3825628260" sldId="290"/>
        </pc:sldMkLst>
      </pc:sldChg>
      <pc:sldChg chg="add del">
        <pc:chgData name="Güler Demir" userId="51ad5cf4d1839854" providerId="LiveId" clId="{6C997189-BCB1-4E64-BC2D-A7C80B22C61E}" dt="2025-07-27T16:43:28.485" v="978" actId="2696"/>
        <pc:sldMkLst>
          <pc:docMk/>
          <pc:sldMk cId="1351057784" sldId="291"/>
        </pc:sldMkLst>
      </pc:sldChg>
      <pc:sldChg chg="add del">
        <pc:chgData name="Güler Demir" userId="51ad5cf4d1839854" providerId="LiveId" clId="{6C997189-BCB1-4E64-BC2D-A7C80B22C61E}" dt="2025-07-27T16:28:44.954" v="865" actId="2696"/>
        <pc:sldMkLst>
          <pc:docMk/>
          <pc:sldMk cId="2016664123" sldId="291"/>
        </pc:sldMkLst>
      </pc:sldChg>
      <pc:sldChg chg="del">
        <pc:chgData name="Güler Demir" userId="51ad5cf4d1839854" providerId="LiveId" clId="{6C997189-BCB1-4E64-BC2D-A7C80B22C61E}" dt="2025-07-27T15:26:03.550" v="1" actId="2696"/>
        <pc:sldMkLst>
          <pc:docMk/>
          <pc:sldMk cId="3075695239" sldId="291"/>
        </pc:sldMkLst>
      </pc:sldChg>
      <pc:sldChg chg="modSp add del mod">
        <pc:chgData name="Güler Demir" userId="51ad5cf4d1839854" providerId="LiveId" clId="{6C997189-BCB1-4E64-BC2D-A7C80B22C61E}" dt="2025-07-27T16:43:18.815" v="977" actId="2696"/>
        <pc:sldMkLst>
          <pc:docMk/>
          <pc:sldMk cId="2701905043" sldId="292"/>
        </pc:sldMkLst>
      </pc:sldChg>
      <pc:sldChg chg="modSp add mod">
        <pc:chgData name="Güler Demir" userId="51ad5cf4d1839854" providerId="LiveId" clId="{6C997189-BCB1-4E64-BC2D-A7C80B22C61E}" dt="2025-07-27T16:38:43.102" v="961" actId="115"/>
        <pc:sldMkLst>
          <pc:docMk/>
          <pc:sldMk cId="2207470314" sldId="293"/>
        </pc:sldMkLst>
      </pc:sldChg>
      <pc:sldChg chg="addSp modSp add mod">
        <pc:chgData name="Güler Demir" userId="51ad5cf4d1839854" providerId="LiveId" clId="{6C997189-BCB1-4E64-BC2D-A7C80B22C61E}" dt="2025-07-27T16:54:19.624" v="1053" actId="122"/>
        <pc:sldMkLst>
          <pc:docMk/>
          <pc:sldMk cId="1063767157" sldId="294"/>
        </pc:sldMkLst>
      </pc:sldChg>
      <pc:sldChg chg="modSp add mod">
        <pc:chgData name="Güler Demir" userId="51ad5cf4d1839854" providerId="LiveId" clId="{6C997189-BCB1-4E64-BC2D-A7C80B22C61E}" dt="2025-07-27T16:59:42.758" v="1122" actId="6549"/>
        <pc:sldMkLst>
          <pc:docMk/>
          <pc:sldMk cId="1320157676" sldId="295"/>
        </pc:sldMkLst>
      </pc:sldChg>
      <pc:sldChg chg="modSp add del mod">
        <pc:chgData name="Güler Demir" userId="51ad5cf4d1839854" providerId="LiveId" clId="{6C997189-BCB1-4E64-BC2D-A7C80B22C61E}" dt="2025-07-27T15:49:12.626" v="131" actId="47"/>
        <pc:sldMkLst>
          <pc:docMk/>
          <pc:sldMk cId="3765605218" sldId="295"/>
        </pc:sldMkLst>
      </pc:sldChg>
      <pc:sldChg chg="addSp modSp add mod">
        <pc:chgData name="Güler Demir" userId="51ad5cf4d1839854" providerId="LiveId" clId="{6C997189-BCB1-4E64-BC2D-A7C80B22C61E}" dt="2025-07-27T18:18:07.646" v="2016" actId="1076"/>
        <pc:sldMkLst>
          <pc:docMk/>
          <pc:sldMk cId="2333216113" sldId="296"/>
        </pc:sldMkLst>
      </pc:sldChg>
      <pc:sldChg chg="add del">
        <pc:chgData name="Güler Demir" userId="51ad5cf4d1839854" providerId="LiveId" clId="{6C997189-BCB1-4E64-BC2D-A7C80B22C61E}" dt="2025-07-27T15:49:13.001" v="133" actId="47"/>
        <pc:sldMkLst>
          <pc:docMk/>
          <pc:sldMk cId="3670241502" sldId="296"/>
        </pc:sldMkLst>
      </pc:sldChg>
      <pc:sldChg chg="add del">
        <pc:chgData name="Güler Demir" userId="51ad5cf4d1839854" providerId="LiveId" clId="{6C997189-BCB1-4E64-BC2D-A7C80B22C61E}" dt="2025-07-27T15:49:13.204" v="134" actId="47"/>
        <pc:sldMkLst>
          <pc:docMk/>
          <pc:sldMk cId="2636235179" sldId="297"/>
        </pc:sldMkLst>
      </pc:sldChg>
      <pc:sldChg chg="add del">
        <pc:chgData name="Güler Demir" userId="51ad5cf4d1839854" providerId="LiveId" clId="{6C997189-BCB1-4E64-BC2D-A7C80B22C61E}" dt="2025-07-27T17:54:32.231" v="1714" actId="2696"/>
        <pc:sldMkLst>
          <pc:docMk/>
          <pc:sldMk cId="3990109635" sldId="297"/>
        </pc:sldMkLst>
      </pc:sldChg>
      <pc:sldChg chg="add del">
        <pc:chgData name="Güler Demir" userId="51ad5cf4d1839854" providerId="LiveId" clId="{6C997189-BCB1-4E64-BC2D-A7C80B22C61E}" dt="2025-07-27T17:54:25.875" v="1713" actId="2696"/>
        <pc:sldMkLst>
          <pc:docMk/>
          <pc:sldMk cId="122498438" sldId="298"/>
        </pc:sldMkLst>
      </pc:sldChg>
      <pc:sldChg chg="add del">
        <pc:chgData name="Güler Demir" userId="51ad5cf4d1839854" providerId="LiveId" clId="{6C997189-BCB1-4E64-BC2D-A7C80B22C61E}" dt="2025-07-27T15:49:13.407" v="135" actId="47"/>
        <pc:sldMkLst>
          <pc:docMk/>
          <pc:sldMk cId="3202011216" sldId="299"/>
        </pc:sldMkLst>
      </pc:sldChg>
      <pc:sldChg chg="modSp add mod">
        <pc:chgData name="Güler Demir" userId="51ad5cf4d1839854" providerId="LiveId" clId="{6C997189-BCB1-4E64-BC2D-A7C80B22C61E}" dt="2025-07-27T19:54:51.455" v="3068" actId="20577"/>
        <pc:sldMkLst>
          <pc:docMk/>
          <pc:sldMk cId="3278492879" sldId="299"/>
        </pc:sldMkLst>
      </pc:sldChg>
      <pc:sldChg chg="add del">
        <pc:chgData name="Güler Demir" userId="51ad5cf4d1839854" providerId="LiveId" clId="{6C997189-BCB1-4E64-BC2D-A7C80B22C61E}" dt="2025-07-27T15:49:13.626" v="136" actId="47"/>
        <pc:sldMkLst>
          <pc:docMk/>
          <pc:sldMk cId="636083671" sldId="300"/>
        </pc:sldMkLst>
      </pc:sldChg>
      <pc:sldChg chg="modSp add mod">
        <pc:chgData name="Güler Demir" userId="51ad5cf4d1839854" providerId="LiveId" clId="{6C997189-BCB1-4E64-BC2D-A7C80B22C61E}" dt="2025-07-27T19:07:25.214" v="2200" actId="20577"/>
        <pc:sldMkLst>
          <pc:docMk/>
          <pc:sldMk cId="4136947105" sldId="300"/>
        </pc:sldMkLst>
      </pc:sldChg>
      <pc:sldChg chg="modSp add del mod">
        <pc:chgData name="Güler Demir" userId="51ad5cf4d1839854" providerId="LiveId" clId="{6C997189-BCB1-4E64-BC2D-A7C80B22C61E}" dt="2025-07-27T19:54:59.133" v="3069" actId="2696"/>
        <pc:sldMkLst>
          <pc:docMk/>
          <pc:sldMk cId="673819810" sldId="301"/>
        </pc:sldMkLst>
      </pc:sldChg>
      <pc:sldChg chg="add del">
        <pc:chgData name="Güler Demir" userId="51ad5cf4d1839854" providerId="LiveId" clId="{6C997189-BCB1-4E64-BC2D-A7C80B22C61E}" dt="2025-07-27T15:49:14.063" v="137" actId="47"/>
        <pc:sldMkLst>
          <pc:docMk/>
          <pc:sldMk cId="3244782233" sldId="301"/>
        </pc:sldMkLst>
      </pc:sldChg>
      <pc:sldChg chg="modSp add mod">
        <pc:chgData name="Güler Demir" userId="51ad5cf4d1839854" providerId="LiveId" clId="{6C997189-BCB1-4E64-BC2D-A7C80B22C61E}" dt="2025-07-27T18:18:24.171" v="2023" actId="6549"/>
        <pc:sldMkLst>
          <pc:docMk/>
          <pc:sldMk cId="1536446089" sldId="302"/>
        </pc:sldMkLst>
      </pc:sldChg>
      <pc:sldChg chg="add del">
        <pc:chgData name="Güler Demir" userId="51ad5cf4d1839854" providerId="LiveId" clId="{6C997189-BCB1-4E64-BC2D-A7C80B22C61E}" dt="2025-07-27T15:49:14.626" v="139" actId="47"/>
        <pc:sldMkLst>
          <pc:docMk/>
          <pc:sldMk cId="1996868268" sldId="302"/>
        </pc:sldMkLst>
      </pc:sldChg>
      <pc:sldChg chg="modSp add mod">
        <pc:chgData name="Güler Demir" userId="51ad5cf4d1839854" providerId="LiveId" clId="{6C997189-BCB1-4E64-BC2D-A7C80B22C61E}" dt="2025-07-27T19:10:50.641" v="2277" actId="20577"/>
        <pc:sldMkLst>
          <pc:docMk/>
          <pc:sldMk cId="238492602" sldId="303"/>
        </pc:sldMkLst>
      </pc:sldChg>
      <pc:sldChg chg="add del">
        <pc:chgData name="Güler Demir" userId="51ad5cf4d1839854" providerId="LiveId" clId="{6C997189-BCB1-4E64-BC2D-A7C80B22C61E}" dt="2025-07-27T15:49:14.329" v="138" actId="47"/>
        <pc:sldMkLst>
          <pc:docMk/>
          <pc:sldMk cId="2154332301" sldId="303"/>
        </pc:sldMkLst>
      </pc:sldChg>
      <pc:sldChg chg="add del">
        <pc:chgData name="Güler Demir" userId="51ad5cf4d1839854" providerId="LiveId" clId="{6C997189-BCB1-4E64-BC2D-A7C80B22C61E}" dt="2025-07-27T19:06:53.779" v="2197" actId="2696"/>
        <pc:sldMkLst>
          <pc:docMk/>
          <pc:sldMk cId="3694933557" sldId="303"/>
        </pc:sldMkLst>
      </pc:sldChg>
      <pc:sldChg chg="add del">
        <pc:chgData name="Güler Demir" userId="51ad5cf4d1839854" providerId="LiveId" clId="{6C997189-BCB1-4E64-BC2D-A7C80B22C61E}" dt="2025-07-27T15:32:34.181" v="7" actId="2696"/>
        <pc:sldMkLst>
          <pc:docMk/>
          <pc:sldMk cId="56926694" sldId="304"/>
        </pc:sldMkLst>
      </pc:sldChg>
      <pc:sldChg chg="addSp modSp add del mod">
        <pc:chgData name="Güler Demir" userId="51ad5cf4d1839854" providerId="LiveId" clId="{6C997189-BCB1-4E64-BC2D-A7C80B22C61E}" dt="2025-07-27T15:38:13.772" v="55" actId="2696"/>
        <pc:sldMkLst>
          <pc:docMk/>
          <pc:sldMk cId="834989212" sldId="304"/>
        </pc:sldMkLst>
      </pc:sldChg>
      <pc:sldChg chg="modSp add mod">
        <pc:chgData name="Güler Demir" userId="51ad5cf4d1839854" providerId="LiveId" clId="{6C997189-BCB1-4E64-BC2D-A7C80B22C61E}" dt="2025-07-27T19:12:35.330" v="2300" actId="6549"/>
        <pc:sldMkLst>
          <pc:docMk/>
          <pc:sldMk cId="2974820182" sldId="304"/>
        </pc:sldMkLst>
      </pc:sldChg>
      <pc:sldChg chg="modSp add mod">
        <pc:chgData name="Güler Demir" userId="51ad5cf4d1839854" providerId="LiveId" clId="{6C997189-BCB1-4E64-BC2D-A7C80B22C61E}" dt="2025-07-27T19:25:40.365" v="2620"/>
        <pc:sldMkLst>
          <pc:docMk/>
          <pc:sldMk cId="1251740147" sldId="305"/>
        </pc:sldMkLst>
      </pc:sldChg>
      <pc:sldChg chg="modSp add del mod">
        <pc:chgData name="Güler Demir" userId="51ad5cf4d1839854" providerId="LiveId" clId="{6C997189-BCB1-4E64-BC2D-A7C80B22C61E}" dt="2025-07-27T15:49:15.516" v="140" actId="47"/>
        <pc:sldMkLst>
          <pc:docMk/>
          <pc:sldMk cId="3319882252" sldId="305"/>
        </pc:sldMkLst>
      </pc:sldChg>
      <pc:sldChg chg="add del">
        <pc:chgData name="Güler Demir" userId="51ad5cf4d1839854" providerId="LiveId" clId="{6C997189-BCB1-4E64-BC2D-A7C80B22C61E}" dt="2025-07-27T19:10:19.719" v="2271"/>
        <pc:sldMkLst>
          <pc:docMk/>
          <pc:sldMk cId="3794899117" sldId="305"/>
        </pc:sldMkLst>
      </pc:sldChg>
      <pc:sldChg chg="modSp add del mod">
        <pc:chgData name="Güler Demir" userId="51ad5cf4d1839854" providerId="LiveId" clId="{6C997189-BCB1-4E64-BC2D-A7C80B22C61E}" dt="2025-07-27T15:49:16.160" v="141" actId="47"/>
        <pc:sldMkLst>
          <pc:docMk/>
          <pc:sldMk cId="1322180468" sldId="306"/>
        </pc:sldMkLst>
      </pc:sldChg>
      <pc:sldChg chg="add del">
        <pc:chgData name="Güler Demir" userId="51ad5cf4d1839854" providerId="LiveId" clId="{6C997189-BCB1-4E64-BC2D-A7C80B22C61E}" dt="2025-07-27T19:23:38.562" v="2545" actId="2696"/>
        <pc:sldMkLst>
          <pc:docMk/>
          <pc:sldMk cId="2095079647" sldId="306"/>
        </pc:sldMkLst>
      </pc:sldChg>
      <pc:sldChg chg="add del">
        <pc:chgData name="Güler Demir" userId="51ad5cf4d1839854" providerId="LiveId" clId="{6C997189-BCB1-4E64-BC2D-A7C80B22C61E}" dt="2025-07-27T15:38:59.236" v="62" actId="2696"/>
        <pc:sldMkLst>
          <pc:docMk/>
          <pc:sldMk cId="3076675428" sldId="306"/>
        </pc:sldMkLst>
      </pc:sldChg>
      <pc:sldChg chg="modSp add mod">
        <pc:chgData name="Güler Demir" userId="51ad5cf4d1839854" providerId="LiveId" clId="{6C997189-BCB1-4E64-BC2D-A7C80B22C61E}" dt="2025-07-27T19:29:32.086" v="2666" actId="6549"/>
        <pc:sldMkLst>
          <pc:docMk/>
          <pc:sldMk cId="3407699063" sldId="306"/>
        </pc:sldMkLst>
      </pc:sldChg>
      <pc:sldChg chg="modSp add mod">
        <pc:chgData name="Güler Demir" userId="51ad5cf4d1839854" providerId="LiveId" clId="{6C997189-BCB1-4E64-BC2D-A7C80B22C61E}" dt="2025-07-27T19:39:36.704" v="2774" actId="6549"/>
        <pc:sldMkLst>
          <pc:docMk/>
          <pc:sldMk cId="2837293711" sldId="307"/>
        </pc:sldMkLst>
      </pc:sldChg>
      <pc:sldChg chg="addSp modSp add mod">
        <pc:chgData name="Güler Demir" userId="51ad5cf4d1839854" providerId="LiveId" clId="{6C997189-BCB1-4E64-BC2D-A7C80B22C61E}" dt="2025-07-27T20:10:57.520" v="3312" actId="6549"/>
        <pc:sldMkLst>
          <pc:docMk/>
          <pc:sldMk cId="450602347" sldId="308"/>
        </pc:sldMkLst>
      </pc:sldChg>
      <pc:sldChg chg="modSp add mod">
        <pc:chgData name="Güler Demir" userId="51ad5cf4d1839854" providerId="LiveId" clId="{6C997189-BCB1-4E64-BC2D-A7C80B22C61E}" dt="2025-07-27T20:11:27.269" v="3317" actId="1076"/>
        <pc:sldMkLst>
          <pc:docMk/>
          <pc:sldMk cId="1213609076" sldId="309"/>
        </pc:sldMkLst>
      </pc:sldChg>
      <pc:sldChg chg="add del">
        <pc:chgData name="Güler Demir" userId="51ad5cf4d1839854" providerId="LiveId" clId="{6C997189-BCB1-4E64-BC2D-A7C80B22C61E}" dt="2025-07-27T19:59:37.815" v="3116" actId="2696"/>
        <pc:sldMkLst>
          <pc:docMk/>
          <pc:sldMk cId="3322104492" sldId="309"/>
        </pc:sldMkLst>
      </pc:sldChg>
    </pc:docChg>
  </pc:docChgLst>
  <pc:docChgLst>
    <pc:chgData name="Güler Demir" userId="51ad5cf4d1839854" providerId="LiveId" clId="{F34BA28D-2ECD-4758-8F20-394C17A8619B}"/>
    <pc:docChg chg="undo redo custSel addSld delSld modSld sldOrd">
      <pc:chgData name="Güler Demir" userId="51ad5cf4d1839854" providerId="LiveId" clId="{F34BA28D-2ECD-4758-8F20-394C17A8619B}" dt="2025-08-09T17:54:16.553" v="4387" actId="255"/>
      <pc:docMkLst>
        <pc:docMk/>
      </pc:docMkLst>
      <pc:sldChg chg="modSp mod">
        <pc:chgData name="Güler Demir" userId="51ad5cf4d1839854" providerId="LiveId" clId="{F34BA28D-2ECD-4758-8F20-394C17A8619B}" dt="2025-08-08T18:46:33.222" v="3843" actId="6549"/>
        <pc:sldMkLst>
          <pc:docMk/>
          <pc:sldMk cId="951358384" sldId="256"/>
        </pc:sldMkLst>
        <pc:spChg chg="mod">
          <ac:chgData name="Güler Demir" userId="51ad5cf4d1839854" providerId="LiveId" clId="{F34BA28D-2ECD-4758-8F20-394C17A8619B}" dt="2025-08-08T18:46:33.222" v="3843" actId="6549"/>
          <ac:spMkLst>
            <pc:docMk/>
            <pc:sldMk cId="951358384" sldId="256"/>
            <ac:spMk id="2" creationId="{00000000-0000-0000-0000-000000000000}"/>
          </ac:spMkLst>
        </pc:spChg>
      </pc:sldChg>
      <pc:sldChg chg="modSp mod">
        <pc:chgData name="Güler Demir" userId="51ad5cf4d1839854" providerId="LiveId" clId="{F34BA28D-2ECD-4758-8F20-394C17A8619B}" dt="2025-08-09T17:54:16.553" v="4387" actId="255"/>
        <pc:sldMkLst>
          <pc:docMk/>
          <pc:sldMk cId="2053632720" sldId="259"/>
        </pc:sldMkLst>
        <pc:spChg chg="mod">
          <ac:chgData name="Güler Demir" userId="51ad5cf4d1839854" providerId="LiveId" clId="{F34BA28D-2ECD-4758-8F20-394C17A8619B}" dt="2025-08-09T17:54:16.553" v="4387" actId="255"/>
          <ac:spMkLst>
            <pc:docMk/>
            <pc:sldMk cId="2053632720" sldId="259"/>
            <ac:spMk id="3" creationId="{00000000-0000-0000-0000-000000000000}"/>
          </ac:spMkLst>
        </pc:spChg>
      </pc:sldChg>
      <pc:sldChg chg="addSp delSp modSp mod">
        <pc:chgData name="Güler Demir" userId="51ad5cf4d1839854" providerId="LiveId" clId="{F34BA28D-2ECD-4758-8F20-394C17A8619B}" dt="2025-08-08T18:47:51.766" v="3845" actId="1076"/>
        <pc:sldMkLst>
          <pc:docMk/>
          <pc:sldMk cId="2547195603" sldId="287"/>
        </pc:sldMkLst>
        <pc:spChg chg="mod">
          <ac:chgData name="Güler Demir" userId="51ad5cf4d1839854" providerId="LiveId" clId="{F34BA28D-2ECD-4758-8F20-394C17A8619B}" dt="2025-08-08T18:37:04.278" v="3547"/>
          <ac:spMkLst>
            <pc:docMk/>
            <pc:sldMk cId="2547195603" sldId="287"/>
            <ac:spMk id="2" creationId="{88478C8D-0694-A147-D76A-7DCF48314CD0}"/>
          </ac:spMkLst>
        </pc:spChg>
        <pc:spChg chg="mod">
          <ac:chgData name="Güler Demir" userId="51ad5cf4d1839854" providerId="LiveId" clId="{F34BA28D-2ECD-4758-8F20-394C17A8619B}" dt="2025-08-08T18:47:51.766" v="3845" actId="1076"/>
          <ac:spMkLst>
            <pc:docMk/>
            <pc:sldMk cId="2547195603" sldId="287"/>
            <ac:spMk id="3" creationId="{C95BFF87-1C91-EA47-840A-63C2FFC72BA5}"/>
          </ac:spMkLst>
        </pc:spChg>
      </pc:sldChg>
      <pc:sldChg chg="modSp add mod">
        <pc:chgData name="Güler Demir" userId="51ad5cf4d1839854" providerId="LiveId" clId="{F34BA28D-2ECD-4758-8F20-394C17A8619B}" dt="2025-07-28T16:50:42.007" v="757" actId="20577"/>
        <pc:sldMkLst>
          <pc:docMk/>
          <pc:sldMk cId="648762250" sldId="288"/>
        </pc:sldMkLst>
        <pc:spChg chg="mod">
          <ac:chgData name="Güler Demir" userId="51ad5cf4d1839854" providerId="LiveId" clId="{F34BA28D-2ECD-4758-8F20-394C17A8619B}" dt="2025-07-28T16:50:42.007" v="757" actId="20577"/>
          <ac:spMkLst>
            <pc:docMk/>
            <pc:sldMk cId="648762250" sldId="288"/>
            <ac:spMk id="3" creationId="{59442A8E-490F-5D76-6C5D-C29FEFDE63BB}"/>
          </ac:spMkLst>
        </pc:spChg>
      </pc:sldChg>
      <pc:sldChg chg="add del">
        <pc:chgData name="Güler Demir" userId="51ad5cf4d1839854" providerId="LiveId" clId="{F34BA28D-2ECD-4758-8F20-394C17A8619B}" dt="2025-07-28T16:32:49.615" v="325" actId="2696"/>
        <pc:sldMkLst>
          <pc:docMk/>
          <pc:sldMk cId="1084071347" sldId="288"/>
        </pc:sldMkLst>
      </pc:sldChg>
      <pc:sldChg chg="del">
        <pc:chgData name="Güler Demir" userId="51ad5cf4d1839854" providerId="LiveId" clId="{F34BA28D-2ECD-4758-8F20-394C17A8619B}" dt="2025-07-28T15:44:31.680" v="2" actId="47"/>
        <pc:sldMkLst>
          <pc:docMk/>
          <pc:sldMk cId="1494125906" sldId="288"/>
        </pc:sldMkLst>
      </pc:sldChg>
      <pc:sldChg chg="modSp add del mod">
        <pc:chgData name="Güler Demir" userId="51ad5cf4d1839854" providerId="LiveId" clId="{F34BA28D-2ECD-4758-8F20-394C17A8619B}" dt="2025-07-28T18:42:57.999" v="2007" actId="2696"/>
        <pc:sldMkLst>
          <pc:docMk/>
          <pc:sldMk cId="1879389132" sldId="289"/>
        </pc:sldMkLst>
      </pc:sldChg>
      <pc:sldChg chg="del">
        <pc:chgData name="Güler Demir" userId="51ad5cf4d1839854" providerId="LiveId" clId="{F34BA28D-2ECD-4758-8F20-394C17A8619B}" dt="2025-07-28T15:44:31.899" v="3" actId="47"/>
        <pc:sldMkLst>
          <pc:docMk/>
          <pc:sldMk cId="2699684952" sldId="289"/>
        </pc:sldMkLst>
      </pc:sldChg>
      <pc:sldChg chg="modSp add mod">
        <pc:chgData name="Güler Demir" userId="51ad5cf4d1839854" providerId="LiveId" clId="{F34BA28D-2ECD-4758-8F20-394C17A8619B}" dt="2025-07-28T17:59:18.566" v="1303" actId="6549"/>
        <pc:sldMkLst>
          <pc:docMk/>
          <pc:sldMk cId="1149835787" sldId="290"/>
        </pc:sldMkLst>
        <pc:spChg chg="mod">
          <ac:chgData name="Güler Demir" userId="51ad5cf4d1839854" providerId="LiveId" clId="{F34BA28D-2ECD-4758-8F20-394C17A8619B}" dt="2025-07-28T17:59:18.566" v="1303" actId="6549"/>
          <ac:spMkLst>
            <pc:docMk/>
            <pc:sldMk cId="1149835787" sldId="290"/>
            <ac:spMk id="3" creationId="{DF30CBF5-E309-CA99-F5BB-06EA56B14156}"/>
          </ac:spMkLst>
        </pc:spChg>
      </pc:sldChg>
      <pc:sldChg chg="del">
        <pc:chgData name="Güler Demir" userId="51ad5cf4d1839854" providerId="LiveId" clId="{F34BA28D-2ECD-4758-8F20-394C17A8619B}" dt="2025-07-28T15:44:32.087" v="4" actId="47"/>
        <pc:sldMkLst>
          <pc:docMk/>
          <pc:sldMk cId="1567087025" sldId="290"/>
        </pc:sldMkLst>
      </pc:sldChg>
      <pc:sldChg chg="addSp modSp add mod">
        <pc:chgData name="Güler Demir" userId="51ad5cf4d1839854" providerId="LiveId" clId="{F34BA28D-2ECD-4758-8F20-394C17A8619B}" dt="2025-08-08T18:31:27.939" v="3534" actId="115"/>
        <pc:sldMkLst>
          <pc:docMk/>
          <pc:sldMk cId="889810378" sldId="291"/>
        </pc:sldMkLst>
        <pc:spChg chg="mod">
          <ac:chgData name="Güler Demir" userId="51ad5cf4d1839854" providerId="LiveId" clId="{F34BA28D-2ECD-4758-8F20-394C17A8619B}" dt="2025-08-08T18:31:27.939" v="3534" actId="115"/>
          <ac:spMkLst>
            <pc:docMk/>
            <pc:sldMk cId="889810378" sldId="291"/>
            <ac:spMk id="3" creationId="{E2988806-E777-8CEA-C909-B28F6592C198}"/>
          </ac:spMkLst>
        </pc:spChg>
      </pc:sldChg>
      <pc:sldChg chg="del">
        <pc:chgData name="Güler Demir" userId="51ad5cf4d1839854" providerId="LiveId" clId="{F34BA28D-2ECD-4758-8F20-394C17A8619B}" dt="2025-07-28T15:44:32.290" v="5" actId="47"/>
        <pc:sldMkLst>
          <pc:docMk/>
          <pc:sldMk cId="1624847700" sldId="291"/>
        </pc:sldMkLst>
      </pc:sldChg>
      <pc:sldChg chg="modSp add mod">
        <pc:chgData name="Güler Demir" userId="51ad5cf4d1839854" providerId="LiveId" clId="{F34BA28D-2ECD-4758-8F20-394C17A8619B}" dt="2025-08-09T11:11:46.903" v="3859" actId="6549"/>
        <pc:sldMkLst>
          <pc:docMk/>
          <pc:sldMk cId="1293753232" sldId="292"/>
        </pc:sldMkLst>
        <pc:spChg chg="mod">
          <ac:chgData name="Güler Demir" userId="51ad5cf4d1839854" providerId="LiveId" clId="{F34BA28D-2ECD-4758-8F20-394C17A8619B}" dt="2025-08-09T11:11:46.903" v="3859" actId="6549"/>
          <ac:spMkLst>
            <pc:docMk/>
            <pc:sldMk cId="1293753232" sldId="292"/>
            <ac:spMk id="3" creationId="{CAAC208A-CA62-DA88-F697-27315D73344D}"/>
          </ac:spMkLst>
        </pc:spChg>
      </pc:sldChg>
      <pc:sldChg chg="del">
        <pc:chgData name="Güler Demir" userId="51ad5cf4d1839854" providerId="LiveId" clId="{F34BA28D-2ECD-4758-8F20-394C17A8619B}" dt="2025-07-28T15:44:32.524" v="6" actId="47"/>
        <pc:sldMkLst>
          <pc:docMk/>
          <pc:sldMk cId="1928600151" sldId="292"/>
        </pc:sldMkLst>
      </pc:sldChg>
      <pc:sldChg chg="addSp modSp add mod">
        <pc:chgData name="Güler Demir" userId="51ad5cf4d1839854" providerId="LiveId" clId="{F34BA28D-2ECD-4758-8F20-394C17A8619B}" dt="2025-07-28T17:49:07.218" v="1278" actId="115"/>
        <pc:sldMkLst>
          <pc:docMk/>
          <pc:sldMk cId="838262234" sldId="293"/>
        </pc:sldMkLst>
        <pc:spChg chg="mod">
          <ac:chgData name="Güler Demir" userId="51ad5cf4d1839854" providerId="LiveId" clId="{F34BA28D-2ECD-4758-8F20-394C17A8619B}" dt="2025-07-28T17:49:07.218" v="1278" actId="115"/>
          <ac:spMkLst>
            <pc:docMk/>
            <pc:sldMk cId="838262234" sldId="293"/>
            <ac:spMk id="3" creationId="{9ACD25D0-DDBA-B39B-2965-3192B34F8ED0}"/>
          </ac:spMkLst>
        </pc:spChg>
      </pc:sldChg>
      <pc:sldChg chg="del">
        <pc:chgData name="Güler Demir" userId="51ad5cf4d1839854" providerId="LiveId" clId="{F34BA28D-2ECD-4758-8F20-394C17A8619B}" dt="2025-07-28T15:44:32.696" v="7" actId="47"/>
        <pc:sldMkLst>
          <pc:docMk/>
          <pc:sldMk cId="2533907375" sldId="293"/>
        </pc:sldMkLst>
      </pc:sldChg>
      <pc:sldChg chg="addSp modSp add mod">
        <pc:chgData name="Güler Demir" userId="51ad5cf4d1839854" providerId="LiveId" clId="{F34BA28D-2ECD-4758-8F20-394C17A8619B}" dt="2025-08-09T11:07:17.154" v="3847" actId="6549"/>
        <pc:sldMkLst>
          <pc:docMk/>
          <pc:sldMk cId="2416881900" sldId="294"/>
        </pc:sldMkLst>
        <pc:spChg chg="mod">
          <ac:chgData name="Güler Demir" userId="51ad5cf4d1839854" providerId="LiveId" clId="{F34BA28D-2ECD-4758-8F20-394C17A8619B}" dt="2025-08-09T11:07:17.154" v="3847" actId="6549"/>
          <ac:spMkLst>
            <pc:docMk/>
            <pc:sldMk cId="2416881900" sldId="294"/>
            <ac:spMk id="3" creationId="{2997D644-85CC-5F1E-C078-A0EDEDF5C7DD}"/>
          </ac:spMkLst>
        </pc:spChg>
        <pc:picChg chg="add mod">
          <ac:chgData name="Güler Demir" userId="51ad5cf4d1839854" providerId="LiveId" clId="{F34BA28D-2ECD-4758-8F20-394C17A8619B}" dt="2025-07-28T18:42:22.109" v="1997" actId="1076"/>
          <ac:picMkLst>
            <pc:docMk/>
            <pc:sldMk cId="2416881900" sldId="294"/>
            <ac:picMk id="5" creationId="{A4C1E671-2DAE-E470-435C-A8EB39B78BD4}"/>
          </ac:picMkLst>
        </pc:picChg>
        <pc:picChg chg="add mod">
          <ac:chgData name="Güler Demir" userId="51ad5cf4d1839854" providerId="LiveId" clId="{F34BA28D-2ECD-4758-8F20-394C17A8619B}" dt="2025-07-28T18:42:33.162" v="2004" actId="1076"/>
          <ac:picMkLst>
            <pc:docMk/>
            <pc:sldMk cId="2416881900" sldId="294"/>
            <ac:picMk id="7" creationId="{22535B4F-98D5-C43C-49D6-3C2E4AFD90A8}"/>
          </ac:picMkLst>
        </pc:picChg>
        <pc:picChg chg="add mod">
          <ac:chgData name="Güler Demir" userId="51ad5cf4d1839854" providerId="LiveId" clId="{F34BA28D-2ECD-4758-8F20-394C17A8619B}" dt="2025-07-28T18:42:40.330" v="2006" actId="1076"/>
          <ac:picMkLst>
            <pc:docMk/>
            <pc:sldMk cId="2416881900" sldId="294"/>
            <ac:picMk id="9" creationId="{52BB5C8F-AA70-3B13-6C88-20729C286109}"/>
          </ac:picMkLst>
        </pc:picChg>
        <pc:picChg chg="add mod">
          <ac:chgData name="Güler Demir" userId="51ad5cf4d1839854" providerId="LiveId" clId="{F34BA28D-2ECD-4758-8F20-394C17A8619B}" dt="2025-07-28T18:42:30.672" v="2002" actId="1076"/>
          <ac:picMkLst>
            <pc:docMk/>
            <pc:sldMk cId="2416881900" sldId="294"/>
            <ac:picMk id="11" creationId="{E2C25411-DDD5-5EC3-611F-C5DDE87C6DE0}"/>
          </ac:picMkLst>
        </pc:picChg>
        <pc:picChg chg="add mod">
          <ac:chgData name="Güler Demir" userId="51ad5cf4d1839854" providerId="LiveId" clId="{F34BA28D-2ECD-4758-8F20-394C17A8619B}" dt="2025-07-28T18:42:25.335" v="1999" actId="1076"/>
          <ac:picMkLst>
            <pc:docMk/>
            <pc:sldMk cId="2416881900" sldId="294"/>
            <ac:picMk id="13" creationId="{9ADCE8D4-C536-D010-D55E-CF028F7118D9}"/>
          </ac:picMkLst>
        </pc:picChg>
        <pc:picChg chg="add mod">
          <ac:chgData name="Güler Demir" userId="51ad5cf4d1839854" providerId="LiveId" clId="{F34BA28D-2ECD-4758-8F20-394C17A8619B}" dt="2025-07-28T18:42:27.489" v="2000" actId="1076"/>
          <ac:picMkLst>
            <pc:docMk/>
            <pc:sldMk cId="2416881900" sldId="294"/>
            <ac:picMk id="15" creationId="{C3359385-19B2-221B-4EEF-018D2971F015}"/>
          </ac:picMkLst>
        </pc:picChg>
        <pc:picChg chg="add mod">
          <ac:chgData name="Güler Demir" userId="51ad5cf4d1839854" providerId="LiveId" clId="{F34BA28D-2ECD-4758-8F20-394C17A8619B}" dt="2025-07-28T18:42:32.029" v="2003" actId="1076"/>
          <ac:picMkLst>
            <pc:docMk/>
            <pc:sldMk cId="2416881900" sldId="294"/>
            <ac:picMk id="17" creationId="{427DBD6D-A0C1-E3AE-CDE8-5EDF9842EED4}"/>
          </ac:picMkLst>
        </pc:picChg>
        <pc:picChg chg="add mod">
          <ac:chgData name="Güler Demir" userId="51ad5cf4d1839854" providerId="LiveId" clId="{F34BA28D-2ECD-4758-8F20-394C17A8619B}" dt="2025-08-08T18:30:26.460" v="3533" actId="14100"/>
          <ac:picMkLst>
            <pc:docMk/>
            <pc:sldMk cId="2416881900" sldId="294"/>
            <ac:picMk id="19" creationId="{4BD9500D-5A81-DFA8-F015-6BF6C74A737E}"/>
          </ac:picMkLst>
        </pc:picChg>
        <pc:picChg chg="add mod">
          <ac:chgData name="Güler Demir" userId="51ad5cf4d1839854" providerId="LiveId" clId="{F34BA28D-2ECD-4758-8F20-394C17A8619B}" dt="2025-07-28T18:42:38.239" v="2005" actId="1076"/>
          <ac:picMkLst>
            <pc:docMk/>
            <pc:sldMk cId="2416881900" sldId="294"/>
            <ac:picMk id="21" creationId="{39B19CAA-9FFB-60ED-DAEA-403C87A8129E}"/>
          </ac:picMkLst>
        </pc:picChg>
        <pc:picChg chg="add mod">
          <ac:chgData name="Güler Demir" userId="51ad5cf4d1839854" providerId="LiveId" clId="{F34BA28D-2ECD-4758-8F20-394C17A8619B}" dt="2025-07-28T18:42:29.179" v="2001" actId="1076"/>
          <ac:picMkLst>
            <pc:docMk/>
            <pc:sldMk cId="2416881900" sldId="294"/>
            <ac:picMk id="23" creationId="{6D204FDB-C6C8-F0F6-4D07-930BECB1518C}"/>
          </ac:picMkLst>
        </pc:picChg>
      </pc:sldChg>
      <pc:sldChg chg="del">
        <pc:chgData name="Güler Demir" userId="51ad5cf4d1839854" providerId="LiveId" clId="{F34BA28D-2ECD-4758-8F20-394C17A8619B}" dt="2025-07-28T15:44:32.899" v="8" actId="47"/>
        <pc:sldMkLst>
          <pc:docMk/>
          <pc:sldMk cId="3138050853" sldId="294"/>
        </pc:sldMkLst>
      </pc:sldChg>
      <pc:sldChg chg="del">
        <pc:chgData name="Güler Demir" userId="51ad5cf4d1839854" providerId="LiveId" clId="{F34BA28D-2ECD-4758-8F20-394C17A8619B}" dt="2025-07-28T15:44:33.118" v="9" actId="47"/>
        <pc:sldMkLst>
          <pc:docMk/>
          <pc:sldMk cId="2699042578" sldId="295"/>
        </pc:sldMkLst>
      </pc:sldChg>
      <pc:sldChg chg="modSp add mod ord">
        <pc:chgData name="Güler Demir" userId="51ad5cf4d1839854" providerId="LiveId" clId="{F34BA28D-2ECD-4758-8F20-394C17A8619B}" dt="2025-07-28T19:45:55.938" v="3111"/>
        <pc:sldMkLst>
          <pc:docMk/>
          <pc:sldMk cId="3288085692" sldId="295"/>
        </pc:sldMkLst>
        <pc:spChg chg="mod">
          <ac:chgData name="Güler Demir" userId="51ad5cf4d1839854" providerId="LiveId" clId="{F34BA28D-2ECD-4758-8F20-394C17A8619B}" dt="2025-07-28T18:21:16.622" v="1672" actId="20577"/>
          <ac:spMkLst>
            <pc:docMk/>
            <pc:sldMk cId="3288085692" sldId="295"/>
            <ac:spMk id="2" creationId="{6D47A7AC-6806-38E8-AC8B-8C0D99DA0B45}"/>
          </ac:spMkLst>
        </pc:spChg>
        <pc:spChg chg="mod">
          <ac:chgData name="Güler Demir" userId="51ad5cf4d1839854" providerId="LiveId" clId="{F34BA28D-2ECD-4758-8F20-394C17A8619B}" dt="2025-07-28T18:24:22.117" v="1724" actId="6549"/>
          <ac:spMkLst>
            <pc:docMk/>
            <pc:sldMk cId="3288085692" sldId="295"/>
            <ac:spMk id="3" creationId="{6DFA5A07-478F-154B-6429-C6665A5EA059}"/>
          </ac:spMkLst>
        </pc:spChg>
      </pc:sldChg>
      <pc:sldChg chg="add del">
        <pc:chgData name="Güler Demir" userId="51ad5cf4d1839854" providerId="LiveId" clId="{F34BA28D-2ECD-4758-8F20-394C17A8619B}" dt="2025-07-28T18:08:33.175" v="1408" actId="2696"/>
        <pc:sldMkLst>
          <pc:docMk/>
          <pc:sldMk cId="4282108380" sldId="295"/>
        </pc:sldMkLst>
      </pc:sldChg>
      <pc:sldChg chg="modSp add mod ord">
        <pc:chgData name="Güler Demir" userId="51ad5cf4d1839854" providerId="LiveId" clId="{F34BA28D-2ECD-4758-8F20-394C17A8619B}" dt="2025-08-09T17:43:08.063" v="4375" actId="20577"/>
        <pc:sldMkLst>
          <pc:docMk/>
          <pc:sldMk cId="702520292" sldId="296"/>
        </pc:sldMkLst>
        <pc:spChg chg="mod">
          <ac:chgData name="Güler Demir" userId="51ad5cf4d1839854" providerId="LiveId" clId="{F34BA28D-2ECD-4758-8F20-394C17A8619B}" dt="2025-08-09T17:43:08.063" v="4375" actId="20577"/>
          <ac:spMkLst>
            <pc:docMk/>
            <pc:sldMk cId="702520292" sldId="296"/>
            <ac:spMk id="3" creationId="{3EF7EEFD-8CD0-C4C9-9AE2-B02B2C28265B}"/>
          </ac:spMkLst>
        </pc:spChg>
      </pc:sldChg>
      <pc:sldChg chg="del">
        <pc:chgData name="Güler Demir" userId="51ad5cf4d1839854" providerId="LiveId" clId="{F34BA28D-2ECD-4758-8F20-394C17A8619B}" dt="2025-07-28T15:44:33.337" v="10" actId="47"/>
        <pc:sldMkLst>
          <pc:docMk/>
          <pc:sldMk cId="3448946216" sldId="296"/>
        </pc:sldMkLst>
      </pc:sldChg>
      <pc:sldChg chg="del">
        <pc:chgData name="Güler Demir" userId="51ad5cf4d1839854" providerId="LiveId" clId="{F34BA28D-2ECD-4758-8F20-394C17A8619B}" dt="2025-07-28T15:44:33.540" v="11" actId="47"/>
        <pc:sldMkLst>
          <pc:docMk/>
          <pc:sldMk cId="1528171454" sldId="297"/>
        </pc:sldMkLst>
      </pc:sldChg>
      <pc:sldChg chg="modSp add mod ord">
        <pc:chgData name="Güler Demir" userId="51ad5cf4d1839854" providerId="LiveId" clId="{F34BA28D-2ECD-4758-8F20-394C17A8619B}" dt="2025-08-08T18:25:30.800" v="3503" actId="20577"/>
        <pc:sldMkLst>
          <pc:docMk/>
          <pc:sldMk cId="2994430519" sldId="297"/>
        </pc:sldMkLst>
        <pc:spChg chg="mod">
          <ac:chgData name="Güler Demir" userId="51ad5cf4d1839854" providerId="LiveId" clId="{F34BA28D-2ECD-4758-8F20-394C17A8619B}" dt="2025-08-08T18:25:30.800" v="3503" actId="20577"/>
          <ac:spMkLst>
            <pc:docMk/>
            <pc:sldMk cId="2994430519" sldId="297"/>
            <ac:spMk id="3" creationId="{CA3C3F2F-4C7A-0C8C-461D-138C3CDB500D}"/>
          </ac:spMkLst>
        </pc:spChg>
      </pc:sldChg>
      <pc:sldChg chg="del">
        <pc:chgData name="Güler Demir" userId="51ad5cf4d1839854" providerId="LiveId" clId="{F34BA28D-2ECD-4758-8F20-394C17A8619B}" dt="2025-07-28T15:44:33.728" v="12" actId="47"/>
        <pc:sldMkLst>
          <pc:docMk/>
          <pc:sldMk cId="491716845" sldId="298"/>
        </pc:sldMkLst>
      </pc:sldChg>
      <pc:sldChg chg="modSp add mod ord">
        <pc:chgData name="Güler Demir" userId="51ad5cf4d1839854" providerId="LiveId" clId="{F34BA28D-2ECD-4758-8F20-394C17A8619B}" dt="2025-08-09T11:06:48.039" v="3846" actId="6549"/>
        <pc:sldMkLst>
          <pc:docMk/>
          <pc:sldMk cId="3845991218" sldId="298"/>
        </pc:sldMkLst>
        <pc:spChg chg="mod">
          <ac:chgData name="Güler Demir" userId="51ad5cf4d1839854" providerId="LiveId" clId="{F34BA28D-2ECD-4758-8F20-394C17A8619B}" dt="2025-08-09T11:06:48.039" v="3846" actId="6549"/>
          <ac:spMkLst>
            <pc:docMk/>
            <pc:sldMk cId="3845991218" sldId="298"/>
            <ac:spMk id="3" creationId="{4AC2F001-B4D6-3FE7-3ED6-501B57C80EFD}"/>
          </ac:spMkLst>
        </pc:spChg>
      </pc:sldChg>
      <pc:sldChg chg="del">
        <pc:chgData name="Güler Demir" userId="51ad5cf4d1839854" providerId="LiveId" clId="{F34BA28D-2ECD-4758-8F20-394C17A8619B}" dt="2025-07-28T15:44:34.182" v="14" actId="47"/>
        <pc:sldMkLst>
          <pc:docMk/>
          <pc:sldMk cId="1596066415" sldId="299"/>
        </pc:sldMkLst>
      </pc:sldChg>
      <pc:sldChg chg="modSp add del mod">
        <pc:chgData name="Güler Demir" userId="51ad5cf4d1839854" providerId="LiveId" clId="{F34BA28D-2ECD-4758-8F20-394C17A8619B}" dt="2025-07-28T18:56:40.896" v="2153" actId="2696"/>
        <pc:sldMkLst>
          <pc:docMk/>
          <pc:sldMk cId="1731063053" sldId="299"/>
        </pc:sldMkLst>
      </pc:sldChg>
      <pc:sldChg chg="del">
        <pc:chgData name="Güler Demir" userId="51ad5cf4d1839854" providerId="LiveId" clId="{F34BA28D-2ECD-4758-8F20-394C17A8619B}" dt="2025-07-28T15:44:33.947" v="13" actId="47"/>
        <pc:sldMkLst>
          <pc:docMk/>
          <pc:sldMk cId="908676642" sldId="300"/>
        </pc:sldMkLst>
      </pc:sldChg>
      <pc:sldChg chg="modSp add mod">
        <pc:chgData name="Güler Demir" userId="51ad5cf4d1839854" providerId="LiveId" clId="{F34BA28D-2ECD-4758-8F20-394C17A8619B}" dt="2025-08-09T17:53:40.146" v="4385" actId="20577"/>
        <pc:sldMkLst>
          <pc:docMk/>
          <pc:sldMk cId="1072212348" sldId="300"/>
        </pc:sldMkLst>
        <pc:spChg chg="mod">
          <ac:chgData name="Güler Demir" userId="51ad5cf4d1839854" providerId="LiveId" clId="{F34BA28D-2ECD-4758-8F20-394C17A8619B}" dt="2025-08-09T17:53:40.146" v="4385" actId="20577"/>
          <ac:spMkLst>
            <pc:docMk/>
            <pc:sldMk cId="1072212348" sldId="300"/>
            <ac:spMk id="3" creationId="{A1015A1D-5F9C-930C-CFDA-DDC6B43569CA}"/>
          </ac:spMkLst>
        </pc:spChg>
      </pc:sldChg>
      <pc:sldChg chg="del">
        <pc:chgData name="Güler Demir" userId="51ad5cf4d1839854" providerId="LiveId" clId="{F34BA28D-2ECD-4758-8F20-394C17A8619B}" dt="2025-07-28T15:44:34.651" v="15" actId="47"/>
        <pc:sldMkLst>
          <pc:docMk/>
          <pc:sldMk cId="710411701" sldId="301"/>
        </pc:sldMkLst>
      </pc:sldChg>
      <pc:sldChg chg="modSp add mod">
        <pc:chgData name="Güler Demir" userId="51ad5cf4d1839854" providerId="LiveId" clId="{F34BA28D-2ECD-4758-8F20-394C17A8619B}" dt="2025-08-09T11:24:16.766" v="4363" actId="6549"/>
        <pc:sldMkLst>
          <pc:docMk/>
          <pc:sldMk cId="804612015" sldId="301"/>
        </pc:sldMkLst>
        <pc:spChg chg="mod">
          <ac:chgData name="Güler Demir" userId="51ad5cf4d1839854" providerId="LiveId" clId="{F34BA28D-2ECD-4758-8F20-394C17A8619B}" dt="2025-08-09T11:24:16.766" v="4363" actId="6549"/>
          <ac:spMkLst>
            <pc:docMk/>
            <pc:sldMk cId="804612015" sldId="301"/>
            <ac:spMk id="3" creationId="{331E726E-3EBB-5328-4D0E-2D1ECF799934}"/>
          </ac:spMkLst>
        </pc:spChg>
      </pc:sldChg>
      <pc:sldChg chg="del">
        <pc:chgData name="Güler Demir" userId="51ad5cf4d1839854" providerId="LiveId" clId="{F34BA28D-2ECD-4758-8F20-394C17A8619B}" dt="2025-07-28T15:44:34.870" v="16" actId="47"/>
        <pc:sldMkLst>
          <pc:docMk/>
          <pc:sldMk cId="1329807234" sldId="302"/>
        </pc:sldMkLst>
      </pc:sldChg>
      <pc:sldChg chg="modSp add mod">
        <pc:chgData name="Güler Demir" userId="51ad5cf4d1839854" providerId="LiveId" clId="{F34BA28D-2ECD-4758-8F20-394C17A8619B}" dt="2025-07-29T06:49:28.563" v="3458" actId="6549"/>
        <pc:sldMkLst>
          <pc:docMk/>
          <pc:sldMk cId="1833859731" sldId="302"/>
        </pc:sldMkLst>
        <pc:spChg chg="mod">
          <ac:chgData name="Güler Demir" userId="51ad5cf4d1839854" providerId="LiveId" clId="{F34BA28D-2ECD-4758-8F20-394C17A8619B}" dt="2025-07-29T06:49:28.563" v="3458" actId="6549"/>
          <ac:spMkLst>
            <pc:docMk/>
            <pc:sldMk cId="1833859731" sldId="302"/>
            <ac:spMk id="2" creationId="{56A6F531-0617-EFB8-4AC3-63BA6315486F}"/>
          </ac:spMkLst>
        </pc:spChg>
        <pc:spChg chg="mod">
          <ac:chgData name="Güler Demir" userId="51ad5cf4d1839854" providerId="LiveId" clId="{F34BA28D-2ECD-4758-8F20-394C17A8619B}" dt="2025-07-28T19:37:47.420" v="3027" actId="20577"/>
          <ac:spMkLst>
            <pc:docMk/>
            <pc:sldMk cId="1833859731" sldId="302"/>
            <ac:spMk id="3" creationId="{006C0C81-F257-B77F-D527-B3962234EBAB}"/>
          </ac:spMkLst>
        </pc:spChg>
      </pc:sldChg>
      <pc:sldChg chg="del">
        <pc:chgData name="Güler Demir" userId="51ad5cf4d1839854" providerId="LiveId" clId="{F34BA28D-2ECD-4758-8F20-394C17A8619B}" dt="2025-07-28T15:44:35.104" v="17" actId="47"/>
        <pc:sldMkLst>
          <pc:docMk/>
          <pc:sldMk cId="3092232173" sldId="303"/>
        </pc:sldMkLst>
      </pc:sldChg>
      <pc:sldChg chg="modSp add mod">
        <pc:chgData name="Güler Demir" userId="51ad5cf4d1839854" providerId="LiveId" clId="{F34BA28D-2ECD-4758-8F20-394C17A8619B}" dt="2025-08-09T17:53:20.877" v="4383" actId="20577"/>
        <pc:sldMkLst>
          <pc:docMk/>
          <pc:sldMk cId="3747884388" sldId="303"/>
        </pc:sldMkLst>
        <pc:spChg chg="mod">
          <ac:chgData name="Güler Demir" userId="51ad5cf4d1839854" providerId="LiveId" clId="{F34BA28D-2ECD-4758-8F20-394C17A8619B}" dt="2025-07-28T19:02:32.550" v="2199" actId="27636"/>
          <ac:spMkLst>
            <pc:docMk/>
            <pc:sldMk cId="3747884388" sldId="303"/>
            <ac:spMk id="2" creationId="{96057CCF-481B-4995-4855-CD8E2320B38F}"/>
          </ac:spMkLst>
        </pc:spChg>
        <pc:spChg chg="mod">
          <ac:chgData name="Güler Demir" userId="51ad5cf4d1839854" providerId="LiveId" clId="{F34BA28D-2ECD-4758-8F20-394C17A8619B}" dt="2025-08-09T17:53:20.877" v="4383" actId="20577"/>
          <ac:spMkLst>
            <pc:docMk/>
            <pc:sldMk cId="3747884388" sldId="303"/>
            <ac:spMk id="3" creationId="{4D67F384-C18B-C948-3444-4BFE2AA30FF6}"/>
          </ac:spMkLst>
        </pc:spChg>
      </pc:sldChg>
      <pc:sldChg chg="del">
        <pc:chgData name="Güler Demir" userId="51ad5cf4d1839854" providerId="LiveId" clId="{F34BA28D-2ECD-4758-8F20-394C17A8619B}" dt="2025-07-28T15:44:36.766" v="18" actId="47"/>
        <pc:sldMkLst>
          <pc:docMk/>
          <pc:sldMk cId="1400853607" sldId="304"/>
        </pc:sldMkLst>
      </pc:sldChg>
      <pc:sldChg chg="modSp add mod ord">
        <pc:chgData name="Güler Demir" userId="51ad5cf4d1839854" providerId="LiveId" clId="{F34BA28D-2ECD-4758-8F20-394C17A8619B}" dt="2025-08-09T17:53:26.409" v="4384" actId="20577"/>
        <pc:sldMkLst>
          <pc:docMk/>
          <pc:sldMk cId="4192045747" sldId="304"/>
        </pc:sldMkLst>
        <pc:spChg chg="mod">
          <ac:chgData name="Güler Demir" userId="51ad5cf4d1839854" providerId="LiveId" clId="{F34BA28D-2ECD-4758-8F20-394C17A8619B}" dt="2025-08-09T17:53:26.409" v="4384" actId="20577"/>
          <ac:spMkLst>
            <pc:docMk/>
            <pc:sldMk cId="4192045747" sldId="304"/>
            <ac:spMk id="3" creationId="{5FA1A52A-1BC4-39AF-8EA0-77AEF3B74125}"/>
          </ac:spMkLst>
        </pc:spChg>
      </pc:sldChg>
      <pc:sldChg chg="add del">
        <pc:chgData name="Güler Demir" userId="51ad5cf4d1839854" providerId="LiveId" clId="{F34BA28D-2ECD-4758-8F20-394C17A8619B}" dt="2025-07-28T19:16:39.423" v="2481" actId="2696"/>
        <pc:sldMkLst>
          <pc:docMk/>
          <pc:sldMk cId="194112439" sldId="305"/>
        </pc:sldMkLst>
      </pc:sldChg>
      <pc:sldChg chg="modSp add mod">
        <pc:chgData name="Güler Demir" userId="51ad5cf4d1839854" providerId="LiveId" clId="{F34BA28D-2ECD-4758-8F20-394C17A8619B}" dt="2025-08-09T11:25:58.358" v="4373" actId="1076"/>
        <pc:sldMkLst>
          <pc:docMk/>
          <pc:sldMk cId="474585433" sldId="305"/>
        </pc:sldMkLst>
        <pc:spChg chg="mod">
          <ac:chgData name="Güler Demir" userId="51ad5cf4d1839854" providerId="LiveId" clId="{F34BA28D-2ECD-4758-8F20-394C17A8619B}" dt="2025-08-08T18:28:07.319" v="3519" actId="1076"/>
          <ac:spMkLst>
            <pc:docMk/>
            <pc:sldMk cId="474585433" sldId="305"/>
            <ac:spMk id="2" creationId="{A68FE8AE-26CD-AD3B-DDE8-77EE28F9E6BF}"/>
          </ac:spMkLst>
        </pc:spChg>
        <pc:spChg chg="mod">
          <ac:chgData name="Güler Demir" userId="51ad5cf4d1839854" providerId="LiveId" clId="{F34BA28D-2ECD-4758-8F20-394C17A8619B}" dt="2025-08-08T18:29:26.815" v="3526" actId="115"/>
          <ac:spMkLst>
            <pc:docMk/>
            <pc:sldMk cId="474585433" sldId="305"/>
            <ac:spMk id="3" creationId="{2B381C80-8839-AB94-8C00-D4539548AE0B}"/>
          </ac:spMkLst>
        </pc:spChg>
        <pc:spChg chg="mod">
          <ac:chgData name="Güler Demir" userId="51ad5cf4d1839854" providerId="LiveId" clId="{F34BA28D-2ECD-4758-8F20-394C17A8619B}" dt="2025-08-09T11:25:58.358" v="4373" actId="1076"/>
          <ac:spMkLst>
            <pc:docMk/>
            <pc:sldMk cId="474585433" sldId="305"/>
            <ac:spMk id="6" creationId="{C7829BB0-86B1-0A7E-9BA8-04AB18F45577}"/>
          </ac:spMkLst>
        </pc:spChg>
      </pc:sldChg>
      <pc:sldChg chg="add del">
        <pc:chgData name="Güler Demir" userId="51ad5cf4d1839854" providerId="LiveId" clId="{F34BA28D-2ECD-4758-8F20-394C17A8619B}" dt="2025-07-28T19:58:40.356" v="3434" actId="2696"/>
        <pc:sldMkLst>
          <pc:docMk/>
          <pc:sldMk cId="1843195828" sldId="306"/>
        </pc:sldMkLst>
      </pc:sldChg>
      <pc:sldChg chg="modSp add del mod">
        <pc:chgData name="Güler Demir" userId="51ad5cf4d1839854" providerId="LiveId" clId="{F34BA28D-2ECD-4758-8F20-394C17A8619B}" dt="2025-07-28T19:16:28.323" v="2480" actId="2696"/>
        <pc:sldMkLst>
          <pc:docMk/>
          <pc:sldMk cId="2857569043" sldId="306"/>
        </pc:sldMkLst>
      </pc:sldChg>
      <pc:sldChg chg="addSp modSp add mod">
        <pc:chgData name="Güler Demir" userId="51ad5cf4d1839854" providerId="LiveId" clId="{F34BA28D-2ECD-4758-8F20-394C17A8619B}" dt="2025-08-09T17:52:03.628" v="4382" actId="20577"/>
        <pc:sldMkLst>
          <pc:docMk/>
          <pc:sldMk cId="714575118" sldId="307"/>
        </pc:sldMkLst>
        <pc:spChg chg="mod">
          <ac:chgData name="Güler Demir" userId="51ad5cf4d1839854" providerId="LiveId" clId="{F34BA28D-2ECD-4758-8F20-394C17A8619B}" dt="2025-07-28T19:57:25.917" v="3433" actId="313"/>
          <ac:spMkLst>
            <pc:docMk/>
            <pc:sldMk cId="714575118" sldId="307"/>
            <ac:spMk id="2" creationId="{AF6C6E0E-DA2C-8AC7-E271-79CBEB29628A}"/>
          </ac:spMkLst>
        </pc:spChg>
        <pc:spChg chg="mod">
          <ac:chgData name="Güler Demir" userId="51ad5cf4d1839854" providerId="LiveId" clId="{F34BA28D-2ECD-4758-8F20-394C17A8619B}" dt="2025-08-09T17:52:03.628" v="4382" actId="20577"/>
          <ac:spMkLst>
            <pc:docMk/>
            <pc:sldMk cId="714575118" sldId="307"/>
            <ac:spMk id="3" creationId="{A98C4276-47B3-8A9E-96E3-7E9E6C21B99C}"/>
          </ac:spMkLst>
        </pc:spChg>
      </pc:sldChg>
      <pc:sldChg chg="modSp add mod">
        <pc:chgData name="Güler Demir" userId="51ad5cf4d1839854" providerId="LiveId" clId="{F34BA28D-2ECD-4758-8F20-394C17A8619B}" dt="2025-08-08T18:42:08.357" v="3661"/>
        <pc:sldMkLst>
          <pc:docMk/>
          <pc:sldMk cId="2163937102" sldId="308"/>
        </pc:sldMkLst>
        <pc:spChg chg="mod">
          <ac:chgData name="Güler Demir" userId="51ad5cf4d1839854" providerId="LiveId" clId="{F34BA28D-2ECD-4758-8F20-394C17A8619B}" dt="2025-08-08T18:41:10.068" v="3628" actId="1076"/>
          <ac:spMkLst>
            <pc:docMk/>
            <pc:sldMk cId="2163937102" sldId="308"/>
            <ac:spMk id="2" creationId="{D7A0B9A5-82EB-5A8E-7C10-D69A2447161B}"/>
          </ac:spMkLst>
        </pc:spChg>
        <pc:spChg chg="mod">
          <ac:chgData name="Güler Demir" userId="51ad5cf4d1839854" providerId="LiveId" clId="{F34BA28D-2ECD-4758-8F20-394C17A8619B}" dt="2025-08-08T18:42:08.357" v="3661"/>
          <ac:spMkLst>
            <pc:docMk/>
            <pc:sldMk cId="2163937102" sldId="308"/>
            <ac:spMk id="3" creationId="{1D023397-0F64-8DB0-5956-CA2F412468F8}"/>
          </ac:spMkLst>
        </pc:spChg>
      </pc:sldChg>
      <pc:sldChg chg="add">
        <pc:chgData name="Güler Demir" userId="51ad5cf4d1839854" providerId="LiveId" clId="{F34BA28D-2ECD-4758-8F20-394C17A8619B}" dt="2025-08-08T18:39:49.653" v="3604"/>
        <pc:sldMkLst>
          <pc:docMk/>
          <pc:sldMk cId="3267330449" sldId="309"/>
        </pc:sldMkLst>
      </pc:sldChg>
      <pc:sldChg chg="modSp add mod">
        <pc:chgData name="Güler Demir" userId="51ad5cf4d1839854" providerId="LiveId" clId="{F34BA28D-2ECD-4758-8F20-394C17A8619B}" dt="2025-08-08T18:44:18.597" v="3814" actId="6549"/>
        <pc:sldMkLst>
          <pc:docMk/>
          <pc:sldMk cId="3662692368" sldId="310"/>
        </pc:sldMkLst>
        <pc:spChg chg="mod">
          <ac:chgData name="Güler Demir" userId="51ad5cf4d1839854" providerId="LiveId" clId="{F34BA28D-2ECD-4758-8F20-394C17A8619B}" dt="2025-08-08T18:42:58.200" v="3690" actId="1076"/>
          <ac:spMkLst>
            <pc:docMk/>
            <pc:sldMk cId="3662692368" sldId="310"/>
            <ac:spMk id="2" creationId="{02DF39A3-5F88-BA7F-A0C3-FC2E945E3CA7}"/>
          </ac:spMkLst>
        </pc:spChg>
        <pc:spChg chg="mod">
          <ac:chgData name="Güler Demir" userId="51ad5cf4d1839854" providerId="LiveId" clId="{F34BA28D-2ECD-4758-8F20-394C17A8619B}" dt="2025-08-08T18:44:18.597" v="3814" actId="6549"/>
          <ac:spMkLst>
            <pc:docMk/>
            <pc:sldMk cId="3662692368" sldId="310"/>
            <ac:spMk id="3" creationId="{9E7737ED-1E86-9B21-46E0-D90E445A1333}"/>
          </ac:spMkLst>
        </pc:spChg>
      </pc:sldChg>
      <pc:sldChg chg="modSp add mod ord">
        <pc:chgData name="Güler Demir" userId="51ad5cf4d1839854" providerId="LiveId" clId="{F34BA28D-2ECD-4758-8F20-394C17A8619B}" dt="2025-08-09T11:23:52.459" v="4362" actId="20577"/>
        <pc:sldMkLst>
          <pc:docMk/>
          <pc:sldMk cId="2055225875" sldId="311"/>
        </pc:sldMkLst>
        <pc:spChg chg="mod">
          <ac:chgData name="Güler Demir" userId="51ad5cf4d1839854" providerId="LiveId" clId="{F34BA28D-2ECD-4758-8F20-394C17A8619B}" dt="2025-08-09T11:23:52.459" v="4362" actId="20577"/>
          <ac:spMkLst>
            <pc:docMk/>
            <pc:sldMk cId="2055225875" sldId="311"/>
            <ac:spMk id="3" creationId="{D5072DA2-02C2-0020-77CA-50A1C55797A7}"/>
          </ac:spMkLst>
        </pc:spChg>
      </pc:sldChg>
    </pc:docChg>
  </pc:docChgLst>
  <pc:docChgLst>
    <pc:chgData name="Güler Demir" userId="51ad5cf4d1839854" providerId="LiveId" clId="{22D4ABAE-09BA-41AD-B85B-2EF781DCCC37}"/>
    <pc:docChg chg="undo redo custSel addSld delSld modSld sldOrd">
      <pc:chgData name="Güler Demir" userId="51ad5cf4d1839854" providerId="LiveId" clId="{22D4ABAE-09BA-41AD-B85B-2EF781DCCC37}" dt="2025-07-25T19:06:21.584" v="2730" actId="122"/>
      <pc:docMkLst>
        <pc:docMk/>
      </pc:docMkLst>
      <pc:sldChg chg="modSp mod">
        <pc:chgData name="Güler Demir" userId="51ad5cf4d1839854" providerId="LiveId" clId="{22D4ABAE-09BA-41AD-B85B-2EF781DCCC37}" dt="2025-07-25T17:00:15.314" v="1368" actId="6549"/>
        <pc:sldMkLst>
          <pc:docMk/>
          <pc:sldMk cId="951358384" sldId="256"/>
        </pc:sldMkLst>
        <pc:spChg chg="mod">
          <ac:chgData name="Güler Demir" userId="51ad5cf4d1839854" providerId="LiveId" clId="{22D4ABAE-09BA-41AD-B85B-2EF781DCCC37}" dt="2025-07-25T17:00:15.314" v="1368" actId="6549"/>
          <ac:spMkLst>
            <pc:docMk/>
            <pc:sldMk cId="951358384" sldId="256"/>
            <ac:spMk id="2" creationId="{00000000-0000-0000-0000-000000000000}"/>
          </ac:spMkLst>
        </pc:spChg>
      </pc:sldChg>
      <pc:sldChg chg="del">
        <pc:chgData name="Güler Demir" userId="51ad5cf4d1839854" providerId="LiveId" clId="{22D4ABAE-09BA-41AD-B85B-2EF781DCCC37}" dt="2025-07-25T14:15:27.613" v="1" actId="47"/>
        <pc:sldMkLst>
          <pc:docMk/>
          <pc:sldMk cId="2988615369" sldId="258"/>
        </pc:sldMkLst>
      </pc:sldChg>
      <pc:sldChg chg="modSp mod ord">
        <pc:chgData name="Güler Demir" userId="51ad5cf4d1839854" providerId="LiveId" clId="{22D4ABAE-09BA-41AD-B85B-2EF781DCCC37}" dt="2025-07-25T18:52:17.190" v="2622" actId="114"/>
        <pc:sldMkLst>
          <pc:docMk/>
          <pc:sldMk cId="2053632720" sldId="259"/>
        </pc:sldMkLst>
        <pc:spChg chg="mod">
          <ac:chgData name="Güler Demir" userId="51ad5cf4d1839854" providerId="LiveId" clId="{22D4ABAE-09BA-41AD-B85B-2EF781DCCC37}" dt="2025-07-25T18:52:17.190" v="2622" actId="114"/>
          <ac:spMkLst>
            <pc:docMk/>
            <pc:sldMk cId="2053632720" sldId="259"/>
            <ac:spMk id="3" creationId="{00000000-0000-0000-0000-000000000000}"/>
          </ac:spMkLst>
        </pc:spChg>
      </pc:sldChg>
      <pc:sldChg chg="modSp mod">
        <pc:chgData name="Güler Demir" userId="51ad5cf4d1839854" providerId="LiveId" clId="{22D4ABAE-09BA-41AD-B85B-2EF781DCCC37}" dt="2025-07-25T14:57:08.787" v="367" actId="6549"/>
        <pc:sldMkLst>
          <pc:docMk/>
          <pc:sldMk cId="1632662317" sldId="260"/>
        </pc:sldMkLst>
      </pc:sldChg>
      <pc:sldChg chg="modSp add mod ord">
        <pc:chgData name="Güler Demir" userId="51ad5cf4d1839854" providerId="LiveId" clId="{22D4ABAE-09BA-41AD-B85B-2EF781DCCC37}" dt="2025-07-25T17:18:30.543" v="1591" actId="20577"/>
        <pc:sldMkLst>
          <pc:docMk/>
          <pc:sldMk cId="1670514564" sldId="261"/>
        </pc:sldMkLst>
      </pc:sldChg>
      <pc:sldChg chg="del">
        <pc:chgData name="Güler Demir" userId="51ad5cf4d1839854" providerId="LiveId" clId="{22D4ABAE-09BA-41AD-B85B-2EF781DCCC37}" dt="2025-07-25T14:15:27.863" v="2" actId="47"/>
        <pc:sldMkLst>
          <pc:docMk/>
          <pc:sldMk cId="2622949257" sldId="261"/>
        </pc:sldMkLst>
      </pc:sldChg>
      <pc:sldChg chg="addSp modSp add mod">
        <pc:chgData name="Güler Demir" userId="51ad5cf4d1839854" providerId="LiveId" clId="{22D4ABAE-09BA-41AD-B85B-2EF781DCCC37}" dt="2025-07-25T19:06:21.584" v="2730" actId="122"/>
        <pc:sldMkLst>
          <pc:docMk/>
          <pc:sldMk cId="2061053331" sldId="262"/>
        </pc:sldMkLst>
      </pc:sldChg>
      <pc:sldChg chg="del">
        <pc:chgData name="Güler Demir" userId="51ad5cf4d1839854" providerId="LiveId" clId="{22D4ABAE-09BA-41AD-B85B-2EF781DCCC37}" dt="2025-07-25T14:15:28.222" v="4" actId="47"/>
        <pc:sldMkLst>
          <pc:docMk/>
          <pc:sldMk cId="3643270047" sldId="262"/>
        </pc:sldMkLst>
      </pc:sldChg>
      <pc:sldChg chg="del">
        <pc:chgData name="Güler Demir" userId="51ad5cf4d1839854" providerId="LiveId" clId="{22D4ABAE-09BA-41AD-B85B-2EF781DCCC37}" dt="2025-07-25T14:15:28.019" v="3" actId="47"/>
        <pc:sldMkLst>
          <pc:docMk/>
          <pc:sldMk cId="248742030" sldId="263"/>
        </pc:sldMkLst>
      </pc:sldChg>
      <pc:sldChg chg="addSp delSp modSp add mod">
        <pc:chgData name="Güler Demir" userId="51ad5cf4d1839854" providerId="LiveId" clId="{22D4ABAE-09BA-41AD-B85B-2EF781DCCC37}" dt="2025-07-25T18:47:21.803" v="2573" actId="6549"/>
        <pc:sldMkLst>
          <pc:docMk/>
          <pc:sldMk cId="2214118342" sldId="263"/>
        </pc:sldMkLst>
      </pc:sldChg>
      <pc:sldChg chg="addSp delSp modSp add mod ord">
        <pc:chgData name="Güler Demir" userId="51ad5cf4d1839854" providerId="LiveId" clId="{22D4ABAE-09BA-41AD-B85B-2EF781DCCC37}" dt="2025-07-25T16:45:19.707" v="1236" actId="1076"/>
        <pc:sldMkLst>
          <pc:docMk/>
          <pc:sldMk cId="3535601651" sldId="264"/>
        </pc:sldMkLst>
      </pc:sldChg>
      <pc:sldChg chg="del">
        <pc:chgData name="Güler Demir" userId="51ad5cf4d1839854" providerId="LiveId" clId="{22D4ABAE-09BA-41AD-B85B-2EF781DCCC37}" dt="2025-07-25T14:15:28.395" v="5" actId="47"/>
        <pc:sldMkLst>
          <pc:docMk/>
          <pc:sldMk cId="3579052761" sldId="264"/>
        </pc:sldMkLst>
      </pc:sldChg>
      <pc:sldChg chg="delSp modSp add del mod ord">
        <pc:chgData name="Güler Demir" userId="51ad5cf4d1839854" providerId="LiveId" clId="{22D4ABAE-09BA-41AD-B85B-2EF781DCCC37}" dt="2025-07-25T18:47:32.452" v="2574" actId="2696"/>
        <pc:sldMkLst>
          <pc:docMk/>
          <pc:sldMk cId="232206907" sldId="265"/>
        </pc:sldMkLst>
      </pc:sldChg>
      <pc:sldChg chg="del">
        <pc:chgData name="Güler Demir" userId="51ad5cf4d1839854" providerId="LiveId" clId="{22D4ABAE-09BA-41AD-B85B-2EF781DCCC37}" dt="2025-07-25T14:15:29.160" v="9" actId="47"/>
        <pc:sldMkLst>
          <pc:docMk/>
          <pc:sldMk cId="2516170478" sldId="265"/>
        </pc:sldMkLst>
      </pc:sldChg>
      <pc:sldChg chg="addSp modSp add mod ord">
        <pc:chgData name="Güler Demir" userId="51ad5cf4d1839854" providerId="LiveId" clId="{22D4ABAE-09BA-41AD-B85B-2EF781DCCC37}" dt="2025-07-25T18:45:38.646" v="2536"/>
        <pc:sldMkLst>
          <pc:docMk/>
          <pc:sldMk cId="1751334992" sldId="266"/>
        </pc:sldMkLst>
      </pc:sldChg>
      <pc:sldChg chg="modSp add mod">
        <pc:chgData name="Güler Demir" userId="51ad5cf4d1839854" providerId="LiveId" clId="{22D4ABAE-09BA-41AD-B85B-2EF781DCCC37}" dt="2025-07-25T16:57:52.808" v="1340" actId="14100"/>
        <pc:sldMkLst>
          <pc:docMk/>
          <pc:sldMk cId="1998958333" sldId="267"/>
        </pc:sldMkLst>
      </pc:sldChg>
      <pc:sldChg chg="del">
        <pc:chgData name="Güler Demir" userId="51ad5cf4d1839854" providerId="LiveId" clId="{22D4ABAE-09BA-41AD-B85B-2EF781DCCC37}" dt="2025-07-25T14:15:28.588" v="6" actId="47"/>
        <pc:sldMkLst>
          <pc:docMk/>
          <pc:sldMk cId="4182613657" sldId="267"/>
        </pc:sldMkLst>
      </pc:sldChg>
      <pc:sldChg chg="modSp add mod">
        <pc:chgData name="Güler Demir" userId="51ad5cf4d1839854" providerId="LiveId" clId="{22D4ABAE-09BA-41AD-B85B-2EF781DCCC37}" dt="2025-07-25T17:18:15.096" v="1589" actId="20577"/>
        <pc:sldMkLst>
          <pc:docMk/>
          <pc:sldMk cId="2509749626" sldId="268"/>
        </pc:sldMkLst>
      </pc:sldChg>
      <pc:sldChg chg="del">
        <pc:chgData name="Güler Demir" userId="51ad5cf4d1839854" providerId="LiveId" clId="{22D4ABAE-09BA-41AD-B85B-2EF781DCCC37}" dt="2025-07-25T14:15:28.989" v="8" actId="47"/>
        <pc:sldMkLst>
          <pc:docMk/>
          <pc:sldMk cId="4069610959" sldId="268"/>
        </pc:sldMkLst>
      </pc:sldChg>
      <pc:sldChg chg="modSp add mod">
        <pc:chgData name="Güler Demir" userId="51ad5cf4d1839854" providerId="LiveId" clId="{22D4ABAE-09BA-41AD-B85B-2EF781DCCC37}" dt="2025-07-25T17:14:07.264" v="1561" actId="20577"/>
        <pc:sldMkLst>
          <pc:docMk/>
          <pc:sldMk cId="1035208881" sldId="269"/>
        </pc:sldMkLst>
      </pc:sldChg>
      <pc:sldChg chg="del">
        <pc:chgData name="Güler Demir" userId="51ad5cf4d1839854" providerId="LiveId" clId="{22D4ABAE-09BA-41AD-B85B-2EF781DCCC37}" dt="2025-07-25T14:15:29.895" v="11" actId="47"/>
        <pc:sldMkLst>
          <pc:docMk/>
          <pc:sldMk cId="3344766644" sldId="269"/>
        </pc:sldMkLst>
      </pc:sldChg>
      <pc:sldChg chg="del">
        <pc:chgData name="Güler Demir" userId="51ad5cf4d1839854" providerId="LiveId" clId="{22D4ABAE-09BA-41AD-B85B-2EF781DCCC37}" dt="2025-07-25T14:15:27.378" v="0" actId="47"/>
        <pc:sldMkLst>
          <pc:docMk/>
          <pc:sldMk cId="1420453401" sldId="270"/>
        </pc:sldMkLst>
      </pc:sldChg>
      <pc:sldChg chg="modSp add mod">
        <pc:chgData name="Güler Demir" userId="51ad5cf4d1839854" providerId="LiveId" clId="{22D4ABAE-09BA-41AD-B85B-2EF781DCCC37}" dt="2025-07-25T17:28:26.638" v="1643" actId="20577"/>
        <pc:sldMkLst>
          <pc:docMk/>
          <pc:sldMk cId="1701914987" sldId="270"/>
        </pc:sldMkLst>
      </pc:sldChg>
      <pc:sldChg chg="del">
        <pc:chgData name="Güler Demir" userId="51ad5cf4d1839854" providerId="LiveId" clId="{22D4ABAE-09BA-41AD-B85B-2EF781DCCC37}" dt="2025-07-25T14:15:28.770" v="7" actId="47"/>
        <pc:sldMkLst>
          <pc:docMk/>
          <pc:sldMk cId="2880719131" sldId="271"/>
        </pc:sldMkLst>
      </pc:sldChg>
      <pc:sldChg chg="addSp delSp modSp add mod">
        <pc:chgData name="Güler Demir" userId="51ad5cf4d1839854" providerId="LiveId" clId="{22D4ABAE-09BA-41AD-B85B-2EF781DCCC37}" dt="2025-07-25T17:45:00.533" v="1902" actId="14100"/>
        <pc:sldMkLst>
          <pc:docMk/>
          <pc:sldMk cId="3733843832" sldId="271"/>
        </pc:sldMkLst>
      </pc:sldChg>
      <pc:sldChg chg="modSp add mod">
        <pc:chgData name="Güler Demir" userId="51ad5cf4d1839854" providerId="LiveId" clId="{22D4ABAE-09BA-41AD-B85B-2EF781DCCC37}" dt="2025-07-25T17:51:45.909" v="2004" actId="20577"/>
        <pc:sldMkLst>
          <pc:docMk/>
          <pc:sldMk cId="509778924" sldId="272"/>
        </pc:sldMkLst>
      </pc:sldChg>
      <pc:sldChg chg="del">
        <pc:chgData name="Güler Demir" userId="51ad5cf4d1839854" providerId="LiveId" clId="{22D4ABAE-09BA-41AD-B85B-2EF781DCCC37}" dt="2025-07-25T14:15:29.364" v="10" actId="47"/>
        <pc:sldMkLst>
          <pc:docMk/>
          <pc:sldMk cId="3025657415" sldId="272"/>
        </pc:sldMkLst>
      </pc:sldChg>
      <pc:sldChg chg="modSp add mod">
        <pc:chgData name="Güler Demir" userId="51ad5cf4d1839854" providerId="LiveId" clId="{22D4ABAE-09BA-41AD-B85B-2EF781DCCC37}" dt="2025-07-25T18:05:08.374" v="2059" actId="6549"/>
        <pc:sldMkLst>
          <pc:docMk/>
          <pc:sldMk cId="2865930140" sldId="273"/>
        </pc:sldMkLst>
      </pc:sldChg>
      <pc:sldChg chg="del">
        <pc:chgData name="Güler Demir" userId="51ad5cf4d1839854" providerId="LiveId" clId="{22D4ABAE-09BA-41AD-B85B-2EF781DCCC37}" dt="2025-07-25T14:15:30.115" v="12" actId="47"/>
        <pc:sldMkLst>
          <pc:docMk/>
          <pc:sldMk cId="3671853562" sldId="273"/>
        </pc:sldMkLst>
      </pc:sldChg>
      <pc:sldChg chg="modSp add mod">
        <pc:chgData name="Güler Demir" userId="51ad5cf4d1839854" providerId="LiveId" clId="{22D4ABAE-09BA-41AD-B85B-2EF781DCCC37}" dt="2025-07-25T18:10:24.942" v="2174" actId="6549"/>
        <pc:sldMkLst>
          <pc:docMk/>
          <pc:sldMk cId="255094323" sldId="274"/>
        </pc:sldMkLst>
      </pc:sldChg>
      <pc:sldChg chg="del">
        <pc:chgData name="Güler Demir" userId="51ad5cf4d1839854" providerId="LiveId" clId="{22D4ABAE-09BA-41AD-B85B-2EF781DCCC37}" dt="2025-07-25T14:15:30.302" v="13" actId="47"/>
        <pc:sldMkLst>
          <pc:docMk/>
          <pc:sldMk cId="3189390810" sldId="274"/>
        </pc:sldMkLst>
      </pc:sldChg>
      <pc:sldChg chg="del">
        <pc:chgData name="Güler Demir" userId="51ad5cf4d1839854" providerId="LiveId" clId="{22D4ABAE-09BA-41AD-B85B-2EF781DCCC37}" dt="2025-07-25T14:15:30.505" v="14" actId="47"/>
        <pc:sldMkLst>
          <pc:docMk/>
          <pc:sldMk cId="2916493566" sldId="275"/>
        </pc:sldMkLst>
      </pc:sldChg>
      <pc:sldChg chg="addSp modSp add mod">
        <pc:chgData name="Güler Demir" userId="51ad5cf4d1839854" providerId="LiveId" clId="{22D4ABAE-09BA-41AD-B85B-2EF781DCCC37}" dt="2025-07-25T18:20:37.784" v="2368" actId="6549"/>
        <pc:sldMkLst>
          <pc:docMk/>
          <pc:sldMk cId="3912191222" sldId="275"/>
        </pc:sldMkLst>
      </pc:sldChg>
      <pc:sldChg chg="modSp add mod">
        <pc:chgData name="Güler Demir" userId="51ad5cf4d1839854" providerId="LiveId" clId="{22D4ABAE-09BA-41AD-B85B-2EF781DCCC37}" dt="2025-07-25T18:43:03.812" v="2534" actId="6549"/>
        <pc:sldMkLst>
          <pc:docMk/>
          <pc:sldMk cId="1591617626" sldId="276"/>
        </pc:sldMkLst>
      </pc:sldChg>
      <pc:sldChg chg="del">
        <pc:chgData name="Güler Demir" userId="51ad5cf4d1839854" providerId="LiveId" clId="{22D4ABAE-09BA-41AD-B85B-2EF781DCCC37}" dt="2025-07-25T14:15:30.771" v="15" actId="47"/>
        <pc:sldMkLst>
          <pc:docMk/>
          <pc:sldMk cId="2896014113" sldId="276"/>
        </pc:sldMkLst>
      </pc:sldChg>
      <pc:sldChg chg="modSp add mod ord">
        <pc:chgData name="Güler Demir" userId="51ad5cf4d1839854" providerId="LiveId" clId="{22D4ABAE-09BA-41AD-B85B-2EF781DCCC37}" dt="2025-07-25T19:01:27.513" v="2684" actId="20577"/>
        <pc:sldMkLst>
          <pc:docMk/>
          <pc:sldMk cId="554532472" sldId="277"/>
        </pc:sldMkLst>
      </pc:sldChg>
      <pc:sldChg chg="del">
        <pc:chgData name="Güler Demir" userId="51ad5cf4d1839854" providerId="LiveId" clId="{22D4ABAE-09BA-41AD-B85B-2EF781DCCC37}" dt="2025-07-25T14:15:31.193" v="16" actId="47"/>
        <pc:sldMkLst>
          <pc:docMk/>
          <pc:sldMk cId="2495040497" sldId="277"/>
        </pc:sldMkLst>
      </pc:sldChg>
      <pc:sldChg chg="addSp delSp modSp add mod ord">
        <pc:chgData name="Güler Demir" userId="51ad5cf4d1839854" providerId="LiveId" clId="{22D4ABAE-09BA-41AD-B85B-2EF781DCCC37}" dt="2025-07-25T19:01:53.841" v="2686"/>
        <pc:sldMkLst>
          <pc:docMk/>
          <pc:sldMk cId="1485348747" sldId="278"/>
        </pc:sldMkLst>
      </pc:sldChg>
      <pc:sldChg chg="del">
        <pc:chgData name="Güler Demir" userId="51ad5cf4d1839854" providerId="LiveId" clId="{22D4ABAE-09BA-41AD-B85B-2EF781DCCC37}" dt="2025-07-25T14:15:31.757" v="17" actId="47"/>
        <pc:sldMkLst>
          <pc:docMk/>
          <pc:sldMk cId="3136241400" sldId="278"/>
        </pc:sldMkLst>
      </pc:sldChg>
      <pc:sldChg chg="del">
        <pc:chgData name="Güler Demir" userId="51ad5cf4d1839854" providerId="LiveId" clId="{22D4ABAE-09BA-41AD-B85B-2EF781DCCC37}" dt="2025-07-25T14:15:33.496" v="18" actId="47"/>
        <pc:sldMkLst>
          <pc:docMk/>
          <pc:sldMk cId="1457631776" sldId="279"/>
        </pc:sldMkLst>
      </pc:sldChg>
    </pc:docChg>
  </pc:docChgLst>
  <pc:docChgLst>
    <pc:chgData name="Güler Demir" userId="51ad5cf4d1839854" providerId="LiveId" clId="{4A107DD2-2C16-439C-A49C-54B72FDAB6B6}"/>
    <pc:docChg chg="undo custSel addSld delSld modSld">
      <pc:chgData name="Güler Demir" userId="51ad5cf4d1839854" providerId="LiveId" clId="{4A107DD2-2C16-439C-A49C-54B72FDAB6B6}" dt="2025-07-28T15:39:45.364" v="4329" actId="1076"/>
      <pc:docMkLst>
        <pc:docMk/>
      </pc:docMkLst>
      <pc:sldChg chg="modSp mod">
        <pc:chgData name="Güler Demir" userId="51ad5cf4d1839854" providerId="LiveId" clId="{4A107DD2-2C16-439C-A49C-54B72FDAB6B6}" dt="2025-07-28T14:18:53.125" v="3723" actId="14100"/>
        <pc:sldMkLst>
          <pc:docMk/>
          <pc:sldMk cId="951358384" sldId="256"/>
        </pc:sldMkLst>
        <pc:spChg chg="mod">
          <ac:chgData name="Güler Demir" userId="51ad5cf4d1839854" providerId="LiveId" clId="{4A107DD2-2C16-439C-A49C-54B72FDAB6B6}" dt="2025-07-28T14:18:53.125" v="3723" actId="14100"/>
          <ac:spMkLst>
            <pc:docMk/>
            <pc:sldMk cId="951358384" sldId="256"/>
            <ac:spMk id="2" creationId="{00000000-0000-0000-0000-000000000000}"/>
          </ac:spMkLst>
        </pc:spChg>
      </pc:sldChg>
      <pc:sldChg chg="addSp delSp modSp mod modNotesTx">
        <pc:chgData name="Güler Demir" userId="51ad5cf4d1839854" providerId="LiveId" clId="{4A107DD2-2C16-439C-A49C-54B72FDAB6B6}" dt="2025-07-28T15:38:34.430" v="4313" actId="27636"/>
        <pc:sldMkLst>
          <pc:docMk/>
          <pc:sldMk cId="2053632720" sldId="259"/>
        </pc:sldMkLst>
        <pc:spChg chg="mod">
          <ac:chgData name="Güler Demir" userId="51ad5cf4d1839854" providerId="LiveId" clId="{4A107DD2-2C16-439C-A49C-54B72FDAB6B6}" dt="2025-07-28T15:38:34.430" v="4313" actId="27636"/>
          <ac:spMkLst>
            <pc:docMk/>
            <pc:sldMk cId="2053632720" sldId="259"/>
            <ac:spMk id="3" creationId="{00000000-0000-0000-0000-000000000000}"/>
          </ac:spMkLst>
        </pc:spChg>
      </pc:sldChg>
      <pc:sldChg chg="modSp mod">
        <pc:chgData name="Güler Demir" userId="51ad5cf4d1839854" providerId="LiveId" clId="{4A107DD2-2C16-439C-A49C-54B72FDAB6B6}" dt="2025-07-28T09:51:47.230" v="493" actId="20577"/>
        <pc:sldMkLst>
          <pc:docMk/>
          <pc:sldMk cId="2547195603" sldId="287"/>
        </pc:sldMkLst>
        <pc:spChg chg="mod">
          <ac:chgData name="Güler Demir" userId="51ad5cf4d1839854" providerId="LiveId" clId="{4A107DD2-2C16-439C-A49C-54B72FDAB6B6}" dt="2025-07-28T09:25:08.984" v="148" actId="6549"/>
          <ac:spMkLst>
            <pc:docMk/>
            <pc:sldMk cId="2547195603" sldId="287"/>
            <ac:spMk id="2" creationId="{88478C8D-0694-A147-D76A-7DCF48314CD0}"/>
          </ac:spMkLst>
        </pc:spChg>
        <pc:spChg chg="mod">
          <ac:chgData name="Güler Demir" userId="51ad5cf4d1839854" providerId="LiveId" clId="{4A107DD2-2C16-439C-A49C-54B72FDAB6B6}" dt="2025-07-28T09:51:47.230" v="493" actId="20577"/>
          <ac:spMkLst>
            <pc:docMk/>
            <pc:sldMk cId="2547195603" sldId="287"/>
            <ac:spMk id="3" creationId="{C95BFF87-1C91-EA47-840A-63C2FFC72BA5}"/>
          </ac:spMkLst>
        </pc:spChg>
      </pc:sldChg>
      <pc:sldChg chg="modSp add mod">
        <pc:chgData name="Güler Demir" userId="51ad5cf4d1839854" providerId="LiveId" clId="{4A107DD2-2C16-439C-A49C-54B72FDAB6B6}" dt="2025-07-28T10:07:39.848" v="567" actId="20577"/>
        <pc:sldMkLst>
          <pc:docMk/>
          <pc:sldMk cId="1494125906" sldId="288"/>
        </pc:sldMkLst>
      </pc:sldChg>
      <pc:sldChg chg="del">
        <pc:chgData name="Güler Demir" userId="51ad5cf4d1839854" providerId="LiveId" clId="{4A107DD2-2C16-439C-A49C-54B72FDAB6B6}" dt="2025-07-28T08:47:55.011" v="1" actId="47"/>
        <pc:sldMkLst>
          <pc:docMk/>
          <pc:sldMk cId="2594215685" sldId="288"/>
        </pc:sldMkLst>
      </pc:sldChg>
      <pc:sldChg chg="modSp add mod">
        <pc:chgData name="Güler Demir" userId="51ad5cf4d1839854" providerId="LiveId" clId="{4A107DD2-2C16-439C-A49C-54B72FDAB6B6}" dt="2025-07-28T10:24:12.172" v="752" actId="6549"/>
        <pc:sldMkLst>
          <pc:docMk/>
          <pc:sldMk cId="2699684952" sldId="289"/>
        </pc:sldMkLst>
      </pc:sldChg>
      <pc:sldChg chg="del">
        <pc:chgData name="Güler Demir" userId="51ad5cf4d1839854" providerId="LiveId" clId="{4A107DD2-2C16-439C-A49C-54B72FDAB6B6}" dt="2025-07-28T08:47:55.293" v="2" actId="47"/>
        <pc:sldMkLst>
          <pc:docMk/>
          <pc:sldMk cId="3144061055" sldId="289"/>
        </pc:sldMkLst>
      </pc:sldChg>
      <pc:sldChg chg="del">
        <pc:chgData name="Güler Demir" userId="51ad5cf4d1839854" providerId="LiveId" clId="{4A107DD2-2C16-439C-A49C-54B72FDAB6B6}" dt="2025-07-28T08:47:55.528" v="3" actId="47"/>
        <pc:sldMkLst>
          <pc:docMk/>
          <pc:sldMk cId="1430018" sldId="290"/>
        </pc:sldMkLst>
      </pc:sldChg>
      <pc:sldChg chg="modSp add mod">
        <pc:chgData name="Güler Demir" userId="51ad5cf4d1839854" providerId="LiveId" clId="{4A107DD2-2C16-439C-A49C-54B72FDAB6B6}" dt="2025-07-28T10:49:03.105" v="1031" actId="6549"/>
        <pc:sldMkLst>
          <pc:docMk/>
          <pc:sldMk cId="1567087025" sldId="290"/>
        </pc:sldMkLst>
      </pc:sldChg>
      <pc:sldChg chg="addSp modSp add mod">
        <pc:chgData name="Güler Demir" userId="51ad5cf4d1839854" providerId="LiveId" clId="{4A107DD2-2C16-439C-A49C-54B72FDAB6B6}" dt="2025-07-28T10:47:26.297" v="1025" actId="1076"/>
        <pc:sldMkLst>
          <pc:docMk/>
          <pc:sldMk cId="1624847700" sldId="291"/>
        </pc:sldMkLst>
      </pc:sldChg>
      <pc:sldChg chg="modSp add mod">
        <pc:chgData name="Güler Demir" userId="51ad5cf4d1839854" providerId="LiveId" clId="{4A107DD2-2C16-439C-A49C-54B72FDAB6B6}" dt="2025-07-28T10:55:37.858" v="1181" actId="122"/>
        <pc:sldMkLst>
          <pc:docMk/>
          <pc:sldMk cId="1928600151" sldId="292"/>
        </pc:sldMkLst>
      </pc:sldChg>
      <pc:sldChg chg="del">
        <pc:chgData name="Güler Demir" userId="51ad5cf4d1839854" providerId="LiveId" clId="{4A107DD2-2C16-439C-A49C-54B72FDAB6B6}" dt="2025-07-28T08:47:54.635" v="0" actId="47"/>
        <pc:sldMkLst>
          <pc:docMk/>
          <pc:sldMk cId="2207470314" sldId="293"/>
        </pc:sldMkLst>
      </pc:sldChg>
      <pc:sldChg chg="modSp add mod">
        <pc:chgData name="Güler Demir" userId="51ad5cf4d1839854" providerId="LiveId" clId="{4A107DD2-2C16-439C-A49C-54B72FDAB6B6}" dt="2025-07-28T12:39:55.900" v="2642" actId="20577"/>
        <pc:sldMkLst>
          <pc:docMk/>
          <pc:sldMk cId="2533907375" sldId="293"/>
        </pc:sldMkLst>
      </pc:sldChg>
      <pc:sldChg chg="del">
        <pc:chgData name="Güler Demir" userId="51ad5cf4d1839854" providerId="LiveId" clId="{4A107DD2-2C16-439C-A49C-54B72FDAB6B6}" dt="2025-07-28T08:47:55.731" v="4" actId="47"/>
        <pc:sldMkLst>
          <pc:docMk/>
          <pc:sldMk cId="1063767157" sldId="294"/>
        </pc:sldMkLst>
      </pc:sldChg>
      <pc:sldChg chg="modSp add mod">
        <pc:chgData name="Güler Demir" userId="51ad5cf4d1839854" providerId="LiveId" clId="{4A107DD2-2C16-439C-A49C-54B72FDAB6B6}" dt="2025-07-28T11:25:22.998" v="1667" actId="6549"/>
        <pc:sldMkLst>
          <pc:docMk/>
          <pc:sldMk cId="3138050853" sldId="294"/>
        </pc:sldMkLst>
      </pc:sldChg>
      <pc:sldChg chg="del">
        <pc:chgData name="Güler Demir" userId="51ad5cf4d1839854" providerId="LiveId" clId="{4A107DD2-2C16-439C-A49C-54B72FDAB6B6}" dt="2025-07-28T08:47:55.887" v="5" actId="47"/>
        <pc:sldMkLst>
          <pc:docMk/>
          <pc:sldMk cId="1320157676" sldId="295"/>
        </pc:sldMkLst>
      </pc:sldChg>
      <pc:sldChg chg="modSp add mod">
        <pc:chgData name="Güler Demir" userId="51ad5cf4d1839854" providerId="LiveId" clId="{4A107DD2-2C16-439C-A49C-54B72FDAB6B6}" dt="2025-07-28T11:28:01.812" v="1772" actId="6549"/>
        <pc:sldMkLst>
          <pc:docMk/>
          <pc:sldMk cId="2699042578" sldId="295"/>
        </pc:sldMkLst>
      </pc:sldChg>
      <pc:sldChg chg="del">
        <pc:chgData name="Güler Demir" userId="51ad5cf4d1839854" providerId="LiveId" clId="{4A107DD2-2C16-439C-A49C-54B72FDAB6B6}" dt="2025-07-28T08:47:56.106" v="6" actId="47"/>
        <pc:sldMkLst>
          <pc:docMk/>
          <pc:sldMk cId="2333216113" sldId="296"/>
        </pc:sldMkLst>
      </pc:sldChg>
      <pc:sldChg chg="addSp modSp add mod">
        <pc:chgData name="Güler Demir" userId="51ad5cf4d1839854" providerId="LiveId" clId="{4A107DD2-2C16-439C-A49C-54B72FDAB6B6}" dt="2025-07-28T11:58:12.297" v="2008" actId="12"/>
        <pc:sldMkLst>
          <pc:docMk/>
          <pc:sldMk cId="3448946216" sldId="296"/>
        </pc:sldMkLst>
      </pc:sldChg>
      <pc:sldChg chg="modSp add mod">
        <pc:chgData name="Güler Demir" userId="51ad5cf4d1839854" providerId="LiveId" clId="{4A107DD2-2C16-439C-A49C-54B72FDAB6B6}" dt="2025-07-28T11:58:28.331" v="2011" actId="20577"/>
        <pc:sldMkLst>
          <pc:docMk/>
          <pc:sldMk cId="1528171454" sldId="297"/>
        </pc:sldMkLst>
      </pc:sldChg>
      <pc:sldChg chg="modSp add mod">
        <pc:chgData name="Güler Demir" userId="51ad5cf4d1839854" providerId="LiveId" clId="{4A107DD2-2C16-439C-A49C-54B72FDAB6B6}" dt="2025-07-28T12:02:27.715" v="2141" actId="6549"/>
        <pc:sldMkLst>
          <pc:docMk/>
          <pc:sldMk cId="491716845" sldId="298"/>
        </pc:sldMkLst>
      </pc:sldChg>
      <pc:sldChg chg="modSp add mod">
        <pc:chgData name="Güler Demir" userId="51ad5cf4d1839854" providerId="LiveId" clId="{4A107DD2-2C16-439C-A49C-54B72FDAB6B6}" dt="2025-07-28T13:02:37.285" v="2743" actId="6549"/>
        <pc:sldMkLst>
          <pc:docMk/>
          <pc:sldMk cId="1596066415" sldId="299"/>
        </pc:sldMkLst>
      </pc:sldChg>
      <pc:sldChg chg="del">
        <pc:chgData name="Güler Demir" userId="51ad5cf4d1839854" providerId="LiveId" clId="{4A107DD2-2C16-439C-A49C-54B72FDAB6B6}" dt="2025-07-28T08:47:56.450" v="8" actId="47"/>
        <pc:sldMkLst>
          <pc:docMk/>
          <pc:sldMk cId="3278492879" sldId="299"/>
        </pc:sldMkLst>
      </pc:sldChg>
      <pc:sldChg chg="addSp modSp add mod">
        <pc:chgData name="Güler Demir" userId="51ad5cf4d1839854" providerId="LiveId" clId="{4A107DD2-2C16-439C-A49C-54B72FDAB6B6}" dt="2025-07-28T12:15:28.657" v="2284" actId="1076"/>
        <pc:sldMkLst>
          <pc:docMk/>
          <pc:sldMk cId="908676642" sldId="300"/>
        </pc:sldMkLst>
      </pc:sldChg>
      <pc:sldChg chg="del">
        <pc:chgData name="Güler Demir" userId="51ad5cf4d1839854" providerId="LiveId" clId="{4A107DD2-2C16-439C-A49C-54B72FDAB6B6}" dt="2025-07-28T08:47:56.669" v="9" actId="47"/>
        <pc:sldMkLst>
          <pc:docMk/>
          <pc:sldMk cId="4136947105" sldId="300"/>
        </pc:sldMkLst>
      </pc:sldChg>
      <pc:sldChg chg="addSp delSp modSp add mod">
        <pc:chgData name="Güler Demir" userId="51ad5cf4d1839854" providerId="LiveId" clId="{4A107DD2-2C16-439C-A49C-54B72FDAB6B6}" dt="2025-07-28T13:33:20.919" v="3628" actId="6549"/>
        <pc:sldMkLst>
          <pc:docMk/>
          <pc:sldMk cId="710411701" sldId="301"/>
        </pc:sldMkLst>
      </pc:sldChg>
      <pc:sldChg chg="modSp add mod">
        <pc:chgData name="Güler Demir" userId="51ad5cf4d1839854" providerId="LiveId" clId="{4A107DD2-2C16-439C-A49C-54B72FDAB6B6}" dt="2025-07-28T14:25:20.014" v="3740" actId="313"/>
        <pc:sldMkLst>
          <pc:docMk/>
          <pc:sldMk cId="1329807234" sldId="302"/>
        </pc:sldMkLst>
      </pc:sldChg>
      <pc:sldChg chg="del">
        <pc:chgData name="Güler Demir" userId="51ad5cf4d1839854" providerId="LiveId" clId="{4A107DD2-2C16-439C-A49C-54B72FDAB6B6}" dt="2025-07-28T08:47:56.278" v="7" actId="47"/>
        <pc:sldMkLst>
          <pc:docMk/>
          <pc:sldMk cId="1536446089" sldId="302"/>
        </pc:sldMkLst>
      </pc:sldChg>
      <pc:sldChg chg="del">
        <pc:chgData name="Güler Demir" userId="51ad5cf4d1839854" providerId="LiveId" clId="{4A107DD2-2C16-439C-A49C-54B72FDAB6B6}" dt="2025-07-28T08:47:56.857" v="10" actId="47"/>
        <pc:sldMkLst>
          <pc:docMk/>
          <pc:sldMk cId="238492602" sldId="303"/>
        </pc:sldMkLst>
      </pc:sldChg>
      <pc:sldChg chg="modSp add mod">
        <pc:chgData name="Güler Demir" userId="51ad5cf4d1839854" providerId="LiveId" clId="{4A107DD2-2C16-439C-A49C-54B72FDAB6B6}" dt="2025-07-28T14:41:20.189" v="3929" actId="20577"/>
        <pc:sldMkLst>
          <pc:docMk/>
          <pc:sldMk cId="3092232173" sldId="303"/>
        </pc:sldMkLst>
      </pc:sldChg>
      <pc:sldChg chg="addSp delSp modSp add mod">
        <pc:chgData name="Güler Demir" userId="51ad5cf4d1839854" providerId="LiveId" clId="{4A107DD2-2C16-439C-A49C-54B72FDAB6B6}" dt="2025-07-28T15:39:45.364" v="4329" actId="1076"/>
        <pc:sldMkLst>
          <pc:docMk/>
          <pc:sldMk cId="1400853607" sldId="304"/>
        </pc:sldMkLst>
      </pc:sldChg>
      <pc:sldChg chg="del">
        <pc:chgData name="Güler Demir" userId="51ad5cf4d1839854" providerId="LiveId" clId="{4A107DD2-2C16-439C-A49C-54B72FDAB6B6}" dt="2025-07-28T08:47:57.122" v="11" actId="47"/>
        <pc:sldMkLst>
          <pc:docMk/>
          <pc:sldMk cId="2974820182" sldId="304"/>
        </pc:sldMkLst>
      </pc:sldChg>
      <pc:sldChg chg="del">
        <pc:chgData name="Güler Demir" userId="51ad5cf4d1839854" providerId="LiveId" clId="{4A107DD2-2C16-439C-A49C-54B72FDAB6B6}" dt="2025-07-28T08:47:57.483" v="12" actId="47"/>
        <pc:sldMkLst>
          <pc:docMk/>
          <pc:sldMk cId="1251740147" sldId="305"/>
        </pc:sldMkLst>
      </pc:sldChg>
      <pc:sldChg chg="del">
        <pc:chgData name="Güler Demir" userId="51ad5cf4d1839854" providerId="LiveId" clId="{4A107DD2-2C16-439C-A49C-54B72FDAB6B6}" dt="2025-07-28T08:47:57.701" v="13" actId="47"/>
        <pc:sldMkLst>
          <pc:docMk/>
          <pc:sldMk cId="3407699063" sldId="306"/>
        </pc:sldMkLst>
      </pc:sldChg>
      <pc:sldChg chg="del">
        <pc:chgData name="Güler Demir" userId="51ad5cf4d1839854" providerId="LiveId" clId="{4A107DD2-2C16-439C-A49C-54B72FDAB6B6}" dt="2025-07-28T08:47:58.343" v="14" actId="47"/>
        <pc:sldMkLst>
          <pc:docMk/>
          <pc:sldMk cId="2837293711" sldId="307"/>
        </pc:sldMkLst>
      </pc:sldChg>
      <pc:sldChg chg="del">
        <pc:chgData name="Güler Demir" userId="51ad5cf4d1839854" providerId="LiveId" clId="{4A107DD2-2C16-439C-A49C-54B72FDAB6B6}" dt="2025-07-28T08:47:58.859" v="15" actId="47"/>
        <pc:sldMkLst>
          <pc:docMk/>
          <pc:sldMk cId="450602347" sldId="308"/>
        </pc:sldMkLst>
      </pc:sldChg>
      <pc:sldChg chg="del">
        <pc:chgData name="Güler Demir" userId="51ad5cf4d1839854" providerId="LiveId" clId="{4A107DD2-2C16-439C-A49C-54B72FDAB6B6}" dt="2025-07-28T08:48:00.894" v="16" actId="47"/>
        <pc:sldMkLst>
          <pc:docMk/>
          <pc:sldMk cId="1213609076" sldId="309"/>
        </pc:sldMkLst>
      </pc:sldChg>
    </pc:docChg>
  </pc:docChgLst>
  <pc:docChgLst>
    <pc:chgData name="Güler Demir" userId="51ad5cf4d1839854" providerId="LiveId" clId="{31EABDE5-AFD6-4D07-8D01-AF1694BA0622}"/>
    <pc:docChg chg="undo custSel addSld modSld sldOrd">
      <pc:chgData name="Güler Demir" userId="51ad5cf4d1839854" providerId="LiveId" clId="{31EABDE5-AFD6-4D07-8D01-AF1694BA0622}" dt="2025-07-25T14:04:36.982" v="892" actId="27636"/>
      <pc:docMkLst>
        <pc:docMk/>
      </pc:docMkLst>
      <pc:sldChg chg="addSp delSp modSp mod modClrScheme chgLayout">
        <pc:chgData name="Güler Demir" userId="51ad5cf4d1839854" providerId="LiveId" clId="{31EABDE5-AFD6-4D07-8D01-AF1694BA0622}" dt="2025-07-25T13:29:35.236" v="351" actId="20577"/>
        <pc:sldMkLst>
          <pc:docMk/>
          <pc:sldMk cId="951358384" sldId="256"/>
        </pc:sldMkLst>
        <pc:spChg chg="mod ord">
          <ac:chgData name="Güler Demir" userId="51ad5cf4d1839854" providerId="LiveId" clId="{31EABDE5-AFD6-4D07-8D01-AF1694BA0622}" dt="2025-07-25T13:29:35.236" v="351" actId="20577"/>
          <ac:spMkLst>
            <pc:docMk/>
            <pc:sldMk cId="951358384" sldId="256"/>
            <ac:spMk id="2" creationId="{00000000-0000-0000-0000-000000000000}"/>
          </ac:spMkLst>
        </pc:spChg>
        <pc:spChg chg="mod ord">
          <ac:chgData name="Güler Demir" userId="51ad5cf4d1839854" providerId="LiveId" clId="{31EABDE5-AFD6-4D07-8D01-AF1694BA0622}" dt="2025-07-25T13:03:08.108" v="6" actId="6264"/>
          <ac:spMkLst>
            <pc:docMk/>
            <pc:sldMk cId="951358384" sldId="256"/>
            <ac:spMk id="3" creationId="{00000000-0000-0000-0000-000000000000}"/>
          </ac:spMkLst>
        </pc:spChg>
      </pc:sldChg>
      <pc:sldChg chg="modSp mod">
        <pc:chgData name="Güler Demir" userId="51ad5cf4d1839854" providerId="LiveId" clId="{31EABDE5-AFD6-4D07-8D01-AF1694BA0622}" dt="2025-07-25T14:04:36.982" v="892" actId="27636"/>
        <pc:sldMkLst>
          <pc:docMk/>
          <pc:sldMk cId="2053632720" sldId="259"/>
        </pc:sldMkLst>
        <pc:spChg chg="mod">
          <ac:chgData name="Güler Demir" userId="51ad5cf4d1839854" providerId="LiveId" clId="{31EABDE5-AFD6-4D07-8D01-AF1694BA0622}" dt="2025-07-25T14:04:36.982" v="892" actId="27636"/>
          <ac:spMkLst>
            <pc:docMk/>
            <pc:sldMk cId="2053632720" sldId="259"/>
            <ac:spMk id="3" creationId="{00000000-0000-0000-0000-000000000000}"/>
          </ac:spMkLst>
        </pc:spChg>
      </pc:sldChg>
      <pc:sldChg chg="modSp mod">
        <pc:chgData name="Güler Demir" userId="51ad5cf4d1839854" providerId="LiveId" clId="{31EABDE5-AFD6-4D07-8D01-AF1694BA0622}" dt="2025-07-25T13:05:20.355" v="43" actId="20577"/>
        <pc:sldMkLst>
          <pc:docMk/>
          <pc:sldMk cId="2516170478" sldId="265"/>
        </pc:sldMkLst>
      </pc:sldChg>
      <pc:sldChg chg="modSp mod">
        <pc:chgData name="Güler Demir" userId="51ad5cf4d1839854" providerId="LiveId" clId="{31EABDE5-AFD6-4D07-8D01-AF1694BA0622}" dt="2025-07-25T13:36:38.677" v="463" actId="20577"/>
        <pc:sldMkLst>
          <pc:docMk/>
          <pc:sldMk cId="3344766644" sldId="269"/>
        </pc:sldMkLst>
      </pc:sldChg>
      <pc:sldChg chg="addSp modSp add mod">
        <pc:chgData name="Güler Demir" userId="51ad5cf4d1839854" providerId="LiveId" clId="{31EABDE5-AFD6-4D07-8D01-AF1694BA0622}" dt="2025-07-25T13:27:57.260" v="313" actId="6549"/>
        <pc:sldMkLst>
          <pc:docMk/>
          <pc:sldMk cId="3025657415" sldId="272"/>
        </pc:sldMkLst>
      </pc:sldChg>
      <pc:sldChg chg="modSp add mod">
        <pc:chgData name="Güler Demir" userId="51ad5cf4d1839854" providerId="LiveId" clId="{31EABDE5-AFD6-4D07-8D01-AF1694BA0622}" dt="2025-07-25T13:42:29.284" v="569" actId="6549"/>
        <pc:sldMkLst>
          <pc:docMk/>
          <pc:sldMk cId="3671853562" sldId="273"/>
        </pc:sldMkLst>
      </pc:sldChg>
      <pc:sldChg chg="modSp add mod ord">
        <pc:chgData name="Güler Demir" userId="51ad5cf4d1839854" providerId="LiveId" clId="{31EABDE5-AFD6-4D07-8D01-AF1694BA0622}" dt="2025-07-25T13:49:52.341" v="702" actId="20578"/>
        <pc:sldMkLst>
          <pc:docMk/>
          <pc:sldMk cId="3189390810" sldId="274"/>
        </pc:sldMkLst>
      </pc:sldChg>
      <pc:sldChg chg="modSp add mod">
        <pc:chgData name="Güler Demir" userId="51ad5cf4d1839854" providerId="LiveId" clId="{31EABDE5-AFD6-4D07-8D01-AF1694BA0622}" dt="2025-07-25T13:52:21.290" v="716" actId="20577"/>
        <pc:sldMkLst>
          <pc:docMk/>
          <pc:sldMk cId="2916493566" sldId="275"/>
        </pc:sldMkLst>
      </pc:sldChg>
      <pc:sldChg chg="modSp add mod">
        <pc:chgData name="Güler Demir" userId="51ad5cf4d1839854" providerId="LiveId" clId="{31EABDE5-AFD6-4D07-8D01-AF1694BA0622}" dt="2025-07-25T13:52:34.047" v="723" actId="20577"/>
        <pc:sldMkLst>
          <pc:docMk/>
          <pc:sldMk cId="2896014113" sldId="276"/>
        </pc:sldMkLst>
      </pc:sldChg>
      <pc:sldChg chg="modSp add mod">
        <pc:chgData name="Güler Demir" userId="51ad5cf4d1839854" providerId="LiveId" clId="{31EABDE5-AFD6-4D07-8D01-AF1694BA0622}" dt="2025-07-25T13:53:52.427" v="754" actId="6549"/>
        <pc:sldMkLst>
          <pc:docMk/>
          <pc:sldMk cId="2495040497" sldId="277"/>
        </pc:sldMkLst>
      </pc:sldChg>
      <pc:sldChg chg="modSp add mod">
        <pc:chgData name="Güler Demir" userId="51ad5cf4d1839854" providerId="LiveId" clId="{31EABDE5-AFD6-4D07-8D01-AF1694BA0622}" dt="2025-07-25T13:57:09.045" v="806" actId="20577"/>
        <pc:sldMkLst>
          <pc:docMk/>
          <pc:sldMk cId="3136241400" sldId="278"/>
        </pc:sldMkLst>
      </pc:sldChg>
      <pc:sldChg chg="modSp add mod">
        <pc:chgData name="Güler Demir" userId="51ad5cf4d1839854" providerId="LiveId" clId="{31EABDE5-AFD6-4D07-8D01-AF1694BA0622}" dt="2025-07-25T14:02:18.442" v="838" actId="20577"/>
        <pc:sldMkLst>
          <pc:docMk/>
          <pc:sldMk cId="1457631776" sldId="279"/>
        </pc:sldMkLst>
      </pc:sldChg>
    </pc:docChg>
  </pc:docChgLst>
  <pc:docChgLst>
    <pc:chgData name="Güler Demir" userId="51ad5cf4d1839854" providerId="LiveId" clId="{36C0E472-3CB6-4A87-9F67-447E49966655}"/>
    <pc:docChg chg="undo custSel addSld delSld modSld sldOrd">
      <pc:chgData name="Güler Demir" userId="51ad5cf4d1839854" providerId="LiveId" clId="{36C0E472-3CB6-4A87-9F67-447E49966655}" dt="2025-07-27T15:24:30.884" v="3167" actId="2696"/>
      <pc:docMkLst>
        <pc:docMk/>
      </pc:docMkLst>
      <pc:sldChg chg="modSp mod">
        <pc:chgData name="Güler Demir" userId="51ad5cf4d1839854" providerId="LiveId" clId="{36C0E472-3CB6-4A87-9F67-447E49966655}" dt="2025-07-27T08:17:17.588" v="2"/>
        <pc:sldMkLst>
          <pc:docMk/>
          <pc:sldMk cId="951358384" sldId="256"/>
        </pc:sldMkLst>
        <pc:spChg chg="mod">
          <ac:chgData name="Güler Demir" userId="51ad5cf4d1839854" providerId="LiveId" clId="{36C0E472-3CB6-4A87-9F67-447E49966655}" dt="2025-07-27T08:17:17.588" v="2"/>
          <ac:spMkLst>
            <pc:docMk/>
            <pc:sldMk cId="951358384" sldId="256"/>
            <ac:spMk id="2" creationId="{00000000-0000-0000-0000-000000000000}"/>
          </ac:spMkLst>
        </pc:spChg>
      </pc:sldChg>
      <pc:sldChg chg="modSp add del mod">
        <pc:chgData name="Güler Demir" userId="51ad5cf4d1839854" providerId="LiveId" clId="{36C0E472-3CB6-4A87-9F67-447E49966655}" dt="2025-07-27T15:04:19.817" v="2874" actId="114"/>
        <pc:sldMkLst>
          <pc:docMk/>
          <pc:sldMk cId="2053632720" sldId="259"/>
        </pc:sldMkLst>
        <pc:spChg chg="mod">
          <ac:chgData name="Güler Demir" userId="51ad5cf4d1839854" providerId="LiveId" clId="{36C0E472-3CB6-4A87-9F67-447E49966655}" dt="2025-07-27T15:04:19.817" v="2874" actId="114"/>
          <ac:spMkLst>
            <pc:docMk/>
            <pc:sldMk cId="2053632720" sldId="259"/>
            <ac:spMk id="3" creationId="{00000000-0000-0000-0000-000000000000}"/>
          </ac:spMkLst>
        </pc:spChg>
      </pc:sldChg>
      <pc:sldChg chg="modSp mod">
        <pc:chgData name="Güler Demir" userId="51ad5cf4d1839854" providerId="LiveId" clId="{36C0E472-3CB6-4A87-9F67-447E49966655}" dt="2025-07-27T08:30:29.479" v="133" actId="20577"/>
        <pc:sldMkLst>
          <pc:docMk/>
          <pc:sldMk cId="3600689707" sldId="280"/>
        </pc:sldMkLst>
      </pc:sldChg>
      <pc:sldChg chg="del">
        <pc:chgData name="Güler Demir" userId="51ad5cf4d1839854" providerId="LiveId" clId="{36C0E472-3CB6-4A87-9F67-447E49966655}" dt="2025-07-27T08:17:40.149" v="19" actId="47"/>
        <pc:sldMkLst>
          <pc:docMk/>
          <pc:sldMk cId="1016754339" sldId="281"/>
        </pc:sldMkLst>
      </pc:sldChg>
      <pc:sldChg chg="modSp add mod">
        <pc:chgData name="Güler Demir" userId="51ad5cf4d1839854" providerId="LiveId" clId="{36C0E472-3CB6-4A87-9F67-447E49966655}" dt="2025-07-27T08:46:10.148" v="393" actId="20577"/>
        <pc:sldMkLst>
          <pc:docMk/>
          <pc:sldMk cId="3179256762" sldId="281"/>
        </pc:sldMkLst>
      </pc:sldChg>
      <pc:sldChg chg="modSp add del mod">
        <pc:chgData name="Güler Demir" userId="51ad5cf4d1839854" providerId="LiveId" clId="{36C0E472-3CB6-4A87-9F67-447E49966655}" dt="2025-07-27T09:53:50.241" v="797" actId="2696"/>
        <pc:sldMkLst>
          <pc:docMk/>
          <pc:sldMk cId="2610216149" sldId="282"/>
        </pc:sldMkLst>
      </pc:sldChg>
      <pc:sldChg chg="del">
        <pc:chgData name="Güler Demir" userId="51ad5cf4d1839854" providerId="LiveId" clId="{36C0E472-3CB6-4A87-9F67-447E49966655}" dt="2025-07-27T08:17:40.729" v="20" actId="47"/>
        <pc:sldMkLst>
          <pc:docMk/>
          <pc:sldMk cId="3001786959" sldId="282"/>
        </pc:sldMkLst>
      </pc:sldChg>
      <pc:sldChg chg="del">
        <pc:chgData name="Güler Demir" userId="51ad5cf4d1839854" providerId="LiveId" clId="{36C0E472-3CB6-4A87-9F67-447E49966655}" dt="2025-07-27T08:17:41.530" v="21" actId="47"/>
        <pc:sldMkLst>
          <pc:docMk/>
          <pc:sldMk cId="1321611415" sldId="283"/>
        </pc:sldMkLst>
      </pc:sldChg>
      <pc:sldChg chg="addSp modSp add mod">
        <pc:chgData name="Güler Demir" userId="51ad5cf4d1839854" providerId="LiveId" clId="{36C0E472-3CB6-4A87-9F67-447E49966655}" dt="2025-07-27T09:54:29.486" v="800" actId="20577"/>
        <pc:sldMkLst>
          <pc:docMk/>
          <pc:sldMk cId="1760798321" sldId="283"/>
        </pc:sldMkLst>
      </pc:sldChg>
      <pc:sldChg chg="del">
        <pc:chgData name="Güler Demir" userId="51ad5cf4d1839854" providerId="LiveId" clId="{36C0E472-3CB6-4A87-9F67-447E49966655}" dt="2025-07-27T08:17:29.217" v="6" actId="47"/>
        <pc:sldMkLst>
          <pc:docMk/>
          <pc:sldMk cId="998888583" sldId="284"/>
        </pc:sldMkLst>
      </pc:sldChg>
      <pc:sldChg chg="modSp add mod">
        <pc:chgData name="Güler Demir" userId="51ad5cf4d1839854" providerId="LiveId" clId="{36C0E472-3CB6-4A87-9F67-447E49966655}" dt="2025-07-27T10:02:55.904" v="889" actId="20577"/>
        <pc:sldMkLst>
          <pc:docMk/>
          <pc:sldMk cId="1472598695" sldId="284"/>
        </pc:sldMkLst>
      </pc:sldChg>
      <pc:sldChg chg="modSp add mod">
        <pc:chgData name="Güler Demir" userId="51ad5cf4d1839854" providerId="LiveId" clId="{36C0E472-3CB6-4A87-9F67-447E49966655}" dt="2025-07-27T10:11:33.751" v="912" actId="12"/>
        <pc:sldMkLst>
          <pc:docMk/>
          <pc:sldMk cId="1211647138" sldId="285"/>
        </pc:sldMkLst>
      </pc:sldChg>
      <pc:sldChg chg="modSp add mod">
        <pc:chgData name="Güler Demir" userId="51ad5cf4d1839854" providerId="LiveId" clId="{36C0E472-3CB6-4A87-9F67-447E49966655}" dt="2025-07-27T10:03:19.060" v="892" actId="20577"/>
        <pc:sldMkLst>
          <pc:docMk/>
          <pc:sldMk cId="2912990223" sldId="286"/>
        </pc:sldMkLst>
      </pc:sldChg>
      <pc:sldChg chg="del">
        <pc:chgData name="Güler Demir" userId="51ad5cf4d1839854" providerId="LiveId" clId="{36C0E472-3CB6-4A87-9F67-447E49966655}" dt="2025-07-27T08:17:29.421" v="7" actId="47"/>
        <pc:sldMkLst>
          <pc:docMk/>
          <pc:sldMk cId="1055208451" sldId="287"/>
        </pc:sldMkLst>
      </pc:sldChg>
      <pc:sldChg chg="modSp add mod">
        <pc:chgData name="Güler Demir" userId="51ad5cf4d1839854" providerId="LiveId" clId="{36C0E472-3CB6-4A87-9F67-447E49966655}" dt="2025-07-27T13:01:10.425" v="1779" actId="6549"/>
        <pc:sldMkLst>
          <pc:docMk/>
          <pc:sldMk cId="2547195603" sldId="287"/>
        </pc:sldMkLst>
        <pc:spChg chg="mod">
          <ac:chgData name="Güler Demir" userId="51ad5cf4d1839854" providerId="LiveId" clId="{36C0E472-3CB6-4A87-9F67-447E49966655}" dt="2025-07-27T10:15:10.817" v="924" actId="6549"/>
          <ac:spMkLst>
            <pc:docMk/>
            <pc:sldMk cId="2547195603" sldId="287"/>
            <ac:spMk id="2" creationId="{88478C8D-0694-A147-D76A-7DCF48314CD0}"/>
          </ac:spMkLst>
        </pc:spChg>
        <pc:spChg chg="mod">
          <ac:chgData name="Güler Demir" userId="51ad5cf4d1839854" providerId="LiveId" clId="{36C0E472-3CB6-4A87-9F67-447E49966655}" dt="2025-07-27T13:01:10.425" v="1779" actId="6549"/>
          <ac:spMkLst>
            <pc:docMk/>
            <pc:sldMk cId="2547195603" sldId="287"/>
            <ac:spMk id="3" creationId="{C95BFF87-1C91-EA47-840A-63C2FFC72BA5}"/>
          </ac:spMkLst>
        </pc:spChg>
      </pc:sldChg>
      <pc:sldChg chg="del">
        <pc:chgData name="Güler Demir" userId="51ad5cf4d1839854" providerId="LiveId" clId="{36C0E472-3CB6-4A87-9F67-447E49966655}" dt="2025-07-27T08:17:29.608" v="8" actId="47"/>
        <pc:sldMkLst>
          <pc:docMk/>
          <pc:sldMk cId="250079020" sldId="288"/>
        </pc:sldMkLst>
      </pc:sldChg>
      <pc:sldChg chg="addSp modSp add mod">
        <pc:chgData name="Güler Demir" userId="51ad5cf4d1839854" providerId="LiveId" clId="{36C0E472-3CB6-4A87-9F67-447E49966655}" dt="2025-07-27T13:24:28.099" v="2055" actId="115"/>
        <pc:sldMkLst>
          <pc:docMk/>
          <pc:sldMk cId="823166081" sldId="288"/>
        </pc:sldMkLst>
      </pc:sldChg>
      <pc:sldChg chg="del">
        <pc:chgData name="Güler Demir" userId="51ad5cf4d1839854" providerId="LiveId" clId="{36C0E472-3CB6-4A87-9F67-447E49966655}" dt="2025-07-27T08:17:29.890" v="9" actId="47"/>
        <pc:sldMkLst>
          <pc:docMk/>
          <pc:sldMk cId="115118850" sldId="289"/>
        </pc:sldMkLst>
      </pc:sldChg>
      <pc:sldChg chg="modSp add del mod">
        <pc:chgData name="Güler Demir" userId="51ad5cf4d1839854" providerId="LiveId" clId="{36C0E472-3CB6-4A87-9F67-447E49966655}" dt="2025-07-27T15:24:30.884" v="3167" actId="2696"/>
        <pc:sldMkLst>
          <pc:docMk/>
          <pc:sldMk cId="2323168454" sldId="289"/>
        </pc:sldMkLst>
      </pc:sldChg>
      <pc:sldChg chg="del">
        <pc:chgData name="Güler Demir" userId="51ad5cf4d1839854" providerId="LiveId" clId="{36C0E472-3CB6-4A87-9F67-447E49966655}" dt="2025-07-27T08:17:28.998" v="5" actId="47"/>
        <pc:sldMkLst>
          <pc:docMk/>
          <pc:sldMk cId="2809261561" sldId="290"/>
        </pc:sldMkLst>
      </pc:sldChg>
      <pc:sldChg chg="modSp add mod">
        <pc:chgData name="Güler Demir" userId="51ad5cf4d1839854" providerId="LiveId" clId="{36C0E472-3CB6-4A87-9F67-447E49966655}" dt="2025-07-27T10:21:13.860" v="1020" actId="6549"/>
        <pc:sldMkLst>
          <pc:docMk/>
          <pc:sldMk cId="3825628260" sldId="290"/>
        </pc:sldMkLst>
      </pc:sldChg>
      <pc:sldChg chg="modSp add mod">
        <pc:chgData name="Güler Demir" userId="51ad5cf4d1839854" providerId="LiveId" clId="{36C0E472-3CB6-4A87-9F67-447E49966655}" dt="2025-07-27T10:21:20.178" v="1021"/>
        <pc:sldMkLst>
          <pc:docMk/>
          <pc:sldMk cId="3075695239" sldId="291"/>
        </pc:sldMkLst>
      </pc:sldChg>
      <pc:sldChg chg="del">
        <pc:chgData name="Güler Demir" userId="51ad5cf4d1839854" providerId="LiveId" clId="{36C0E472-3CB6-4A87-9F67-447E49966655}" dt="2025-07-27T08:17:28.793" v="4" actId="47"/>
        <pc:sldMkLst>
          <pc:docMk/>
          <pc:sldMk cId="4014110052" sldId="291"/>
        </pc:sldMkLst>
      </pc:sldChg>
      <pc:sldChg chg="modSp add del mod">
        <pc:chgData name="Güler Demir" userId="51ad5cf4d1839854" providerId="LiveId" clId="{36C0E472-3CB6-4A87-9F67-447E49966655}" dt="2025-07-27T13:15:19.994" v="1949" actId="2696"/>
        <pc:sldMkLst>
          <pc:docMk/>
          <pc:sldMk cId="2059978905" sldId="292"/>
        </pc:sldMkLst>
      </pc:sldChg>
      <pc:sldChg chg="del">
        <pc:chgData name="Güler Demir" userId="51ad5cf4d1839854" providerId="LiveId" clId="{36C0E472-3CB6-4A87-9F67-447E49966655}" dt="2025-07-27T08:17:28.543" v="3" actId="47"/>
        <pc:sldMkLst>
          <pc:docMk/>
          <pc:sldMk cId="2753075542" sldId="292"/>
        </pc:sldMkLst>
      </pc:sldChg>
      <pc:sldChg chg="del">
        <pc:chgData name="Güler Demir" userId="51ad5cf4d1839854" providerId="LiveId" clId="{36C0E472-3CB6-4A87-9F67-447E49966655}" dt="2025-07-27T08:17:30.046" v="10" actId="47"/>
        <pc:sldMkLst>
          <pc:docMk/>
          <pc:sldMk cId="508213671" sldId="293"/>
        </pc:sldMkLst>
      </pc:sldChg>
      <pc:sldChg chg="modSp add del mod">
        <pc:chgData name="Güler Demir" userId="51ad5cf4d1839854" providerId="LiveId" clId="{36C0E472-3CB6-4A87-9F67-447E49966655}" dt="2025-07-27T13:15:23.708" v="1950" actId="2696"/>
        <pc:sldMkLst>
          <pc:docMk/>
          <pc:sldMk cId="2477930499" sldId="293"/>
        </pc:sldMkLst>
      </pc:sldChg>
      <pc:sldChg chg="del">
        <pc:chgData name="Güler Demir" userId="51ad5cf4d1839854" providerId="LiveId" clId="{36C0E472-3CB6-4A87-9F67-447E49966655}" dt="2025-07-27T08:17:30.266" v="11" actId="47"/>
        <pc:sldMkLst>
          <pc:docMk/>
          <pc:sldMk cId="1317178588" sldId="294"/>
        </pc:sldMkLst>
      </pc:sldChg>
      <pc:sldChg chg="modSp add del mod">
        <pc:chgData name="Güler Demir" userId="51ad5cf4d1839854" providerId="LiveId" clId="{36C0E472-3CB6-4A87-9F67-447E49966655}" dt="2025-07-27T15:21:54.457" v="3141" actId="2696"/>
        <pc:sldMkLst>
          <pc:docMk/>
          <pc:sldMk cId="3527128589" sldId="294"/>
        </pc:sldMkLst>
      </pc:sldChg>
      <pc:sldChg chg="modSp add mod">
        <pc:chgData name="Güler Demir" userId="51ad5cf4d1839854" providerId="LiveId" clId="{36C0E472-3CB6-4A87-9F67-447E49966655}" dt="2025-07-27T13:21:36.444" v="1998" actId="1076"/>
        <pc:sldMkLst>
          <pc:docMk/>
          <pc:sldMk cId="3765605218" sldId="295"/>
        </pc:sldMkLst>
      </pc:sldChg>
      <pc:sldChg chg="del">
        <pc:chgData name="Güler Demir" userId="51ad5cf4d1839854" providerId="LiveId" clId="{36C0E472-3CB6-4A87-9F67-447E49966655}" dt="2025-07-27T08:17:30.438" v="12" actId="47"/>
        <pc:sldMkLst>
          <pc:docMk/>
          <pc:sldMk cId="4083946880" sldId="295"/>
        </pc:sldMkLst>
      </pc:sldChg>
      <pc:sldChg chg="del">
        <pc:chgData name="Güler Demir" userId="51ad5cf4d1839854" providerId="LiveId" clId="{36C0E472-3CB6-4A87-9F67-447E49966655}" dt="2025-07-27T08:17:30.609" v="13" actId="47"/>
        <pc:sldMkLst>
          <pc:docMk/>
          <pc:sldMk cId="3386430625" sldId="296"/>
        </pc:sldMkLst>
      </pc:sldChg>
      <pc:sldChg chg="modSp add mod">
        <pc:chgData name="Güler Demir" userId="51ad5cf4d1839854" providerId="LiveId" clId="{36C0E472-3CB6-4A87-9F67-447E49966655}" dt="2025-07-27T13:28:29.961" v="2202" actId="6549"/>
        <pc:sldMkLst>
          <pc:docMk/>
          <pc:sldMk cId="3670241502" sldId="296"/>
        </pc:sldMkLst>
      </pc:sldChg>
      <pc:sldChg chg="del">
        <pc:chgData name="Güler Demir" userId="51ad5cf4d1839854" providerId="LiveId" clId="{36C0E472-3CB6-4A87-9F67-447E49966655}" dt="2025-07-27T08:17:30.829" v="14" actId="47"/>
        <pc:sldMkLst>
          <pc:docMk/>
          <pc:sldMk cId="1261892806" sldId="297"/>
        </pc:sldMkLst>
      </pc:sldChg>
      <pc:sldChg chg="addSp modSp add mod">
        <pc:chgData name="Güler Demir" userId="51ad5cf4d1839854" providerId="LiveId" clId="{36C0E472-3CB6-4A87-9F67-447E49966655}" dt="2025-07-27T13:38:58.354" v="2345" actId="14100"/>
        <pc:sldMkLst>
          <pc:docMk/>
          <pc:sldMk cId="2636235179" sldId="297"/>
        </pc:sldMkLst>
      </pc:sldChg>
      <pc:sldChg chg="modSp add del mod">
        <pc:chgData name="Güler Demir" userId="51ad5cf4d1839854" providerId="LiveId" clId="{36C0E472-3CB6-4A87-9F67-447E49966655}" dt="2025-07-27T15:21:49.698" v="3140" actId="2696"/>
        <pc:sldMkLst>
          <pc:docMk/>
          <pc:sldMk cId="3338161210" sldId="298"/>
        </pc:sldMkLst>
      </pc:sldChg>
      <pc:sldChg chg="del">
        <pc:chgData name="Güler Demir" userId="51ad5cf4d1839854" providerId="LiveId" clId="{36C0E472-3CB6-4A87-9F67-447E49966655}" dt="2025-07-27T08:17:31.048" v="15" actId="47"/>
        <pc:sldMkLst>
          <pc:docMk/>
          <pc:sldMk cId="3620837380" sldId="298"/>
        </pc:sldMkLst>
      </pc:sldChg>
      <pc:sldChg chg="del">
        <pc:chgData name="Güler Demir" userId="51ad5cf4d1839854" providerId="LiveId" clId="{36C0E472-3CB6-4A87-9F67-447E49966655}" dt="2025-07-27T08:17:31.267" v="16" actId="47"/>
        <pc:sldMkLst>
          <pc:docMk/>
          <pc:sldMk cId="1915421" sldId="299"/>
        </pc:sldMkLst>
      </pc:sldChg>
      <pc:sldChg chg="modSp add mod ord">
        <pc:chgData name="Güler Demir" userId="51ad5cf4d1839854" providerId="LiveId" clId="{36C0E472-3CB6-4A87-9F67-447E49966655}" dt="2025-07-27T14:01:59.900" v="2569" actId="20577"/>
        <pc:sldMkLst>
          <pc:docMk/>
          <pc:sldMk cId="3202011216" sldId="299"/>
        </pc:sldMkLst>
      </pc:sldChg>
      <pc:sldChg chg="modSp add mod">
        <pc:chgData name="Güler Demir" userId="51ad5cf4d1839854" providerId="LiveId" clId="{36C0E472-3CB6-4A87-9F67-447E49966655}" dt="2025-07-27T14:04:45.400" v="2583" actId="6549"/>
        <pc:sldMkLst>
          <pc:docMk/>
          <pc:sldMk cId="636083671" sldId="300"/>
        </pc:sldMkLst>
      </pc:sldChg>
      <pc:sldChg chg="addSp modSp add mod">
        <pc:chgData name="Güler Demir" userId="51ad5cf4d1839854" providerId="LiveId" clId="{36C0E472-3CB6-4A87-9F67-447E49966655}" dt="2025-07-27T15:00:20.603" v="2773" actId="20577"/>
        <pc:sldMkLst>
          <pc:docMk/>
          <pc:sldMk cId="3244782233" sldId="301"/>
        </pc:sldMkLst>
      </pc:sldChg>
      <pc:sldChg chg="modSp add mod">
        <pc:chgData name="Güler Demir" userId="51ad5cf4d1839854" providerId="LiveId" clId="{36C0E472-3CB6-4A87-9F67-447E49966655}" dt="2025-07-27T15:23:59.814" v="3166" actId="255"/>
        <pc:sldMkLst>
          <pc:docMk/>
          <pc:sldMk cId="1996868268" sldId="302"/>
        </pc:sldMkLst>
      </pc:sldChg>
      <pc:sldChg chg="addSp modSp add mod">
        <pc:chgData name="Güler Demir" userId="51ad5cf4d1839854" providerId="LiveId" clId="{36C0E472-3CB6-4A87-9F67-447E49966655}" dt="2025-07-27T15:07:04.817" v="2960" actId="21"/>
        <pc:sldMkLst>
          <pc:docMk/>
          <pc:sldMk cId="2154332301" sldId="303"/>
        </pc:sldMkLst>
      </pc:sldChg>
    </pc:docChg>
  </pc:docChgLst>
  <pc:docChgLst>
    <pc:chgData name="Güler Demir" userId="51ad5cf4d1839854" providerId="LiveId" clId="{83C74A7A-7DCC-416A-8377-BF38D9500092}"/>
    <pc:docChg chg="undo custSel addSld delSld modSld sldOrd">
      <pc:chgData name="Güler Demir" userId="51ad5cf4d1839854" providerId="LiveId" clId="{83C74A7A-7DCC-416A-8377-BF38D9500092}" dt="2025-07-26T19:29:43.908" v="3541" actId="20577"/>
      <pc:docMkLst>
        <pc:docMk/>
      </pc:docMkLst>
      <pc:sldChg chg="modSp mod">
        <pc:chgData name="Güler Demir" userId="51ad5cf4d1839854" providerId="LiveId" clId="{83C74A7A-7DCC-416A-8377-BF38D9500092}" dt="2025-07-26T19:29:43.908" v="3541" actId="20577"/>
        <pc:sldMkLst>
          <pc:docMk/>
          <pc:sldMk cId="951358384" sldId="256"/>
        </pc:sldMkLst>
        <pc:spChg chg="mod">
          <ac:chgData name="Güler Demir" userId="51ad5cf4d1839854" providerId="LiveId" clId="{83C74A7A-7DCC-416A-8377-BF38D9500092}" dt="2025-07-26T19:29:43.908" v="3541" actId="20577"/>
          <ac:spMkLst>
            <pc:docMk/>
            <pc:sldMk cId="951358384" sldId="256"/>
            <ac:spMk id="2" creationId="{00000000-0000-0000-0000-000000000000}"/>
          </ac:spMkLst>
        </pc:spChg>
      </pc:sldChg>
      <pc:sldChg chg="modSp mod ord modNotesTx">
        <pc:chgData name="Güler Demir" userId="51ad5cf4d1839854" providerId="LiveId" clId="{83C74A7A-7DCC-416A-8377-BF38D9500092}" dt="2025-07-26T19:09:00.628" v="3119"/>
        <pc:sldMkLst>
          <pc:docMk/>
          <pc:sldMk cId="2053632720" sldId="259"/>
        </pc:sldMkLst>
        <pc:spChg chg="mod">
          <ac:chgData name="Güler Demir" userId="51ad5cf4d1839854" providerId="LiveId" clId="{83C74A7A-7DCC-416A-8377-BF38D9500092}" dt="2025-07-26T19:02:18.404" v="3083" actId="114"/>
          <ac:spMkLst>
            <pc:docMk/>
            <pc:sldMk cId="2053632720" sldId="259"/>
            <ac:spMk id="3" creationId="{00000000-0000-0000-0000-000000000000}"/>
          </ac:spMkLst>
        </pc:spChg>
      </pc:sldChg>
      <pc:sldChg chg="del">
        <pc:chgData name="Güler Demir" userId="51ad5cf4d1839854" providerId="LiveId" clId="{83C74A7A-7DCC-416A-8377-BF38D9500092}" dt="2025-07-26T15:04:09.469" v="23" actId="47"/>
        <pc:sldMkLst>
          <pc:docMk/>
          <pc:sldMk cId="2061053331" sldId="262"/>
        </pc:sldMkLst>
      </pc:sldChg>
      <pc:sldChg chg="del">
        <pc:chgData name="Güler Demir" userId="51ad5cf4d1839854" providerId="LiveId" clId="{83C74A7A-7DCC-416A-8377-BF38D9500092}" dt="2025-07-26T15:04:01.987" v="8" actId="47"/>
        <pc:sldMkLst>
          <pc:docMk/>
          <pc:sldMk cId="3719239285" sldId="263"/>
        </pc:sldMkLst>
      </pc:sldChg>
      <pc:sldChg chg="del">
        <pc:chgData name="Güler Demir" userId="51ad5cf4d1839854" providerId="LiveId" clId="{83C74A7A-7DCC-416A-8377-BF38D9500092}" dt="2025-07-26T15:04:02.179" v="9" actId="47"/>
        <pc:sldMkLst>
          <pc:docMk/>
          <pc:sldMk cId="4238868765" sldId="264"/>
        </pc:sldMkLst>
      </pc:sldChg>
      <pc:sldChg chg="del">
        <pc:chgData name="Güler Demir" userId="51ad5cf4d1839854" providerId="LiveId" clId="{83C74A7A-7DCC-416A-8377-BF38D9500092}" dt="2025-07-26T15:04:02.378" v="10" actId="47"/>
        <pc:sldMkLst>
          <pc:docMk/>
          <pc:sldMk cId="1359927673" sldId="265"/>
        </pc:sldMkLst>
      </pc:sldChg>
      <pc:sldChg chg="del">
        <pc:chgData name="Güler Demir" userId="51ad5cf4d1839854" providerId="LiveId" clId="{83C74A7A-7DCC-416A-8377-BF38D9500092}" dt="2025-07-26T15:04:02.597" v="11" actId="47"/>
        <pc:sldMkLst>
          <pc:docMk/>
          <pc:sldMk cId="1808728161" sldId="266"/>
        </pc:sldMkLst>
      </pc:sldChg>
      <pc:sldChg chg="del">
        <pc:chgData name="Güler Demir" userId="51ad5cf4d1839854" providerId="LiveId" clId="{83C74A7A-7DCC-416A-8377-BF38D9500092}" dt="2025-07-26T15:04:03.065" v="12" actId="47"/>
        <pc:sldMkLst>
          <pc:docMk/>
          <pc:sldMk cId="3541991949" sldId="267"/>
        </pc:sldMkLst>
      </pc:sldChg>
      <pc:sldChg chg="del">
        <pc:chgData name="Güler Demir" userId="51ad5cf4d1839854" providerId="LiveId" clId="{83C74A7A-7DCC-416A-8377-BF38D9500092}" dt="2025-07-26T15:04:03.691" v="15" actId="47"/>
        <pc:sldMkLst>
          <pc:docMk/>
          <pc:sldMk cId="1227201838" sldId="268"/>
        </pc:sldMkLst>
      </pc:sldChg>
      <pc:sldChg chg="del">
        <pc:chgData name="Güler Demir" userId="51ad5cf4d1839854" providerId="LiveId" clId="{83C74A7A-7DCC-416A-8377-BF38D9500092}" dt="2025-07-26T15:04:04.035" v="16" actId="47"/>
        <pc:sldMkLst>
          <pc:docMk/>
          <pc:sldMk cId="2834531737" sldId="269"/>
        </pc:sldMkLst>
      </pc:sldChg>
      <pc:sldChg chg="del">
        <pc:chgData name="Güler Demir" userId="51ad5cf4d1839854" providerId="LiveId" clId="{83C74A7A-7DCC-416A-8377-BF38D9500092}" dt="2025-07-26T15:04:04.301" v="17" actId="47"/>
        <pc:sldMkLst>
          <pc:docMk/>
          <pc:sldMk cId="3686302732" sldId="270"/>
        </pc:sldMkLst>
      </pc:sldChg>
      <pc:sldChg chg="del">
        <pc:chgData name="Güler Demir" userId="51ad5cf4d1839854" providerId="LiveId" clId="{83C74A7A-7DCC-416A-8377-BF38D9500092}" dt="2025-07-26T15:04:04.691" v="18" actId="47"/>
        <pc:sldMkLst>
          <pc:docMk/>
          <pc:sldMk cId="2333041372" sldId="271"/>
        </pc:sldMkLst>
      </pc:sldChg>
      <pc:sldChg chg="del">
        <pc:chgData name="Güler Demir" userId="51ad5cf4d1839854" providerId="LiveId" clId="{83C74A7A-7DCC-416A-8377-BF38D9500092}" dt="2025-07-26T15:04:05.097" v="19" actId="47"/>
        <pc:sldMkLst>
          <pc:docMk/>
          <pc:sldMk cId="3788740892" sldId="272"/>
        </pc:sldMkLst>
      </pc:sldChg>
      <pc:sldChg chg="del">
        <pc:chgData name="Güler Demir" userId="51ad5cf4d1839854" providerId="LiveId" clId="{83C74A7A-7DCC-416A-8377-BF38D9500092}" dt="2025-07-26T15:04:05.363" v="20" actId="47"/>
        <pc:sldMkLst>
          <pc:docMk/>
          <pc:sldMk cId="2093657175" sldId="273"/>
        </pc:sldMkLst>
      </pc:sldChg>
      <pc:sldChg chg="del">
        <pc:chgData name="Güler Demir" userId="51ad5cf4d1839854" providerId="LiveId" clId="{83C74A7A-7DCC-416A-8377-BF38D9500092}" dt="2025-07-26T15:04:05.677" v="21" actId="47"/>
        <pc:sldMkLst>
          <pc:docMk/>
          <pc:sldMk cId="2488546575" sldId="274"/>
        </pc:sldMkLst>
      </pc:sldChg>
      <pc:sldChg chg="del">
        <pc:chgData name="Güler Demir" userId="51ad5cf4d1839854" providerId="LiveId" clId="{83C74A7A-7DCC-416A-8377-BF38D9500092}" dt="2025-07-26T15:04:03.316" v="13" actId="47"/>
        <pc:sldMkLst>
          <pc:docMk/>
          <pc:sldMk cId="1233160952" sldId="276"/>
        </pc:sldMkLst>
      </pc:sldChg>
      <pc:sldChg chg="del">
        <pc:chgData name="Güler Demir" userId="51ad5cf4d1839854" providerId="LiveId" clId="{83C74A7A-7DCC-416A-8377-BF38D9500092}" dt="2025-07-26T15:04:03.504" v="14" actId="47"/>
        <pc:sldMkLst>
          <pc:docMk/>
          <pc:sldMk cId="2516224783" sldId="277"/>
        </pc:sldMkLst>
      </pc:sldChg>
      <pc:sldChg chg="del">
        <pc:chgData name="Güler Demir" userId="51ad5cf4d1839854" providerId="LiveId" clId="{83C74A7A-7DCC-416A-8377-BF38D9500092}" dt="2025-07-26T15:04:11.191" v="24" actId="47"/>
        <pc:sldMkLst>
          <pc:docMk/>
          <pc:sldMk cId="4134400400" sldId="279"/>
        </pc:sldMkLst>
      </pc:sldChg>
      <pc:sldChg chg="delSp modSp mod">
        <pc:chgData name="Güler Demir" userId="51ad5cf4d1839854" providerId="LiveId" clId="{83C74A7A-7DCC-416A-8377-BF38D9500092}" dt="2025-07-26T16:06:21.768" v="589" actId="6549"/>
        <pc:sldMkLst>
          <pc:docMk/>
          <pc:sldMk cId="3600689707" sldId="280"/>
        </pc:sldMkLst>
      </pc:sldChg>
      <pc:sldChg chg="modSp add mod">
        <pc:chgData name="Güler Demir" userId="51ad5cf4d1839854" providerId="LiveId" clId="{83C74A7A-7DCC-416A-8377-BF38D9500092}" dt="2025-07-26T16:06:49.140" v="593" actId="255"/>
        <pc:sldMkLst>
          <pc:docMk/>
          <pc:sldMk cId="1016754339" sldId="281"/>
        </pc:sldMkLst>
      </pc:sldChg>
      <pc:sldChg chg="del">
        <pc:chgData name="Güler Demir" userId="51ad5cf4d1839854" providerId="LiveId" clId="{83C74A7A-7DCC-416A-8377-BF38D9500092}" dt="2025-07-26T15:04:06.459" v="22" actId="47"/>
        <pc:sldMkLst>
          <pc:docMk/>
          <pc:sldMk cId="1297789338" sldId="281"/>
        </pc:sldMkLst>
      </pc:sldChg>
      <pc:sldChg chg="modSp add del mod">
        <pc:chgData name="Güler Demir" userId="51ad5cf4d1839854" providerId="LiveId" clId="{83C74A7A-7DCC-416A-8377-BF38D9500092}" dt="2025-07-26T15:59:38.558" v="473" actId="2696"/>
        <pc:sldMkLst>
          <pc:docMk/>
          <pc:sldMk cId="860852090" sldId="282"/>
        </pc:sldMkLst>
      </pc:sldChg>
      <pc:sldChg chg="modSp add mod modNotesTx">
        <pc:chgData name="Güler Demir" userId="51ad5cf4d1839854" providerId="LiveId" clId="{83C74A7A-7DCC-416A-8377-BF38D9500092}" dt="2025-07-26T16:28:40.157" v="914" actId="6549"/>
        <pc:sldMkLst>
          <pc:docMk/>
          <pc:sldMk cId="3001786959" sldId="282"/>
        </pc:sldMkLst>
      </pc:sldChg>
      <pc:sldChg chg="addSp modSp add mod">
        <pc:chgData name="Güler Demir" userId="51ad5cf4d1839854" providerId="LiveId" clId="{83C74A7A-7DCC-416A-8377-BF38D9500092}" dt="2025-07-26T17:43:02.065" v="2101" actId="6549"/>
        <pc:sldMkLst>
          <pc:docMk/>
          <pc:sldMk cId="1321611415" sldId="283"/>
        </pc:sldMkLst>
      </pc:sldChg>
      <pc:sldChg chg="modSp add mod">
        <pc:chgData name="Güler Demir" userId="51ad5cf4d1839854" providerId="LiveId" clId="{83C74A7A-7DCC-416A-8377-BF38D9500092}" dt="2025-07-26T17:16:59.040" v="1683" actId="12"/>
        <pc:sldMkLst>
          <pc:docMk/>
          <pc:sldMk cId="998888583" sldId="284"/>
        </pc:sldMkLst>
      </pc:sldChg>
      <pc:sldChg chg="addSp delSp modSp add del mod">
        <pc:chgData name="Güler Demir" userId="51ad5cf4d1839854" providerId="LiveId" clId="{83C74A7A-7DCC-416A-8377-BF38D9500092}" dt="2025-07-26T17:42:08.491" v="2091" actId="2696"/>
        <pc:sldMkLst>
          <pc:docMk/>
          <pc:sldMk cId="409591698" sldId="285"/>
        </pc:sldMkLst>
      </pc:sldChg>
      <pc:sldChg chg="add del">
        <pc:chgData name="Güler Demir" userId="51ad5cf4d1839854" providerId="LiveId" clId="{83C74A7A-7DCC-416A-8377-BF38D9500092}" dt="2025-07-26T17:17:14.741" v="1684" actId="2696"/>
        <pc:sldMkLst>
          <pc:docMk/>
          <pc:sldMk cId="1850345700" sldId="286"/>
        </pc:sldMkLst>
      </pc:sldChg>
      <pc:sldChg chg="addSp modSp add mod">
        <pc:chgData name="Güler Demir" userId="51ad5cf4d1839854" providerId="LiveId" clId="{83C74A7A-7DCC-416A-8377-BF38D9500092}" dt="2025-07-26T17:14:50.669" v="1674" actId="12"/>
        <pc:sldMkLst>
          <pc:docMk/>
          <pc:sldMk cId="1055208451" sldId="287"/>
        </pc:sldMkLst>
      </pc:sldChg>
      <pc:sldChg chg="modSp add mod">
        <pc:chgData name="Güler Demir" userId="51ad5cf4d1839854" providerId="LiveId" clId="{83C74A7A-7DCC-416A-8377-BF38D9500092}" dt="2025-07-26T17:14:42.213" v="1673" actId="12"/>
        <pc:sldMkLst>
          <pc:docMk/>
          <pc:sldMk cId="250079020" sldId="288"/>
        </pc:sldMkLst>
      </pc:sldChg>
      <pc:sldChg chg="modSp add mod">
        <pc:chgData name="Güler Demir" userId="51ad5cf4d1839854" providerId="LiveId" clId="{83C74A7A-7DCC-416A-8377-BF38D9500092}" dt="2025-07-26T17:13:22.352" v="1660" actId="115"/>
        <pc:sldMkLst>
          <pc:docMk/>
          <pc:sldMk cId="115118850" sldId="289"/>
        </pc:sldMkLst>
      </pc:sldChg>
      <pc:sldChg chg="modSp add mod">
        <pc:chgData name="Güler Demir" userId="51ad5cf4d1839854" providerId="LiveId" clId="{83C74A7A-7DCC-416A-8377-BF38D9500092}" dt="2025-07-26T17:43:51.708" v="2115" actId="20577"/>
        <pc:sldMkLst>
          <pc:docMk/>
          <pc:sldMk cId="2809261561" sldId="290"/>
        </pc:sldMkLst>
      </pc:sldChg>
      <pc:sldChg chg="addSp delSp modSp add mod">
        <pc:chgData name="Güler Demir" userId="51ad5cf4d1839854" providerId="LiveId" clId="{83C74A7A-7DCC-416A-8377-BF38D9500092}" dt="2025-07-26T17:40:54.212" v="2089" actId="14100"/>
        <pc:sldMkLst>
          <pc:docMk/>
          <pc:sldMk cId="4014110052" sldId="291"/>
        </pc:sldMkLst>
      </pc:sldChg>
      <pc:sldChg chg="modSp add mod">
        <pc:chgData name="Güler Demir" userId="51ad5cf4d1839854" providerId="LiveId" clId="{83C74A7A-7DCC-416A-8377-BF38D9500092}" dt="2025-07-26T17:43:22.398" v="2104" actId="20577"/>
        <pc:sldMkLst>
          <pc:docMk/>
          <pc:sldMk cId="2753075542" sldId="292"/>
        </pc:sldMkLst>
      </pc:sldChg>
      <pc:sldChg chg="modSp add mod">
        <pc:chgData name="Güler Demir" userId="51ad5cf4d1839854" providerId="LiveId" clId="{83C74A7A-7DCC-416A-8377-BF38D9500092}" dt="2025-07-26T18:16:02.044" v="2520" actId="12"/>
        <pc:sldMkLst>
          <pc:docMk/>
          <pc:sldMk cId="508213671" sldId="293"/>
        </pc:sldMkLst>
      </pc:sldChg>
      <pc:sldChg chg="modSp add mod">
        <pc:chgData name="Güler Demir" userId="51ad5cf4d1839854" providerId="LiveId" clId="{83C74A7A-7DCC-416A-8377-BF38D9500092}" dt="2025-07-26T18:16:19.440" v="2522" actId="20577"/>
        <pc:sldMkLst>
          <pc:docMk/>
          <pc:sldMk cId="1317178588" sldId="294"/>
        </pc:sldMkLst>
      </pc:sldChg>
      <pc:sldChg chg="modSp add mod">
        <pc:chgData name="Güler Demir" userId="51ad5cf4d1839854" providerId="LiveId" clId="{83C74A7A-7DCC-416A-8377-BF38D9500092}" dt="2025-07-26T18:49:37.082" v="2995" actId="12"/>
        <pc:sldMkLst>
          <pc:docMk/>
          <pc:sldMk cId="4083946880" sldId="295"/>
        </pc:sldMkLst>
      </pc:sldChg>
      <pc:sldChg chg="modSp add mod">
        <pc:chgData name="Güler Demir" userId="51ad5cf4d1839854" providerId="LiveId" clId="{83C74A7A-7DCC-416A-8377-BF38D9500092}" dt="2025-07-26T19:03:38.608" v="3104" actId="255"/>
        <pc:sldMkLst>
          <pc:docMk/>
          <pc:sldMk cId="3386430625" sldId="296"/>
        </pc:sldMkLst>
      </pc:sldChg>
      <pc:sldChg chg="addSp modSp add mod">
        <pc:chgData name="Güler Demir" userId="51ad5cf4d1839854" providerId="LiveId" clId="{83C74A7A-7DCC-416A-8377-BF38D9500092}" dt="2025-07-26T19:05:30.529" v="3116" actId="14100"/>
        <pc:sldMkLst>
          <pc:docMk/>
          <pc:sldMk cId="1261892806" sldId="297"/>
        </pc:sldMkLst>
      </pc:sldChg>
      <pc:sldChg chg="modSp add mod">
        <pc:chgData name="Güler Demir" userId="51ad5cf4d1839854" providerId="LiveId" clId="{83C74A7A-7DCC-416A-8377-BF38D9500092}" dt="2025-07-26T19:13:00.298" v="3278" actId="12"/>
        <pc:sldMkLst>
          <pc:docMk/>
          <pc:sldMk cId="3620837380" sldId="298"/>
        </pc:sldMkLst>
      </pc:sldChg>
      <pc:sldChg chg="modSp add mod">
        <pc:chgData name="Güler Demir" userId="51ad5cf4d1839854" providerId="LiveId" clId="{83C74A7A-7DCC-416A-8377-BF38D9500092}" dt="2025-07-26T19:29:02.914" v="3540" actId="6549"/>
        <pc:sldMkLst>
          <pc:docMk/>
          <pc:sldMk cId="1915421" sldId="299"/>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82B81B0-DD59-459F-945D-F6F6F9C809B4}" type="datetimeFigureOut">
              <a:rPr lang="tr-TR" smtClean="0"/>
              <a:t>9.08.2025</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31FD66A-A771-4A6A-BBA1-FAAB4F2C421A}" type="slidenum">
              <a:rPr lang="tr-TR" smtClean="0"/>
              <a:t>‹#›</a:t>
            </a:fld>
            <a:endParaRPr lang="tr-TR"/>
          </a:p>
        </p:txBody>
      </p:sp>
    </p:spTree>
    <p:extLst>
      <p:ext uri="{BB962C8B-B14F-4D97-AF65-F5344CB8AC3E}">
        <p14:creationId xmlns:p14="http://schemas.microsoft.com/office/powerpoint/2010/main" val="20772425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831FD66A-A771-4A6A-BBA1-FAAB4F2C421A}" type="slidenum">
              <a:rPr lang="tr-TR" smtClean="0"/>
              <a:t>1</a:t>
            </a:fld>
            <a:endParaRPr lang="tr-TR" dirty="0"/>
          </a:p>
        </p:txBody>
      </p:sp>
    </p:spTree>
    <p:extLst>
      <p:ext uri="{BB962C8B-B14F-4D97-AF65-F5344CB8AC3E}">
        <p14:creationId xmlns:p14="http://schemas.microsoft.com/office/powerpoint/2010/main" val="23997517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99C70A-CD04-9F2A-45FF-BD506D7445BB}"/>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93DD3637-D78D-709C-AEF5-5A6E4B19A075}"/>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926E14E3-9789-D06B-BCF8-A1A755A2355C}"/>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C9A03967-F5E5-EBF4-0E7B-1F0D0B2C7800}"/>
              </a:ext>
            </a:extLst>
          </p:cNvPr>
          <p:cNvSpPr>
            <a:spLocks noGrp="1"/>
          </p:cNvSpPr>
          <p:nvPr>
            <p:ph type="sldNum" sz="quarter" idx="5"/>
          </p:nvPr>
        </p:nvSpPr>
        <p:spPr/>
        <p:txBody>
          <a:bodyPr/>
          <a:lstStyle/>
          <a:p>
            <a:fld id="{831FD66A-A771-4A6A-BBA1-FAAB4F2C421A}" type="slidenum">
              <a:rPr lang="tr-TR" smtClean="0"/>
              <a:t>10</a:t>
            </a:fld>
            <a:endParaRPr lang="tr-TR"/>
          </a:p>
        </p:txBody>
      </p:sp>
    </p:spTree>
    <p:extLst>
      <p:ext uri="{BB962C8B-B14F-4D97-AF65-F5344CB8AC3E}">
        <p14:creationId xmlns:p14="http://schemas.microsoft.com/office/powerpoint/2010/main" val="331922828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35CF56-8463-87ED-1012-FCF923FD9014}"/>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5A8D88BF-CA92-C47F-AA44-335DEDD2912F}"/>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065B8B25-7827-FA13-EB85-52CCAAF54E89}"/>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5F9B815A-481B-0B7C-47C8-A7EF3C42D5E0}"/>
              </a:ext>
            </a:extLst>
          </p:cNvPr>
          <p:cNvSpPr>
            <a:spLocks noGrp="1"/>
          </p:cNvSpPr>
          <p:nvPr>
            <p:ph type="sldNum" sz="quarter" idx="5"/>
          </p:nvPr>
        </p:nvSpPr>
        <p:spPr/>
        <p:txBody>
          <a:bodyPr/>
          <a:lstStyle/>
          <a:p>
            <a:fld id="{831FD66A-A771-4A6A-BBA1-FAAB4F2C421A}" type="slidenum">
              <a:rPr lang="tr-TR" smtClean="0"/>
              <a:t>11</a:t>
            </a:fld>
            <a:endParaRPr lang="tr-TR"/>
          </a:p>
        </p:txBody>
      </p:sp>
    </p:spTree>
    <p:extLst>
      <p:ext uri="{BB962C8B-B14F-4D97-AF65-F5344CB8AC3E}">
        <p14:creationId xmlns:p14="http://schemas.microsoft.com/office/powerpoint/2010/main" val="395621310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FDE02E-3D2C-9CEA-0D96-30B6CF2EA394}"/>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87D030B8-B6ED-AA85-F9A0-16157704903A}"/>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F161A7DB-7130-7F1D-BD2A-4964F169ADF9}"/>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00588EBD-2551-5A62-5130-9AC0A84FE078}"/>
              </a:ext>
            </a:extLst>
          </p:cNvPr>
          <p:cNvSpPr>
            <a:spLocks noGrp="1"/>
          </p:cNvSpPr>
          <p:nvPr>
            <p:ph type="sldNum" sz="quarter" idx="5"/>
          </p:nvPr>
        </p:nvSpPr>
        <p:spPr/>
        <p:txBody>
          <a:bodyPr/>
          <a:lstStyle/>
          <a:p>
            <a:fld id="{831FD66A-A771-4A6A-BBA1-FAAB4F2C421A}" type="slidenum">
              <a:rPr lang="tr-TR" smtClean="0"/>
              <a:t>12</a:t>
            </a:fld>
            <a:endParaRPr lang="tr-TR"/>
          </a:p>
        </p:txBody>
      </p:sp>
    </p:spTree>
    <p:extLst>
      <p:ext uri="{BB962C8B-B14F-4D97-AF65-F5344CB8AC3E}">
        <p14:creationId xmlns:p14="http://schemas.microsoft.com/office/powerpoint/2010/main" val="28435684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8DB55C-0AC3-01AA-BFF6-912AE86F5057}"/>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12C304B5-BF5A-BAEA-8A3D-A2EB39BC79D2}"/>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3DCBECB8-3924-5836-4648-519C18FC7F93}"/>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B6BF6CB2-8865-AFD3-CCD4-75B5ABF4987F}"/>
              </a:ext>
            </a:extLst>
          </p:cNvPr>
          <p:cNvSpPr>
            <a:spLocks noGrp="1"/>
          </p:cNvSpPr>
          <p:nvPr>
            <p:ph type="sldNum" sz="quarter" idx="5"/>
          </p:nvPr>
        </p:nvSpPr>
        <p:spPr/>
        <p:txBody>
          <a:bodyPr/>
          <a:lstStyle/>
          <a:p>
            <a:fld id="{831FD66A-A771-4A6A-BBA1-FAAB4F2C421A}" type="slidenum">
              <a:rPr lang="tr-TR" smtClean="0"/>
              <a:t>13</a:t>
            </a:fld>
            <a:endParaRPr lang="tr-TR"/>
          </a:p>
        </p:txBody>
      </p:sp>
    </p:spTree>
    <p:extLst>
      <p:ext uri="{BB962C8B-B14F-4D97-AF65-F5344CB8AC3E}">
        <p14:creationId xmlns:p14="http://schemas.microsoft.com/office/powerpoint/2010/main" val="45760072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D9C531-03A3-9D03-1E9A-B29C9E951D55}"/>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0813E342-52A7-EFFB-EB96-6958C19C4552}"/>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5CA16BD1-D0A4-EC52-A06A-9508B0B62804}"/>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227B36D7-83C5-CA1B-97AC-06AA86D51E2C}"/>
              </a:ext>
            </a:extLst>
          </p:cNvPr>
          <p:cNvSpPr>
            <a:spLocks noGrp="1"/>
          </p:cNvSpPr>
          <p:nvPr>
            <p:ph type="sldNum" sz="quarter" idx="5"/>
          </p:nvPr>
        </p:nvSpPr>
        <p:spPr/>
        <p:txBody>
          <a:bodyPr/>
          <a:lstStyle/>
          <a:p>
            <a:fld id="{831FD66A-A771-4A6A-BBA1-FAAB4F2C421A}" type="slidenum">
              <a:rPr lang="tr-TR" smtClean="0"/>
              <a:t>14</a:t>
            </a:fld>
            <a:endParaRPr lang="tr-TR"/>
          </a:p>
        </p:txBody>
      </p:sp>
    </p:spTree>
    <p:extLst>
      <p:ext uri="{BB962C8B-B14F-4D97-AF65-F5344CB8AC3E}">
        <p14:creationId xmlns:p14="http://schemas.microsoft.com/office/powerpoint/2010/main" val="282558069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28D938-8B00-7028-4265-007454F1EE09}"/>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FB4480E5-A60B-A468-5DED-320C99CDCA44}"/>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D57734CB-98C8-E5B6-7033-67295E4C9448}"/>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C0FE839F-F215-86B3-0378-DD0C85B2CB6B}"/>
              </a:ext>
            </a:extLst>
          </p:cNvPr>
          <p:cNvSpPr>
            <a:spLocks noGrp="1"/>
          </p:cNvSpPr>
          <p:nvPr>
            <p:ph type="sldNum" sz="quarter" idx="5"/>
          </p:nvPr>
        </p:nvSpPr>
        <p:spPr/>
        <p:txBody>
          <a:bodyPr/>
          <a:lstStyle/>
          <a:p>
            <a:fld id="{831FD66A-A771-4A6A-BBA1-FAAB4F2C421A}" type="slidenum">
              <a:rPr lang="tr-TR" smtClean="0"/>
              <a:t>15</a:t>
            </a:fld>
            <a:endParaRPr lang="tr-TR"/>
          </a:p>
        </p:txBody>
      </p:sp>
    </p:spTree>
    <p:extLst>
      <p:ext uri="{BB962C8B-B14F-4D97-AF65-F5344CB8AC3E}">
        <p14:creationId xmlns:p14="http://schemas.microsoft.com/office/powerpoint/2010/main" val="363349687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8E8C0C-F60A-F8AD-0648-878A5B54A6B7}"/>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C7266172-FD7A-6783-1F0E-D576D0D12F0F}"/>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E8DF2D10-8D22-4720-06BC-531F665DABB7}"/>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7E98564A-C505-EA24-7CAD-0CA405A96C13}"/>
              </a:ext>
            </a:extLst>
          </p:cNvPr>
          <p:cNvSpPr>
            <a:spLocks noGrp="1"/>
          </p:cNvSpPr>
          <p:nvPr>
            <p:ph type="sldNum" sz="quarter" idx="5"/>
          </p:nvPr>
        </p:nvSpPr>
        <p:spPr/>
        <p:txBody>
          <a:bodyPr/>
          <a:lstStyle/>
          <a:p>
            <a:fld id="{831FD66A-A771-4A6A-BBA1-FAAB4F2C421A}" type="slidenum">
              <a:rPr lang="tr-TR" smtClean="0"/>
              <a:t>16</a:t>
            </a:fld>
            <a:endParaRPr lang="tr-TR"/>
          </a:p>
        </p:txBody>
      </p:sp>
    </p:spTree>
    <p:extLst>
      <p:ext uri="{BB962C8B-B14F-4D97-AF65-F5344CB8AC3E}">
        <p14:creationId xmlns:p14="http://schemas.microsoft.com/office/powerpoint/2010/main" val="187474234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5AB977-20A1-CACD-78DA-E705E6C86549}"/>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4AE7932F-B3C7-944B-1923-CC22815FB092}"/>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3C7B48F4-0711-E8CA-D6C4-92F1041672AB}"/>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8F541C3C-901C-EE00-D1B5-5D9390DE38DB}"/>
              </a:ext>
            </a:extLst>
          </p:cNvPr>
          <p:cNvSpPr>
            <a:spLocks noGrp="1"/>
          </p:cNvSpPr>
          <p:nvPr>
            <p:ph type="sldNum" sz="quarter" idx="5"/>
          </p:nvPr>
        </p:nvSpPr>
        <p:spPr/>
        <p:txBody>
          <a:bodyPr/>
          <a:lstStyle/>
          <a:p>
            <a:fld id="{831FD66A-A771-4A6A-BBA1-FAAB4F2C421A}" type="slidenum">
              <a:rPr lang="tr-TR" smtClean="0"/>
              <a:t>17</a:t>
            </a:fld>
            <a:endParaRPr lang="tr-TR"/>
          </a:p>
        </p:txBody>
      </p:sp>
    </p:spTree>
    <p:extLst>
      <p:ext uri="{BB962C8B-B14F-4D97-AF65-F5344CB8AC3E}">
        <p14:creationId xmlns:p14="http://schemas.microsoft.com/office/powerpoint/2010/main" val="379432230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3A37B5-2D0E-CC7E-1C4C-AAC92D796798}"/>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DC33B629-0C5E-9263-DDBC-C3CB13DA0CEB}"/>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FFF6D96F-2C21-2FA6-E0C1-ED7D9EA18E38}"/>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96889BB5-0B32-3EA0-6DD9-7DFFA69770A3}"/>
              </a:ext>
            </a:extLst>
          </p:cNvPr>
          <p:cNvSpPr>
            <a:spLocks noGrp="1"/>
          </p:cNvSpPr>
          <p:nvPr>
            <p:ph type="sldNum" sz="quarter" idx="5"/>
          </p:nvPr>
        </p:nvSpPr>
        <p:spPr/>
        <p:txBody>
          <a:bodyPr/>
          <a:lstStyle/>
          <a:p>
            <a:fld id="{831FD66A-A771-4A6A-BBA1-FAAB4F2C421A}" type="slidenum">
              <a:rPr lang="tr-TR" smtClean="0"/>
              <a:t>18</a:t>
            </a:fld>
            <a:endParaRPr lang="tr-TR"/>
          </a:p>
        </p:txBody>
      </p:sp>
    </p:spTree>
    <p:extLst>
      <p:ext uri="{BB962C8B-B14F-4D97-AF65-F5344CB8AC3E}">
        <p14:creationId xmlns:p14="http://schemas.microsoft.com/office/powerpoint/2010/main" val="189743670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B62641-5973-2798-2A3A-3B1662233C17}"/>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A9E97E75-FFBF-F379-6730-AC51D80E090A}"/>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9E3730C2-6799-3E33-17CB-423A58867C99}"/>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61A7E6C7-908F-1569-615A-8A9253CC54A6}"/>
              </a:ext>
            </a:extLst>
          </p:cNvPr>
          <p:cNvSpPr>
            <a:spLocks noGrp="1"/>
          </p:cNvSpPr>
          <p:nvPr>
            <p:ph type="sldNum" sz="quarter" idx="5"/>
          </p:nvPr>
        </p:nvSpPr>
        <p:spPr/>
        <p:txBody>
          <a:bodyPr/>
          <a:lstStyle/>
          <a:p>
            <a:fld id="{831FD66A-A771-4A6A-BBA1-FAAB4F2C421A}" type="slidenum">
              <a:rPr lang="tr-TR" smtClean="0"/>
              <a:t>19</a:t>
            </a:fld>
            <a:endParaRPr lang="tr-TR"/>
          </a:p>
        </p:txBody>
      </p:sp>
    </p:spTree>
    <p:extLst>
      <p:ext uri="{BB962C8B-B14F-4D97-AF65-F5344CB8AC3E}">
        <p14:creationId xmlns:p14="http://schemas.microsoft.com/office/powerpoint/2010/main" val="33056009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D28FFE-BCEE-43C9-990F-D1D49F3DEC5E}"/>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4B987AEC-569D-ADED-DC52-98C59E0469BE}"/>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5BEB12F2-437D-C066-CAB6-52F0B823F02C}"/>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EF96848D-D6E9-8067-008A-924B3847244F}"/>
              </a:ext>
            </a:extLst>
          </p:cNvPr>
          <p:cNvSpPr>
            <a:spLocks noGrp="1"/>
          </p:cNvSpPr>
          <p:nvPr>
            <p:ph type="sldNum" sz="quarter" idx="5"/>
          </p:nvPr>
        </p:nvSpPr>
        <p:spPr/>
        <p:txBody>
          <a:bodyPr/>
          <a:lstStyle/>
          <a:p>
            <a:fld id="{831FD66A-A771-4A6A-BBA1-FAAB4F2C421A}" type="slidenum">
              <a:rPr lang="tr-TR" smtClean="0"/>
              <a:t>2</a:t>
            </a:fld>
            <a:endParaRPr lang="tr-TR"/>
          </a:p>
        </p:txBody>
      </p:sp>
    </p:spTree>
    <p:extLst>
      <p:ext uri="{BB962C8B-B14F-4D97-AF65-F5344CB8AC3E}">
        <p14:creationId xmlns:p14="http://schemas.microsoft.com/office/powerpoint/2010/main" val="343731920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220665-80A5-2C84-3BCF-28231490900B}"/>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110307CE-A6D1-693B-8BD1-9F87DF01B147}"/>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1E3F9521-8C07-C071-9B63-021F6366D887}"/>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969FE823-D150-F7F2-6206-9ED390EC41A7}"/>
              </a:ext>
            </a:extLst>
          </p:cNvPr>
          <p:cNvSpPr>
            <a:spLocks noGrp="1"/>
          </p:cNvSpPr>
          <p:nvPr>
            <p:ph type="sldNum" sz="quarter" idx="5"/>
          </p:nvPr>
        </p:nvSpPr>
        <p:spPr/>
        <p:txBody>
          <a:bodyPr/>
          <a:lstStyle/>
          <a:p>
            <a:fld id="{831FD66A-A771-4A6A-BBA1-FAAB4F2C421A}" type="slidenum">
              <a:rPr lang="tr-TR" smtClean="0"/>
              <a:t>20</a:t>
            </a:fld>
            <a:endParaRPr lang="tr-TR"/>
          </a:p>
        </p:txBody>
      </p:sp>
    </p:spTree>
    <p:extLst>
      <p:ext uri="{BB962C8B-B14F-4D97-AF65-F5344CB8AC3E}">
        <p14:creationId xmlns:p14="http://schemas.microsoft.com/office/powerpoint/2010/main" val="75426137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9571AC-9A9F-D54A-268F-8EFCF5F732CE}"/>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0C73E7B1-F0D5-A1FE-9932-21F62FB4B4FE}"/>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05B1C211-1C4C-3F0C-0DCB-28AF978D55A3}"/>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C7872F1D-A545-DF16-A16A-3D3FDB709446}"/>
              </a:ext>
            </a:extLst>
          </p:cNvPr>
          <p:cNvSpPr>
            <a:spLocks noGrp="1"/>
          </p:cNvSpPr>
          <p:nvPr>
            <p:ph type="sldNum" sz="quarter" idx="5"/>
          </p:nvPr>
        </p:nvSpPr>
        <p:spPr/>
        <p:txBody>
          <a:bodyPr/>
          <a:lstStyle/>
          <a:p>
            <a:fld id="{831FD66A-A771-4A6A-BBA1-FAAB4F2C421A}" type="slidenum">
              <a:rPr lang="tr-TR" smtClean="0"/>
              <a:t>21</a:t>
            </a:fld>
            <a:endParaRPr lang="tr-TR"/>
          </a:p>
        </p:txBody>
      </p:sp>
    </p:spTree>
    <p:extLst>
      <p:ext uri="{BB962C8B-B14F-4D97-AF65-F5344CB8AC3E}">
        <p14:creationId xmlns:p14="http://schemas.microsoft.com/office/powerpoint/2010/main" val="152478919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502E46-9073-C5A9-7379-80E1419A780C}"/>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4159ADA7-FA3E-D236-BE08-6CE5F9593DCA}"/>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E8AECB4F-BB35-7548-266C-7B3EA3B02F9E}"/>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A21A88A0-506E-8BE3-F1D6-ED2B9CC3332C}"/>
              </a:ext>
            </a:extLst>
          </p:cNvPr>
          <p:cNvSpPr>
            <a:spLocks noGrp="1"/>
          </p:cNvSpPr>
          <p:nvPr>
            <p:ph type="sldNum" sz="quarter" idx="5"/>
          </p:nvPr>
        </p:nvSpPr>
        <p:spPr/>
        <p:txBody>
          <a:bodyPr/>
          <a:lstStyle/>
          <a:p>
            <a:fld id="{831FD66A-A771-4A6A-BBA1-FAAB4F2C421A}" type="slidenum">
              <a:rPr lang="tr-TR" smtClean="0"/>
              <a:t>22</a:t>
            </a:fld>
            <a:endParaRPr lang="tr-TR"/>
          </a:p>
        </p:txBody>
      </p:sp>
    </p:spTree>
    <p:extLst>
      <p:ext uri="{BB962C8B-B14F-4D97-AF65-F5344CB8AC3E}">
        <p14:creationId xmlns:p14="http://schemas.microsoft.com/office/powerpoint/2010/main" val="339752011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545DA7-3FF7-A6BE-282E-AE5096D0BFD7}"/>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6356A116-87D6-772D-9D2F-86FA5907CD3A}"/>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8732CBA9-74B2-F937-40C3-F84A02DD67B8}"/>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D6CF095D-E1DF-B473-5780-7442ECDF91A2}"/>
              </a:ext>
            </a:extLst>
          </p:cNvPr>
          <p:cNvSpPr>
            <a:spLocks noGrp="1"/>
          </p:cNvSpPr>
          <p:nvPr>
            <p:ph type="sldNum" sz="quarter" idx="5"/>
          </p:nvPr>
        </p:nvSpPr>
        <p:spPr/>
        <p:txBody>
          <a:bodyPr/>
          <a:lstStyle/>
          <a:p>
            <a:fld id="{831FD66A-A771-4A6A-BBA1-FAAB4F2C421A}" type="slidenum">
              <a:rPr lang="tr-TR" smtClean="0"/>
              <a:t>23</a:t>
            </a:fld>
            <a:endParaRPr lang="tr-TR"/>
          </a:p>
        </p:txBody>
      </p:sp>
    </p:spTree>
    <p:extLst>
      <p:ext uri="{BB962C8B-B14F-4D97-AF65-F5344CB8AC3E}">
        <p14:creationId xmlns:p14="http://schemas.microsoft.com/office/powerpoint/2010/main" val="81253287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a:t>). . </a:t>
            </a:r>
          </a:p>
        </p:txBody>
      </p:sp>
      <p:sp>
        <p:nvSpPr>
          <p:cNvPr id="4" name="Slayt Numarası Yer Tutucusu 3"/>
          <p:cNvSpPr>
            <a:spLocks noGrp="1"/>
          </p:cNvSpPr>
          <p:nvPr>
            <p:ph type="sldNum" sz="quarter" idx="5"/>
          </p:nvPr>
        </p:nvSpPr>
        <p:spPr/>
        <p:txBody>
          <a:bodyPr/>
          <a:lstStyle/>
          <a:p>
            <a:fld id="{831FD66A-A771-4A6A-BBA1-FAAB4F2C421A}" type="slidenum">
              <a:rPr lang="tr-TR" smtClean="0"/>
              <a:t>24</a:t>
            </a:fld>
            <a:endParaRPr lang="tr-TR"/>
          </a:p>
        </p:txBody>
      </p:sp>
    </p:spTree>
    <p:extLst>
      <p:ext uri="{BB962C8B-B14F-4D97-AF65-F5344CB8AC3E}">
        <p14:creationId xmlns:p14="http://schemas.microsoft.com/office/powerpoint/2010/main" val="4593801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C880E3-E606-9BAA-686C-BA50117E5644}"/>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C8737583-5A33-5BF7-95C7-0AE59FFF2426}"/>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117E7557-5C2C-161C-3E04-97B1E7036B89}"/>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3BE793E0-F800-4651-4B03-7375228FAF2C}"/>
              </a:ext>
            </a:extLst>
          </p:cNvPr>
          <p:cNvSpPr>
            <a:spLocks noGrp="1"/>
          </p:cNvSpPr>
          <p:nvPr>
            <p:ph type="sldNum" sz="quarter" idx="5"/>
          </p:nvPr>
        </p:nvSpPr>
        <p:spPr/>
        <p:txBody>
          <a:bodyPr/>
          <a:lstStyle/>
          <a:p>
            <a:fld id="{831FD66A-A771-4A6A-BBA1-FAAB4F2C421A}" type="slidenum">
              <a:rPr lang="tr-TR" smtClean="0"/>
              <a:t>3</a:t>
            </a:fld>
            <a:endParaRPr lang="tr-TR"/>
          </a:p>
        </p:txBody>
      </p:sp>
    </p:spTree>
    <p:extLst>
      <p:ext uri="{BB962C8B-B14F-4D97-AF65-F5344CB8AC3E}">
        <p14:creationId xmlns:p14="http://schemas.microsoft.com/office/powerpoint/2010/main" val="26184469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6C50B4-7F82-75E8-DF30-B1D76E0B1DED}"/>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5E08E09C-54A3-806F-B2EB-3831BC10F4BE}"/>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6FA1D850-AA68-C11F-878D-BA277D3D9A4A}"/>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0AAD71EF-ACC3-EBF5-D328-7F4EA514A886}"/>
              </a:ext>
            </a:extLst>
          </p:cNvPr>
          <p:cNvSpPr>
            <a:spLocks noGrp="1"/>
          </p:cNvSpPr>
          <p:nvPr>
            <p:ph type="sldNum" sz="quarter" idx="5"/>
          </p:nvPr>
        </p:nvSpPr>
        <p:spPr/>
        <p:txBody>
          <a:bodyPr/>
          <a:lstStyle/>
          <a:p>
            <a:fld id="{831FD66A-A771-4A6A-BBA1-FAAB4F2C421A}" type="slidenum">
              <a:rPr lang="tr-TR" smtClean="0"/>
              <a:t>4</a:t>
            </a:fld>
            <a:endParaRPr lang="tr-TR"/>
          </a:p>
        </p:txBody>
      </p:sp>
    </p:spTree>
    <p:extLst>
      <p:ext uri="{BB962C8B-B14F-4D97-AF65-F5344CB8AC3E}">
        <p14:creationId xmlns:p14="http://schemas.microsoft.com/office/powerpoint/2010/main" val="5012856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056ADC-3FDA-F441-C9AB-37EF984B0691}"/>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562FBC52-2D90-5AAC-77C1-7DD9F8B7B1AD}"/>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E4430FBB-AF4D-F5E4-B04B-9952A7723EF9}"/>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FDA09866-25D3-AC66-B78A-FCC874E1FC25}"/>
              </a:ext>
            </a:extLst>
          </p:cNvPr>
          <p:cNvSpPr>
            <a:spLocks noGrp="1"/>
          </p:cNvSpPr>
          <p:nvPr>
            <p:ph type="sldNum" sz="quarter" idx="5"/>
          </p:nvPr>
        </p:nvSpPr>
        <p:spPr/>
        <p:txBody>
          <a:bodyPr/>
          <a:lstStyle/>
          <a:p>
            <a:fld id="{831FD66A-A771-4A6A-BBA1-FAAB4F2C421A}" type="slidenum">
              <a:rPr lang="tr-TR" smtClean="0"/>
              <a:t>5</a:t>
            </a:fld>
            <a:endParaRPr lang="tr-TR"/>
          </a:p>
        </p:txBody>
      </p:sp>
    </p:spTree>
    <p:extLst>
      <p:ext uri="{BB962C8B-B14F-4D97-AF65-F5344CB8AC3E}">
        <p14:creationId xmlns:p14="http://schemas.microsoft.com/office/powerpoint/2010/main" val="11854572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B4DF0A-0238-2794-9124-12A8529A5804}"/>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12F03393-80F4-27D2-A34A-3A7E977D9CE5}"/>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979E893A-402D-22F5-C917-3E0A72289627}"/>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1C673D00-BD39-91A1-70FF-E6B29D8BDDB3}"/>
              </a:ext>
            </a:extLst>
          </p:cNvPr>
          <p:cNvSpPr>
            <a:spLocks noGrp="1"/>
          </p:cNvSpPr>
          <p:nvPr>
            <p:ph type="sldNum" sz="quarter" idx="5"/>
          </p:nvPr>
        </p:nvSpPr>
        <p:spPr/>
        <p:txBody>
          <a:bodyPr/>
          <a:lstStyle/>
          <a:p>
            <a:fld id="{831FD66A-A771-4A6A-BBA1-FAAB4F2C421A}" type="slidenum">
              <a:rPr lang="tr-TR" smtClean="0"/>
              <a:t>6</a:t>
            </a:fld>
            <a:endParaRPr lang="tr-TR"/>
          </a:p>
        </p:txBody>
      </p:sp>
    </p:spTree>
    <p:extLst>
      <p:ext uri="{BB962C8B-B14F-4D97-AF65-F5344CB8AC3E}">
        <p14:creationId xmlns:p14="http://schemas.microsoft.com/office/powerpoint/2010/main" val="27230186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778B73-7D03-BA2A-FA35-060C18D9030C}"/>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8D909CF6-AD60-1619-926A-D43720EF1F18}"/>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BDFE4E22-0F38-A3D6-71FB-5D7E80FCCB50}"/>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3437BBD0-93A1-32BC-AB2C-C8286062727A}"/>
              </a:ext>
            </a:extLst>
          </p:cNvPr>
          <p:cNvSpPr>
            <a:spLocks noGrp="1"/>
          </p:cNvSpPr>
          <p:nvPr>
            <p:ph type="sldNum" sz="quarter" idx="5"/>
          </p:nvPr>
        </p:nvSpPr>
        <p:spPr/>
        <p:txBody>
          <a:bodyPr/>
          <a:lstStyle/>
          <a:p>
            <a:fld id="{831FD66A-A771-4A6A-BBA1-FAAB4F2C421A}" type="slidenum">
              <a:rPr lang="tr-TR" smtClean="0"/>
              <a:t>7</a:t>
            </a:fld>
            <a:endParaRPr lang="tr-TR"/>
          </a:p>
        </p:txBody>
      </p:sp>
    </p:spTree>
    <p:extLst>
      <p:ext uri="{BB962C8B-B14F-4D97-AF65-F5344CB8AC3E}">
        <p14:creationId xmlns:p14="http://schemas.microsoft.com/office/powerpoint/2010/main" val="23061252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BBB6BE-31AC-2BA5-AAC6-8B57307840DF}"/>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09FA32BA-1A57-3CF8-92D1-A46416031822}"/>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D460FF22-4E6E-7757-3985-6B3892D2C6EE}"/>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2906ECB4-0C9A-21E1-8B35-7BFA2FABA8D1}"/>
              </a:ext>
            </a:extLst>
          </p:cNvPr>
          <p:cNvSpPr>
            <a:spLocks noGrp="1"/>
          </p:cNvSpPr>
          <p:nvPr>
            <p:ph type="sldNum" sz="quarter" idx="5"/>
          </p:nvPr>
        </p:nvSpPr>
        <p:spPr/>
        <p:txBody>
          <a:bodyPr/>
          <a:lstStyle/>
          <a:p>
            <a:fld id="{831FD66A-A771-4A6A-BBA1-FAAB4F2C421A}" type="slidenum">
              <a:rPr lang="tr-TR" smtClean="0"/>
              <a:t>8</a:t>
            </a:fld>
            <a:endParaRPr lang="tr-TR"/>
          </a:p>
        </p:txBody>
      </p:sp>
    </p:spTree>
    <p:extLst>
      <p:ext uri="{BB962C8B-B14F-4D97-AF65-F5344CB8AC3E}">
        <p14:creationId xmlns:p14="http://schemas.microsoft.com/office/powerpoint/2010/main" val="7205903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321661-1305-88CC-C1A1-E4C7B608B175}"/>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6639436B-71C5-78E7-6010-4F46220D03F3}"/>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05BE5DC1-EB22-6D87-9F19-736519763259}"/>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CF857448-E34C-A061-51EE-6EDA7C07A9AD}"/>
              </a:ext>
            </a:extLst>
          </p:cNvPr>
          <p:cNvSpPr>
            <a:spLocks noGrp="1"/>
          </p:cNvSpPr>
          <p:nvPr>
            <p:ph type="sldNum" sz="quarter" idx="5"/>
          </p:nvPr>
        </p:nvSpPr>
        <p:spPr/>
        <p:txBody>
          <a:bodyPr/>
          <a:lstStyle/>
          <a:p>
            <a:fld id="{831FD66A-A771-4A6A-BBA1-FAAB4F2C421A}" type="slidenum">
              <a:rPr lang="tr-TR" smtClean="0"/>
              <a:t>9</a:t>
            </a:fld>
            <a:endParaRPr lang="tr-TR"/>
          </a:p>
        </p:txBody>
      </p:sp>
    </p:spTree>
    <p:extLst>
      <p:ext uri="{BB962C8B-B14F-4D97-AF65-F5344CB8AC3E}">
        <p14:creationId xmlns:p14="http://schemas.microsoft.com/office/powerpoint/2010/main" val="30911915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8/9/2025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8/9/2025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8/9/2025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8/9/2025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8/9/2025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8/9/2025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9F1D5ED-3130-2159-D524-4C09A7714D5C}"/>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50309A89-6753-67C5-0A2E-4C025FF689D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65194D39-13BA-7A4E-3F06-F3C3C6E3B7DD}"/>
              </a:ext>
            </a:extLst>
          </p:cNvPr>
          <p:cNvSpPr>
            <a:spLocks noGrp="1"/>
          </p:cNvSpPr>
          <p:nvPr>
            <p:ph type="dt" sz="half" idx="10"/>
          </p:nvPr>
        </p:nvSpPr>
        <p:spPr/>
        <p:txBody>
          <a:bodyPr/>
          <a:lstStyle/>
          <a:p>
            <a:fld id="{C200D487-6BEB-4439-AF50-8E58408F6F66}" type="datetimeFigureOut">
              <a:rPr lang="tr-TR" smtClean="0"/>
              <a:t>9.08.2025</a:t>
            </a:fld>
            <a:endParaRPr lang="tr-TR"/>
          </a:p>
        </p:txBody>
      </p:sp>
      <p:sp>
        <p:nvSpPr>
          <p:cNvPr id="5" name="Alt Bilgi Yer Tutucusu 4">
            <a:extLst>
              <a:ext uri="{FF2B5EF4-FFF2-40B4-BE49-F238E27FC236}">
                <a16:creationId xmlns:a16="http://schemas.microsoft.com/office/drawing/2014/main" id="{477ABA55-841E-DB68-8BB4-371C1386C60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CAB86DF-5B40-8849-8095-EDC895DCF615}"/>
              </a:ext>
            </a:extLst>
          </p:cNvPr>
          <p:cNvSpPr>
            <a:spLocks noGrp="1"/>
          </p:cNvSpPr>
          <p:nvPr>
            <p:ph type="sldNum" sz="quarter" idx="12"/>
          </p:nvPr>
        </p:nvSpPr>
        <p:spPr/>
        <p:txBody>
          <a:bodyPr/>
          <a:lstStyle/>
          <a:p>
            <a:fld id="{0084596D-1394-4CBF-960C-F591751A2A86}" type="slidenum">
              <a:rPr lang="tr-TR" smtClean="0"/>
              <a:t>‹#›</a:t>
            </a:fld>
            <a:endParaRPr lang="tr-TR"/>
          </a:p>
        </p:txBody>
      </p:sp>
    </p:spTree>
    <p:extLst>
      <p:ext uri="{BB962C8B-B14F-4D97-AF65-F5344CB8AC3E}">
        <p14:creationId xmlns:p14="http://schemas.microsoft.com/office/powerpoint/2010/main" val="138189178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46B0428-EC2E-99A6-EF7E-4B4B1F84FD8B}"/>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F76D83A8-17AD-46EE-26D2-1305808B8A57}"/>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43FA6C4-22AA-C8AD-517B-85A39ED08186}"/>
              </a:ext>
            </a:extLst>
          </p:cNvPr>
          <p:cNvSpPr>
            <a:spLocks noGrp="1"/>
          </p:cNvSpPr>
          <p:nvPr>
            <p:ph type="dt" sz="half" idx="10"/>
          </p:nvPr>
        </p:nvSpPr>
        <p:spPr/>
        <p:txBody>
          <a:bodyPr/>
          <a:lstStyle/>
          <a:p>
            <a:fld id="{C200D487-6BEB-4439-AF50-8E58408F6F66}" type="datetimeFigureOut">
              <a:rPr lang="tr-TR" smtClean="0"/>
              <a:t>9.08.2025</a:t>
            </a:fld>
            <a:endParaRPr lang="tr-TR"/>
          </a:p>
        </p:txBody>
      </p:sp>
      <p:sp>
        <p:nvSpPr>
          <p:cNvPr id="5" name="Alt Bilgi Yer Tutucusu 4">
            <a:extLst>
              <a:ext uri="{FF2B5EF4-FFF2-40B4-BE49-F238E27FC236}">
                <a16:creationId xmlns:a16="http://schemas.microsoft.com/office/drawing/2014/main" id="{CFA43D08-018A-E2F2-6431-1001CD1B52F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5C17BE3-C17B-A728-C31E-5080EE728B7B}"/>
              </a:ext>
            </a:extLst>
          </p:cNvPr>
          <p:cNvSpPr>
            <a:spLocks noGrp="1"/>
          </p:cNvSpPr>
          <p:nvPr>
            <p:ph type="sldNum" sz="quarter" idx="12"/>
          </p:nvPr>
        </p:nvSpPr>
        <p:spPr/>
        <p:txBody>
          <a:bodyPr/>
          <a:lstStyle/>
          <a:p>
            <a:fld id="{0084596D-1394-4CBF-960C-F591751A2A86}" type="slidenum">
              <a:rPr lang="tr-TR" smtClean="0"/>
              <a:t>‹#›</a:t>
            </a:fld>
            <a:endParaRPr lang="tr-TR"/>
          </a:p>
        </p:txBody>
      </p:sp>
    </p:spTree>
    <p:extLst>
      <p:ext uri="{BB962C8B-B14F-4D97-AF65-F5344CB8AC3E}">
        <p14:creationId xmlns:p14="http://schemas.microsoft.com/office/powerpoint/2010/main" val="345360942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13E6375-9C40-6AC9-B5F7-23A721BA7320}"/>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346E3418-26E0-7DCD-B814-AE990F05943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188003AE-4F1C-7951-86AC-DFA4A484885E}"/>
              </a:ext>
            </a:extLst>
          </p:cNvPr>
          <p:cNvSpPr>
            <a:spLocks noGrp="1"/>
          </p:cNvSpPr>
          <p:nvPr>
            <p:ph type="dt" sz="half" idx="10"/>
          </p:nvPr>
        </p:nvSpPr>
        <p:spPr/>
        <p:txBody>
          <a:bodyPr/>
          <a:lstStyle/>
          <a:p>
            <a:fld id="{C200D487-6BEB-4439-AF50-8E58408F6F66}" type="datetimeFigureOut">
              <a:rPr lang="tr-TR" smtClean="0"/>
              <a:t>9.08.2025</a:t>
            </a:fld>
            <a:endParaRPr lang="tr-TR"/>
          </a:p>
        </p:txBody>
      </p:sp>
      <p:sp>
        <p:nvSpPr>
          <p:cNvPr id="5" name="Alt Bilgi Yer Tutucusu 4">
            <a:extLst>
              <a:ext uri="{FF2B5EF4-FFF2-40B4-BE49-F238E27FC236}">
                <a16:creationId xmlns:a16="http://schemas.microsoft.com/office/drawing/2014/main" id="{F1F42E6A-AB1A-0DB7-5BBA-21CD252194D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50EF4CE-5856-78DC-63E0-9A5FAB55116A}"/>
              </a:ext>
            </a:extLst>
          </p:cNvPr>
          <p:cNvSpPr>
            <a:spLocks noGrp="1"/>
          </p:cNvSpPr>
          <p:nvPr>
            <p:ph type="sldNum" sz="quarter" idx="12"/>
          </p:nvPr>
        </p:nvSpPr>
        <p:spPr/>
        <p:txBody>
          <a:bodyPr/>
          <a:lstStyle/>
          <a:p>
            <a:fld id="{0084596D-1394-4CBF-960C-F591751A2A86}" type="slidenum">
              <a:rPr lang="tr-TR" smtClean="0"/>
              <a:t>‹#›</a:t>
            </a:fld>
            <a:endParaRPr lang="tr-TR"/>
          </a:p>
        </p:txBody>
      </p:sp>
    </p:spTree>
    <p:extLst>
      <p:ext uri="{BB962C8B-B14F-4D97-AF65-F5344CB8AC3E}">
        <p14:creationId xmlns:p14="http://schemas.microsoft.com/office/powerpoint/2010/main" val="11328526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8/9/2025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1430971-59D0-8093-46D6-A59D9B12744D}"/>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FA2066A1-6829-38E4-5911-5A9D465B7669}"/>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0B48F81E-0EA6-9BF3-1D81-0E8B46B82FF1}"/>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5E1C2B94-E903-E864-BDC4-AE0B4F2CC96C}"/>
              </a:ext>
            </a:extLst>
          </p:cNvPr>
          <p:cNvSpPr>
            <a:spLocks noGrp="1"/>
          </p:cNvSpPr>
          <p:nvPr>
            <p:ph type="dt" sz="half" idx="10"/>
          </p:nvPr>
        </p:nvSpPr>
        <p:spPr/>
        <p:txBody>
          <a:bodyPr/>
          <a:lstStyle/>
          <a:p>
            <a:fld id="{C200D487-6BEB-4439-AF50-8E58408F6F66}" type="datetimeFigureOut">
              <a:rPr lang="tr-TR" smtClean="0"/>
              <a:t>9.08.2025</a:t>
            </a:fld>
            <a:endParaRPr lang="tr-TR"/>
          </a:p>
        </p:txBody>
      </p:sp>
      <p:sp>
        <p:nvSpPr>
          <p:cNvPr id="6" name="Alt Bilgi Yer Tutucusu 5">
            <a:extLst>
              <a:ext uri="{FF2B5EF4-FFF2-40B4-BE49-F238E27FC236}">
                <a16:creationId xmlns:a16="http://schemas.microsoft.com/office/drawing/2014/main" id="{2D503E30-26FF-A456-DE9D-C6107D5C72FE}"/>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CA38C3DF-3EC0-F561-A31E-95AE52E15B09}"/>
              </a:ext>
            </a:extLst>
          </p:cNvPr>
          <p:cNvSpPr>
            <a:spLocks noGrp="1"/>
          </p:cNvSpPr>
          <p:nvPr>
            <p:ph type="sldNum" sz="quarter" idx="12"/>
          </p:nvPr>
        </p:nvSpPr>
        <p:spPr/>
        <p:txBody>
          <a:bodyPr/>
          <a:lstStyle/>
          <a:p>
            <a:fld id="{0084596D-1394-4CBF-960C-F591751A2A86}" type="slidenum">
              <a:rPr lang="tr-TR" smtClean="0"/>
              <a:t>‹#›</a:t>
            </a:fld>
            <a:endParaRPr lang="tr-TR"/>
          </a:p>
        </p:txBody>
      </p:sp>
    </p:spTree>
    <p:extLst>
      <p:ext uri="{BB962C8B-B14F-4D97-AF65-F5344CB8AC3E}">
        <p14:creationId xmlns:p14="http://schemas.microsoft.com/office/powerpoint/2010/main" val="363971561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EA00173-8E43-84CC-F186-297357D0F96E}"/>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E57A90D2-DC0F-4FEE-B58F-261AE0F4299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DC9E182E-B311-1A58-2DFC-204E445C9D56}"/>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654F759B-03D2-C7D2-3ED8-FF0CE81A24B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F4D4CE8C-9492-E00A-D29F-3D6D0AB49152}"/>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D87179FB-0642-5551-9DA3-67D8ABD73458}"/>
              </a:ext>
            </a:extLst>
          </p:cNvPr>
          <p:cNvSpPr>
            <a:spLocks noGrp="1"/>
          </p:cNvSpPr>
          <p:nvPr>
            <p:ph type="dt" sz="half" idx="10"/>
          </p:nvPr>
        </p:nvSpPr>
        <p:spPr/>
        <p:txBody>
          <a:bodyPr/>
          <a:lstStyle/>
          <a:p>
            <a:fld id="{C200D487-6BEB-4439-AF50-8E58408F6F66}" type="datetimeFigureOut">
              <a:rPr lang="tr-TR" smtClean="0"/>
              <a:t>9.08.2025</a:t>
            </a:fld>
            <a:endParaRPr lang="tr-TR"/>
          </a:p>
        </p:txBody>
      </p:sp>
      <p:sp>
        <p:nvSpPr>
          <p:cNvPr id="8" name="Alt Bilgi Yer Tutucusu 7">
            <a:extLst>
              <a:ext uri="{FF2B5EF4-FFF2-40B4-BE49-F238E27FC236}">
                <a16:creationId xmlns:a16="http://schemas.microsoft.com/office/drawing/2014/main" id="{E676E8F7-ECB4-278F-D6CE-5C304CDE4ED4}"/>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C8C6C279-CD4B-3D0F-59A2-F1076DDEE1E9}"/>
              </a:ext>
            </a:extLst>
          </p:cNvPr>
          <p:cNvSpPr>
            <a:spLocks noGrp="1"/>
          </p:cNvSpPr>
          <p:nvPr>
            <p:ph type="sldNum" sz="quarter" idx="12"/>
          </p:nvPr>
        </p:nvSpPr>
        <p:spPr/>
        <p:txBody>
          <a:bodyPr/>
          <a:lstStyle/>
          <a:p>
            <a:fld id="{0084596D-1394-4CBF-960C-F591751A2A86}" type="slidenum">
              <a:rPr lang="tr-TR" smtClean="0"/>
              <a:t>‹#›</a:t>
            </a:fld>
            <a:endParaRPr lang="tr-TR"/>
          </a:p>
        </p:txBody>
      </p:sp>
    </p:spTree>
    <p:extLst>
      <p:ext uri="{BB962C8B-B14F-4D97-AF65-F5344CB8AC3E}">
        <p14:creationId xmlns:p14="http://schemas.microsoft.com/office/powerpoint/2010/main" val="114583214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CE08182-F75E-78BA-E6F1-D07062613A6C}"/>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6F3D1228-2489-E2FF-BBDE-581C1949A9D7}"/>
              </a:ext>
            </a:extLst>
          </p:cNvPr>
          <p:cNvSpPr>
            <a:spLocks noGrp="1"/>
          </p:cNvSpPr>
          <p:nvPr>
            <p:ph type="dt" sz="half" idx="10"/>
          </p:nvPr>
        </p:nvSpPr>
        <p:spPr/>
        <p:txBody>
          <a:bodyPr/>
          <a:lstStyle/>
          <a:p>
            <a:fld id="{C200D487-6BEB-4439-AF50-8E58408F6F66}" type="datetimeFigureOut">
              <a:rPr lang="tr-TR" smtClean="0"/>
              <a:t>9.08.2025</a:t>
            </a:fld>
            <a:endParaRPr lang="tr-TR"/>
          </a:p>
        </p:txBody>
      </p:sp>
      <p:sp>
        <p:nvSpPr>
          <p:cNvPr id="4" name="Alt Bilgi Yer Tutucusu 3">
            <a:extLst>
              <a:ext uri="{FF2B5EF4-FFF2-40B4-BE49-F238E27FC236}">
                <a16:creationId xmlns:a16="http://schemas.microsoft.com/office/drawing/2014/main" id="{7916A64F-9EEA-D75B-6423-FBE25A90169B}"/>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402D3F07-BF51-3D4C-AB5B-AAF2BB5D50D8}"/>
              </a:ext>
            </a:extLst>
          </p:cNvPr>
          <p:cNvSpPr>
            <a:spLocks noGrp="1"/>
          </p:cNvSpPr>
          <p:nvPr>
            <p:ph type="sldNum" sz="quarter" idx="12"/>
          </p:nvPr>
        </p:nvSpPr>
        <p:spPr/>
        <p:txBody>
          <a:bodyPr/>
          <a:lstStyle/>
          <a:p>
            <a:fld id="{0084596D-1394-4CBF-960C-F591751A2A86}" type="slidenum">
              <a:rPr lang="tr-TR" smtClean="0"/>
              <a:t>‹#›</a:t>
            </a:fld>
            <a:endParaRPr lang="tr-TR"/>
          </a:p>
        </p:txBody>
      </p:sp>
    </p:spTree>
    <p:extLst>
      <p:ext uri="{BB962C8B-B14F-4D97-AF65-F5344CB8AC3E}">
        <p14:creationId xmlns:p14="http://schemas.microsoft.com/office/powerpoint/2010/main" val="338917482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84D84A12-4011-EB33-EE23-657AB24ABE66}"/>
              </a:ext>
            </a:extLst>
          </p:cNvPr>
          <p:cNvSpPr>
            <a:spLocks noGrp="1"/>
          </p:cNvSpPr>
          <p:nvPr>
            <p:ph type="dt" sz="half" idx="10"/>
          </p:nvPr>
        </p:nvSpPr>
        <p:spPr/>
        <p:txBody>
          <a:bodyPr/>
          <a:lstStyle/>
          <a:p>
            <a:fld id="{C200D487-6BEB-4439-AF50-8E58408F6F66}" type="datetimeFigureOut">
              <a:rPr lang="tr-TR" smtClean="0"/>
              <a:t>9.08.2025</a:t>
            </a:fld>
            <a:endParaRPr lang="tr-TR"/>
          </a:p>
        </p:txBody>
      </p:sp>
      <p:sp>
        <p:nvSpPr>
          <p:cNvPr id="3" name="Alt Bilgi Yer Tutucusu 2">
            <a:extLst>
              <a:ext uri="{FF2B5EF4-FFF2-40B4-BE49-F238E27FC236}">
                <a16:creationId xmlns:a16="http://schemas.microsoft.com/office/drawing/2014/main" id="{50B22520-C111-976C-32E4-B99C1E2DE87C}"/>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733FAE02-7568-990F-B18F-9D544C388140}"/>
              </a:ext>
            </a:extLst>
          </p:cNvPr>
          <p:cNvSpPr>
            <a:spLocks noGrp="1"/>
          </p:cNvSpPr>
          <p:nvPr>
            <p:ph type="sldNum" sz="quarter" idx="12"/>
          </p:nvPr>
        </p:nvSpPr>
        <p:spPr/>
        <p:txBody>
          <a:bodyPr/>
          <a:lstStyle/>
          <a:p>
            <a:fld id="{0084596D-1394-4CBF-960C-F591751A2A86}" type="slidenum">
              <a:rPr lang="tr-TR" smtClean="0"/>
              <a:t>‹#›</a:t>
            </a:fld>
            <a:endParaRPr lang="tr-TR"/>
          </a:p>
        </p:txBody>
      </p:sp>
    </p:spTree>
    <p:extLst>
      <p:ext uri="{BB962C8B-B14F-4D97-AF65-F5344CB8AC3E}">
        <p14:creationId xmlns:p14="http://schemas.microsoft.com/office/powerpoint/2010/main" val="216430653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77DAD05-B594-E5DE-CA43-710CB6EA0AB7}"/>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F9CBBFDC-20A5-B6A6-6685-68DB5AC0FCE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0E0D7EDE-39B9-39BA-F845-1585D79B1B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606ED1D2-C8E1-40ED-C8BC-CFFC54966485}"/>
              </a:ext>
            </a:extLst>
          </p:cNvPr>
          <p:cNvSpPr>
            <a:spLocks noGrp="1"/>
          </p:cNvSpPr>
          <p:nvPr>
            <p:ph type="dt" sz="half" idx="10"/>
          </p:nvPr>
        </p:nvSpPr>
        <p:spPr/>
        <p:txBody>
          <a:bodyPr/>
          <a:lstStyle/>
          <a:p>
            <a:fld id="{C200D487-6BEB-4439-AF50-8E58408F6F66}" type="datetimeFigureOut">
              <a:rPr lang="tr-TR" smtClean="0"/>
              <a:t>9.08.2025</a:t>
            </a:fld>
            <a:endParaRPr lang="tr-TR"/>
          </a:p>
        </p:txBody>
      </p:sp>
      <p:sp>
        <p:nvSpPr>
          <p:cNvPr id="6" name="Alt Bilgi Yer Tutucusu 5">
            <a:extLst>
              <a:ext uri="{FF2B5EF4-FFF2-40B4-BE49-F238E27FC236}">
                <a16:creationId xmlns:a16="http://schemas.microsoft.com/office/drawing/2014/main" id="{F53D82F1-1242-0C0D-3286-61D85E77B344}"/>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D3036348-6F45-9660-1E3C-300E96E0BC0C}"/>
              </a:ext>
            </a:extLst>
          </p:cNvPr>
          <p:cNvSpPr>
            <a:spLocks noGrp="1"/>
          </p:cNvSpPr>
          <p:nvPr>
            <p:ph type="sldNum" sz="quarter" idx="12"/>
          </p:nvPr>
        </p:nvSpPr>
        <p:spPr/>
        <p:txBody>
          <a:bodyPr/>
          <a:lstStyle/>
          <a:p>
            <a:fld id="{0084596D-1394-4CBF-960C-F591751A2A86}" type="slidenum">
              <a:rPr lang="tr-TR" smtClean="0"/>
              <a:t>‹#›</a:t>
            </a:fld>
            <a:endParaRPr lang="tr-TR"/>
          </a:p>
        </p:txBody>
      </p:sp>
    </p:spTree>
    <p:extLst>
      <p:ext uri="{BB962C8B-B14F-4D97-AF65-F5344CB8AC3E}">
        <p14:creationId xmlns:p14="http://schemas.microsoft.com/office/powerpoint/2010/main" val="119886145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42C43E9-6C7F-A95A-5746-3A95837D999A}"/>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00C98C6E-BE43-3C38-C818-1D30B30FB78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116562DD-540F-C674-F269-3C1B9086089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6AB70B42-448B-12E6-7C16-49EC208E0121}"/>
              </a:ext>
            </a:extLst>
          </p:cNvPr>
          <p:cNvSpPr>
            <a:spLocks noGrp="1"/>
          </p:cNvSpPr>
          <p:nvPr>
            <p:ph type="dt" sz="half" idx="10"/>
          </p:nvPr>
        </p:nvSpPr>
        <p:spPr/>
        <p:txBody>
          <a:bodyPr/>
          <a:lstStyle/>
          <a:p>
            <a:fld id="{C200D487-6BEB-4439-AF50-8E58408F6F66}" type="datetimeFigureOut">
              <a:rPr lang="tr-TR" smtClean="0"/>
              <a:t>9.08.2025</a:t>
            </a:fld>
            <a:endParaRPr lang="tr-TR"/>
          </a:p>
        </p:txBody>
      </p:sp>
      <p:sp>
        <p:nvSpPr>
          <p:cNvPr id="6" name="Alt Bilgi Yer Tutucusu 5">
            <a:extLst>
              <a:ext uri="{FF2B5EF4-FFF2-40B4-BE49-F238E27FC236}">
                <a16:creationId xmlns:a16="http://schemas.microsoft.com/office/drawing/2014/main" id="{629EC5F8-B01A-9127-94ED-182F5B059D71}"/>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EA79F3E0-266F-0B0F-38F1-9E11B08E15CF}"/>
              </a:ext>
            </a:extLst>
          </p:cNvPr>
          <p:cNvSpPr>
            <a:spLocks noGrp="1"/>
          </p:cNvSpPr>
          <p:nvPr>
            <p:ph type="sldNum" sz="quarter" idx="12"/>
          </p:nvPr>
        </p:nvSpPr>
        <p:spPr/>
        <p:txBody>
          <a:bodyPr/>
          <a:lstStyle/>
          <a:p>
            <a:fld id="{0084596D-1394-4CBF-960C-F591751A2A86}" type="slidenum">
              <a:rPr lang="tr-TR" smtClean="0"/>
              <a:t>‹#›</a:t>
            </a:fld>
            <a:endParaRPr lang="tr-TR"/>
          </a:p>
        </p:txBody>
      </p:sp>
    </p:spTree>
    <p:extLst>
      <p:ext uri="{BB962C8B-B14F-4D97-AF65-F5344CB8AC3E}">
        <p14:creationId xmlns:p14="http://schemas.microsoft.com/office/powerpoint/2010/main" val="5253887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931CD2C-F22F-1952-3869-6B79A820E662}"/>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13C96867-29AE-F58C-B6FF-4B84BBA9C73C}"/>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5BD2912-080C-3880-4D9E-AFD03882643C}"/>
              </a:ext>
            </a:extLst>
          </p:cNvPr>
          <p:cNvSpPr>
            <a:spLocks noGrp="1"/>
          </p:cNvSpPr>
          <p:nvPr>
            <p:ph type="dt" sz="half" idx="10"/>
          </p:nvPr>
        </p:nvSpPr>
        <p:spPr/>
        <p:txBody>
          <a:bodyPr/>
          <a:lstStyle/>
          <a:p>
            <a:fld id="{C200D487-6BEB-4439-AF50-8E58408F6F66}" type="datetimeFigureOut">
              <a:rPr lang="tr-TR" smtClean="0"/>
              <a:t>9.08.2025</a:t>
            </a:fld>
            <a:endParaRPr lang="tr-TR"/>
          </a:p>
        </p:txBody>
      </p:sp>
      <p:sp>
        <p:nvSpPr>
          <p:cNvPr id="5" name="Alt Bilgi Yer Tutucusu 4">
            <a:extLst>
              <a:ext uri="{FF2B5EF4-FFF2-40B4-BE49-F238E27FC236}">
                <a16:creationId xmlns:a16="http://schemas.microsoft.com/office/drawing/2014/main" id="{7E0C6DBB-8C82-A625-A78D-1285159D7DE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6D92634-5BC3-A509-C505-CCE76BE3A7AE}"/>
              </a:ext>
            </a:extLst>
          </p:cNvPr>
          <p:cNvSpPr>
            <a:spLocks noGrp="1"/>
          </p:cNvSpPr>
          <p:nvPr>
            <p:ph type="sldNum" sz="quarter" idx="12"/>
          </p:nvPr>
        </p:nvSpPr>
        <p:spPr/>
        <p:txBody>
          <a:bodyPr/>
          <a:lstStyle/>
          <a:p>
            <a:fld id="{0084596D-1394-4CBF-960C-F591751A2A86}" type="slidenum">
              <a:rPr lang="tr-TR" smtClean="0"/>
              <a:t>‹#›</a:t>
            </a:fld>
            <a:endParaRPr lang="tr-TR"/>
          </a:p>
        </p:txBody>
      </p:sp>
    </p:spTree>
    <p:extLst>
      <p:ext uri="{BB962C8B-B14F-4D97-AF65-F5344CB8AC3E}">
        <p14:creationId xmlns:p14="http://schemas.microsoft.com/office/powerpoint/2010/main" val="42291369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399C61BD-D955-0D44-B50A-A2EEFF4EFDFC}"/>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AE2FAD9E-F913-C099-3923-ED7644BC49BB}"/>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01EB02A-15F0-FA4B-678D-44B2812B0D40}"/>
              </a:ext>
            </a:extLst>
          </p:cNvPr>
          <p:cNvSpPr>
            <a:spLocks noGrp="1"/>
          </p:cNvSpPr>
          <p:nvPr>
            <p:ph type="dt" sz="half" idx="10"/>
          </p:nvPr>
        </p:nvSpPr>
        <p:spPr/>
        <p:txBody>
          <a:bodyPr/>
          <a:lstStyle/>
          <a:p>
            <a:fld id="{C200D487-6BEB-4439-AF50-8E58408F6F66}" type="datetimeFigureOut">
              <a:rPr lang="tr-TR" smtClean="0"/>
              <a:t>9.08.2025</a:t>
            </a:fld>
            <a:endParaRPr lang="tr-TR"/>
          </a:p>
        </p:txBody>
      </p:sp>
      <p:sp>
        <p:nvSpPr>
          <p:cNvPr id="5" name="Alt Bilgi Yer Tutucusu 4">
            <a:extLst>
              <a:ext uri="{FF2B5EF4-FFF2-40B4-BE49-F238E27FC236}">
                <a16:creationId xmlns:a16="http://schemas.microsoft.com/office/drawing/2014/main" id="{3F1874D0-46CB-3B4B-8540-A798C11E5A6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EFC58E6-60EE-ACD4-213B-2E0C4D54BAD5}"/>
              </a:ext>
            </a:extLst>
          </p:cNvPr>
          <p:cNvSpPr>
            <a:spLocks noGrp="1"/>
          </p:cNvSpPr>
          <p:nvPr>
            <p:ph type="sldNum" sz="quarter" idx="12"/>
          </p:nvPr>
        </p:nvSpPr>
        <p:spPr/>
        <p:txBody>
          <a:bodyPr/>
          <a:lstStyle/>
          <a:p>
            <a:fld id="{0084596D-1394-4CBF-960C-F591751A2A86}" type="slidenum">
              <a:rPr lang="tr-TR" smtClean="0"/>
              <a:t>‹#›</a:t>
            </a:fld>
            <a:endParaRPr lang="tr-TR"/>
          </a:p>
        </p:txBody>
      </p:sp>
    </p:spTree>
    <p:extLst>
      <p:ext uri="{BB962C8B-B14F-4D97-AF65-F5344CB8AC3E}">
        <p14:creationId xmlns:p14="http://schemas.microsoft.com/office/powerpoint/2010/main" val="3898258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8/9/2025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8/9/2025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8/9/2025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8/9/2025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8/9/2025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42A54C80-263E-416B-A8E0-580EDEADCBDC}" type="datetimeFigureOut">
              <a:rPr lang="en-US" dirty="0"/>
              <a:t>8/9/2025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8/9/2025</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theme" Target="../theme/theme2.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8/9/2025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DAD3D040-8A03-0025-C265-38041E375A9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D0FF5920-3238-1F52-B316-2D6481273C1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FB201503-130B-8B00-7A55-59E03BFCAD9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200D487-6BEB-4439-AF50-8E58408F6F66}" type="datetimeFigureOut">
              <a:rPr lang="tr-TR" smtClean="0"/>
              <a:t>9.08.2025</a:t>
            </a:fld>
            <a:endParaRPr lang="tr-TR"/>
          </a:p>
        </p:txBody>
      </p:sp>
      <p:sp>
        <p:nvSpPr>
          <p:cNvPr id="5" name="Alt Bilgi Yer Tutucusu 4">
            <a:extLst>
              <a:ext uri="{FF2B5EF4-FFF2-40B4-BE49-F238E27FC236}">
                <a16:creationId xmlns:a16="http://schemas.microsoft.com/office/drawing/2014/main" id="{6AA44AFE-510D-CCCF-FC32-57430691A76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E5BDE315-AD56-D085-6739-3017106406B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84596D-1394-4CBF-960C-F591751A2A86}" type="slidenum">
              <a:rPr lang="tr-TR" smtClean="0"/>
              <a:t>‹#›</a:t>
            </a:fld>
            <a:endParaRPr lang="tr-TR"/>
          </a:p>
        </p:txBody>
      </p:sp>
    </p:spTree>
    <p:extLst>
      <p:ext uri="{BB962C8B-B14F-4D97-AF65-F5344CB8AC3E}">
        <p14:creationId xmlns:p14="http://schemas.microsoft.com/office/powerpoint/2010/main" val="1900948828"/>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gulerdemir@kastamonu.edu.tr"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image" Target="../media/image7.svg"/><Relationship Id="rId13" Type="http://schemas.openxmlformats.org/officeDocument/2006/relationships/image" Target="../media/image12.png"/><Relationship Id="rId18" Type="http://schemas.openxmlformats.org/officeDocument/2006/relationships/image" Target="../media/image17.svg"/><Relationship Id="rId3" Type="http://schemas.openxmlformats.org/officeDocument/2006/relationships/image" Target="../media/image2.png"/><Relationship Id="rId21" Type="http://schemas.openxmlformats.org/officeDocument/2006/relationships/image" Target="../media/image20.png"/><Relationship Id="rId7" Type="http://schemas.openxmlformats.org/officeDocument/2006/relationships/image" Target="../media/image6.png"/><Relationship Id="rId12" Type="http://schemas.openxmlformats.org/officeDocument/2006/relationships/image" Target="../media/image11.svg"/><Relationship Id="rId17" Type="http://schemas.openxmlformats.org/officeDocument/2006/relationships/image" Target="../media/image16.png"/><Relationship Id="rId2" Type="http://schemas.openxmlformats.org/officeDocument/2006/relationships/notesSlide" Target="../notesSlides/notesSlide12.xml"/><Relationship Id="rId16" Type="http://schemas.openxmlformats.org/officeDocument/2006/relationships/image" Target="../media/image15.svg"/><Relationship Id="rId20" Type="http://schemas.openxmlformats.org/officeDocument/2006/relationships/image" Target="../media/image19.svg"/><Relationship Id="rId1" Type="http://schemas.openxmlformats.org/officeDocument/2006/relationships/slideLayout" Target="../slideLayouts/slideLayout2.xml"/><Relationship Id="rId6" Type="http://schemas.openxmlformats.org/officeDocument/2006/relationships/image" Target="../media/image5.sv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png"/><Relationship Id="rId10" Type="http://schemas.openxmlformats.org/officeDocument/2006/relationships/image" Target="../media/image9.svg"/><Relationship Id="rId19" Type="http://schemas.openxmlformats.org/officeDocument/2006/relationships/image" Target="../media/image18.png"/><Relationship Id="rId4" Type="http://schemas.openxmlformats.org/officeDocument/2006/relationships/image" Target="../media/image3.svg"/><Relationship Id="rId9" Type="http://schemas.openxmlformats.org/officeDocument/2006/relationships/image" Target="../media/image8.png"/><Relationship Id="rId14" Type="http://schemas.openxmlformats.org/officeDocument/2006/relationships/image" Target="../media/image13.svg"/><Relationship Id="rId22" Type="http://schemas.openxmlformats.org/officeDocument/2006/relationships/image" Target="../media/image21.sv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s://www.bbc.co.uk/bitesize/guides/zhbstrd/revision/5" TargetMode="External"/><Relationship Id="rId2" Type="http://schemas.openxmlformats.org/officeDocument/2006/relationships/notesSlide" Target="../notesSlides/notesSlide24.xml"/><Relationship Id="rId1" Type="http://schemas.openxmlformats.org/officeDocument/2006/relationships/slideLayout" Target="../slideLayouts/slideLayout2.xml"/><Relationship Id="rId6" Type="http://schemas.openxmlformats.org/officeDocument/2006/relationships/hyperlink" Target="https://letter.ly/what-is-traditional-media/" TargetMode="External"/><Relationship Id="rId5" Type="http://schemas.openxmlformats.org/officeDocument/2006/relationships/hyperlink" Target="https://www.mastersincommunications.org/guide-mass-communication/" TargetMode="External"/><Relationship Id="rId4" Type="http://schemas.openxmlformats.org/officeDocument/2006/relationships/hyperlink" Target="https://sportdigitaltransformation.media/2022/01/12/dads-traditional-mass-media-following-what-a-shock/"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879975" y="1062318"/>
            <a:ext cx="7868944" cy="2366682"/>
          </a:xfrm>
        </p:spPr>
        <p:txBody>
          <a:bodyPr/>
          <a:lstStyle/>
          <a:p>
            <a:pPr algn="ctr"/>
            <a:r>
              <a:rPr lang="tr-TR" sz="3600" b="1" dirty="0"/>
              <a:t>MEDYA VE İLETİŞİM </a:t>
            </a:r>
            <a:br>
              <a:rPr lang="tr-TR" sz="3600" b="1" dirty="0"/>
            </a:br>
            <a:r>
              <a:rPr lang="tr-TR" sz="3600" b="1" dirty="0"/>
              <a:t>11. HAFTA</a:t>
            </a:r>
            <a:br>
              <a:rPr lang="tr-TR" sz="3600" b="1" dirty="0"/>
            </a:br>
            <a:r>
              <a:rPr lang="tr-TR" sz="3600" b="1" dirty="0"/>
              <a:t>Geleneksel Medyadan Yeni Medyaya Dönüşüm ve Toplumsal Etkileri</a:t>
            </a:r>
            <a:endParaRPr lang="en-US" sz="3600" b="1" dirty="0"/>
          </a:p>
        </p:txBody>
      </p:sp>
      <p:sp>
        <p:nvSpPr>
          <p:cNvPr id="3" name="Alt Başlık 2"/>
          <p:cNvSpPr>
            <a:spLocks noGrp="1"/>
          </p:cNvSpPr>
          <p:nvPr>
            <p:ph type="subTitle" idx="1"/>
          </p:nvPr>
        </p:nvSpPr>
        <p:spPr>
          <a:xfrm>
            <a:off x="1507067" y="4364731"/>
            <a:ext cx="7868945" cy="1462863"/>
          </a:xfrm>
        </p:spPr>
        <p:txBody>
          <a:bodyPr>
            <a:normAutofit fontScale="25000" lnSpcReduction="20000"/>
          </a:bodyPr>
          <a:lstStyle/>
          <a:p>
            <a:r>
              <a:rPr lang="tr-TR" sz="5600" b="1" dirty="0"/>
              <a:t>GÜLER DEMİR</a:t>
            </a:r>
          </a:p>
          <a:p>
            <a:r>
              <a:rPr lang="tr-TR" sz="5600" b="1" dirty="0"/>
              <a:t>Kastamonu Üniversitesi</a:t>
            </a:r>
          </a:p>
          <a:p>
            <a:r>
              <a:rPr lang="tr-TR" sz="5600" b="1" dirty="0"/>
              <a:t>İnsan ve Toplum Bilimleri Fakültesi</a:t>
            </a:r>
          </a:p>
          <a:p>
            <a:r>
              <a:rPr lang="tr-TR" sz="5600" b="1" dirty="0"/>
              <a:t>Bilgi ve Belge Yönetimi Bölümü</a:t>
            </a:r>
          </a:p>
          <a:p>
            <a:r>
              <a:rPr lang="tr-TR" sz="5600" b="1" dirty="0">
                <a:hlinkClick r:id="rId3"/>
              </a:rPr>
              <a:t>gulerdemir@kastamonu.edu.tr</a:t>
            </a:r>
            <a:endParaRPr lang="tr-TR" sz="5600" b="1" dirty="0"/>
          </a:p>
          <a:p>
            <a:endParaRPr lang="en-US" dirty="0"/>
          </a:p>
        </p:txBody>
      </p:sp>
    </p:spTree>
    <p:extLst>
      <p:ext uri="{BB962C8B-B14F-4D97-AF65-F5344CB8AC3E}">
        <p14:creationId xmlns:p14="http://schemas.microsoft.com/office/powerpoint/2010/main" val="9513583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5A9D5B-E17E-DF0E-30AC-BC8C27303699}"/>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A68FE8AE-26CD-AD3B-DDE8-77EE28F9E6BF}"/>
              </a:ext>
            </a:extLst>
          </p:cNvPr>
          <p:cNvSpPr>
            <a:spLocks noGrp="1"/>
          </p:cNvSpPr>
          <p:nvPr>
            <p:ph type="title"/>
          </p:nvPr>
        </p:nvSpPr>
        <p:spPr>
          <a:xfrm>
            <a:off x="304285" y="104872"/>
            <a:ext cx="10935094" cy="505146"/>
          </a:xfrm>
        </p:spPr>
        <p:txBody>
          <a:bodyPr>
            <a:normAutofit fontScale="90000"/>
          </a:bodyPr>
          <a:lstStyle/>
          <a:p>
            <a:pPr algn="ctr"/>
            <a:r>
              <a:rPr lang="tr-TR" sz="2800" b="1" dirty="0"/>
              <a:t>GELENEKSEL MEDYA</a:t>
            </a:r>
            <a:endParaRPr lang="en-US" sz="2800" b="1" dirty="0"/>
          </a:p>
        </p:txBody>
      </p:sp>
      <p:sp>
        <p:nvSpPr>
          <p:cNvPr id="3" name="İçerik Yer Tutucusu 2">
            <a:extLst>
              <a:ext uri="{FF2B5EF4-FFF2-40B4-BE49-F238E27FC236}">
                <a16:creationId xmlns:a16="http://schemas.microsoft.com/office/drawing/2014/main" id="{2B381C80-8839-AB94-8C00-D4539548AE0B}"/>
              </a:ext>
            </a:extLst>
          </p:cNvPr>
          <p:cNvSpPr>
            <a:spLocks noGrp="1"/>
          </p:cNvSpPr>
          <p:nvPr>
            <p:ph idx="1"/>
          </p:nvPr>
        </p:nvSpPr>
        <p:spPr>
          <a:xfrm>
            <a:off x="357634" y="807313"/>
            <a:ext cx="11215415" cy="5748446"/>
          </a:xfrm>
        </p:spPr>
        <p:txBody>
          <a:bodyPr>
            <a:noAutofit/>
          </a:bodyPr>
          <a:lstStyle/>
          <a:p>
            <a:pPr marL="0" indent="0" algn="just">
              <a:buNone/>
            </a:pPr>
            <a:r>
              <a:rPr lang="tr-TR" sz="2000" b="1" u="sng" dirty="0"/>
              <a:t>Kitle iletişim araçları </a:t>
            </a:r>
            <a:r>
              <a:rPr lang="tr-TR" sz="2000" b="1" dirty="0"/>
              <a:t>ya da bugünkü yaygın kullanışı ile </a:t>
            </a:r>
            <a:r>
              <a:rPr lang="tr-TR" sz="2000" b="1" u="sng" dirty="0"/>
              <a:t>«medya» </a:t>
            </a:r>
            <a:r>
              <a:rPr lang="tr-TR" sz="2000" b="1" dirty="0"/>
              <a:t>kitlesel iletişimin yapıldığı araçlar topluluğunu kapsar. Tarihsel açıdan bakıldığında, tiyatro, gazete, kitap, dergi, broşür gibi yazılı basım ile sinema filmi, radyo, televizyon, plak, kaset, video- kaset, kompakt-disk ve internet gibi iletişim teknolojisinde gelişmelerin ürünü olan araçlar bu kapsamdadır. Bu araçların farklılıklarına karşın </a:t>
            </a:r>
            <a:r>
              <a:rPr lang="tr-TR" sz="2000" b="1" u="sng" dirty="0"/>
              <a:t>ortak özellikleri verilen iletiyi çoğaltmalarıdır</a:t>
            </a:r>
            <a:r>
              <a:rPr lang="tr-TR" sz="2000" b="1" dirty="0"/>
              <a:t>. Bu bakımdan bu araçlara </a:t>
            </a:r>
            <a:r>
              <a:rPr lang="tr-TR" sz="2000" b="1" u="sng" dirty="0"/>
              <a:t>«mesaj çoğaltıcıları» </a:t>
            </a:r>
            <a:r>
              <a:rPr lang="tr-TR" sz="2000" b="1" dirty="0"/>
              <a:t>da </a:t>
            </a:r>
            <a:r>
              <a:rPr lang="tr-TR" sz="2000" b="1" u="sng" dirty="0"/>
              <a:t>(</a:t>
            </a:r>
            <a:r>
              <a:rPr lang="tr-TR" sz="2000" b="1" u="sng" dirty="0" err="1"/>
              <a:t>message</a:t>
            </a:r>
            <a:r>
              <a:rPr lang="tr-TR" sz="2000" b="1" u="sng" dirty="0"/>
              <a:t> </a:t>
            </a:r>
            <a:r>
              <a:rPr lang="tr-TR" sz="2000" b="1" u="sng" dirty="0" err="1"/>
              <a:t>multipliers</a:t>
            </a:r>
            <a:r>
              <a:rPr lang="tr-TR" sz="2000" b="1" dirty="0"/>
              <a:t>) denilir (Aziz, 2010, s.105).</a:t>
            </a:r>
          </a:p>
          <a:p>
            <a:pPr marL="0" indent="0" algn="just">
              <a:buNone/>
            </a:pPr>
            <a:r>
              <a:rPr lang="tr-TR" sz="2000" b="1" dirty="0"/>
              <a:t>Olayların görsel ve işitsel araçlar (televizyon, radyo, dergi, gazete vb.) aracılığıyla topluma iletildiği iletişim ortamına «</a:t>
            </a:r>
            <a:r>
              <a:rPr lang="tr-TR" sz="2000" b="1" u="sng" dirty="0"/>
              <a:t>geleneksel medya</a:t>
            </a:r>
            <a:r>
              <a:rPr lang="tr-TR" sz="2000" b="1" dirty="0"/>
              <a:t>» adı verilmektedir (</a:t>
            </a:r>
            <a:r>
              <a:rPr lang="tr-TR" sz="2000" b="1" dirty="0" err="1"/>
              <a:t>Bendaş</a:t>
            </a:r>
            <a:r>
              <a:rPr lang="tr-TR" sz="2000" b="1" dirty="0"/>
              <a:t>, 2022, s. 377).</a:t>
            </a:r>
          </a:p>
        </p:txBody>
      </p:sp>
      <p:pic>
        <p:nvPicPr>
          <p:cNvPr id="4" name="Resim 3">
            <a:extLst>
              <a:ext uri="{FF2B5EF4-FFF2-40B4-BE49-F238E27FC236}">
                <a16:creationId xmlns:a16="http://schemas.microsoft.com/office/drawing/2014/main" id="{35D02DBC-E366-D0E6-A24B-004C51C11C48}"/>
              </a:ext>
            </a:extLst>
          </p:cNvPr>
          <p:cNvPicPr>
            <a:picLocks noChangeAspect="1"/>
          </p:cNvPicPr>
          <p:nvPr/>
        </p:nvPicPr>
        <p:blipFill>
          <a:blip r:embed="rId3"/>
          <a:stretch>
            <a:fillRect/>
          </a:stretch>
        </p:blipFill>
        <p:spPr>
          <a:xfrm>
            <a:off x="3433106" y="3548091"/>
            <a:ext cx="4495343" cy="2412705"/>
          </a:xfrm>
          <a:prstGeom prst="rect">
            <a:avLst/>
          </a:prstGeom>
        </p:spPr>
      </p:pic>
      <p:sp>
        <p:nvSpPr>
          <p:cNvPr id="6" name="Metin kutusu 5">
            <a:extLst>
              <a:ext uri="{FF2B5EF4-FFF2-40B4-BE49-F238E27FC236}">
                <a16:creationId xmlns:a16="http://schemas.microsoft.com/office/drawing/2014/main" id="{C7829BB0-86B1-0A7E-9BA8-04AB18F45577}"/>
              </a:ext>
            </a:extLst>
          </p:cNvPr>
          <p:cNvSpPr txBox="1"/>
          <p:nvPr/>
        </p:nvSpPr>
        <p:spPr>
          <a:xfrm>
            <a:off x="2796987" y="6247982"/>
            <a:ext cx="6245411" cy="307777"/>
          </a:xfrm>
          <a:prstGeom prst="rect">
            <a:avLst/>
          </a:prstGeom>
          <a:noFill/>
        </p:spPr>
        <p:txBody>
          <a:bodyPr wrap="square">
            <a:spAutoFit/>
          </a:bodyPr>
          <a:lstStyle/>
          <a:p>
            <a:r>
              <a:rPr lang="en-US" sz="1400" b="1" dirty="0"/>
              <a:t>Dad’s Traditional Mass Media Following: What a Shock!</a:t>
            </a:r>
            <a:r>
              <a:rPr lang="tr-TR" sz="1400" b="1" dirty="0"/>
              <a:t>  (</a:t>
            </a:r>
            <a:r>
              <a:rPr lang="tr-TR" sz="1400" b="1" dirty="0" err="1"/>
              <a:t>Larroyer</a:t>
            </a:r>
            <a:r>
              <a:rPr lang="tr-TR" sz="1400" b="1" dirty="0"/>
              <a:t>, 2021).</a:t>
            </a:r>
          </a:p>
        </p:txBody>
      </p:sp>
    </p:spTree>
    <p:extLst>
      <p:ext uri="{BB962C8B-B14F-4D97-AF65-F5344CB8AC3E}">
        <p14:creationId xmlns:p14="http://schemas.microsoft.com/office/powerpoint/2010/main" val="4745854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DFFD9B-CA35-B85C-FCF6-E1CBD6A53C86}"/>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1E071395-96D5-51F0-56FD-BD256BC5C679}"/>
              </a:ext>
            </a:extLst>
          </p:cNvPr>
          <p:cNvSpPr>
            <a:spLocks noGrp="1"/>
          </p:cNvSpPr>
          <p:nvPr>
            <p:ph type="title"/>
          </p:nvPr>
        </p:nvSpPr>
        <p:spPr>
          <a:xfrm>
            <a:off x="716662" y="212276"/>
            <a:ext cx="10935094" cy="639098"/>
          </a:xfrm>
        </p:spPr>
        <p:txBody>
          <a:bodyPr>
            <a:normAutofit/>
          </a:bodyPr>
          <a:lstStyle/>
          <a:p>
            <a:pPr algn="ctr"/>
            <a:r>
              <a:rPr lang="tr-TR" sz="2800" b="1" dirty="0"/>
              <a:t>GELENEKSEL MEDYA</a:t>
            </a:r>
            <a:endParaRPr lang="en-US" sz="2800" b="1" dirty="0"/>
          </a:p>
        </p:txBody>
      </p:sp>
      <p:sp>
        <p:nvSpPr>
          <p:cNvPr id="3" name="İçerik Yer Tutucusu 2">
            <a:extLst>
              <a:ext uri="{FF2B5EF4-FFF2-40B4-BE49-F238E27FC236}">
                <a16:creationId xmlns:a16="http://schemas.microsoft.com/office/drawing/2014/main" id="{9ACD25D0-DDBA-B39B-2965-3192B34F8ED0}"/>
              </a:ext>
            </a:extLst>
          </p:cNvPr>
          <p:cNvSpPr>
            <a:spLocks noGrp="1"/>
          </p:cNvSpPr>
          <p:nvPr>
            <p:ph idx="1"/>
          </p:nvPr>
        </p:nvSpPr>
        <p:spPr>
          <a:xfrm>
            <a:off x="357634" y="807313"/>
            <a:ext cx="11215415" cy="5748446"/>
          </a:xfrm>
        </p:spPr>
        <p:txBody>
          <a:bodyPr>
            <a:noAutofit/>
          </a:bodyPr>
          <a:lstStyle/>
          <a:p>
            <a:pPr marL="0" indent="0" algn="just">
              <a:buNone/>
            </a:pPr>
            <a:r>
              <a:rPr lang="tr-TR" sz="2000" b="1" dirty="0"/>
              <a:t>Geleneksel medya, basılı ve görsel medyayı ifade eder. </a:t>
            </a:r>
            <a:r>
              <a:rPr lang="tr-TR" sz="2000" b="1" u="sng" dirty="0"/>
              <a:t>Basılı medya</a:t>
            </a:r>
            <a:r>
              <a:rPr lang="tr-TR" sz="2000" b="1" dirty="0"/>
              <a:t>, gazete, dergi ve kitapları içerirken, </a:t>
            </a:r>
            <a:r>
              <a:rPr lang="tr-TR" sz="2000" b="1" u="sng" dirty="0"/>
              <a:t>görsel medya </a:t>
            </a:r>
            <a:r>
              <a:rPr lang="tr-TR" sz="2000" b="1" dirty="0"/>
              <a:t>televizyon ve radyoyu içerir.</a:t>
            </a:r>
          </a:p>
          <a:p>
            <a:pPr marL="0" indent="0" algn="just">
              <a:buNone/>
            </a:pPr>
            <a:r>
              <a:rPr lang="tr-TR" sz="2000" b="1" dirty="0"/>
              <a:t>Geleneksel medyanın temel özelliği, bilginin göndericiden alıcıya, alıcıdan geri bildirim almadan aktığı tek yönlü iletişimdir. Bu durum, alıcıların göndericiye geri bildirim sağlayabildiği iki yönlü iletişim olarak tanımlanan yeni medyanın tam tersidir.</a:t>
            </a:r>
          </a:p>
          <a:p>
            <a:pPr marL="0" indent="0" algn="just">
              <a:buNone/>
            </a:pPr>
            <a:r>
              <a:rPr lang="tr-TR" sz="2000" b="1" dirty="0"/>
              <a:t>Geleneksel medya yüzyıllardır varlığını sürdürmektedir ve kökenleri mağara resimleri ve kabile davulları gibi erken iletişim biçimlerine kadar uzanmaktadır. </a:t>
            </a:r>
          </a:p>
          <a:p>
            <a:pPr marL="0" indent="0" algn="just">
              <a:buNone/>
            </a:pPr>
            <a:r>
              <a:rPr lang="tr-TR" sz="2000" b="1" dirty="0"/>
              <a:t>Yeni medya, son yıllarda basılı ve görsel yayıncılığı gölgede bırakmış olsa da, geleneksel haber medyası, birçok insan için hâlâ birincil bilgi kaynağı olduğu için toplumda yaşamsal bir rol oynamaktadır.</a:t>
            </a:r>
          </a:p>
          <a:p>
            <a:pPr marL="0" indent="0" algn="just">
              <a:buNone/>
            </a:pPr>
            <a:r>
              <a:rPr lang="tr-TR" sz="2000" b="1" dirty="0"/>
              <a:t>Gazete ve dergi gibi medya kuruluşları da birçok kişi tarafından bloglar ve sosyal medya platformları gibi yeni medya kaynaklarından daha güvenilir kabul edilmektedir. </a:t>
            </a:r>
          </a:p>
          <a:p>
            <a:pPr marL="0" indent="0" algn="just">
              <a:buNone/>
            </a:pPr>
            <a:r>
              <a:rPr lang="tr-TR" sz="2000" b="1" dirty="0"/>
              <a:t>Sonuç olarak, geleneksel medya toplum üzerinde önemli bir etki yaratmaya devam etmektedir (Valencia, 2025). </a:t>
            </a:r>
          </a:p>
        </p:txBody>
      </p:sp>
    </p:spTree>
    <p:extLst>
      <p:ext uri="{BB962C8B-B14F-4D97-AF65-F5344CB8AC3E}">
        <p14:creationId xmlns:p14="http://schemas.microsoft.com/office/powerpoint/2010/main" val="8382622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B71B4F-1F5E-24DE-ED81-45837BDF3CD0}"/>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A56C15FD-D981-3E44-B53D-A53BBF94C468}"/>
              </a:ext>
            </a:extLst>
          </p:cNvPr>
          <p:cNvSpPr>
            <a:spLocks noGrp="1"/>
          </p:cNvSpPr>
          <p:nvPr>
            <p:ph type="title"/>
          </p:nvPr>
        </p:nvSpPr>
        <p:spPr>
          <a:xfrm>
            <a:off x="716662" y="212276"/>
            <a:ext cx="10935094" cy="639098"/>
          </a:xfrm>
        </p:spPr>
        <p:txBody>
          <a:bodyPr>
            <a:normAutofit/>
          </a:bodyPr>
          <a:lstStyle/>
          <a:p>
            <a:pPr algn="ctr"/>
            <a:r>
              <a:rPr lang="tr-TR" sz="2800" b="1" dirty="0"/>
              <a:t>GELENEKSEL MEDYA</a:t>
            </a:r>
            <a:endParaRPr lang="en-US" sz="2800" b="1" dirty="0"/>
          </a:p>
        </p:txBody>
      </p:sp>
      <p:sp>
        <p:nvSpPr>
          <p:cNvPr id="3" name="İçerik Yer Tutucusu 2">
            <a:extLst>
              <a:ext uri="{FF2B5EF4-FFF2-40B4-BE49-F238E27FC236}">
                <a16:creationId xmlns:a16="http://schemas.microsoft.com/office/drawing/2014/main" id="{2997D644-85CC-5F1E-C078-A0EDEDF5C7DD}"/>
              </a:ext>
            </a:extLst>
          </p:cNvPr>
          <p:cNvSpPr>
            <a:spLocks noGrp="1"/>
          </p:cNvSpPr>
          <p:nvPr>
            <p:ph idx="1"/>
          </p:nvPr>
        </p:nvSpPr>
        <p:spPr>
          <a:xfrm>
            <a:off x="357634" y="807313"/>
            <a:ext cx="11215415" cy="5748446"/>
          </a:xfrm>
        </p:spPr>
        <p:txBody>
          <a:bodyPr>
            <a:noAutofit/>
          </a:bodyPr>
          <a:lstStyle/>
          <a:p>
            <a:pPr marL="0" indent="0" algn="just">
              <a:buNone/>
            </a:pPr>
            <a:r>
              <a:rPr lang="tr-TR" sz="2000" b="1" dirty="0"/>
              <a:t>Geleneksel medya araçları; gazeteler, dergi, radyo, televizyonlar vb.dir; bunların hepsi de tekil ürün ya da programların kitle halindeki kullanıcılara dağıtıldığı birden-çoğa (</a:t>
            </a:r>
            <a:r>
              <a:rPr lang="tr-TR" sz="2000" b="1" dirty="0" err="1"/>
              <a:t>one-to-many</a:t>
            </a:r>
            <a:r>
              <a:rPr lang="tr-TR" sz="2000" b="1" dirty="0"/>
              <a:t>) biçiminde çalışan iletişim ortamlarıdır. Geleneksel medyada iletiler belirli noktalardan alıcı konumundaki topluma iletilmektedir. Bu iletişim sürecinde </a:t>
            </a:r>
            <a:r>
              <a:rPr lang="tr-TR" sz="2000" b="1" dirty="0" err="1"/>
              <a:t>bir’den</a:t>
            </a:r>
            <a:r>
              <a:rPr lang="tr-TR" sz="2000" b="1" dirty="0"/>
              <a:t> </a:t>
            </a:r>
            <a:r>
              <a:rPr lang="tr-TR" sz="2000" b="1" dirty="0" err="1"/>
              <a:t>çok’a</a:t>
            </a:r>
            <a:r>
              <a:rPr lang="tr-TR" sz="2000" b="1" dirty="0"/>
              <a:t> yani bir noktadan toplumun geneline yayılan bir enformasyon akışı söz konusudur. İlk dönem iletişim çalışmalarına bakıldığında etki çalışmalarının çoğunda kitle iletişimin kitleleri etki altına aldığı ve pasifleştirdiği kanaatlerine varılmıştır. Bu kanaatlerin geliştirilmesinde her ne kadar dönemin toplumsal ve siyasal şartları etkili olmuşsa da geleneksel kitle iletişim araçlarının toplumda kitleleri pasifleştirdiği ve kitlelere istediği şeyleri yaptırabildiği tezi bu iletişim araçlarının tek yönlü doğasından kaynaklanmaktadır. (</a:t>
            </a:r>
            <a:r>
              <a:rPr lang="tr-TR" sz="2000" b="1" dirty="0" err="1"/>
              <a:t>Bendaş</a:t>
            </a:r>
            <a:r>
              <a:rPr lang="tr-TR" sz="2000" b="1" dirty="0"/>
              <a:t>, 2022, s. 377).</a:t>
            </a:r>
          </a:p>
        </p:txBody>
      </p:sp>
      <p:pic>
        <p:nvPicPr>
          <p:cNvPr id="5" name="Grafik 4" descr="Ofis çalışanı">
            <a:extLst>
              <a:ext uri="{FF2B5EF4-FFF2-40B4-BE49-F238E27FC236}">
                <a16:creationId xmlns:a16="http://schemas.microsoft.com/office/drawing/2014/main" id="{A4C1E671-2DAE-E470-435C-A8EB39B78BD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557259" y="3985003"/>
            <a:ext cx="1373425" cy="1496167"/>
          </a:xfrm>
          <a:prstGeom prst="rect">
            <a:avLst/>
          </a:prstGeom>
        </p:spPr>
      </p:pic>
      <p:pic>
        <p:nvPicPr>
          <p:cNvPr id="7" name="Grafik 6" descr="Bir grup kadın">
            <a:extLst>
              <a:ext uri="{FF2B5EF4-FFF2-40B4-BE49-F238E27FC236}">
                <a16:creationId xmlns:a16="http://schemas.microsoft.com/office/drawing/2014/main" id="{22535B4F-98D5-C43C-49D6-3C2E4AFD90A8}"/>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7375714" y="4135121"/>
            <a:ext cx="914400" cy="914400"/>
          </a:xfrm>
          <a:prstGeom prst="rect">
            <a:avLst/>
          </a:prstGeom>
        </p:spPr>
      </p:pic>
      <p:pic>
        <p:nvPicPr>
          <p:cNvPr id="9" name="Grafik 8" descr="Dans">
            <a:extLst>
              <a:ext uri="{FF2B5EF4-FFF2-40B4-BE49-F238E27FC236}">
                <a16:creationId xmlns:a16="http://schemas.microsoft.com/office/drawing/2014/main" id="{52BB5C8F-AA70-3B13-6C88-20729C286109}"/>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8272148" y="4263819"/>
            <a:ext cx="914400" cy="914400"/>
          </a:xfrm>
          <a:prstGeom prst="rect">
            <a:avLst/>
          </a:prstGeom>
        </p:spPr>
      </p:pic>
      <p:pic>
        <p:nvPicPr>
          <p:cNvPr id="11" name="Grafik 10" descr="Bir grup erkek">
            <a:extLst>
              <a:ext uri="{FF2B5EF4-FFF2-40B4-BE49-F238E27FC236}">
                <a16:creationId xmlns:a16="http://schemas.microsoft.com/office/drawing/2014/main" id="{E2C25411-DDD5-5EC3-611F-C5DDE87C6DE0}"/>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6415970" y="4017050"/>
            <a:ext cx="914400" cy="914400"/>
          </a:xfrm>
          <a:prstGeom prst="rect">
            <a:avLst/>
          </a:prstGeom>
        </p:spPr>
      </p:pic>
      <p:pic>
        <p:nvPicPr>
          <p:cNvPr id="13" name="Grafik 12" descr="Kız çocuklu aile">
            <a:extLst>
              <a:ext uri="{FF2B5EF4-FFF2-40B4-BE49-F238E27FC236}">
                <a16:creationId xmlns:a16="http://schemas.microsoft.com/office/drawing/2014/main" id="{9ADCE8D4-C536-D010-D55E-CF028F7118D9}"/>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5989169" y="4853566"/>
            <a:ext cx="914400" cy="914400"/>
          </a:xfrm>
          <a:prstGeom prst="rect">
            <a:avLst/>
          </a:prstGeom>
        </p:spPr>
      </p:pic>
      <p:pic>
        <p:nvPicPr>
          <p:cNvPr id="15" name="Grafik 14" descr="Bebekli adam">
            <a:extLst>
              <a:ext uri="{FF2B5EF4-FFF2-40B4-BE49-F238E27FC236}">
                <a16:creationId xmlns:a16="http://schemas.microsoft.com/office/drawing/2014/main" id="{C3359385-19B2-221B-4EEF-018D2971F015}"/>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6693273" y="5167592"/>
            <a:ext cx="914400" cy="914400"/>
          </a:xfrm>
          <a:prstGeom prst="rect">
            <a:avLst/>
          </a:prstGeom>
        </p:spPr>
      </p:pic>
      <p:pic>
        <p:nvPicPr>
          <p:cNvPr id="17" name="Grafik 16" descr="İki çocuklu aile">
            <a:extLst>
              <a:ext uri="{FF2B5EF4-FFF2-40B4-BE49-F238E27FC236}">
                <a16:creationId xmlns:a16="http://schemas.microsoft.com/office/drawing/2014/main" id="{427DBD6D-A0C1-E3AE-CDE8-5EDF9842EED4}"/>
              </a:ext>
            </a:extLst>
          </p:cNvPr>
          <p:cNvPicPr>
            <a:picLocks noChangeAspect="1"/>
          </p:cNvPicPr>
          <p:nvPr/>
        </p:nvPicPr>
        <p:blipFill>
          <a:blip r:embed="rId15">
            <a:extLst>
              <a:ext uri="{96DAC541-7B7A-43D3-8B79-37D633B846F1}">
                <asvg:svgBlip xmlns:asvg="http://schemas.microsoft.com/office/drawing/2016/SVG/main" r:embed="rId16"/>
              </a:ext>
            </a:extLst>
          </a:blip>
          <a:stretch>
            <a:fillRect/>
          </a:stretch>
        </p:blipFill>
        <p:spPr>
          <a:xfrm>
            <a:off x="7959763" y="4866111"/>
            <a:ext cx="914400" cy="914400"/>
          </a:xfrm>
          <a:prstGeom prst="rect">
            <a:avLst/>
          </a:prstGeom>
        </p:spPr>
      </p:pic>
      <p:pic>
        <p:nvPicPr>
          <p:cNvPr id="19" name="Grafik 18" descr="Ses Düzeyi">
            <a:extLst>
              <a:ext uri="{FF2B5EF4-FFF2-40B4-BE49-F238E27FC236}">
                <a16:creationId xmlns:a16="http://schemas.microsoft.com/office/drawing/2014/main" id="{4BD9500D-5A81-DFA8-F015-6BF6C74A737E}"/>
              </a:ext>
            </a:extLst>
          </p:cNvPr>
          <p:cNvPicPr>
            <a:picLocks noChangeAspect="1"/>
          </p:cNvPicPr>
          <p:nvPr/>
        </p:nvPicPr>
        <p:blipFill>
          <a:blip r:embed="rId17">
            <a:extLst>
              <a:ext uri="{96DAC541-7B7A-43D3-8B79-37D633B846F1}">
                <asvg:svgBlip xmlns:asvg="http://schemas.microsoft.com/office/drawing/2016/SVG/main" r:embed="rId18"/>
              </a:ext>
            </a:extLst>
          </a:blip>
          <a:stretch>
            <a:fillRect/>
          </a:stretch>
        </p:blipFill>
        <p:spPr>
          <a:xfrm>
            <a:off x="3669343" y="4348197"/>
            <a:ext cx="914400" cy="599820"/>
          </a:xfrm>
          <a:prstGeom prst="rect">
            <a:avLst/>
          </a:prstGeom>
        </p:spPr>
      </p:pic>
      <p:pic>
        <p:nvPicPr>
          <p:cNvPr id="21" name="Grafik 20" descr="Bastonlu kadın">
            <a:extLst>
              <a:ext uri="{FF2B5EF4-FFF2-40B4-BE49-F238E27FC236}">
                <a16:creationId xmlns:a16="http://schemas.microsoft.com/office/drawing/2014/main" id="{39B19CAA-9FFB-60ED-DAEA-403C87A8129E}"/>
              </a:ext>
            </a:extLst>
          </p:cNvPr>
          <p:cNvPicPr>
            <a:picLocks noChangeAspect="1"/>
          </p:cNvPicPr>
          <p:nvPr/>
        </p:nvPicPr>
        <p:blipFill>
          <a:blip r:embed="rId19">
            <a:extLst>
              <a:ext uri="{96DAC541-7B7A-43D3-8B79-37D633B846F1}">
                <asvg:svgBlip xmlns:asvg="http://schemas.microsoft.com/office/drawing/2016/SVG/main" r:embed="rId20"/>
              </a:ext>
            </a:extLst>
          </a:blip>
          <a:stretch>
            <a:fillRect/>
          </a:stretch>
        </p:blipFill>
        <p:spPr>
          <a:xfrm>
            <a:off x="7585516" y="5156296"/>
            <a:ext cx="914400" cy="914400"/>
          </a:xfrm>
          <a:prstGeom prst="rect">
            <a:avLst/>
          </a:prstGeom>
        </p:spPr>
      </p:pic>
      <p:pic>
        <p:nvPicPr>
          <p:cNvPr id="23" name="Grafik 22" descr="Adam">
            <a:extLst>
              <a:ext uri="{FF2B5EF4-FFF2-40B4-BE49-F238E27FC236}">
                <a16:creationId xmlns:a16="http://schemas.microsoft.com/office/drawing/2014/main" id="{6D204FDB-C6C8-F0F6-4D07-930BECB1518C}"/>
              </a:ext>
            </a:extLst>
          </p:cNvPr>
          <p:cNvPicPr>
            <a:picLocks noChangeAspect="1"/>
          </p:cNvPicPr>
          <p:nvPr/>
        </p:nvPicPr>
        <p:blipFill>
          <a:blip r:embed="rId21">
            <a:extLst>
              <a:ext uri="{96DAC541-7B7A-43D3-8B79-37D633B846F1}">
                <asvg:svgBlip xmlns:asvg="http://schemas.microsoft.com/office/drawing/2016/SVG/main" r:embed="rId22"/>
              </a:ext>
            </a:extLst>
          </a:blip>
          <a:stretch>
            <a:fillRect/>
          </a:stretch>
        </p:blipFill>
        <p:spPr>
          <a:xfrm>
            <a:off x="7237347" y="4948017"/>
            <a:ext cx="914400" cy="914400"/>
          </a:xfrm>
          <a:prstGeom prst="rect">
            <a:avLst/>
          </a:prstGeom>
        </p:spPr>
      </p:pic>
    </p:spTree>
    <p:extLst>
      <p:ext uri="{BB962C8B-B14F-4D97-AF65-F5344CB8AC3E}">
        <p14:creationId xmlns:p14="http://schemas.microsoft.com/office/powerpoint/2010/main" val="24168819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CE96C8-BF4C-AD64-E1C1-6D367D8B2643}"/>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168B0F6E-77E4-452E-0EC5-13F1EBAEBF61}"/>
              </a:ext>
            </a:extLst>
          </p:cNvPr>
          <p:cNvSpPr>
            <a:spLocks noGrp="1"/>
          </p:cNvSpPr>
          <p:nvPr>
            <p:ph type="title"/>
          </p:nvPr>
        </p:nvSpPr>
        <p:spPr>
          <a:xfrm>
            <a:off x="716662" y="212276"/>
            <a:ext cx="10935094" cy="639098"/>
          </a:xfrm>
        </p:spPr>
        <p:txBody>
          <a:bodyPr>
            <a:normAutofit/>
          </a:bodyPr>
          <a:lstStyle/>
          <a:p>
            <a:pPr algn="ctr"/>
            <a:r>
              <a:rPr lang="tr-TR" sz="2800" b="1" dirty="0"/>
              <a:t>GELENEKSEL MEDYA</a:t>
            </a:r>
            <a:endParaRPr lang="en-US" sz="2800" b="1" dirty="0"/>
          </a:p>
        </p:txBody>
      </p:sp>
      <p:sp>
        <p:nvSpPr>
          <p:cNvPr id="3" name="İçerik Yer Tutucusu 2">
            <a:extLst>
              <a:ext uri="{FF2B5EF4-FFF2-40B4-BE49-F238E27FC236}">
                <a16:creationId xmlns:a16="http://schemas.microsoft.com/office/drawing/2014/main" id="{59442A8E-490F-5D76-6C5D-C29FEFDE63BB}"/>
              </a:ext>
            </a:extLst>
          </p:cNvPr>
          <p:cNvSpPr>
            <a:spLocks noGrp="1"/>
          </p:cNvSpPr>
          <p:nvPr>
            <p:ph idx="1"/>
          </p:nvPr>
        </p:nvSpPr>
        <p:spPr>
          <a:xfrm>
            <a:off x="357634" y="807313"/>
            <a:ext cx="11215415" cy="5748446"/>
          </a:xfrm>
        </p:spPr>
        <p:txBody>
          <a:bodyPr>
            <a:noAutofit/>
          </a:bodyPr>
          <a:lstStyle/>
          <a:p>
            <a:pPr marL="0" indent="0" algn="just">
              <a:buNone/>
            </a:pPr>
            <a:r>
              <a:rPr lang="tr-TR" sz="2000" b="1" u="sng" dirty="0"/>
              <a:t>Tarihsel Arka Plan</a:t>
            </a:r>
          </a:p>
          <a:p>
            <a:pPr marL="0" indent="0" algn="just">
              <a:buNone/>
            </a:pPr>
            <a:r>
              <a:rPr lang="tr-TR" sz="2000" b="1" dirty="0"/>
              <a:t>Bu araçların ortaya çıkışları birbirlerinden farklı zamanlarda olmasına karşın geniş çapta kitlesel önem kazanmaları 20 yüzyılda gerçekleşmiştir. Kitlesel iletişim toplumların giderek yüz yüze iletişiminin ortadan kalktığı koşulları sağlayan  teknik buluşların yardımıyla ortaya çıkmıştır.</a:t>
            </a:r>
          </a:p>
          <a:p>
            <a:pPr marL="0" indent="0" algn="just">
              <a:buNone/>
            </a:pPr>
            <a:r>
              <a:rPr lang="tr-TR" sz="2000" b="1" dirty="0"/>
              <a:t>Kitle iletişim araçlarının başlama tarihi olarak matbaanın bulunuşuna ve ilk kitapların basıldığı 1450'li yıllara gidilebilir ancak bugünkü anlamı ile gazete ve dergi geniş toplumlara hizmet veren ilk kitle iletişim araçları kabul edildiğinden, bu tarihi 17 yüzyılın ortalarına kadar getirebiliriz.</a:t>
            </a:r>
          </a:p>
          <a:p>
            <a:pPr marL="0" indent="0" algn="just">
              <a:buNone/>
            </a:pPr>
            <a:r>
              <a:rPr lang="tr-TR" sz="2000" b="1" dirty="0"/>
              <a:t>Bu tarihi 19 yüzyılın sonlarına doğru kitlelere hareketli görüntülü getiren sinemanın bulunuşu izler.</a:t>
            </a:r>
          </a:p>
          <a:p>
            <a:pPr marL="0" indent="0" algn="just">
              <a:buNone/>
            </a:pPr>
            <a:r>
              <a:rPr lang="tr-TR" sz="2000" b="1" dirty="0"/>
              <a:t>20 yüzyılın ilk yarısında radyo ve televizyon, 20 yüzyılın sonlarına doğru ise internet öne çıkar (Aziz, 2010, s.105). </a:t>
            </a:r>
          </a:p>
        </p:txBody>
      </p:sp>
    </p:spTree>
    <p:extLst>
      <p:ext uri="{BB962C8B-B14F-4D97-AF65-F5344CB8AC3E}">
        <p14:creationId xmlns:p14="http://schemas.microsoft.com/office/powerpoint/2010/main" val="6487622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425D0E-0A70-13A5-1052-B46B74F6192A}"/>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7B51B7B3-A58A-D132-18AB-64C3D4C297DE}"/>
              </a:ext>
            </a:extLst>
          </p:cNvPr>
          <p:cNvSpPr>
            <a:spLocks noGrp="1"/>
          </p:cNvSpPr>
          <p:nvPr>
            <p:ph type="title"/>
          </p:nvPr>
        </p:nvSpPr>
        <p:spPr>
          <a:xfrm>
            <a:off x="716662" y="212276"/>
            <a:ext cx="10935094" cy="639098"/>
          </a:xfrm>
        </p:spPr>
        <p:txBody>
          <a:bodyPr>
            <a:normAutofit/>
          </a:bodyPr>
          <a:lstStyle/>
          <a:p>
            <a:pPr algn="ctr"/>
            <a:r>
              <a:rPr lang="tr-TR" sz="2800" b="1" dirty="0"/>
              <a:t>GELENEKSEL MEDYA</a:t>
            </a:r>
            <a:endParaRPr lang="en-US" sz="2800" b="1" dirty="0"/>
          </a:p>
        </p:txBody>
      </p:sp>
      <p:sp>
        <p:nvSpPr>
          <p:cNvPr id="3" name="İçerik Yer Tutucusu 2">
            <a:extLst>
              <a:ext uri="{FF2B5EF4-FFF2-40B4-BE49-F238E27FC236}">
                <a16:creationId xmlns:a16="http://schemas.microsoft.com/office/drawing/2014/main" id="{DF30CBF5-E309-CA99-F5BB-06EA56B14156}"/>
              </a:ext>
            </a:extLst>
          </p:cNvPr>
          <p:cNvSpPr>
            <a:spLocks noGrp="1"/>
          </p:cNvSpPr>
          <p:nvPr>
            <p:ph idx="1"/>
          </p:nvPr>
        </p:nvSpPr>
        <p:spPr>
          <a:xfrm>
            <a:off x="357634" y="807313"/>
            <a:ext cx="11215415" cy="5748446"/>
          </a:xfrm>
        </p:spPr>
        <p:txBody>
          <a:bodyPr>
            <a:noAutofit/>
          </a:bodyPr>
          <a:lstStyle/>
          <a:p>
            <a:pPr marL="0" indent="0" algn="just">
              <a:buNone/>
            </a:pPr>
            <a:r>
              <a:rPr lang="tr-TR" sz="2000" b="1" u="sng" dirty="0"/>
              <a:t>Tarihsel Arka Plan</a:t>
            </a:r>
          </a:p>
          <a:p>
            <a:pPr marL="0" indent="0" algn="just">
              <a:buNone/>
            </a:pPr>
            <a:r>
              <a:rPr lang="tr-TR" sz="2000" b="1" dirty="0"/>
              <a:t>2000'li yıllarla birlikte tüm dünyada yeni iletişim teknolojileri ile ilgili çalışmalar artarak sürmektedir. «Dijital Radyo Yayıncılığı» ve «Dijital Televizyon Yayıncılığı» bu teknik buluşlara ilişkin iki önemli gelişmedir. Bu buluşların evlere açılan kapısı ise radyo ve televizyonun klasik yayınının değiştirilerek internete dayalı yeni bir yayın teknolojisinin gelişimidir 20 yüzyılın özellikle son çeyreğinde dijital teknolojide görülen gelişmeler yayıncılık sektöründe de yaşanmıştır (Aziz, 2010, s.119).</a:t>
            </a:r>
          </a:p>
          <a:p>
            <a:pPr marL="0" indent="0" algn="just">
              <a:buNone/>
            </a:pPr>
            <a:r>
              <a:rPr lang="tr-TR" sz="2000" b="1" dirty="0"/>
              <a:t>1980'li yıllarda 20 yüzyılda damgasını vuran en önemli gelişme, internetin bulunuşu ve toplum hizmetine sunuluşudur. Bilgisayar teknolojisinin bulunmasından sonra iletişim uyduları ile gelişen teknolojinin birleşmesinden doğan bu yeni iletişim olgu ve süreci çağımızın iletişim çağı (</a:t>
            </a:r>
            <a:r>
              <a:rPr lang="tr-TR" sz="2000" b="1" dirty="0" err="1"/>
              <a:t>information</a:t>
            </a:r>
            <a:r>
              <a:rPr lang="tr-TR" sz="2000" b="1" dirty="0"/>
              <a:t> </a:t>
            </a:r>
            <a:r>
              <a:rPr lang="tr-TR" sz="2000" b="1" dirty="0" err="1"/>
              <a:t>age</a:t>
            </a:r>
            <a:r>
              <a:rPr lang="tr-TR" sz="2000" b="1" dirty="0"/>
              <a:t>) olarak nitelenmesine yol açmıştır. Bu yeni iletişim teknolojisi özgün yapısı ile kendisinden önceki kitle iletişim araçlarından pek çok yönden ayrılarak kendine özgü farklı bir iletişim aracının doğmasına neden olmuştur (Aziz, 2010, s.127).</a:t>
            </a:r>
          </a:p>
        </p:txBody>
      </p:sp>
    </p:spTree>
    <p:extLst>
      <p:ext uri="{BB962C8B-B14F-4D97-AF65-F5344CB8AC3E}">
        <p14:creationId xmlns:p14="http://schemas.microsoft.com/office/powerpoint/2010/main" val="11498357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1FFF10-B6B8-2C25-5C51-CAE0D6F2D36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6DCB64D5-32A1-454F-85D6-2325B65FE9D8}"/>
              </a:ext>
            </a:extLst>
          </p:cNvPr>
          <p:cNvSpPr>
            <a:spLocks noGrp="1"/>
          </p:cNvSpPr>
          <p:nvPr>
            <p:ph type="title"/>
          </p:nvPr>
        </p:nvSpPr>
        <p:spPr>
          <a:xfrm>
            <a:off x="716662" y="212276"/>
            <a:ext cx="10935094" cy="639098"/>
          </a:xfrm>
        </p:spPr>
        <p:txBody>
          <a:bodyPr>
            <a:normAutofit/>
          </a:bodyPr>
          <a:lstStyle/>
          <a:p>
            <a:pPr algn="ctr"/>
            <a:r>
              <a:rPr lang="tr-TR" sz="2800" b="1" dirty="0"/>
              <a:t>GELENEKSEL MEDYA</a:t>
            </a:r>
            <a:endParaRPr lang="en-US" sz="2800" b="1" dirty="0"/>
          </a:p>
        </p:txBody>
      </p:sp>
      <p:sp>
        <p:nvSpPr>
          <p:cNvPr id="3" name="İçerik Yer Tutucusu 2">
            <a:extLst>
              <a:ext uri="{FF2B5EF4-FFF2-40B4-BE49-F238E27FC236}">
                <a16:creationId xmlns:a16="http://schemas.microsoft.com/office/drawing/2014/main" id="{E2988806-E777-8CEA-C909-B28F6592C198}"/>
              </a:ext>
            </a:extLst>
          </p:cNvPr>
          <p:cNvSpPr>
            <a:spLocks noGrp="1"/>
          </p:cNvSpPr>
          <p:nvPr>
            <p:ph idx="1"/>
          </p:nvPr>
        </p:nvSpPr>
        <p:spPr>
          <a:xfrm>
            <a:off x="357634" y="807313"/>
            <a:ext cx="11215415" cy="5748446"/>
          </a:xfrm>
        </p:spPr>
        <p:txBody>
          <a:bodyPr>
            <a:noAutofit/>
          </a:bodyPr>
          <a:lstStyle/>
          <a:p>
            <a:pPr marL="0" indent="0" algn="just">
              <a:buNone/>
            </a:pPr>
            <a:r>
              <a:rPr lang="tr-TR" sz="2000" b="1" u="sng" dirty="0"/>
              <a:t>Kitlesellik ve Bireysellik</a:t>
            </a:r>
          </a:p>
          <a:p>
            <a:pPr marL="0" indent="0" algn="just">
              <a:buNone/>
            </a:pPr>
            <a:r>
              <a:rPr lang="tr-TR" sz="2000" b="1" dirty="0"/>
              <a:t>Bir yönü ile kitlesel iletişim aracı özellikleri gösteren bu teknoloji diğer özellikleri ile de bireysel bir iletişim aracı olma özelliği taşımaktadır. Bu noktada kendinden önceki tüm iletişim araçlarının kullanıldığı materyalleri (yazı, ses, fotoğraf, hareketli görüntü) kullandığı söylenebilir. İnternet üzerinden radyo, TV ve gazete yayınları da yapılmaktadır. </a:t>
            </a:r>
          </a:p>
          <a:p>
            <a:pPr marL="0" indent="0" algn="just">
              <a:buNone/>
            </a:pPr>
            <a:r>
              <a:rPr lang="tr-TR" sz="2000" b="1" dirty="0"/>
              <a:t>E-posta, yazarak konuşma, sohbet (</a:t>
            </a:r>
            <a:r>
              <a:rPr lang="tr-TR" sz="2000" b="1" dirty="0" err="1"/>
              <a:t>chat</a:t>
            </a:r>
            <a:r>
              <a:rPr lang="tr-TR" sz="2000" b="1" dirty="0"/>
              <a:t>) gibi teknikler, bu araçların bireysel boyutunu; kişilerle arası ya da grup iletişimini ortaya koyarken, </a:t>
            </a:r>
            <a:r>
              <a:rPr lang="tr-TR" sz="2000" b="1" u="sng" dirty="0"/>
              <a:t>milyonlarca mesajın internet üzerinden dolaşımı da kitlesel boyutunu yansıtmaktadır</a:t>
            </a:r>
            <a:r>
              <a:rPr lang="tr-TR" sz="2000" b="1" dirty="0"/>
              <a:t>. Kitle iletişim araçları olarak bilinen gazete, dergi başta olmak üzere her türlü basılı kitlesel iletişim aracı ile gelen mesajlar; radyo ve televizyon yayınlarının izlenebilmesi; müzik konulu ve belgesel filmlerin, fotoğrafların internet aracılığıyla dağıtılması; dileyenin bu bilgileri indirerek (</a:t>
            </a:r>
            <a:r>
              <a:rPr lang="tr-TR" sz="2000" b="1" dirty="0" err="1"/>
              <a:t>download</a:t>
            </a:r>
            <a:r>
              <a:rPr lang="tr-TR" sz="2000" b="1" dirty="0"/>
              <a:t>) alması, saklaması ve kullanması, bu teknolojinin kendine özgü bir ve ayrı bir sınıflandırma içine alınmasına yol açmıştır. İnternet ile dünya bir bilgi ağı ile çevrelenmiştir(Aziz, 2010, s.127).</a:t>
            </a:r>
          </a:p>
        </p:txBody>
      </p:sp>
    </p:spTree>
    <p:extLst>
      <p:ext uri="{BB962C8B-B14F-4D97-AF65-F5344CB8AC3E}">
        <p14:creationId xmlns:p14="http://schemas.microsoft.com/office/powerpoint/2010/main" val="8898103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6E2880-6BFC-5E93-43B7-B83B1066902C}"/>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D3ABFC82-CF7E-71DD-886B-7FBB5E376337}"/>
              </a:ext>
            </a:extLst>
          </p:cNvPr>
          <p:cNvSpPr>
            <a:spLocks noGrp="1"/>
          </p:cNvSpPr>
          <p:nvPr>
            <p:ph type="title"/>
          </p:nvPr>
        </p:nvSpPr>
        <p:spPr>
          <a:xfrm>
            <a:off x="716662" y="212276"/>
            <a:ext cx="10935094" cy="639098"/>
          </a:xfrm>
        </p:spPr>
        <p:txBody>
          <a:bodyPr>
            <a:normAutofit/>
          </a:bodyPr>
          <a:lstStyle/>
          <a:p>
            <a:pPr algn="ctr"/>
            <a:r>
              <a:rPr lang="tr-TR" sz="2800" b="1" dirty="0"/>
              <a:t>GELENEKSEL MEDYA</a:t>
            </a:r>
            <a:endParaRPr lang="en-US" sz="2800" b="1" dirty="0"/>
          </a:p>
        </p:txBody>
      </p:sp>
      <p:sp>
        <p:nvSpPr>
          <p:cNvPr id="3" name="İçerik Yer Tutucusu 2">
            <a:extLst>
              <a:ext uri="{FF2B5EF4-FFF2-40B4-BE49-F238E27FC236}">
                <a16:creationId xmlns:a16="http://schemas.microsoft.com/office/drawing/2014/main" id="{CAAC208A-CA62-DA88-F697-27315D73344D}"/>
              </a:ext>
            </a:extLst>
          </p:cNvPr>
          <p:cNvSpPr>
            <a:spLocks noGrp="1"/>
          </p:cNvSpPr>
          <p:nvPr>
            <p:ph idx="1"/>
          </p:nvPr>
        </p:nvSpPr>
        <p:spPr>
          <a:xfrm>
            <a:off x="357634" y="807313"/>
            <a:ext cx="11215415" cy="5748446"/>
          </a:xfrm>
        </p:spPr>
        <p:txBody>
          <a:bodyPr>
            <a:noAutofit/>
          </a:bodyPr>
          <a:lstStyle/>
          <a:p>
            <a:pPr marL="0" indent="0" algn="just">
              <a:buNone/>
            </a:pPr>
            <a:r>
              <a:rPr lang="tr-TR" sz="2000" b="1" u="sng" dirty="0"/>
              <a:t>Kitle iletişimi (</a:t>
            </a:r>
            <a:r>
              <a:rPr lang="tr-TR" sz="2000" b="1" u="sng" dirty="0" err="1"/>
              <a:t>mass</a:t>
            </a:r>
            <a:r>
              <a:rPr lang="tr-TR" sz="2000" b="1" u="sng" dirty="0"/>
              <a:t> </a:t>
            </a:r>
            <a:r>
              <a:rPr lang="tr-TR" sz="2000" b="1" u="sng" dirty="0" err="1"/>
              <a:t>communication</a:t>
            </a:r>
            <a:r>
              <a:rPr lang="tr-TR" sz="2000" b="1" dirty="0"/>
              <a:t>), bir mesajı veya mesajları eş zamanlı olarak geniş bir kitleye, genellikle kaynağa anında erişimi olmayan kişilere (örneğin bir hükümet, çok uluslu kuruluş veya çok sayıda çalışanı olan büyük bir şirket) iletmek olarak tanımlanır. </a:t>
            </a:r>
          </a:p>
          <a:p>
            <a:pPr marL="0" indent="0" algn="just">
              <a:buNone/>
            </a:pPr>
            <a:r>
              <a:rPr lang="tr-TR" sz="2000" b="1" dirty="0"/>
              <a:t>İletişim kuran kişiyi, iletişim kurmak için kullandıkları yöntemi/yöntemleri, mesajın içeriğini ve mesajı alan kitleyi içerir.</a:t>
            </a:r>
          </a:p>
          <a:p>
            <a:pPr marL="0" indent="0" algn="just">
              <a:buNone/>
            </a:pPr>
            <a:r>
              <a:rPr lang="tr-TR" sz="2000" b="1" dirty="0"/>
              <a:t>Kitle iletişimi, özellikle mesajların iletiminde sistem ve teknoloji tasarlarken kullanılan bazı fizik bilimleri ögelerini de içeren sosyal bilimlerin ve ABD’deki iletişim çalışmalarının bir alt dalıdır.</a:t>
            </a:r>
          </a:p>
          <a:p>
            <a:pPr marL="0" indent="0" algn="just">
              <a:buNone/>
            </a:pPr>
            <a:r>
              <a:rPr lang="tr-TR" sz="2000" b="1" dirty="0"/>
              <a:t>Genellikle radyo, TV, film (küçük ve büyük ekran), basılı medya ve reklamcılık gibi yayın (</a:t>
            </a:r>
            <a:r>
              <a:rPr lang="tr-TR" sz="2000" b="1" dirty="0" err="1"/>
              <a:t>broadcast</a:t>
            </a:r>
            <a:r>
              <a:rPr lang="tr-TR" sz="2000" b="1" dirty="0"/>
              <a:t>) ve basılı medya (</a:t>
            </a:r>
            <a:r>
              <a:rPr lang="tr-TR" sz="2000" b="1" dirty="0" err="1"/>
              <a:t>print</a:t>
            </a:r>
            <a:r>
              <a:rPr lang="tr-TR" sz="2000" b="1" dirty="0"/>
              <a:t> </a:t>
            </a:r>
            <a:r>
              <a:rPr lang="tr-TR" sz="2000" b="1" dirty="0" err="1"/>
              <a:t>media</a:t>
            </a:r>
            <a:r>
              <a:rPr lang="tr-TR" sz="2000" b="1" dirty="0"/>
              <a:t>) ile eş anlamlıdır. </a:t>
            </a:r>
          </a:p>
          <a:p>
            <a:pPr marL="0" indent="0" algn="just">
              <a:buNone/>
            </a:pPr>
            <a:r>
              <a:rPr lang="tr-TR" sz="2000" b="1" dirty="0"/>
              <a:t>Ancak 1990'larda internetin ortaya çıkmasıyla birlikte, büyük kuruluşların geniş kitlelere iletişim kurduğu algısı değişmiştir. Yeni medya sayesinde, daha küçük kuruluşlar kitle iletişimine daha fazla erişebiliyor ve bu da eskisinden çok daha ucuz.</a:t>
            </a:r>
          </a:p>
          <a:p>
            <a:pPr marL="0" indent="0" algn="just">
              <a:buNone/>
            </a:pPr>
            <a:r>
              <a:rPr lang="tr-TR" sz="2000" b="1" dirty="0"/>
              <a:t>Bu yeni kanallar ve yollar geliştikçe, yeni paradigmalar da ortaya çıkıyor (</a:t>
            </a:r>
            <a:r>
              <a:rPr lang="tr-TR" sz="2000" b="1" dirty="0" err="1"/>
              <a:t>Masters</a:t>
            </a:r>
            <a:r>
              <a:rPr lang="tr-TR" sz="2000" b="1" dirty="0"/>
              <a:t> in Communications, 2025).</a:t>
            </a:r>
          </a:p>
        </p:txBody>
      </p:sp>
    </p:spTree>
    <p:extLst>
      <p:ext uri="{BB962C8B-B14F-4D97-AF65-F5344CB8AC3E}">
        <p14:creationId xmlns:p14="http://schemas.microsoft.com/office/powerpoint/2010/main" val="12937532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90BED1-E108-C9F7-D524-F8B2BC69453D}"/>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6057CCF-481B-4995-4855-CD8E2320B38F}"/>
              </a:ext>
            </a:extLst>
          </p:cNvPr>
          <p:cNvSpPr>
            <a:spLocks noGrp="1"/>
          </p:cNvSpPr>
          <p:nvPr>
            <p:ph type="title"/>
          </p:nvPr>
        </p:nvSpPr>
        <p:spPr>
          <a:xfrm>
            <a:off x="716662" y="212276"/>
            <a:ext cx="10935094" cy="494057"/>
          </a:xfrm>
        </p:spPr>
        <p:txBody>
          <a:bodyPr>
            <a:normAutofit fontScale="90000"/>
          </a:bodyPr>
          <a:lstStyle/>
          <a:p>
            <a:pPr algn="ctr"/>
            <a:r>
              <a:rPr lang="tr-TR" sz="2800" b="1" dirty="0"/>
              <a:t>YENİ MEDYA</a:t>
            </a:r>
            <a:endParaRPr lang="en-US" sz="2800" b="1" dirty="0"/>
          </a:p>
        </p:txBody>
      </p:sp>
      <p:sp>
        <p:nvSpPr>
          <p:cNvPr id="3" name="İçerik Yer Tutucusu 2">
            <a:extLst>
              <a:ext uri="{FF2B5EF4-FFF2-40B4-BE49-F238E27FC236}">
                <a16:creationId xmlns:a16="http://schemas.microsoft.com/office/drawing/2014/main" id="{4D67F384-C18B-C948-3444-4BFE2AA30FF6}"/>
              </a:ext>
            </a:extLst>
          </p:cNvPr>
          <p:cNvSpPr>
            <a:spLocks noGrp="1"/>
          </p:cNvSpPr>
          <p:nvPr>
            <p:ph idx="1"/>
          </p:nvPr>
        </p:nvSpPr>
        <p:spPr>
          <a:xfrm>
            <a:off x="357634" y="807313"/>
            <a:ext cx="11215415" cy="5748446"/>
          </a:xfrm>
        </p:spPr>
        <p:txBody>
          <a:bodyPr>
            <a:noAutofit/>
          </a:bodyPr>
          <a:lstStyle/>
          <a:p>
            <a:pPr marL="0" indent="0" algn="just">
              <a:buNone/>
            </a:pPr>
            <a:r>
              <a:rPr lang="tr-TR" sz="2000" b="1" u="sng" dirty="0"/>
              <a:t>Medyanın Dönüşümü ve Yeni Medya Kavramı:  </a:t>
            </a:r>
          </a:p>
          <a:p>
            <a:pPr marL="0" indent="0" algn="just">
              <a:buNone/>
            </a:pPr>
            <a:r>
              <a:rPr lang="tr-TR" sz="2000" b="1" dirty="0"/>
              <a:t>Marshall McLuhan’ın medya ve iletişimi insan yaşamının uzantısı olarak tanımlamasıyla başlayan süreçte, teknolojik gelişmeler medyayı köklü biçimde değiştirmiştir. </a:t>
            </a:r>
            <a:r>
              <a:rPr lang="tr-TR" sz="2000" b="1" dirty="0" err="1"/>
              <a:t>Manovich</a:t>
            </a:r>
            <a:r>
              <a:rPr lang="tr-TR" sz="2000" b="1" dirty="0"/>
              <a:t> gibi araştırmacılar, yeni medyanın fiziksel mekânla bütünleşmiş, sanal ve sayısal bilgiyle sarmalanmış yeni iletişim ortamlarını ifade ettiğini belirtmektedir. Ancak, her yeni teknolojinin otomatik olarak yeni medya sayılması, kavramın netleşmesini zorlaştırmaktadır</a:t>
            </a:r>
          </a:p>
          <a:p>
            <a:pPr marL="0" indent="0" algn="just">
              <a:buNone/>
            </a:pPr>
            <a:r>
              <a:rPr lang="tr-TR" sz="2000" b="1" u="sng" dirty="0"/>
              <a:t>Yeni Medya Tanımı ve Temel Özellikler:</a:t>
            </a:r>
          </a:p>
          <a:p>
            <a:pPr marL="0" indent="0" algn="just">
              <a:buNone/>
            </a:pPr>
            <a:r>
              <a:rPr lang="tr-TR" sz="2000" b="1" dirty="0" err="1"/>
              <a:t>Manovich’in</a:t>
            </a:r>
            <a:r>
              <a:rPr lang="tr-TR" sz="2000" b="1" dirty="0"/>
              <a:t> temel prensipleri (sayısal temsil, modülerlik, otomasyon, yakınsama ve etkileşim) yeni medyanın yapıtaşlarını oluşturur.  </a:t>
            </a:r>
          </a:p>
          <a:p>
            <a:pPr algn="just"/>
            <a:r>
              <a:rPr lang="tr-TR" sz="2000" b="1" dirty="0"/>
              <a:t>Sayısal temsil: İçeriğin dijital olması ve algoritmik manipüle edilebilirliği.  </a:t>
            </a:r>
          </a:p>
          <a:p>
            <a:pPr algn="just"/>
            <a:r>
              <a:rPr lang="tr-TR" sz="2000" b="1" dirty="0"/>
              <a:t>Modülerlik: İçerik ve sistemlerin bağımsız parçalar halinde yapılandırılması.  </a:t>
            </a:r>
          </a:p>
          <a:p>
            <a:pPr algn="just"/>
            <a:r>
              <a:rPr lang="tr-TR" sz="2000" b="1" dirty="0"/>
              <a:t>Otomasyon: İçerik üretim ve manipülasyonunun otomatik hale gelmesi.  </a:t>
            </a:r>
          </a:p>
          <a:p>
            <a:pPr algn="just"/>
            <a:r>
              <a:rPr lang="tr-TR" sz="2000" b="1" dirty="0"/>
              <a:t>Yakınsama: Farklı medya ve teknolojilerin birleşerek yeni ortamlar oluşturması.  </a:t>
            </a:r>
          </a:p>
          <a:p>
            <a:pPr algn="just"/>
            <a:r>
              <a:rPr lang="tr-TR" sz="2000" b="1" dirty="0"/>
              <a:t>Etkileşim: Kullanıcıların aktif katılımıyla içerik ve süreçlerin değişimi (Yanık, 2016, </a:t>
            </a:r>
            <a:r>
              <a:rPr lang="tr-TR" sz="2000" b="1" dirty="0" err="1"/>
              <a:t>ss</a:t>
            </a:r>
            <a:r>
              <a:rPr lang="tr-TR" sz="2000" b="1" dirty="0"/>
              <a:t>. 901-909).</a:t>
            </a:r>
          </a:p>
        </p:txBody>
      </p:sp>
    </p:spTree>
    <p:extLst>
      <p:ext uri="{BB962C8B-B14F-4D97-AF65-F5344CB8AC3E}">
        <p14:creationId xmlns:p14="http://schemas.microsoft.com/office/powerpoint/2010/main" val="37478843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7814B7-49FE-3DAF-9481-A65C01717E5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B3E81079-7950-B3FD-31D5-DF83815FA25A}"/>
              </a:ext>
            </a:extLst>
          </p:cNvPr>
          <p:cNvSpPr>
            <a:spLocks noGrp="1"/>
          </p:cNvSpPr>
          <p:nvPr>
            <p:ph type="title"/>
          </p:nvPr>
        </p:nvSpPr>
        <p:spPr>
          <a:xfrm>
            <a:off x="716662" y="212276"/>
            <a:ext cx="10935094" cy="494057"/>
          </a:xfrm>
        </p:spPr>
        <p:txBody>
          <a:bodyPr>
            <a:normAutofit fontScale="90000"/>
          </a:bodyPr>
          <a:lstStyle/>
          <a:p>
            <a:pPr algn="ctr"/>
            <a:r>
              <a:rPr lang="tr-TR" sz="2800" b="1" dirty="0"/>
              <a:t>YENİ MEDYA</a:t>
            </a:r>
            <a:endParaRPr lang="en-US" sz="2800" b="1" dirty="0"/>
          </a:p>
        </p:txBody>
      </p:sp>
      <p:sp>
        <p:nvSpPr>
          <p:cNvPr id="3" name="İçerik Yer Tutucusu 2">
            <a:extLst>
              <a:ext uri="{FF2B5EF4-FFF2-40B4-BE49-F238E27FC236}">
                <a16:creationId xmlns:a16="http://schemas.microsoft.com/office/drawing/2014/main" id="{5FA1A52A-1BC4-39AF-8EA0-77AEF3B74125}"/>
              </a:ext>
            </a:extLst>
          </p:cNvPr>
          <p:cNvSpPr>
            <a:spLocks noGrp="1"/>
          </p:cNvSpPr>
          <p:nvPr>
            <p:ph idx="1"/>
          </p:nvPr>
        </p:nvSpPr>
        <p:spPr>
          <a:xfrm>
            <a:off x="357634" y="807313"/>
            <a:ext cx="11215415" cy="5748446"/>
          </a:xfrm>
        </p:spPr>
        <p:txBody>
          <a:bodyPr>
            <a:noAutofit/>
          </a:bodyPr>
          <a:lstStyle/>
          <a:p>
            <a:pPr marL="0" indent="0" algn="just">
              <a:buNone/>
            </a:pPr>
            <a:r>
              <a:rPr lang="tr-TR" sz="2000" b="1" u="sng" dirty="0"/>
              <a:t>Yeni Medyanın Özellikleri:</a:t>
            </a:r>
          </a:p>
          <a:p>
            <a:pPr algn="just"/>
            <a:r>
              <a:rPr lang="tr-TR" sz="2000" b="1" dirty="0"/>
              <a:t>Yakınsama ve Ağ Yapıları: Farklı medya ve teknolojilerin bir araya gelmesi ve bütünleşmesi.  </a:t>
            </a:r>
          </a:p>
          <a:p>
            <a:pPr algn="just"/>
            <a:r>
              <a:rPr lang="tr-TR" sz="2000" b="1" dirty="0"/>
              <a:t>Etkileşim ve Katılım: Kullanıcıların pasif değil, aktif içerik üreticisi konumuna gelmesi.  </a:t>
            </a:r>
          </a:p>
          <a:p>
            <a:pPr algn="just"/>
            <a:r>
              <a:rPr lang="tr-TR" sz="2000" b="1" dirty="0"/>
              <a:t>Çok Katmanlı ve Medyalar üstü Yapı: İçeriklerin farklı platformlarda ve biçimlerde yeniden işlenebilmesi.  </a:t>
            </a:r>
          </a:p>
          <a:p>
            <a:pPr algn="just"/>
            <a:r>
              <a:rPr lang="tr-TR" sz="2000" b="1" dirty="0"/>
              <a:t>İletişim ve Manipülasyon: İçeriğin zaman ve mekândan bağımsız, sürekli ve karşılıklı etkileşimli olması (Yanık, 2016, </a:t>
            </a:r>
            <a:r>
              <a:rPr lang="tr-TR" sz="2000" b="1" dirty="0" err="1"/>
              <a:t>ss</a:t>
            </a:r>
            <a:r>
              <a:rPr lang="tr-TR" sz="2000" b="1" dirty="0"/>
              <a:t>. 901-909). </a:t>
            </a:r>
          </a:p>
          <a:p>
            <a:pPr marL="0" indent="0" algn="just">
              <a:buNone/>
            </a:pPr>
            <a:r>
              <a:rPr lang="tr-TR" sz="2000" b="1" dirty="0"/>
              <a:t>«Yeni Medya» kavramındaki «yeni» ifadesi, ideolojik ve felsefi açıdan, salt kronolojik değil, sürekli değişim ve yenilik anlayışını temsil etmekte; bazen ise geçici ve tüketici odaklı bir kavram olarak kullanılmaktadır. </a:t>
            </a:r>
          </a:p>
          <a:p>
            <a:pPr marL="0" indent="0" algn="just">
              <a:buNone/>
            </a:pPr>
            <a:r>
              <a:rPr lang="tr-TR" sz="2000" b="1" u="sng" dirty="0"/>
              <a:t>Eleştiriler:</a:t>
            </a:r>
            <a:r>
              <a:rPr lang="tr-TR" sz="2000" b="1" dirty="0"/>
              <a:t> </a:t>
            </a:r>
            <a:r>
              <a:rPr lang="tr-TR" sz="2000" b="1" dirty="0" err="1"/>
              <a:t>Manovich’in</a:t>
            </a:r>
            <a:r>
              <a:rPr lang="tr-TR" sz="2000" b="1" dirty="0"/>
              <a:t> tanımlarındaki eksiklikler ve paradokslar; sayısal temsilin yeterli olmaması, teknolojik gelişmelerin hızla yeni medya sayılmasının yanlış olabileceği görüşüdür. Ayrıca, yeni medyanın sadece teknolojik araçların odağında olmaması, aynı zamanda toplumsal ve kültürel dönüşüm ortamı oluşu söz konusu</a:t>
            </a:r>
          </a:p>
        </p:txBody>
      </p:sp>
    </p:spTree>
    <p:extLst>
      <p:ext uri="{BB962C8B-B14F-4D97-AF65-F5344CB8AC3E}">
        <p14:creationId xmlns:p14="http://schemas.microsoft.com/office/powerpoint/2010/main" val="41920457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BA952D-473A-358B-0B9E-3A22930C46E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286D8173-55F2-4114-5170-353FE4E13D96}"/>
              </a:ext>
            </a:extLst>
          </p:cNvPr>
          <p:cNvSpPr>
            <a:spLocks noGrp="1"/>
          </p:cNvSpPr>
          <p:nvPr>
            <p:ph type="title"/>
          </p:nvPr>
        </p:nvSpPr>
        <p:spPr>
          <a:xfrm>
            <a:off x="716662" y="212276"/>
            <a:ext cx="10935094" cy="494057"/>
          </a:xfrm>
        </p:spPr>
        <p:txBody>
          <a:bodyPr>
            <a:normAutofit fontScale="90000"/>
          </a:bodyPr>
          <a:lstStyle/>
          <a:p>
            <a:pPr algn="ctr"/>
            <a:r>
              <a:rPr lang="tr-TR" sz="2800" b="1" dirty="0"/>
              <a:t>YENİ MEDYA</a:t>
            </a:r>
            <a:endParaRPr lang="en-US" sz="2800" b="1" dirty="0"/>
          </a:p>
        </p:txBody>
      </p:sp>
      <p:sp>
        <p:nvSpPr>
          <p:cNvPr id="3" name="İçerik Yer Tutucusu 2">
            <a:extLst>
              <a:ext uri="{FF2B5EF4-FFF2-40B4-BE49-F238E27FC236}">
                <a16:creationId xmlns:a16="http://schemas.microsoft.com/office/drawing/2014/main" id="{D5072DA2-02C2-0020-77CA-50A1C55797A7}"/>
              </a:ext>
            </a:extLst>
          </p:cNvPr>
          <p:cNvSpPr>
            <a:spLocks noGrp="1"/>
          </p:cNvSpPr>
          <p:nvPr>
            <p:ph idx="1"/>
          </p:nvPr>
        </p:nvSpPr>
        <p:spPr>
          <a:xfrm>
            <a:off x="357634" y="807313"/>
            <a:ext cx="11215415" cy="5748446"/>
          </a:xfrm>
        </p:spPr>
        <p:txBody>
          <a:bodyPr>
            <a:noAutofit/>
          </a:bodyPr>
          <a:lstStyle/>
          <a:p>
            <a:pPr marL="0" indent="0" algn="just">
              <a:buNone/>
            </a:pPr>
            <a:r>
              <a:rPr lang="tr-TR" sz="2000" b="1" dirty="0"/>
              <a:t>Yanık’ın (2016) aktarımı ile</a:t>
            </a:r>
          </a:p>
          <a:p>
            <a:pPr marL="0" indent="0" algn="just">
              <a:buNone/>
            </a:pPr>
            <a:r>
              <a:rPr lang="tr-TR" sz="2000" b="1" u="sng" dirty="0"/>
              <a:t>Eleştirel Yaklaşımlar:  </a:t>
            </a:r>
          </a:p>
          <a:p>
            <a:pPr marL="0" indent="0" algn="just">
              <a:buNone/>
            </a:pPr>
            <a:r>
              <a:rPr lang="tr-TR" sz="2000" b="1" dirty="0"/>
              <a:t>Yeni medya kavramı, ideolojik, kavramsal ve teknolojik açıdan karmaşıktır. Birçok teknolojinin ve ortamın yanlışlıkla yeni medya olarak adlandırılması söz konusudur. Ayrıca, yeni medyanın tanımında kullanılan “yeni” sıfatının, sadece yenilik değil, aynı zamanda dönüşüm ve sürekli gelişime işaret ettiği anlaşılmalıdır.</a:t>
            </a:r>
          </a:p>
          <a:p>
            <a:pPr marL="0" indent="0" algn="just">
              <a:buNone/>
            </a:pPr>
            <a:r>
              <a:rPr lang="tr-TR" sz="2000" b="1" dirty="0"/>
              <a:t>Gelecekte, nesnelerin interneti [</a:t>
            </a:r>
            <a:r>
              <a:rPr lang="tr-TR" sz="2000" b="1" dirty="0" err="1"/>
              <a:t>IoT</a:t>
            </a:r>
            <a:r>
              <a:rPr lang="tr-TR" sz="2000" b="1" dirty="0"/>
              <a:t>: Internet of </a:t>
            </a:r>
            <a:r>
              <a:rPr lang="tr-TR" sz="2000" b="1" dirty="0" err="1"/>
              <a:t>Things</a:t>
            </a:r>
            <a:r>
              <a:rPr lang="tr-TR" dirty="0"/>
              <a:t>] </a:t>
            </a:r>
            <a:r>
              <a:rPr lang="tr-TR" sz="2000" b="1" dirty="0"/>
              <a:t>ve büyük verinin [</a:t>
            </a:r>
            <a:r>
              <a:rPr lang="tr-TR" sz="2000" b="1" dirty="0" err="1"/>
              <a:t>big</a:t>
            </a:r>
            <a:r>
              <a:rPr lang="tr-TR" sz="2000" b="1" dirty="0"/>
              <a:t> data] entegrasyonu ile yeni medyanın biçim ve etkilerinin daha da karmaşık hale geleceği öngörülüyor. Doğru kavram ve tanımların geliştirilmesi, hem akademik hem de uygulamalı alanda strateji ve politikaların belirlenmesi için önem taşıyor.</a:t>
            </a:r>
          </a:p>
          <a:p>
            <a:pPr marL="0" indent="0" algn="just">
              <a:buNone/>
            </a:pPr>
            <a:r>
              <a:rPr lang="tr-TR" sz="2000" b="1" u="sng" dirty="0"/>
              <a:t>Genel Çıkarım:</a:t>
            </a:r>
          </a:p>
          <a:p>
            <a:pPr marL="0" indent="0" algn="just">
              <a:buNone/>
            </a:pPr>
            <a:r>
              <a:rPr lang="tr-TR" sz="2000" b="1" dirty="0"/>
              <a:t>Yeni medya kavramının, teknik, kuramsal ve toplumsal boyutlarıyla net ve doğru anlaşılması, ayrıca, kavramın ideolojik ve felsefi boyutlarının da göz önünde bulundurulması önemlidir.</a:t>
            </a:r>
          </a:p>
        </p:txBody>
      </p:sp>
    </p:spTree>
    <p:extLst>
      <p:ext uri="{BB962C8B-B14F-4D97-AF65-F5344CB8AC3E}">
        <p14:creationId xmlns:p14="http://schemas.microsoft.com/office/powerpoint/2010/main" val="20552258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1ABE63-A3A1-74F7-14C2-CA56F2001337}"/>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88478C8D-0694-A147-D76A-7DCF48314CD0}"/>
              </a:ext>
            </a:extLst>
          </p:cNvPr>
          <p:cNvSpPr>
            <a:spLocks noGrp="1"/>
          </p:cNvSpPr>
          <p:nvPr>
            <p:ph type="title"/>
          </p:nvPr>
        </p:nvSpPr>
        <p:spPr>
          <a:xfrm>
            <a:off x="716662" y="212276"/>
            <a:ext cx="10935094" cy="639098"/>
          </a:xfrm>
        </p:spPr>
        <p:txBody>
          <a:bodyPr>
            <a:normAutofit/>
          </a:bodyPr>
          <a:lstStyle/>
          <a:p>
            <a:pPr algn="ctr"/>
            <a:r>
              <a:rPr lang="tr-TR" sz="2800" b="1" dirty="0"/>
              <a:t>KAPSAM</a:t>
            </a:r>
            <a:endParaRPr lang="en-US" sz="2800" b="1" dirty="0"/>
          </a:p>
        </p:txBody>
      </p:sp>
      <p:sp>
        <p:nvSpPr>
          <p:cNvPr id="3" name="İçerik Yer Tutucusu 2">
            <a:extLst>
              <a:ext uri="{FF2B5EF4-FFF2-40B4-BE49-F238E27FC236}">
                <a16:creationId xmlns:a16="http://schemas.microsoft.com/office/drawing/2014/main" id="{C95BFF87-1C91-EA47-840A-63C2FFC72BA5}"/>
              </a:ext>
            </a:extLst>
          </p:cNvPr>
          <p:cNvSpPr>
            <a:spLocks noGrp="1"/>
          </p:cNvSpPr>
          <p:nvPr>
            <p:ph idx="1"/>
          </p:nvPr>
        </p:nvSpPr>
        <p:spPr>
          <a:xfrm>
            <a:off x="1732222" y="883972"/>
            <a:ext cx="9043356" cy="5483685"/>
          </a:xfrm>
        </p:spPr>
        <p:txBody>
          <a:bodyPr>
            <a:noAutofit/>
          </a:bodyPr>
          <a:lstStyle/>
          <a:p>
            <a:pPr marL="0" indent="0" algn="just">
              <a:buNone/>
            </a:pPr>
            <a:endParaRPr lang="tr-TR" sz="2000" b="1" dirty="0"/>
          </a:p>
          <a:p>
            <a:pPr algn="just"/>
            <a:r>
              <a:rPr lang="tr-TR" sz="2400" b="1" dirty="0"/>
              <a:t>Giriş</a:t>
            </a:r>
          </a:p>
          <a:p>
            <a:pPr algn="just"/>
            <a:r>
              <a:rPr lang="tr-TR" sz="2400" b="1" dirty="0"/>
              <a:t>Medyanın Tanımı ve Tarihsel Gelişimi</a:t>
            </a:r>
          </a:p>
          <a:p>
            <a:pPr algn="just"/>
            <a:r>
              <a:rPr lang="tr-TR" sz="2400" b="1" dirty="0"/>
              <a:t>Medya Türleri ve Özellikleri</a:t>
            </a:r>
          </a:p>
          <a:p>
            <a:pPr algn="just"/>
            <a:r>
              <a:rPr lang="tr-TR" sz="2400" b="1" dirty="0"/>
              <a:t>Geleneksel Medya ve Yeni Medya Kavramları</a:t>
            </a:r>
          </a:p>
          <a:p>
            <a:pPr algn="just"/>
            <a:r>
              <a:rPr lang="tr-TR" sz="2400" b="1" dirty="0"/>
              <a:t>Teknoloji ve Medyanın Toplumsal Dönüşümdeki Rolü</a:t>
            </a:r>
          </a:p>
          <a:p>
            <a:pPr algn="just"/>
            <a:r>
              <a:rPr lang="tr-TR" sz="2400" b="1" dirty="0"/>
              <a:t>Medya Türlerinin Karşılaştırılması ve Etkileşimleri</a:t>
            </a:r>
          </a:p>
          <a:p>
            <a:pPr algn="just"/>
            <a:r>
              <a:rPr lang="tr-TR" sz="2400" b="1" dirty="0"/>
              <a:t>Güncel Medya Eğilimleri ve Geleceğe Yönelik Yaklaşımlar</a:t>
            </a:r>
          </a:p>
          <a:p>
            <a:pPr algn="just"/>
            <a:r>
              <a:rPr lang="tr-TR" sz="2400" b="1" dirty="0"/>
              <a:t>Sonuç ve Değerlendirme</a:t>
            </a:r>
          </a:p>
          <a:p>
            <a:pPr algn="just"/>
            <a:r>
              <a:rPr lang="tr-TR" sz="2400" b="1" dirty="0"/>
              <a:t>Kaynakça</a:t>
            </a:r>
          </a:p>
        </p:txBody>
      </p:sp>
    </p:spTree>
    <p:extLst>
      <p:ext uri="{BB962C8B-B14F-4D97-AF65-F5344CB8AC3E}">
        <p14:creationId xmlns:p14="http://schemas.microsoft.com/office/powerpoint/2010/main" val="25471956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3D5186-80FD-3790-F420-A414CEDE8346}"/>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36DFC3F7-B8EA-A0D2-B005-8CB667C1C986}"/>
              </a:ext>
            </a:extLst>
          </p:cNvPr>
          <p:cNvSpPr>
            <a:spLocks noGrp="1"/>
          </p:cNvSpPr>
          <p:nvPr>
            <p:ph type="title"/>
          </p:nvPr>
        </p:nvSpPr>
        <p:spPr>
          <a:xfrm>
            <a:off x="716662" y="212276"/>
            <a:ext cx="10935094" cy="639098"/>
          </a:xfrm>
        </p:spPr>
        <p:txBody>
          <a:bodyPr>
            <a:normAutofit/>
          </a:bodyPr>
          <a:lstStyle/>
          <a:p>
            <a:pPr algn="ctr"/>
            <a:r>
              <a:rPr lang="tr-TR" sz="2800" b="1" dirty="0"/>
              <a:t>GELENEKSEL VE YENİ MEDYA: KARŞILAŞTIRMA</a:t>
            </a:r>
            <a:endParaRPr lang="en-US" sz="2800" b="1" dirty="0"/>
          </a:p>
        </p:txBody>
      </p:sp>
      <p:sp>
        <p:nvSpPr>
          <p:cNvPr id="3" name="İçerik Yer Tutucusu 2">
            <a:extLst>
              <a:ext uri="{FF2B5EF4-FFF2-40B4-BE49-F238E27FC236}">
                <a16:creationId xmlns:a16="http://schemas.microsoft.com/office/drawing/2014/main" id="{A1015A1D-5F9C-930C-CFDA-DDC6B43569CA}"/>
              </a:ext>
            </a:extLst>
          </p:cNvPr>
          <p:cNvSpPr>
            <a:spLocks noGrp="1"/>
          </p:cNvSpPr>
          <p:nvPr>
            <p:ph idx="1"/>
          </p:nvPr>
        </p:nvSpPr>
        <p:spPr>
          <a:xfrm>
            <a:off x="357634" y="807313"/>
            <a:ext cx="11215415" cy="5748446"/>
          </a:xfrm>
        </p:spPr>
        <p:txBody>
          <a:bodyPr>
            <a:noAutofit/>
          </a:bodyPr>
          <a:lstStyle/>
          <a:p>
            <a:pPr marL="0" indent="0" algn="just">
              <a:buNone/>
            </a:pPr>
            <a:r>
              <a:rPr lang="tr-TR" sz="2000" b="1" u="sng" dirty="0"/>
              <a:t>Yeni Medyanın Gelişimi,</a:t>
            </a:r>
          </a:p>
          <a:p>
            <a:pPr marL="0" indent="0" algn="just">
              <a:buNone/>
            </a:pPr>
            <a:r>
              <a:rPr lang="tr-TR" sz="2000" b="1" dirty="0"/>
              <a:t>İnternet teknolojisinin 1970'lerden itibaren gelişmesi, iletişim ve medya alanında köklü değişikliklere yol açmıştır. 1990’larda Web 1.0 ile internet keşfedilirken, Web 2.0 ile etkileşim ve haberleşme güçlenmiş, geleneksel medya dijitalleşmiştir. Bu gelişmeler, hızlı haber alma ve toplumsal değişimler yaratmıştır. Dünya genelinde internet kullanımı ve sosyal medya yaygınlaşırken, geleneksel medya kendini güncellemeye zorlamıştır. Sosyal medya, bireylerin haber kaynağı olmasını ve yurttaş gazeteciliğini artırmıştır. Alternatif medya da internet sayesinde güçlenmiş, bağımsız ve hızlı haber kaynağı olmuştur.  </a:t>
            </a:r>
          </a:p>
          <a:p>
            <a:pPr marL="0" indent="0" algn="just">
              <a:buNone/>
            </a:pPr>
            <a:r>
              <a:rPr lang="tr-TR" sz="2000" b="1" dirty="0"/>
              <a:t>Yeni medya ve geleneksel medya arasındaki temel farklar hız, güvenilirlik, etkileşim, ekonomik koşullar, profesyonellik, hiyerarşi, güncelleme, zamansallık ve bilgi akışında görülür (Genel, </a:t>
            </a:r>
            <a:r>
              <a:rPr lang="tr-TR" sz="2000" b="1" dirty="0" err="1"/>
              <a:t>t.y</a:t>
            </a:r>
            <a:r>
              <a:rPr lang="tr-TR" sz="2000" b="1" dirty="0"/>
              <a:t>., </a:t>
            </a:r>
            <a:r>
              <a:rPr lang="tr-TR" sz="2000" b="1" dirty="0" err="1"/>
              <a:t>ss</a:t>
            </a:r>
            <a:r>
              <a:rPr lang="tr-TR" sz="2000" b="1" dirty="0"/>
              <a:t>. 9-12):</a:t>
            </a:r>
          </a:p>
          <a:p>
            <a:pPr algn="just"/>
            <a:r>
              <a:rPr lang="tr-TR" sz="2000" b="1" u="sng" dirty="0"/>
              <a:t>Hız:</a:t>
            </a:r>
            <a:r>
              <a:rPr lang="tr-TR" sz="2000" b="1" dirty="0"/>
              <a:t> Yeni medya saniyeler içinde bilgi sağlar; geleneksel medya daha yavaş.  </a:t>
            </a:r>
          </a:p>
          <a:p>
            <a:pPr algn="just"/>
            <a:r>
              <a:rPr lang="tr-TR" sz="2000" b="1" u="sng" dirty="0"/>
              <a:t>Güvenilirlik: </a:t>
            </a:r>
            <a:r>
              <a:rPr lang="tr-TR" sz="2000" b="1" dirty="0"/>
              <a:t>Geleneksel medya daha güvenilir kabul edilir; yeni medyada dezenformasyon riski yüksektir.  </a:t>
            </a:r>
          </a:p>
          <a:p>
            <a:pPr algn="just"/>
            <a:r>
              <a:rPr lang="tr-TR" sz="2000" b="1" u="sng" dirty="0"/>
              <a:t>Etkileşim: </a:t>
            </a:r>
            <a:r>
              <a:rPr lang="tr-TR" sz="2000" b="1" dirty="0"/>
              <a:t>Yeni medya çift taraflı iletişim, yorum ve tepki imkânı sunar; geleneksel tek yönlüdür.</a:t>
            </a:r>
          </a:p>
        </p:txBody>
      </p:sp>
    </p:spTree>
    <p:extLst>
      <p:ext uri="{BB962C8B-B14F-4D97-AF65-F5344CB8AC3E}">
        <p14:creationId xmlns:p14="http://schemas.microsoft.com/office/powerpoint/2010/main" val="10722123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67B2EC-25AA-0140-8600-74E47E1323F0}"/>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0ABEC562-1A25-CA2B-7663-073EB49518C3}"/>
              </a:ext>
            </a:extLst>
          </p:cNvPr>
          <p:cNvSpPr>
            <a:spLocks noGrp="1"/>
          </p:cNvSpPr>
          <p:nvPr>
            <p:ph type="title"/>
          </p:nvPr>
        </p:nvSpPr>
        <p:spPr>
          <a:xfrm>
            <a:off x="716662" y="212276"/>
            <a:ext cx="10935094" cy="639098"/>
          </a:xfrm>
        </p:spPr>
        <p:txBody>
          <a:bodyPr>
            <a:normAutofit/>
          </a:bodyPr>
          <a:lstStyle/>
          <a:p>
            <a:pPr algn="ctr"/>
            <a:r>
              <a:rPr lang="tr-TR" sz="2800" b="1" dirty="0"/>
              <a:t>GELENEKSEL VE YENİ MEDYA: KARŞILAŞTIRMA</a:t>
            </a:r>
            <a:endParaRPr lang="en-US" sz="2800" b="1" dirty="0"/>
          </a:p>
        </p:txBody>
      </p:sp>
      <p:sp>
        <p:nvSpPr>
          <p:cNvPr id="3" name="İçerik Yer Tutucusu 2">
            <a:extLst>
              <a:ext uri="{FF2B5EF4-FFF2-40B4-BE49-F238E27FC236}">
                <a16:creationId xmlns:a16="http://schemas.microsoft.com/office/drawing/2014/main" id="{331E726E-3EBB-5328-4D0E-2D1ECF799934}"/>
              </a:ext>
            </a:extLst>
          </p:cNvPr>
          <p:cNvSpPr>
            <a:spLocks noGrp="1"/>
          </p:cNvSpPr>
          <p:nvPr>
            <p:ph idx="1"/>
          </p:nvPr>
        </p:nvSpPr>
        <p:spPr>
          <a:xfrm>
            <a:off x="357634" y="807313"/>
            <a:ext cx="11215415" cy="5748446"/>
          </a:xfrm>
        </p:spPr>
        <p:txBody>
          <a:bodyPr>
            <a:noAutofit/>
          </a:bodyPr>
          <a:lstStyle/>
          <a:p>
            <a:pPr marL="0" indent="0" algn="just">
              <a:buNone/>
            </a:pPr>
            <a:endParaRPr lang="tr-TR" sz="2000" b="1" dirty="0"/>
          </a:p>
          <a:p>
            <a:pPr algn="just"/>
            <a:r>
              <a:rPr lang="tr-TR" sz="2000" b="1" u="sng" dirty="0"/>
              <a:t>Ekonomik Kaygılar: </a:t>
            </a:r>
            <a:r>
              <a:rPr lang="tr-TR" sz="2000" b="1" dirty="0"/>
              <a:t>Yeni medya daha ucuz ve bağımsızdır; geleneksel medya büyük maliyetler ve reklam bağımlılığı taşır.  </a:t>
            </a:r>
          </a:p>
          <a:p>
            <a:pPr algn="just"/>
            <a:r>
              <a:rPr lang="tr-TR" sz="2000" b="1" u="sng" dirty="0"/>
              <a:t>Profesyonellik: </a:t>
            </a:r>
            <a:r>
              <a:rPr lang="tr-TR" sz="2000" b="1" dirty="0"/>
              <a:t>Geleneksel medya profesyonel, eğitimli kişilere dayanır; yeni medya bireysel ve disiplinsiz olabilir.  </a:t>
            </a:r>
          </a:p>
          <a:p>
            <a:pPr algn="just"/>
            <a:r>
              <a:rPr lang="tr-TR" sz="2000" b="1" u="sng" dirty="0"/>
              <a:t>Hiyerarşi: </a:t>
            </a:r>
            <a:r>
              <a:rPr lang="tr-TR" sz="2000" b="1" dirty="0"/>
              <a:t>Geleneksel medyada katı hiyerarşi ve kurallar varken, yeni medya daha eşit ve özgürdür.  </a:t>
            </a:r>
          </a:p>
          <a:p>
            <a:pPr algn="just"/>
            <a:r>
              <a:rPr lang="tr-TR" sz="2000" b="1" u="sng" dirty="0"/>
              <a:t>Güncelleme: </a:t>
            </a:r>
            <a:r>
              <a:rPr lang="tr-TR" sz="2000" b="1" dirty="0"/>
              <a:t>Yeni medya anlık düzenleme yapabilir; geleneksel medya bu konuda daha yavaş.  </a:t>
            </a:r>
          </a:p>
          <a:p>
            <a:pPr algn="just"/>
            <a:r>
              <a:rPr lang="tr-TR" sz="2000" b="1" u="sng" dirty="0"/>
              <a:t>Zamansallık: </a:t>
            </a:r>
            <a:r>
              <a:rPr lang="tr-TR" sz="2000" b="1" dirty="0"/>
              <a:t>Yeni medya her zaman ve her yerde bilgi paylaşımına olanak tanır; geleneksel medya belirli zamanlara bağlıdır.  </a:t>
            </a:r>
          </a:p>
          <a:p>
            <a:pPr algn="just"/>
            <a:r>
              <a:rPr lang="tr-TR" sz="2000" b="1" u="sng" dirty="0"/>
              <a:t>Çoklu Enformasyon: </a:t>
            </a:r>
            <a:r>
              <a:rPr lang="tr-TR" sz="2000" b="1" dirty="0"/>
              <a:t>İnternet sayesinde sınırsız bilgiye ulaşılır; geleneksel medya daha sınırlı ve düzenlidir, fakat güvenilirliği yüksektir.  </a:t>
            </a:r>
          </a:p>
        </p:txBody>
      </p:sp>
    </p:spTree>
    <p:extLst>
      <p:ext uri="{BB962C8B-B14F-4D97-AF65-F5344CB8AC3E}">
        <p14:creationId xmlns:p14="http://schemas.microsoft.com/office/powerpoint/2010/main" val="8046120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010579-5441-7546-3DDE-2835362E09A8}"/>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56A6F531-0617-EFB8-4AC3-63BA6315486F}"/>
              </a:ext>
            </a:extLst>
          </p:cNvPr>
          <p:cNvSpPr>
            <a:spLocks noGrp="1"/>
          </p:cNvSpPr>
          <p:nvPr>
            <p:ph type="title"/>
          </p:nvPr>
        </p:nvSpPr>
        <p:spPr>
          <a:xfrm>
            <a:off x="716662" y="212276"/>
            <a:ext cx="10935094" cy="639098"/>
          </a:xfrm>
        </p:spPr>
        <p:txBody>
          <a:bodyPr>
            <a:normAutofit/>
          </a:bodyPr>
          <a:lstStyle/>
          <a:p>
            <a:pPr algn="ctr"/>
            <a:r>
              <a:rPr lang="tr-TR" sz="2800" b="1" dirty="0"/>
              <a:t>TEKNOLOJİ VE YENİ MEDYA</a:t>
            </a:r>
            <a:endParaRPr lang="en-US" sz="2800" b="1" dirty="0"/>
          </a:p>
        </p:txBody>
      </p:sp>
      <p:sp>
        <p:nvSpPr>
          <p:cNvPr id="3" name="İçerik Yer Tutucusu 2">
            <a:extLst>
              <a:ext uri="{FF2B5EF4-FFF2-40B4-BE49-F238E27FC236}">
                <a16:creationId xmlns:a16="http://schemas.microsoft.com/office/drawing/2014/main" id="{006C0C81-F257-B77F-D527-B3962234EBAB}"/>
              </a:ext>
            </a:extLst>
          </p:cNvPr>
          <p:cNvSpPr>
            <a:spLocks noGrp="1"/>
          </p:cNvSpPr>
          <p:nvPr>
            <p:ph idx="1"/>
          </p:nvPr>
        </p:nvSpPr>
        <p:spPr>
          <a:xfrm>
            <a:off x="357634" y="807313"/>
            <a:ext cx="11215415" cy="5748446"/>
          </a:xfrm>
        </p:spPr>
        <p:txBody>
          <a:bodyPr>
            <a:noAutofit/>
          </a:bodyPr>
          <a:lstStyle/>
          <a:p>
            <a:pPr marL="0" indent="0" algn="just">
              <a:buNone/>
            </a:pPr>
            <a:r>
              <a:rPr lang="tr-TR" sz="2000" b="1" u="sng" dirty="0"/>
              <a:t>Teknolojinin Etkisi ve Toplumsal Dönüşüm,</a:t>
            </a:r>
          </a:p>
          <a:p>
            <a:pPr marL="0" indent="0" algn="just">
              <a:buNone/>
            </a:pPr>
            <a:r>
              <a:rPr lang="tr-TR" sz="2000" b="1" dirty="0"/>
              <a:t>Teknoloji, tarih boyunca toplumlar üzerinde etkili olmuştur; özellikle ürünü olan yeni medya, toplumsal değerleri, kültürü ve yaşam biçimlerini köklü biçimde dönüştürmektedir.  Başlangıçta yaşamı kolaylaştırmak ve üretimi artırmak amacıyla ortaya çıkan teknolojiler zamanla toplumsal yapıları, değerleri ve kültürel normları değiştirmeye başlamıştır. </a:t>
            </a:r>
          </a:p>
          <a:p>
            <a:pPr marL="0" indent="0" algn="just">
              <a:buNone/>
            </a:pPr>
            <a:r>
              <a:rPr lang="tr-TR" sz="2000" b="1" dirty="0"/>
              <a:t>Yeni medyanın özellikle ağ teknolojileriyle birlikte hızla yayılan, sınırları aşan, yerel ve geleneksel değerleri aşındıran, küreselleşen ve kültürel farklılıkları azaltan bir yapı olduğu belirtilmektedir. Ayrıca, yeni medyanın kamusal alanı, iletişimi, bireysel ve toplumsal ilişkileri, kültürel kimliği ve değerleri dönüştürdüğü, bu süreçte mahremiyetin kaybolmasına ve bireylerin sanal ortamda yeni kimlikler oluşturmasına neden olduğu tartışılan konular arasındadır.  </a:t>
            </a:r>
          </a:p>
          <a:p>
            <a:pPr marL="0" indent="0" algn="just">
              <a:buNone/>
            </a:pPr>
            <a:r>
              <a:rPr lang="tr-TR" sz="2000" b="1" dirty="0"/>
              <a:t>Yeni medya, sürekli yenilik ve değişim içindedir; bu durum toplumların değerlerini, alışkanlıklarını ve yaşam tarzlarını köklü biçimde etkilemektedir. Ayrıca, bu teknolojilerin hem olumlu hem de olumsuz sonuçlar doğurması da ele alınması gereken bir konudur. </a:t>
            </a:r>
          </a:p>
        </p:txBody>
      </p:sp>
    </p:spTree>
    <p:extLst>
      <p:ext uri="{BB962C8B-B14F-4D97-AF65-F5344CB8AC3E}">
        <p14:creationId xmlns:p14="http://schemas.microsoft.com/office/powerpoint/2010/main" val="183385973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E421C5-2F9F-BD93-3E28-03E07277ACC1}"/>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02DF39A3-5F88-BA7F-A0C3-FC2E945E3CA7}"/>
              </a:ext>
            </a:extLst>
          </p:cNvPr>
          <p:cNvSpPr>
            <a:spLocks noGrp="1"/>
          </p:cNvSpPr>
          <p:nvPr>
            <p:ph type="title"/>
          </p:nvPr>
        </p:nvSpPr>
        <p:spPr>
          <a:xfrm>
            <a:off x="686778" y="283993"/>
            <a:ext cx="10935094" cy="639098"/>
          </a:xfrm>
        </p:spPr>
        <p:txBody>
          <a:bodyPr>
            <a:normAutofit/>
          </a:bodyPr>
          <a:lstStyle/>
          <a:p>
            <a:pPr algn="ctr"/>
            <a:r>
              <a:rPr lang="tr-TR" sz="2800" b="1" dirty="0"/>
              <a:t>SONUÇ VE DEĞERLENDİRME</a:t>
            </a:r>
            <a:endParaRPr lang="en-US" sz="2800" b="1" dirty="0"/>
          </a:p>
        </p:txBody>
      </p:sp>
      <p:sp>
        <p:nvSpPr>
          <p:cNvPr id="3" name="İçerik Yer Tutucusu 2">
            <a:extLst>
              <a:ext uri="{FF2B5EF4-FFF2-40B4-BE49-F238E27FC236}">
                <a16:creationId xmlns:a16="http://schemas.microsoft.com/office/drawing/2014/main" id="{9E7737ED-1E86-9B21-46E0-D90E445A1333}"/>
              </a:ext>
            </a:extLst>
          </p:cNvPr>
          <p:cNvSpPr>
            <a:spLocks noGrp="1"/>
          </p:cNvSpPr>
          <p:nvPr>
            <p:ph idx="1"/>
          </p:nvPr>
        </p:nvSpPr>
        <p:spPr>
          <a:xfrm>
            <a:off x="546618" y="1277930"/>
            <a:ext cx="11215415" cy="4567058"/>
          </a:xfrm>
        </p:spPr>
        <p:txBody>
          <a:bodyPr>
            <a:noAutofit/>
          </a:bodyPr>
          <a:lstStyle/>
          <a:p>
            <a:pPr marL="0" indent="0" algn="just">
              <a:buNone/>
            </a:pPr>
            <a:r>
              <a:rPr lang="tr-TR" sz="2000" b="1" dirty="0"/>
              <a:t>Bu ders kapsamında, geleneksel ve yeni medya arasındaki temel farklar, teknolojik gelişmelerin medya ortamlarına olan etkisi ve toplumsal dönüşümdeki rolü detaylı biçimde incelenmiştir. </a:t>
            </a:r>
          </a:p>
          <a:p>
            <a:pPr marL="0" indent="0" algn="just">
              <a:buNone/>
            </a:pPr>
            <a:r>
              <a:rPr lang="tr-TR" sz="2000" b="1" dirty="0"/>
              <a:t>Öğrencilerin medya türlerini ve özelliklerini kavrayarak, medya okuryazarlık düzeylerini geliştirmeleri ve eleştirel bakış açılarıyla medya içeriklerini analiz edebilmeleri hedeflenmiştir. </a:t>
            </a:r>
          </a:p>
          <a:p>
            <a:pPr marL="0" indent="0" algn="just">
              <a:buNone/>
            </a:pPr>
            <a:r>
              <a:rPr lang="tr-TR" sz="2000" b="1" dirty="0"/>
              <a:t>Ayrıca, teknolojinin ilerlemesiyle birlikte medyanın sürekli değişen yapısının, iletişim ve toplumsal ilişkiler üzerinde yarattığı etkilerin anlaşılması, günümüz iletişim ortamlarının dinamiklerini kavramalarına katkı sağlayacaktır. </a:t>
            </a:r>
          </a:p>
          <a:p>
            <a:pPr marL="0" indent="0" algn="just">
              <a:buNone/>
            </a:pPr>
            <a:r>
              <a:rPr lang="tr-TR" sz="2000" b="1" dirty="0"/>
              <a:t>Böylece, ders sonunda medya ve iletişimin toplumsal yaşam üzerindeki etkilerini daha bilinçli ve sorgulayıcı bir bakış açısıyla değerlendirebilecek düzeye ulaşılması amaçlanmaktadır.</a:t>
            </a:r>
          </a:p>
        </p:txBody>
      </p:sp>
    </p:spTree>
    <p:extLst>
      <p:ext uri="{BB962C8B-B14F-4D97-AF65-F5344CB8AC3E}">
        <p14:creationId xmlns:p14="http://schemas.microsoft.com/office/powerpoint/2010/main" val="366269236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42921" y="275303"/>
            <a:ext cx="8596668" cy="703006"/>
          </a:xfrm>
        </p:spPr>
        <p:txBody>
          <a:bodyPr/>
          <a:lstStyle/>
          <a:p>
            <a:pPr algn="ctr"/>
            <a:r>
              <a:rPr lang="tr-TR" b="1" dirty="0"/>
              <a:t>Kaynakça</a:t>
            </a:r>
            <a:endParaRPr lang="en-US" b="1" dirty="0"/>
          </a:p>
        </p:txBody>
      </p:sp>
      <p:sp>
        <p:nvSpPr>
          <p:cNvPr id="3" name="İçerik Yer Tutucusu 2"/>
          <p:cNvSpPr>
            <a:spLocks noGrp="1"/>
          </p:cNvSpPr>
          <p:nvPr>
            <p:ph idx="1"/>
          </p:nvPr>
        </p:nvSpPr>
        <p:spPr>
          <a:xfrm>
            <a:off x="682249" y="978309"/>
            <a:ext cx="10601327" cy="5565366"/>
          </a:xfrm>
        </p:spPr>
        <p:txBody>
          <a:bodyPr>
            <a:normAutofit/>
          </a:bodyPr>
          <a:lstStyle/>
          <a:p>
            <a:pPr algn="just"/>
            <a:endParaRPr lang="tr-TR" sz="1200" b="1" dirty="0"/>
          </a:p>
          <a:p>
            <a:pPr algn="just"/>
            <a:r>
              <a:rPr lang="tr-TR" sz="1600" b="1" dirty="0"/>
              <a:t>Aziz, A. (2010). </a:t>
            </a:r>
            <a:r>
              <a:rPr lang="tr-TR" sz="1600" b="1" i="1" dirty="0"/>
              <a:t>İletişime giriş</a:t>
            </a:r>
            <a:r>
              <a:rPr lang="tr-TR" sz="1600" b="1" dirty="0"/>
              <a:t>. 3.bs. İstanbul: </a:t>
            </a:r>
            <a:r>
              <a:rPr lang="tr-TR" sz="1600" b="1" dirty="0" err="1"/>
              <a:t>Hiperlink</a:t>
            </a:r>
            <a:r>
              <a:rPr lang="tr-TR" sz="1600" b="1" dirty="0"/>
              <a:t>.</a:t>
            </a:r>
          </a:p>
          <a:p>
            <a:pPr algn="just"/>
            <a:r>
              <a:rPr lang="tr-TR" sz="1600" b="1" dirty="0"/>
              <a:t>BBC (2025). </a:t>
            </a:r>
            <a:r>
              <a:rPr lang="en-US" sz="1600" b="1" i="1" dirty="0"/>
              <a:t>What is the media?</a:t>
            </a:r>
            <a:r>
              <a:rPr lang="tr-TR" sz="1600" b="1" i="1" dirty="0"/>
              <a:t> </a:t>
            </a:r>
            <a:r>
              <a:rPr lang="en-US" sz="1600" b="1" i="1" dirty="0"/>
              <a:t>Broadcast media</a:t>
            </a:r>
            <a:r>
              <a:rPr lang="tr-TR" sz="1600" b="1" dirty="0"/>
              <a:t>. </a:t>
            </a:r>
            <a:r>
              <a:rPr lang="tr-TR" sz="1600" b="1" dirty="0">
                <a:hlinkClick r:id="rId3"/>
              </a:rPr>
              <a:t>https://www.bbc.co.uk/bitesize/guides/zhbstrd/revision/5</a:t>
            </a:r>
            <a:endParaRPr lang="tr-TR" sz="1600" b="1" dirty="0"/>
          </a:p>
          <a:p>
            <a:pPr algn="just"/>
            <a:r>
              <a:rPr lang="tr-TR" sz="1600" b="1" dirty="0" err="1"/>
              <a:t>Bendaş</a:t>
            </a:r>
            <a:r>
              <a:rPr lang="tr-TR" sz="1600" b="1" dirty="0"/>
              <a:t>, K. (2022). Dijitalleşen dünyada medyanın dönüşümü: Geleneksel medyadan yeni medyaya geçiş ve Türkiye’de internet haberciliği. </a:t>
            </a:r>
            <a:r>
              <a:rPr lang="tr-TR" sz="1600" b="1" i="1" dirty="0" err="1"/>
              <a:t>Anasay</a:t>
            </a:r>
            <a:r>
              <a:rPr lang="tr-TR" sz="1600" b="1" dirty="0"/>
              <a:t>, 6(22), </a:t>
            </a:r>
            <a:r>
              <a:rPr lang="en-US" sz="1600" b="1" dirty="0"/>
              <a:t>373-396</a:t>
            </a:r>
            <a:r>
              <a:rPr lang="tr-TR" sz="1600" b="1" dirty="0"/>
              <a:t>.</a:t>
            </a:r>
          </a:p>
          <a:p>
            <a:pPr algn="just"/>
            <a:r>
              <a:rPr lang="tr-TR" sz="1600" b="1" dirty="0"/>
              <a:t>Genel, M. G. (</a:t>
            </a:r>
            <a:r>
              <a:rPr lang="tr-TR" sz="1600" b="1" dirty="0" err="1"/>
              <a:t>t.y</a:t>
            </a:r>
            <a:r>
              <a:rPr lang="tr-TR" sz="1600" b="1" dirty="0"/>
              <a:t>.). </a:t>
            </a:r>
            <a:r>
              <a:rPr lang="tr-TR" sz="1600" b="1" i="1" dirty="0"/>
              <a:t>Yeni medyaya giriş</a:t>
            </a:r>
            <a:r>
              <a:rPr lang="tr-TR" sz="1600" b="1" dirty="0"/>
              <a:t>. Erzurum: Atatürk Üniversitesi </a:t>
            </a:r>
            <a:r>
              <a:rPr lang="tr-TR" sz="1600" b="1" dirty="0" err="1"/>
              <a:t>Açıköğretim</a:t>
            </a:r>
            <a:r>
              <a:rPr lang="tr-TR" sz="1600" b="1" dirty="0"/>
              <a:t> Fakültesi</a:t>
            </a:r>
          </a:p>
          <a:p>
            <a:pPr algn="just"/>
            <a:r>
              <a:rPr lang="tr-TR" sz="1600" b="1" dirty="0"/>
              <a:t>Köseoğlu, Ö. (</a:t>
            </a:r>
            <a:r>
              <a:rPr lang="tr-TR" sz="1600" b="1" dirty="0" err="1"/>
              <a:t>t.y</a:t>
            </a:r>
            <a:r>
              <a:rPr lang="tr-TR" sz="1600" b="1" dirty="0"/>
              <a:t>.). </a:t>
            </a:r>
            <a:r>
              <a:rPr lang="tr-TR" sz="1600" b="1" i="1" dirty="0"/>
              <a:t>Medya planlaması</a:t>
            </a:r>
            <a:r>
              <a:rPr lang="tr-TR" sz="1600" b="1" dirty="0"/>
              <a:t>. Erzurum: Atatürk Üniversitesi </a:t>
            </a:r>
            <a:r>
              <a:rPr lang="tr-TR" sz="1600" b="1" dirty="0" err="1"/>
              <a:t>Açıköğretim</a:t>
            </a:r>
            <a:r>
              <a:rPr lang="tr-TR" sz="1600" b="1" dirty="0"/>
              <a:t> Fakültesi</a:t>
            </a:r>
          </a:p>
          <a:p>
            <a:pPr algn="just"/>
            <a:r>
              <a:rPr lang="tr-TR" sz="1600" b="1" dirty="0" err="1"/>
              <a:t>Larroyer</a:t>
            </a:r>
            <a:r>
              <a:rPr lang="tr-TR" sz="1600" b="1" dirty="0"/>
              <a:t>, K. (2021, 15 Kasım). </a:t>
            </a:r>
            <a:r>
              <a:rPr lang="en-US" sz="1600" b="1" i="1" dirty="0"/>
              <a:t>Dad’s traditional mass media following: What a </a:t>
            </a:r>
            <a:r>
              <a:rPr lang="tr-TR" sz="1600" b="1" i="1" dirty="0"/>
              <a:t>s</a:t>
            </a:r>
            <a:r>
              <a:rPr lang="en-US" sz="1600" b="1" i="1" dirty="0"/>
              <a:t>hock!</a:t>
            </a:r>
            <a:r>
              <a:rPr lang="tr-TR" sz="1600" b="1" i="1" dirty="0"/>
              <a:t> </a:t>
            </a:r>
            <a:r>
              <a:rPr lang="tr-TR" sz="1600" b="1" dirty="0">
                <a:hlinkClick r:id="rId4"/>
              </a:rPr>
              <a:t>https://sportdigitaltransformation.media/2022/01/12/dads-traditional-mass-media-following-what-a-shock/</a:t>
            </a:r>
            <a:endParaRPr lang="tr-TR" sz="1600" b="1" dirty="0"/>
          </a:p>
          <a:p>
            <a:pPr algn="just"/>
            <a:r>
              <a:rPr lang="tr-TR" sz="1600" b="1" dirty="0" err="1"/>
              <a:t>Masters</a:t>
            </a:r>
            <a:r>
              <a:rPr lang="tr-TR" sz="1600" b="1" dirty="0"/>
              <a:t> in Communications (2025). </a:t>
            </a:r>
            <a:r>
              <a:rPr lang="tr-TR" sz="1600" b="1" i="1" dirty="0"/>
              <a:t>T</a:t>
            </a:r>
            <a:r>
              <a:rPr lang="en-US" sz="1600" b="1" i="1" dirty="0"/>
              <a:t>he essential guide to mass communication: </a:t>
            </a:r>
            <a:r>
              <a:rPr lang="tr-TR" sz="1600" b="1" i="1" dirty="0" err="1"/>
              <a:t>Hi</a:t>
            </a:r>
            <a:r>
              <a:rPr lang="en-US" sz="1600" b="1" i="1" dirty="0"/>
              <a:t>story, methods, ethics, and the future</a:t>
            </a:r>
            <a:r>
              <a:rPr lang="tr-TR" sz="1600" b="1" i="1" dirty="0"/>
              <a:t>. </a:t>
            </a:r>
            <a:r>
              <a:rPr lang="tr-TR" sz="1600" b="1" dirty="0">
                <a:hlinkClick r:id="rId5"/>
              </a:rPr>
              <a:t>https://www.mastersincommunications.org/guide-mass-communication/</a:t>
            </a:r>
            <a:endParaRPr lang="tr-TR" sz="1600" b="1" dirty="0"/>
          </a:p>
          <a:p>
            <a:pPr algn="just"/>
            <a:r>
              <a:rPr lang="tr-TR" sz="1600" b="1" dirty="0"/>
              <a:t>Valencia, J. A. (2025). </a:t>
            </a:r>
            <a:r>
              <a:rPr lang="tr-TR" sz="1600" b="1" i="1" dirty="0" err="1"/>
              <a:t>What</a:t>
            </a:r>
            <a:r>
              <a:rPr lang="tr-TR" sz="1600" b="1" i="1" dirty="0"/>
              <a:t> is </a:t>
            </a:r>
            <a:r>
              <a:rPr lang="tr-TR" sz="1600" b="1" i="1" dirty="0" err="1"/>
              <a:t>traditional</a:t>
            </a:r>
            <a:r>
              <a:rPr lang="tr-TR" sz="1600" b="1" i="1" dirty="0"/>
              <a:t> </a:t>
            </a:r>
            <a:r>
              <a:rPr lang="tr-TR" sz="1600" b="1" i="1" dirty="0" err="1"/>
              <a:t>media</a:t>
            </a:r>
            <a:r>
              <a:rPr lang="tr-TR" sz="1600" b="1" i="1" dirty="0"/>
              <a:t>? A </a:t>
            </a:r>
            <a:r>
              <a:rPr lang="tr-TR" sz="1600" b="1" i="1" dirty="0" err="1"/>
              <a:t>comprehensive</a:t>
            </a:r>
            <a:r>
              <a:rPr lang="tr-TR" sz="1600" b="1" i="1" dirty="0"/>
              <a:t> </a:t>
            </a:r>
            <a:r>
              <a:rPr lang="tr-TR" sz="1600" b="1" i="1" dirty="0" err="1"/>
              <a:t>introduction</a:t>
            </a:r>
            <a:r>
              <a:rPr lang="tr-TR" sz="1600" b="1" dirty="0"/>
              <a:t>. </a:t>
            </a:r>
            <a:r>
              <a:rPr lang="tr-TR" sz="1600" b="1" dirty="0">
                <a:hlinkClick r:id="rId6"/>
              </a:rPr>
              <a:t>https://letter.ly/what-is-traditional-media/</a:t>
            </a:r>
            <a:endParaRPr lang="tr-TR" sz="1600" b="1" dirty="0"/>
          </a:p>
          <a:p>
            <a:pPr algn="just"/>
            <a:r>
              <a:rPr lang="tr-TR" sz="1600" b="1" dirty="0"/>
              <a:t>Yanık, A. (2016). Yeni medya nedir ne değildir? </a:t>
            </a:r>
            <a:r>
              <a:rPr lang="tr-TR" sz="1600" b="1" i="1" dirty="0"/>
              <a:t>Uluslararası Sosyal Araştırmalar Dergisi</a:t>
            </a:r>
            <a:r>
              <a:rPr lang="tr-TR" sz="1600" b="1" dirty="0"/>
              <a:t>, 9(45), 898-910. </a:t>
            </a:r>
          </a:p>
        </p:txBody>
      </p:sp>
    </p:spTree>
    <p:extLst>
      <p:ext uri="{BB962C8B-B14F-4D97-AF65-F5344CB8AC3E}">
        <p14:creationId xmlns:p14="http://schemas.microsoft.com/office/powerpoint/2010/main" val="20536327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06620B-7652-B9F0-B8EC-3D3F9A87609C}"/>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D7A0B9A5-82EB-5A8E-7C10-D69A2447161B}"/>
              </a:ext>
            </a:extLst>
          </p:cNvPr>
          <p:cNvSpPr>
            <a:spLocks noGrp="1"/>
          </p:cNvSpPr>
          <p:nvPr>
            <p:ph type="title"/>
          </p:nvPr>
        </p:nvSpPr>
        <p:spPr>
          <a:xfrm>
            <a:off x="704709" y="203392"/>
            <a:ext cx="10935094" cy="639098"/>
          </a:xfrm>
        </p:spPr>
        <p:txBody>
          <a:bodyPr>
            <a:normAutofit/>
          </a:bodyPr>
          <a:lstStyle/>
          <a:p>
            <a:pPr algn="ctr"/>
            <a:r>
              <a:rPr lang="tr-TR" sz="3200" b="1" dirty="0"/>
              <a:t>GİRİŞ</a:t>
            </a:r>
            <a:endParaRPr lang="en-US" sz="3200" b="1" dirty="0"/>
          </a:p>
        </p:txBody>
      </p:sp>
      <p:sp>
        <p:nvSpPr>
          <p:cNvPr id="3" name="İçerik Yer Tutucusu 2">
            <a:extLst>
              <a:ext uri="{FF2B5EF4-FFF2-40B4-BE49-F238E27FC236}">
                <a16:creationId xmlns:a16="http://schemas.microsoft.com/office/drawing/2014/main" id="{1D023397-0F64-8DB0-5956-CA2F412468F8}"/>
              </a:ext>
            </a:extLst>
          </p:cNvPr>
          <p:cNvSpPr>
            <a:spLocks noGrp="1"/>
          </p:cNvSpPr>
          <p:nvPr>
            <p:ph idx="1"/>
          </p:nvPr>
        </p:nvSpPr>
        <p:spPr>
          <a:xfrm>
            <a:off x="351657" y="964927"/>
            <a:ext cx="11215415" cy="5483685"/>
          </a:xfrm>
        </p:spPr>
        <p:txBody>
          <a:bodyPr>
            <a:noAutofit/>
          </a:bodyPr>
          <a:lstStyle/>
          <a:p>
            <a:pPr marL="0" indent="0" algn="just">
              <a:buNone/>
            </a:pPr>
            <a:r>
              <a:rPr lang="tr-TR" sz="2400" b="1" dirty="0"/>
              <a:t>Bu ders, medya ve iletişim alanında geleneksel ve yeni medyanın tanımlanması, özellikleri, gelişim süreçleri ve toplumsal etkileri üzerinde kapsamlı bir inceleme sunmayı amaçlamaktadır. </a:t>
            </a:r>
          </a:p>
          <a:p>
            <a:pPr marL="0" indent="0" algn="just">
              <a:buNone/>
            </a:pPr>
            <a:r>
              <a:rPr lang="tr-TR" sz="2400" b="1" dirty="0"/>
              <a:t>Öğrencilerin medya türlerini anlamaları, teknolojik gelişmelerin medya pratiklerine nasıl yön verdiğini kavramaları ve medyanın toplumsal dönüşümdeki rolünü değerlendirebilmeleri hedeflenmektedir. </a:t>
            </a:r>
          </a:p>
          <a:p>
            <a:pPr marL="0" indent="0" algn="just">
              <a:buNone/>
            </a:pPr>
            <a:r>
              <a:rPr lang="tr-TR" sz="2400" b="1" dirty="0"/>
              <a:t>Ayrıca, ders kapsamında medyanın tarihsel gelişimi, temel kavramlar ve farklı medya türlerinin karşılaştırılmasıyla medya okuryazarlığını artırmak amaçlanmaktadır. </a:t>
            </a:r>
          </a:p>
          <a:p>
            <a:pPr marL="0" indent="0" algn="just">
              <a:buNone/>
            </a:pPr>
            <a:r>
              <a:rPr lang="tr-TR" sz="2400" b="1" dirty="0"/>
              <a:t>Bu bilgiler ışığında, medya ve iletişimin günümüz toplumundaki önemi ve etkileri üzerine derinlemesine farkındalık kazandırılması hedeflenmektedir.</a:t>
            </a:r>
          </a:p>
        </p:txBody>
      </p:sp>
    </p:spTree>
    <p:extLst>
      <p:ext uri="{BB962C8B-B14F-4D97-AF65-F5344CB8AC3E}">
        <p14:creationId xmlns:p14="http://schemas.microsoft.com/office/powerpoint/2010/main" val="21639371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B99383-327C-284D-30EF-518648309017}"/>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4DCE60A2-E2BB-B4E2-A55A-9A925A117EBB}"/>
              </a:ext>
            </a:extLst>
          </p:cNvPr>
          <p:cNvSpPr>
            <a:spLocks noGrp="1"/>
          </p:cNvSpPr>
          <p:nvPr>
            <p:ph type="title"/>
          </p:nvPr>
        </p:nvSpPr>
        <p:spPr>
          <a:xfrm>
            <a:off x="716662" y="212276"/>
            <a:ext cx="10935094" cy="639098"/>
          </a:xfrm>
        </p:spPr>
        <p:txBody>
          <a:bodyPr>
            <a:normAutofit/>
          </a:bodyPr>
          <a:lstStyle/>
          <a:p>
            <a:pPr algn="ctr"/>
            <a:r>
              <a:rPr lang="tr-TR" sz="2800" b="1" dirty="0"/>
              <a:t>MEDYA ÜZERİNE</a:t>
            </a:r>
            <a:endParaRPr lang="en-US" sz="2800" b="1" dirty="0"/>
          </a:p>
        </p:txBody>
      </p:sp>
      <p:sp>
        <p:nvSpPr>
          <p:cNvPr id="3" name="İçerik Yer Tutucusu 2">
            <a:extLst>
              <a:ext uri="{FF2B5EF4-FFF2-40B4-BE49-F238E27FC236}">
                <a16:creationId xmlns:a16="http://schemas.microsoft.com/office/drawing/2014/main" id="{C7E581E6-17BC-2B10-BA31-8E86B8BDBC74}"/>
              </a:ext>
            </a:extLst>
          </p:cNvPr>
          <p:cNvSpPr>
            <a:spLocks noGrp="1"/>
          </p:cNvSpPr>
          <p:nvPr>
            <p:ph idx="1"/>
          </p:nvPr>
        </p:nvSpPr>
        <p:spPr>
          <a:xfrm>
            <a:off x="351657" y="851374"/>
            <a:ext cx="11215415" cy="5483685"/>
          </a:xfrm>
        </p:spPr>
        <p:txBody>
          <a:bodyPr>
            <a:noAutofit/>
          </a:bodyPr>
          <a:lstStyle/>
          <a:p>
            <a:pPr marL="0" indent="0" algn="just">
              <a:buNone/>
            </a:pPr>
            <a:r>
              <a:rPr lang="tr-TR" sz="2000" b="1" u="sng" dirty="0"/>
              <a:t>McLuhan</a:t>
            </a:r>
            <a:r>
              <a:rPr lang="tr-TR" sz="2000" b="1" dirty="0"/>
              <a:t>, teknolojik gelişmelerin iletişim ve etkileşim biçimlerini kökten değiştireceğini öngörerek medyaya çağının ötesinde anlamlar yüklemiş, odak noktası durumuna getirmiş ve ünlü “</a:t>
            </a:r>
            <a:r>
              <a:rPr lang="tr-TR" sz="2000" b="1" dirty="0" err="1"/>
              <a:t>media</a:t>
            </a:r>
            <a:r>
              <a:rPr lang="tr-TR" sz="2000" b="1" dirty="0"/>
              <a:t> is </a:t>
            </a:r>
            <a:r>
              <a:rPr lang="tr-TR" sz="2000" b="1" dirty="0" err="1"/>
              <a:t>the</a:t>
            </a:r>
            <a:r>
              <a:rPr lang="tr-TR" sz="2000" b="1" dirty="0"/>
              <a:t> </a:t>
            </a:r>
            <a:r>
              <a:rPr lang="tr-TR" sz="2000" b="1" dirty="0" err="1"/>
              <a:t>mesage</a:t>
            </a:r>
            <a:r>
              <a:rPr lang="tr-TR" sz="2000" b="1" dirty="0"/>
              <a:t>” deklarasyonuyla yalnızca içeriğin değil medyanın kendisinin de tüm yaşam biçimini dönüştürüp değiştireceğine dair bir perspektif sunmuştur. </a:t>
            </a:r>
          </a:p>
          <a:p>
            <a:pPr marL="0" indent="0" algn="just">
              <a:buNone/>
            </a:pPr>
            <a:r>
              <a:rPr lang="tr-TR" sz="2000" b="1" dirty="0"/>
              <a:t>McLuhan, medya olgusunu geniş bir perspektifle tanımlayarak, insan bedenini ve duyularını </a:t>
            </a:r>
            <a:r>
              <a:rPr lang="tr-TR" sz="2000" b="1" dirty="0" err="1"/>
              <a:t>uzantılayan</a:t>
            </a:r>
            <a:r>
              <a:rPr lang="tr-TR" sz="2000" b="1" dirty="0"/>
              <a:t>, kıyafetten bilgisayara kadar her tür teknolojiyi medya olgusuna dahil etmektedir. </a:t>
            </a:r>
          </a:p>
          <a:p>
            <a:pPr marL="0" indent="0" algn="just">
              <a:buNone/>
            </a:pPr>
            <a:r>
              <a:rPr lang="tr-TR" sz="2000" b="1" u="sng" dirty="0" err="1"/>
              <a:t>Manovich</a:t>
            </a:r>
            <a:r>
              <a:rPr lang="tr-TR" sz="2000" b="1" dirty="0"/>
              <a:t> ise 2000’li yıllara gelirken, teknolojik gelişmelerdeki yönün değiştiğine işaret ederek sırf sanal yapıda olan sistemlerin yerine fiziksel mekân ile bütünleşmiş ve artık bedeni dışlamayan yeni bir sistemin ve ortamın yükselişini işaret etmiştir. </a:t>
            </a:r>
          </a:p>
          <a:p>
            <a:pPr marL="0" indent="0" algn="just">
              <a:buNone/>
            </a:pPr>
            <a:r>
              <a:rPr lang="tr-TR" sz="2000" b="1" dirty="0" err="1"/>
              <a:t>Manovich</a:t>
            </a:r>
            <a:r>
              <a:rPr lang="tr-TR" sz="2000" b="1" dirty="0"/>
              <a:t>, sayısal bilgi ile çevrelenmiş bu yeni mekân olgusunu önce </a:t>
            </a:r>
            <a:r>
              <a:rPr lang="tr-TR" sz="2000" b="1" u="sng" dirty="0"/>
              <a:t>Artırılmış Mekân (</a:t>
            </a:r>
            <a:r>
              <a:rPr lang="tr-TR" sz="2000" b="1" u="sng" dirty="0" err="1"/>
              <a:t>Augmented</a:t>
            </a:r>
            <a:r>
              <a:rPr lang="tr-TR" sz="2000" b="1" u="sng" dirty="0"/>
              <a:t> Space) </a:t>
            </a:r>
            <a:r>
              <a:rPr lang="tr-TR" sz="2000" b="1" dirty="0"/>
              <a:t>daha sonra </a:t>
            </a:r>
            <a:r>
              <a:rPr lang="tr-TR" sz="2000" b="1" u="sng" dirty="0"/>
              <a:t>yeni medya </a:t>
            </a:r>
            <a:r>
              <a:rPr lang="tr-TR" sz="2000" b="1" dirty="0"/>
              <a:t>olarak tanımlamıştır. (Yanık, 2016, s. 898). </a:t>
            </a:r>
          </a:p>
        </p:txBody>
      </p:sp>
    </p:spTree>
    <p:extLst>
      <p:ext uri="{BB962C8B-B14F-4D97-AF65-F5344CB8AC3E}">
        <p14:creationId xmlns:p14="http://schemas.microsoft.com/office/powerpoint/2010/main" val="32673304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0D4502-935E-D7D8-E3B0-8D3B60A4E843}"/>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6D47A7AC-6806-38E8-AC8B-8C0D99DA0B45}"/>
              </a:ext>
            </a:extLst>
          </p:cNvPr>
          <p:cNvSpPr>
            <a:spLocks noGrp="1"/>
          </p:cNvSpPr>
          <p:nvPr>
            <p:ph type="title"/>
          </p:nvPr>
        </p:nvSpPr>
        <p:spPr>
          <a:xfrm>
            <a:off x="716662" y="212276"/>
            <a:ext cx="10935094" cy="639098"/>
          </a:xfrm>
        </p:spPr>
        <p:txBody>
          <a:bodyPr>
            <a:normAutofit/>
          </a:bodyPr>
          <a:lstStyle/>
          <a:p>
            <a:pPr algn="ctr"/>
            <a:r>
              <a:rPr lang="tr-TR" sz="2800" b="1" dirty="0"/>
              <a:t>MEDYA TÜRLERİ</a:t>
            </a:r>
            <a:endParaRPr lang="en-US" sz="2800" b="1" dirty="0"/>
          </a:p>
        </p:txBody>
      </p:sp>
      <p:sp>
        <p:nvSpPr>
          <p:cNvPr id="3" name="İçerik Yer Tutucusu 2">
            <a:extLst>
              <a:ext uri="{FF2B5EF4-FFF2-40B4-BE49-F238E27FC236}">
                <a16:creationId xmlns:a16="http://schemas.microsoft.com/office/drawing/2014/main" id="{6DFA5A07-478F-154B-6429-C6665A5EA059}"/>
              </a:ext>
            </a:extLst>
          </p:cNvPr>
          <p:cNvSpPr>
            <a:spLocks noGrp="1"/>
          </p:cNvSpPr>
          <p:nvPr>
            <p:ph idx="1"/>
          </p:nvPr>
        </p:nvSpPr>
        <p:spPr>
          <a:xfrm>
            <a:off x="357634" y="807313"/>
            <a:ext cx="11215415" cy="5748446"/>
          </a:xfrm>
        </p:spPr>
        <p:txBody>
          <a:bodyPr>
            <a:noAutofit/>
          </a:bodyPr>
          <a:lstStyle/>
          <a:p>
            <a:pPr marL="0" indent="0" algn="just">
              <a:buNone/>
            </a:pPr>
            <a:r>
              <a:rPr lang="tr-TR" sz="2000" b="1" dirty="0"/>
              <a:t>Dijital çağda yeni teknolojilerin eklenmesiyle bazı kitle iletişim araçları birden fazla kategoriye girmektedir. Bunlar şu şekilde sınıflandırılır:</a:t>
            </a:r>
          </a:p>
          <a:p>
            <a:pPr marL="0" indent="0" algn="just">
              <a:buNone/>
            </a:pPr>
            <a:endParaRPr lang="tr-TR" sz="2000" b="1" dirty="0"/>
          </a:p>
          <a:p>
            <a:pPr marL="0" indent="0" algn="just">
              <a:buNone/>
            </a:pPr>
            <a:r>
              <a:rPr lang="tr-TR" sz="2000" b="1" u="sng" dirty="0"/>
              <a:t>Basılı Medya (</a:t>
            </a:r>
            <a:r>
              <a:rPr lang="tr-TR" sz="2000" b="1" u="sng" dirty="0" err="1"/>
              <a:t>Printed</a:t>
            </a:r>
            <a:r>
              <a:rPr lang="tr-TR" sz="2000" b="1" u="sng" dirty="0"/>
              <a:t> Media)</a:t>
            </a:r>
          </a:p>
          <a:p>
            <a:pPr marL="0" indent="0" algn="just">
              <a:buNone/>
            </a:pPr>
            <a:r>
              <a:rPr lang="tr-TR" sz="2000" b="1" dirty="0"/>
              <a:t>Kitle iletişim tarihinde, yazılı sözcüklerin yaklaşık 35.000 yıl önce ortaya çıktığı belirtilmektedir. Matbaa yaklaşık 600 yıl önce ortaya çıkmış olsa da, basılı medya teknik olarak binlerce yıl boyunca varlığını sürdürmüştür. Gazetelerden çok önce, Romalılar ve Yunanlılar tomarlar, Mısırlılar papirüs ve antik Çin ise bilgiyi dağıtmak için kağıt kullanmıştır; bu bilgi, seçkin bir çevre veya eğitimli bir azınlıkla sınırlı olsa da</a:t>
            </a:r>
          </a:p>
          <a:p>
            <a:pPr marL="0" indent="0" algn="just">
              <a:buNone/>
            </a:pPr>
            <a:r>
              <a:rPr lang="tr-TR" sz="2000" b="1" dirty="0"/>
              <a:t>Günümüzde basılı medya; gazeteleri, dergileri, profesyonel yayınları, akademik dergileri, çizgi romanları, grafik romanları (fotoğraf ve resimli iletişim de basılı medya kapsamına girer) ve hatta basılı medyadaki yaklaşan etkinlikler hakkında kapı </a:t>
            </a:r>
            <a:r>
              <a:rPr lang="tr-TR" sz="2000" b="1" dirty="0" err="1"/>
              <a:t>kapı</a:t>
            </a:r>
            <a:r>
              <a:rPr lang="tr-TR" sz="2000" b="1" dirty="0"/>
              <a:t> dolaşan yerel haber bültenlerini içerir (</a:t>
            </a:r>
            <a:r>
              <a:rPr lang="tr-TR" sz="2000" b="1" dirty="0" err="1"/>
              <a:t>Masters</a:t>
            </a:r>
            <a:r>
              <a:rPr lang="tr-TR" sz="2000" b="1" dirty="0"/>
              <a:t> in Communications, 2025). </a:t>
            </a:r>
          </a:p>
        </p:txBody>
      </p:sp>
    </p:spTree>
    <p:extLst>
      <p:ext uri="{BB962C8B-B14F-4D97-AF65-F5344CB8AC3E}">
        <p14:creationId xmlns:p14="http://schemas.microsoft.com/office/powerpoint/2010/main" val="32880856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811B95-7780-D3CC-E8F5-6493B820F223}"/>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87CAC244-BC09-2525-98EB-9AFB26A68ECE}"/>
              </a:ext>
            </a:extLst>
          </p:cNvPr>
          <p:cNvSpPr>
            <a:spLocks noGrp="1"/>
          </p:cNvSpPr>
          <p:nvPr>
            <p:ph type="title"/>
          </p:nvPr>
        </p:nvSpPr>
        <p:spPr>
          <a:xfrm>
            <a:off x="716662" y="212276"/>
            <a:ext cx="10935094" cy="639098"/>
          </a:xfrm>
        </p:spPr>
        <p:txBody>
          <a:bodyPr>
            <a:normAutofit/>
          </a:bodyPr>
          <a:lstStyle/>
          <a:p>
            <a:pPr algn="ctr"/>
            <a:r>
              <a:rPr lang="tr-TR" sz="2800" b="1" dirty="0"/>
              <a:t>MEDYA TÜRLERİ</a:t>
            </a:r>
            <a:endParaRPr lang="en-US" sz="2800" b="1" dirty="0"/>
          </a:p>
        </p:txBody>
      </p:sp>
      <p:sp>
        <p:nvSpPr>
          <p:cNvPr id="3" name="İçerik Yer Tutucusu 2">
            <a:extLst>
              <a:ext uri="{FF2B5EF4-FFF2-40B4-BE49-F238E27FC236}">
                <a16:creationId xmlns:a16="http://schemas.microsoft.com/office/drawing/2014/main" id="{3EF7EEFD-8CD0-C4C9-9AE2-B02B2C28265B}"/>
              </a:ext>
            </a:extLst>
          </p:cNvPr>
          <p:cNvSpPr>
            <a:spLocks noGrp="1"/>
          </p:cNvSpPr>
          <p:nvPr>
            <p:ph idx="1"/>
          </p:nvPr>
        </p:nvSpPr>
        <p:spPr>
          <a:xfrm>
            <a:off x="357634" y="807313"/>
            <a:ext cx="11215415" cy="5748446"/>
          </a:xfrm>
        </p:spPr>
        <p:txBody>
          <a:bodyPr>
            <a:noAutofit/>
          </a:bodyPr>
          <a:lstStyle/>
          <a:p>
            <a:pPr marL="0" indent="0" algn="just">
              <a:buNone/>
            </a:pPr>
            <a:r>
              <a:rPr lang="tr-TR" sz="2000" b="1" u="sng" dirty="0"/>
              <a:t>Açık Hava ve Ulaşım Medyası (</a:t>
            </a:r>
            <a:r>
              <a:rPr lang="tr-TR" b="1" u="sng" dirty="0" err="1"/>
              <a:t>Outdoor</a:t>
            </a:r>
            <a:r>
              <a:rPr lang="tr-TR" b="1" u="sng" dirty="0"/>
              <a:t> </a:t>
            </a:r>
            <a:r>
              <a:rPr lang="tr-TR" b="1" u="sng" dirty="0" err="1"/>
              <a:t>and</a:t>
            </a:r>
            <a:r>
              <a:rPr lang="tr-TR" b="1" u="sng" dirty="0"/>
              <a:t> Transit Media)</a:t>
            </a:r>
          </a:p>
          <a:p>
            <a:pPr marL="0" indent="0" algn="just">
              <a:buNone/>
            </a:pPr>
            <a:r>
              <a:rPr lang="tr-TR" sz="2000" b="1" dirty="0"/>
              <a:t>Basılı medyayla birçok benzerliği olmasına karşın kendine özgü bir kategoriye sahip bir kitle iletişim türü olarak kabul edilir. Açık hava ve ulaşım medyası genellikle reklam materyali olma eğilimindedir (ancak her zaman değil). Küçük bir alanda dolaşan billboardlar, ticari posterler, pankartlar ve reklam araçları, bir etkinliği duyurmaya yardımcı olur.</a:t>
            </a:r>
          </a:p>
          <a:p>
            <a:pPr marL="0" indent="0" algn="just">
              <a:buNone/>
            </a:pPr>
            <a:endParaRPr lang="tr-TR" sz="2000" b="1" dirty="0"/>
          </a:p>
          <a:p>
            <a:pPr marL="0" indent="0" algn="just">
              <a:buNone/>
            </a:pPr>
            <a:r>
              <a:rPr lang="tr-TR" sz="2000" b="1" u="sng" dirty="0"/>
              <a:t>Basılı medyadan birkaç açıdan farklıdırlar:</a:t>
            </a:r>
            <a:r>
              <a:rPr lang="tr-TR" sz="2000" b="1" dirty="0"/>
              <a:t> </a:t>
            </a:r>
          </a:p>
          <a:p>
            <a:pPr algn="just"/>
            <a:r>
              <a:rPr lang="tr-TR" sz="2000" b="1" dirty="0"/>
              <a:t>Maruz kalma pasiftir, hareket halindeyken tesadüfen ortaya çıkar. </a:t>
            </a:r>
          </a:p>
          <a:p>
            <a:pPr algn="just"/>
            <a:r>
              <a:rPr lang="tr-TR" sz="2000" b="1" dirty="0"/>
              <a:t>Basılı medyada, izleyici aktif olarak bir yayın arar ve onunla etkileşime girer. Bir mesajı iletmek için ortamı kullanır. </a:t>
            </a:r>
          </a:p>
          <a:p>
            <a:pPr algn="just"/>
            <a:r>
              <a:rPr lang="tr-TR" sz="2000" b="1" dirty="0"/>
              <a:t>Basılı medya, bir kişiye veya gruba göndermek için binlerce öge basabilir. </a:t>
            </a:r>
          </a:p>
          <a:p>
            <a:pPr algn="just"/>
            <a:r>
              <a:rPr lang="tr-TR" sz="2000" b="1" dirty="0"/>
              <a:t>Açık hava ve ulaşım medyası ise çok daha az sayıda öge basar ve her biri birçok kişi tarafından görülebilir. </a:t>
            </a:r>
          </a:p>
          <a:p>
            <a:pPr algn="just"/>
            <a:r>
              <a:rPr lang="tr-TR" sz="2000" b="1" dirty="0"/>
              <a:t>Kritik farkları, </a:t>
            </a:r>
            <a:r>
              <a:rPr lang="tr-TR" sz="2000" b="1" u="sng" dirty="0"/>
              <a:t>doğrudan</a:t>
            </a:r>
            <a:r>
              <a:rPr lang="tr-TR" sz="2000" b="1" dirty="0"/>
              <a:t> ve </a:t>
            </a:r>
            <a:r>
              <a:rPr lang="tr-TR" sz="2000" b="1" u="sng" dirty="0"/>
              <a:t>dolaylı</a:t>
            </a:r>
            <a:r>
              <a:rPr lang="tr-TR" sz="2000" b="1" dirty="0"/>
              <a:t> maruz kalmadır (</a:t>
            </a:r>
            <a:r>
              <a:rPr lang="tr-TR" sz="2000" b="1" dirty="0" err="1"/>
              <a:t>Masters</a:t>
            </a:r>
            <a:r>
              <a:rPr lang="tr-TR" sz="2000" b="1" dirty="0"/>
              <a:t> in Communications, 2025). </a:t>
            </a:r>
          </a:p>
        </p:txBody>
      </p:sp>
    </p:spTree>
    <p:extLst>
      <p:ext uri="{BB962C8B-B14F-4D97-AF65-F5344CB8AC3E}">
        <p14:creationId xmlns:p14="http://schemas.microsoft.com/office/powerpoint/2010/main" val="7025202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B47A29-D313-BC40-941E-77166D4D0437}"/>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E2F0B902-0A70-75C0-F27F-BA545F146614}"/>
              </a:ext>
            </a:extLst>
          </p:cNvPr>
          <p:cNvSpPr>
            <a:spLocks noGrp="1"/>
          </p:cNvSpPr>
          <p:nvPr>
            <p:ph type="title"/>
          </p:nvPr>
        </p:nvSpPr>
        <p:spPr>
          <a:xfrm>
            <a:off x="716662" y="212276"/>
            <a:ext cx="10935094" cy="639098"/>
          </a:xfrm>
        </p:spPr>
        <p:txBody>
          <a:bodyPr>
            <a:normAutofit/>
          </a:bodyPr>
          <a:lstStyle/>
          <a:p>
            <a:pPr algn="ctr"/>
            <a:r>
              <a:rPr lang="tr-TR" sz="2800" b="1" dirty="0"/>
              <a:t>MEDYA TÜRLERİ</a:t>
            </a:r>
            <a:endParaRPr lang="en-US" sz="2800" b="1" dirty="0"/>
          </a:p>
        </p:txBody>
      </p:sp>
      <p:sp>
        <p:nvSpPr>
          <p:cNvPr id="3" name="İçerik Yer Tutucusu 2">
            <a:extLst>
              <a:ext uri="{FF2B5EF4-FFF2-40B4-BE49-F238E27FC236}">
                <a16:creationId xmlns:a16="http://schemas.microsoft.com/office/drawing/2014/main" id="{CA3C3F2F-4C7A-0C8C-461D-138C3CDB500D}"/>
              </a:ext>
            </a:extLst>
          </p:cNvPr>
          <p:cNvSpPr>
            <a:spLocks noGrp="1"/>
          </p:cNvSpPr>
          <p:nvPr>
            <p:ph idx="1"/>
          </p:nvPr>
        </p:nvSpPr>
        <p:spPr>
          <a:xfrm>
            <a:off x="357634" y="807313"/>
            <a:ext cx="11215415" cy="5748446"/>
          </a:xfrm>
        </p:spPr>
        <p:txBody>
          <a:bodyPr>
            <a:noAutofit/>
          </a:bodyPr>
          <a:lstStyle/>
          <a:p>
            <a:pPr marL="0" indent="0" algn="just">
              <a:buNone/>
            </a:pPr>
            <a:r>
              <a:rPr lang="tr-TR" sz="2000" b="1" u="sng" dirty="0"/>
              <a:t>Yayın Medyası (Broadcast Media)</a:t>
            </a:r>
          </a:p>
          <a:p>
            <a:pPr marL="0" indent="0" algn="just">
              <a:buNone/>
            </a:pPr>
            <a:r>
              <a:rPr lang="tr-TR" sz="2000" b="1" dirty="0"/>
              <a:t>Bir sinyalin gönderilmesi için yayınlanması gereken her şey, örneğin bir verici ve bu sinyali şifresini çözüp insanların görebileceği bir formatta gösteren bir alıcı cihaz, yayın medyası olarak kabul edilir. </a:t>
            </a:r>
          </a:p>
          <a:p>
            <a:pPr marL="0" indent="0" algn="just">
              <a:buNone/>
            </a:pPr>
            <a:r>
              <a:rPr lang="tr-TR" sz="2000" b="1" dirty="0"/>
              <a:t>Bu, büyük ekran (sinema salonları), küçük ekran ve radyo yayınlarını içerir. Gazetelerin basılması ve satıcılara dağıtılması ve ardından satılması gibi fiziksel bir ortam yoktur.</a:t>
            </a:r>
          </a:p>
          <a:p>
            <a:pPr marL="0" indent="0" algn="just">
              <a:buNone/>
            </a:pPr>
            <a:r>
              <a:rPr lang="tr-TR" sz="2000" b="1" dirty="0"/>
              <a:t>İzleyicinin etkileşime girebilmesi için yorumlanması gereken görünmez bir öge vardır. </a:t>
            </a:r>
          </a:p>
          <a:p>
            <a:pPr marL="0" indent="0" algn="just">
              <a:buNone/>
            </a:pPr>
            <a:r>
              <a:rPr lang="tr-TR" sz="2000" b="1" dirty="0"/>
              <a:t>ABD'de, TV ve radyo hâlâ en büyük izleyici kitlesine sahipken, basılı medya düşüştedir. Doğal olarak, bu, televizyon söz konusu olduğunda kablolu yayın, uydu ve geleneksel analog sinyal yayınlarını da içerir (</a:t>
            </a:r>
            <a:r>
              <a:rPr lang="tr-TR" sz="2000" b="1" dirty="0" err="1"/>
              <a:t>Masters</a:t>
            </a:r>
            <a:r>
              <a:rPr lang="tr-TR" sz="2000" b="1" dirty="0"/>
              <a:t> in Communications, 2025). </a:t>
            </a:r>
          </a:p>
          <a:p>
            <a:pPr marL="0" indent="0" algn="just">
              <a:buNone/>
            </a:pPr>
            <a:r>
              <a:rPr lang="tr-TR" sz="2000" b="1" dirty="0"/>
              <a:t>Yayın medyası, televizyon, radyo, gazete, dergi ve internet, e-posta ve metinler gibi dijital medyayı kullanarak sinyaller, basılı mesajlar ve ses veya video içeriği içeren bilgileri çok sayıda alıcıya elektronik olarak ve eş zamanlı olarak göndermeyi içerir. </a:t>
            </a:r>
          </a:p>
          <a:p>
            <a:pPr marL="0" indent="0" algn="just">
              <a:buNone/>
            </a:pPr>
            <a:r>
              <a:rPr lang="tr-TR" sz="2000" b="1" dirty="0"/>
              <a:t>Yayın medyası, radyo veya televizyon aracılığıyla dağıtılan her türlü bilgi veya içeriktir (BBC, 2025). </a:t>
            </a:r>
          </a:p>
        </p:txBody>
      </p:sp>
    </p:spTree>
    <p:extLst>
      <p:ext uri="{BB962C8B-B14F-4D97-AF65-F5344CB8AC3E}">
        <p14:creationId xmlns:p14="http://schemas.microsoft.com/office/powerpoint/2010/main" val="29944305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E0C033-E4AE-A1F3-5C60-BB3AACB0CC68}"/>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5B3A5A25-EC35-D3A0-17CA-22ED002A2A3A}"/>
              </a:ext>
            </a:extLst>
          </p:cNvPr>
          <p:cNvSpPr>
            <a:spLocks noGrp="1"/>
          </p:cNvSpPr>
          <p:nvPr>
            <p:ph type="title"/>
          </p:nvPr>
        </p:nvSpPr>
        <p:spPr>
          <a:xfrm>
            <a:off x="716662" y="212276"/>
            <a:ext cx="10935094" cy="639098"/>
          </a:xfrm>
        </p:spPr>
        <p:txBody>
          <a:bodyPr>
            <a:normAutofit/>
          </a:bodyPr>
          <a:lstStyle/>
          <a:p>
            <a:pPr algn="ctr"/>
            <a:r>
              <a:rPr lang="tr-TR" sz="2800" b="1" dirty="0"/>
              <a:t>MEDYA TÜRLERİ</a:t>
            </a:r>
            <a:endParaRPr lang="en-US" sz="2800" b="1" dirty="0"/>
          </a:p>
        </p:txBody>
      </p:sp>
      <p:sp>
        <p:nvSpPr>
          <p:cNvPr id="3" name="İçerik Yer Tutucusu 2">
            <a:extLst>
              <a:ext uri="{FF2B5EF4-FFF2-40B4-BE49-F238E27FC236}">
                <a16:creationId xmlns:a16="http://schemas.microsoft.com/office/drawing/2014/main" id="{4AC2F001-B4D6-3FE7-3ED6-501B57C80EFD}"/>
              </a:ext>
            </a:extLst>
          </p:cNvPr>
          <p:cNvSpPr>
            <a:spLocks noGrp="1"/>
          </p:cNvSpPr>
          <p:nvPr>
            <p:ph idx="1"/>
          </p:nvPr>
        </p:nvSpPr>
        <p:spPr>
          <a:xfrm>
            <a:off x="357634" y="807313"/>
            <a:ext cx="11215415" cy="5748446"/>
          </a:xfrm>
        </p:spPr>
        <p:txBody>
          <a:bodyPr>
            <a:noAutofit/>
          </a:bodyPr>
          <a:lstStyle/>
          <a:p>
            <a:pPr marL="0" indent="0" algn="just">
              <a:buNone/>
            </a:pPr>
            <a:r>
              <a:rPr lang="tr-TR" sz="2000" b="1" u="sng" dirty="0"/>
              <a:t>Sayısal/Dijital Medya (</a:t>
            </a:r>
            <a:r>
              <a:rPr lang="tr-TR" sz="2000" b="1" u="sng" dirty="0" err="1"/>
              <a:t>Digital</a:t>
            </a:r>
            <a:r>
              <a:rPr lang="tr-TR" sz="2000" b="1" u="sng" dirty="0"/>
              <a:t> Media)</a:t>
            </a:r>
          </a:p>
          <a:p>
            <a:pPr marL="0" indent="0" algn="just">
              <a:buNone/>
            </a:pPr>
            <a:r>
              <a:rPr lang="tr-TR" sz="2000" b="1" dirty="0"/>
              <a:t>Dijital medyanın en yeni biçimi, dijital dünyada var olan ve kod çözme ve işleme için bir bilgisayara ihtiyaç duyan her şeydir. İnternet, dijital medyanın en belirgin biçimidir. </a:t>
            </a:r>
          </a:p>
          <a:p>
            <a:pPr marL="0" indent="0" algn="just">
              <a:buNone/>
            </a:pPr>
            <a:r>
              <a:rPr lang="tr-TR" sz="2000" b="1" dirty="0"/>
              <a:t>Yukarıda belirtilen tüm medya biçimleri, internete göç etmiş veya internet üzerinde mecralar açmış olsa da, eski mecralar arasında sınıflandırılmaya devam etmektedir çünkü eski mecralar, birincil mecraları/kökleri olmaya devam etmekte; gelenekleri onlara dayanmaktadır. </a:t>
            </a:r>
          </a:p>
          <a:p>
            <a:pPr marL="0" indent="0" algn="just">
              <a:buNone/>
            </a:pPr>
            <a:r>
              <a:rPr lang="tr-TR" sz="2000" b="1" dirty="0"/>
              <a:t>Bu nedenle, </a:t>
            </a:r>
            <a:r>
              <a:rPr lang="tr-TR" sz="2000" b="1" dirty="0" err="1"/>
              <a:t>podcast'ler</a:t>
            </a:r>
            <a:r>
              <a:rPr lang="tr-TR" sz="2000" b="1" dirty="0"/>
              <a:t> (bir radyo biçimi), e-kitaplar (bir basılı medya biçimi) ve video platformları (küçük ekran yayıncılığının dijital biçimi) bu yeni mecranın bir parçası olarak kabul edilir; ancak bazıları birden fazla kitle iletişim türünü kapsar. </a:t>
            </a:r>
          </a:p>
          <a:p>
            <a:pPr marL="0" indent="0" algn="just">
              <a:buNone/>
            </a:pPr>
            <a:r>
              <a:rPr lang="tr-TR" sz="2000" b="1" dirty="0"/>
              <a:t>Web siteleri ve dijital televizyon, teknik olarak aynı anda yayın yapan medyadır. Dijital medya ayrıca çevrimiçi ve çevrimdışı oyunlar (geleneksel konsol oyunları) dahil olmak üzere etkileşimli dijital unsurları da içerir. </a:t>
            </a:r>
          </a:p>
          <a:p>
            <a:pPr marL="0" indent="0" algn="just">
              <a:buNone/>
            </a:pPr>
            <a:r>
              <a:rPr lang="tr-TR" sz="2000" b="1" dirty="0"/>
              <a:t>Ayrıca mobil oyunlar, sosyal medya ve web'i de içerir (</a:t>
            </a:r>
            <a:r>
              <a:rPr lang="tr-TR" sz="2000" b="1" dirty="0" err="1"/>
              <a:t>Masters</a:t>
            </a:r>
            <a:r>
              <a:rPr lang="tr-TR" sz="2000" b="1" dirty="0"/>
              <a:t> in Communications, 2025).</a:t>
            </a:r>
          </a:p>
        </p:txBody>
      </p:sp>
    </p:spTree>
    <p:extLst>
      <p:ext uri="{BB962C8B-B14F-4D97-AF65-F5344CB8AC3E}">
        <p14:creationId xmlns:p14="http://schemas.microsoft.com/office/powerpoint/2010/main" val="38459912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0EB341-EDEA-92B3-29B0-0F919E62949E}"/>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AF6C6E0E-DA2C-8AC7-E271-79CBEB29628A}"/>
              </a:ext>
            </a:extLst>
          </p:cNvPr>
          <p:cNvSpPr>
            <a:spLocks noGrp="1"/>
          </p:cNvSpPr>
          <p:nvPr>
            <p:ph type="title"/>
          </p:nvPr>
        </p:nvSpPr>
        <p:spPr>
          <a:xfrm>
            <a:off x="716662" y="212276"/>
            <a:ext cx="10935094" cy="639098"/>
          </a:xfrm>
        </p:spPr>
        <p:txBody>
          <a:bodyPr>
            <a:normAutofit/>
          </a:bodyPr>
          <a:lstStyle/>
          <a:p>
            <a:pPr algn="ctr"/>
            <a:r>
              <a:rPr lang="tr-TR" sz="2800" b="1" dirty="0"/>
              <a:t>«Geleneksel Medya» ve «Yeni Medya» Sınıflaması</a:t>
            </a:r>
            <a:endParaRPr lang="en-US" sz="2800" b="1" dirty="0"/>
          </a:p>
        </p:txBody>
      </p:sp>
      <p:sp>
        <p:nvSpPr>
          <p:cNvPr id="3" name="İçerik Yer Tutucusu 2">
            <a:extLst>
              <a:ext uri="{FF2B5EF4-FFF2-40B4-BE49-F238E27FC236}">
                <a16:creationId xmlns:a16="http://schemas.microsoft.com/office/drawing/2014/main" id="{A98C4276-47B3-8A9E-96E3-7E9E6C21B99C}"/>
              </a:ext>
            </a:extLst>
          </p:cNvPr>
          <p:cNvSpPr>
            <a:spLocks noGrp="1"/>
          </p:cNvSpPr>
          <p:nvPr>
            <p:ph idx="1"/>
          </p:nvPr>
        </p:nvSpPr>
        <p:spPr>
          <a:xfrm>
            <a:off x="357634" y="807313"/>
            <a:ext cx="11215415" cy="5748446"/>
          </a:xfrm>
        </p:spPr>
        <p:txBody>
          <a:bodyPr>
            <a:noAutofit/>
          </a:bodyPr>
          <a:lstStyle/>
          <a:p>
            <a:pPr marL="0" indent="0" algn="just">
              <a:buNone/>
            </a:pPr>
            <a:r>
              <a:rPr lang="tr-TR" sz="2000" b="1" dirty="0"/>
              <a:t>Medyanın genel/temel bir sınıflandırması da </a:t>
            </a:r>
            <a:r>
              <a:rPr lang="tr-TR" sz="2000" b="1" u="sng" dirty="0"/>
              <a:t>geleneksel medya </a:t>
            </a:r>
            <a:r>
              <a:rPr lang="tr-TR" sz="2000" b="1" dirty="0"/>
              <a:t>ve </a:t>
            </a:r>
            <a:r>
              <a:rPr lang="tr-TR" sz="2000" b="1" u="sng" dirty="0"/>
              <a:t>yeni medya </a:t>
            </a:r>
            <a:r>
              <a:rPr lang="tr-TR" sz="2000" b="1" dirty="0"/>
              <a:t>biçiminde yapılabilir. </a:t>
            </a:r>
          </a:p>
          <a:p>
            <a:pPr marL="0" indent="0" algn="just">
              <a:buNone/>
            </a:pPr>
            <a:r>
              <a:rPr lang="tr-TR" sz="2000" b="1" dirty="0"/>
              <a:t>Geleneksel medyadan, gazete, dergi, radyo, televizyon vb. ana mecralar ile sinema, ev dışı mecralar ve doğrudan postalama gibi destek mecraları; yeni medyadan ise </a:t>
            </a:r>
            <a:r>
              <a:rPr lang="tr-TR" sz="2000" b="1" u="sng" dirty="0"/>
              <a:t>dijital medya </a:t>
            </a:r>
            <a:r>
              <a:rPr lang="tr-TR" sz="2000" b="1" dirty="0"/>
              <a:t>kastedilir. </a:t>
            </a:r>
          </a:p>
          <a:p>
            <a:pPr marL="0" indent="0" algn="just">
              <a:buNone/>
            </a:pPr>
            <a:r>
              <a:rPr lang="tr-TR" sz="2000" b="1" dirty="0"/>
              <a:t>Ancak geleneksel medya da değişime ayak uydurarak artık dijitalleşmektedir. </a:t>
            </a:r>
          </a:p>
          <a:p>
            <a:pPr marL="0" indent="0" algn="just">
              <a:buNone/>
            </a:pPr>
            <a:r>
              <a:rPr lang="tr-TR" sz="2000" b="1" dirty="0"/>
              <a:t>Örneğin, günümüzde basılı gazetelerin büyük bir kısmının internet alanında da etkinlik gösterdiği bilinmektedir. </a:t>
            </a:r>
          </a:p>
          <a:p>
            <a:pPr marL="0" indent="0" algn="just">
              <a:buNone/>
            </a:pPr>
            <a:r>
              <a:rPr lang="tr-TR" sz="2000" b="1" dirty="0"/>
              <a:t>Bu nedenle, geleneksel (eski) medya ve yeni medya ayrımı giderek yapay bir ayrım durumuna gelmektedir. Buna karşın, hem konunun daha iyi anlaşılabilmesi hem de geleneksel mecraların çoğunun hâlâ tek merkezden çok kişiye enformasyon akışı sağlama mantığında işlemeye devam etmesi nedeniyle bu ayrıma gidilmiştir.</a:t>
            </a:r>
          </a:p>
          <a:p>
            <a:pPr marL="0" indent="0" algn="just">
              <a:buNone/>
            </a:pPr>
            <a:r>
              <a:rPr lang="tr-TR" sz="2000" b="1" dirty="0"/>
              <a:t>Geleneksel medya da medya planlama mantığı açısından kendi içerisinde, </a:t>
            </a:r>
            <a:r>
              <a:rPr lang="tr-TR" sz="2000" b="1" u="sng" dirty="0"/>
              <a:t>yazılı medya</a:t>
            </a:r>
            <a:r>
              <a:rPr lang="tr-TR" sz="2000" b="1" dirty="0"/>
              <a:t>, </a:t>
            </a:r>
            <a:r>
              <a:rPr lang="tr-TR" sz="2000" b="1" u="sng" dirty="0"/>
              <a:t>yayın medyası </a:t>
            </a:r>
            <a:r>
              <a:rPr lang="tr-TR" sz="2000" b="1" dirty="0"/>
              <a:t>ve </a:t>
            </a:r>
            <a:r>
              <a:rPr lang="tr-TR" sz="2000" b="1" u="sng" dirty="0"/>
              <a:t>destek medyası </a:t>
            </a:r>
            <a:r>
              <a:rPr lang="tr-TR" sz="2000" b="1" dirty="0"/>
              <a:t>olarak alt sınıflara ayrılabilir. Burada önemli olan, geleneksel ya da yeni olsun, her mecranın kendine özgü niteliklerini iyi bilmek ve medya karmasında ne tür bir işlev görebileceğini anlayabilmektir (Köseoğlu, </a:t>
            </a:r>
            <a:r>
              <a:rPr lang="tr-TR" sz="2000" b="1" dirty="0" err="1"/>
              <a:t>t.y</a:t>
            </a:r>
            <a:r>
              <a:rPr lang="tr-TR" sz="2000" b="1" dirty="0"/>
              <a:t>., </a:t>
            </a:r>
            <a:r>
              <a:rPr lang="tr-TR" sz="2000" b="1" dirty="0" err="1"/>
              <a:t>ss</a:t>
            </a:r>
            <a:r>
              <a:rPr lang="tr-TR" sz="2000" b="1" dirty="0"/>
              <a:t>. 3-4). </a:t>
            </a:r>
          </a:p>
        </p:txBody>
      </p:sp>
    </p:spTree>
    <p:extLst>
      <p:ext uri="{BB962C8B-B14F-4D97-AF65-F5344CB8AC3E}">
        <p14:creationId xmlns:p14="http://schemas.microsoft.com/office/powerpoint/2010/main" val="714575118"/>
      </p:ext>
    </p:extLst>
  </p:cSld>
  <p:clrMapOvr>
    <a:masterClrMapping/>
  </p:clrMapOvr>
</p:sld>
</file>

<file path=ppt/theme/theme1.xml><?xml version="1.0" encoding="utf-8"?>
<a:theme xmlns:a="http://schemas.openxmlformats.org/drawingml/2006/main" name="Yüzeyler">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Özel Tasarım">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7820</TotalTime>
  <Words>3494</Words>
  <Application>Microsoft Office PowerPoint</Application>
  <PresentationFormat>Geniş ekran</PresentationFormat>
  <Paragraphs>185</Paragraphs>
  <Slides>24</Slides>
  <Notes>24</Notes>
  <HiddenSlides>0</HiddenSlides>
  <MMClips>0</MMClips>
  <ScaleCrop>false</ScaleCrop>
  <HeadingPairs>
    <vt:vector size="6" baseType="variant">
      <vt:variant>
        <vt:lpstr>Kullanılan Yazı Tipleri</vt:lpstr>
      </vt:variant>
      <vt:variant>
        <vt:i4>5</vt:i4>
      </vt:variant>
      <vt:variant>
        <vt:lpstr>Tema</vt:lpstr>
      </vt:variant>
      <vt:variant>
        <vt:i4>2</vt:i4>
      </vt:variant>
      <vt:variant>
        <vt:lpstr>Slayt Başlıkları</vt:lpstr>
      </vt:variant>
      <vt:variant>
        <vt:i4>24</vt:i4>
      </vt:variant>
    </vt:vector>
  </HeadingPairs>
  <TitlesOfParts>
    <vt:vector size="31" baseType="lpstr">
      <vt:lpstr>Arial</vt:lpstr>
      <vt:lpstr>Calibri</vt:lpstr>
      <vt:lpstr>Calibri Light</vt:lpstr>
      <vt:lpstr>Trebuchet MS</vt:lpstr>
      <vt:lpstr>Wingdings 3</vt:lpstr>
      <vt:lpstr>Yüzeyler</vt:lpstr>
      <vt:lpstr>Özel Tasarım</vt:lpstr>
      <vt:lpstr>MEDYA VE İLETİŞİM  11. HAFTA Geleneksel Medyadan Yeni Medyaya Dönüşüm ve Toplumsal Etkileri</vt:lpstr>
      <vt:lpstr>KAPSAM</vt:lpstr>
      <vt:lpstr>GİRİŞ</vt:lpstr>
      <vt:lpstr>MEDYA ÜZERİNE</vt:lpstr>
      <vt:lpstr>MEDYA TÜRLERİ</vt:lpstr>
      <vt:lpstr>MEDYA TÜRLERİ</vt:lpstr>
      <vt:lpstr>MEDYA TÜRLERİ</vt:lpstr>
      <vt:lpstr>MEDYA TÜRLERİ</vt:lpstr>
      <vt:lpstr>«Geleneksel Medya» ve «Yeni Medya» Sınıflaması</vt:lpstr>
      <vt:lpstr>GELENEKSEL MEDYA</vt:lpstr>
      <vt:lpstr>GELENEKSEL MEDYA</vt:lpstr>
      <vt:lpstr>GELENEKSEL MEDYA</vt:lpstr>
      <vt:lpstr>GELENEKSEL MEDYA</vt:lpstr>
      <vt:lpstr>GELENEKSEL MEDYA</vt:lpstr>
      <vt:lpstr>GELENEKSEL MEDYA</vt:lpstr>
      <vt:lpstr>GELENEKSEL MEDYA</vt:lpstr>
      <vt:lpstr>YENİ MEDYA</vt:lpstr>
      <vt:lpstr>YENİ MEDYA</vt:lpstr>
      <vt:lpstr>YENİ MEDYA</vt:lpstr>
      <vt:lpstr>GELENEKSEL VE YENİ MEDYA: KARŞILAŞTIRMA</vt:lpstr>
      <vt:lpstr>GELENEKSEL VE YENİ MEDYA: KARŞILAŞTIRMA</vt:lpstr>
      <vt:lpstr>TEKNOLOJİ VE YENİ MEDYA</vt:lpstr>
      <vt:lpstr>SONUÇ VE DEĞERLENDİRME</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MEDYA VE İLETİŞİM:  1. HAFTA</dc:title>
  <dc:creator>GULERDEMIR</dc:creator>
  <cp:lastModifiedBy>Güler Demir</cp:lastModifiedBy>
  <cp:revision>28</cp:revision>
  <dcterms:created xsi:type="dcterms:W3CDTF">2025-07-04T07:41:44Z</dcterms:created>
  <dcterms:modified xsi:type="dcterms:W3CDTF">2025-08-09T17:54:19Z</dcterms:modified>
</cp:coreProperties>
</file>