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74FE63E5-1DFA-485B-B584-E53EEBAAC277}"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3697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53544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8790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49614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9274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59613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0BA856E-5058-478C-8963-AE8C07AEAC89}" type="datetimeFigureOut">
              <a:rPr lang="tr-TR" smtClean="0"/>
              <a:t>5.05.2026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4FE63E5-1DFA-485B-B584-E53EEBAAC277}"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27985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0BA856E-5058-478C-8963-AE8C07AEAC89}" type="datetimeFigureOut">
              <a:rPr lang="tr-TR" smtClean="0"/>
              <a:t>5.05.2026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4FE63E5-1DFA-485B-B584-E53EEBAAC277}"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76360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BA856E-5058-478C-8963-AE8C07AEAC89}" type="datetimeFigureOut">
              <a:rPr lang="tr-TR" smtClean="0"/>
              <a:t>5.05.2026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4FE63E5-1DFA-485B-B584-E53EEBAAC277}" type="slidenum">
              <a:rPr lang="tr-TR" smtClean="0"/>
              <a:t>‹#›</a:t>
            </a:fld>
            <a:endParaRPr lang="tr-TR"/>
          </a:p>
        </p:txBody>
      </p:sp>
    </p:spTree>
    <p:extLst>
      <p:ext uri="{BB962C8B-B14F-4D97-AF65-F5344CB8AC3E}">
        <p14:creationId xmlns:p14="http://schemas.microsoft.com/office/powerpoint/2010/main" val="2717784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23324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65355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0BA856E-5058-478C-8963-AE8C07AEAC89}" type="datetimeFigureOut">
              <a:rPr lang="tr-TR" smtClean="0"/>
              <a:t>5.05.2026</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4FE63E5-1DFA-485B-B584-E53EEBAAC277}"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4347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DED151-54A5-F2CD-A420-F2589A933870}"/>
              </a:ext>
            </a:extLst>
          </p:cNvPr>
          <p:cNvSpPr>
            <a:spLocks noGrp="1"/>
          </p:cNvSpPr>
          <p:nvPr>
            <p:ph type="ctrTitle"/>
          </p:nvPr>
        </p:nvSpPr>
        <p:spPr>
          <a:xfrm>
            <a:off x="634180" y="1248696"/>
            <a:ext cx="10923639" cy="2180303"/>
          </a:xfrm>
        </p:spPr>
        <p:txBody>
          <a:bodyPr>
            <a:normAutofit fontScale="90000"/>
          </a:bodyPr>
          <a:lstStyle/>
          <a:p>
            <a:pPr algn="ctr"/>
            <a:r>
              <a:rPr lang="tr-TR" dirty="0"/>
              <a:t>T.C. </a:t>
            </a:r>
            <a:br>
              <a:rPr lang="tr-TR" dirty="0"/>
            </a:br>
            <a:r>
              <a:rPr lang="tr-TR" dirty="0"/>
              <a:t>KASTAMONU ÜNİVERSİTESİ</a:t>
            </a:r>
            <a:br>
              <a:rPr lang="tr-TR" dirty="0"/>
            </a:br>
            <a:r>
              <a:rPr lang="tr-TR" dirty="0"/>
              <a:t>TURİZM FAKÜLTESİ</a:t>
            </a:r>
          </a:p>
        </p:txBody>
      </p:sp>
      <p:sp>
        <p:nvSpPr>
          <p:cNvPr id="3" name="Alt Başlık 2">
            <a:extLst>
              <a:ext uri="{FF2B5EF4-FFF2-40B4-BE49-F238E27FC236}">
                <a16:creationId xmlns:a16="http://schemas.microsoft.com/office/drawing/2014/main" id="{33865A34-AF2B-F547-72AE-2A02686BECD5}"/>
              </a:ext>
            </a:extLst>
          </p:cNvPr>
          <p:cNvSpPr>
            <a:spLocks noGrp="1"/>
          </p:cNvSpPr>
          <p:nvPr>
            <p:ph type="subTitle" idx="1"/>
          </p:nvPr>
        </p:nvSpPr>
        <p:spPr>
          <a:xfrm>
            <a:off x="1777464" y="4052313"/>
            <a:ext cx="8637072" cy="977621"/>
          </a:xfrm>
        </p:spPr>
        <p:txBody>
          <a:bodyPr/>
          <a:lstStyle/>
          <a:p>
            <a:pPr algn="ctr"/>
            <a:r>
              <a:rPr lang="tr-TR" dirty="0"/>
              <a:t>GASTRONOMİ VE MUTFAK SANATLARI BÖLÜMÜ</a:t>
            </a:r>
          </a:p>
          <a:p>
            <a:pPr algn="ctr"/>
            <a:r>
              <a:rPr lang="tr-TR" dirty="0"/>
              <a:t>SATIN ALMA VE ÜRÜN BELİRLEME DERSİ</a:t>
            </a:r>
          </a:p>
        </p:txBody>
      </p:sp>
    </p:spTree>
    <p:extLst>
      <p:ext uri="{BB962C8B-B14F-4D97-AF65-F5344CB8AC3E}">
        <p14:creationId xmlns:p14="http://schemas.microsoft.com/office/powerpoint/2010/main" val="3710230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A0A82E-6D98-A61F-4769-5602BD05AFC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02E2C1C-ABCF-7042-03FC-EA908D01D37F}"/>
              </a:ext>
            </a:extLst>
          </p:cNvPr>
          <p:cNvSpPr>
            <a:spLocks noGrp="1"/>
          </p:cNvSpPr>
          <p:nvPr>
            <p:ph idx="1"/>
          </p:nvPr>
        </p:nvSpPr>
        <p:spPr/>
        <p:txBody>
          <a:bodyPr/>
          <a:lstStyle/>
          <a:p>
            <a:r>
              <a:rPr lang="tr-TR" dirty="0"/>
              <a:t>Yiyecek İçecek İşletmelerinin Yönetsel Fonksiyonları</a:t>
            </a:r>
          </a:p>
          <a:p>
            <a:r>
              <a:rPr lang="tr-TR" dirty="0"/>
              <a:t>Tedarik Fonksiyonu</a:t>
            </a:r>
          </a:p>
          <a:p>
            <a:r>
              <a:rPr lang="tr-TR" dirty="0"/>
              <a:t>Pazarlama Fonksiyonu</a:t>
            </a:r>
          </a:p>
          <a:p>
            <a:r>
              <a:rPr lang="tr-TR" dirty="0"/>
              <a:t>Finansman Fonksiyonu</a:t>
            </a:r>
          </a:p>
          <a:p>
            <a:r>
              <a:rPr lang="tr-TR" dirty="0"/>
              <a:t>İnsan Kaynakları Fonksiyonu</a:t>
            </a:r>
          </a:p>
          <a:p>
            <a:r>
              <a:rPr lang="tr-TR" dirty="0"/>
              <a:t>Ar-</a:t>
            </a:r>
            <a:r>
              <a:rPr lang="tr-TR" dirty="0" err="1"/>
              <a:t>Ge</a:t>
            </a:r>
            <a:r>
              <a:rPr lang="tr-TR" dirty="0"/>
              <a:t> Fonksiyonu</a:t>
            </a:r>
          </a:p>
          <a:p>
            <a:r>
              <a:rPr lang="tr-TR" dirty="0"/>
              <a:t>Üretim Fonksiyonu</a:t>
            </a:r>
          </a:p>
        </p:txBody>
      </p:sp>
    </p:spTree>
    <p:extLst>
      <p:ext uri="{BB962C8B-B14F-4D97-AF65-F5344CB8AC3E}">
        <p14:creationId xmlns:p14="http://schemas.microsoft.com/office/powerpoint/2010/main" val="3717451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F59CD3-0186-5EA9-A8B7-2556C79BE34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703B182-419C-ACF4-E803-A739D3D2FE9A}"/>
              </a:ext>
            </a:extLst>
          </p:cNvPr>
          <p:cNvSpPr>
            <a:spLocks noGrp="1"/>
          </p:cNvSpPr>
          <p:nvPr>
            <p:ph idx="1"/>
          </p:nvPr>
        </p:nvSpPr>
        <p:spPr/>
        <p:txBody>
          <a:bodyPr>
            <a:normAutofit/>
          </a:bodyPr>
          <a:lstStyle/>
          <a:p>
            <a:r>
              <a:rPr lang="tr-TR" dirty="0"/>
              <a:t>Yiyecek İçecek İşletmelerinde Yönetim Süreci Ve Yöneticiler</a:t>
            </a:r>
          </a:p>
          <a:p>
            <a:r>
              <a:rPr lang="tr-TR" dirty="0"/>
              <a:t>Yönetim; genel olarak, bir işletmenin veya örgütün amaçlarını gerçekleştirmek için sahip olduğu üretim kaynaklarını (doğal kaynaklar, insan kaynakları, sermaye, hammadde, makineler, teknoloji) etkili ve verimli olarak kullanılması süreci olarak tanımlanmaktadır.</a:t>
            </a:r>
          </a:p>
        </p:txBody>
      </p:sp>
    </p:spTree>
    <p:extLst>
      <p:ext uri="{BB962C8B-B14F-4D97-AF65-F5344CB8AC3E}">
        <p14:creationId xmlns:p14="http://schemas.microsoft.com/office/powerpoint/2010/main" val="2079084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946B27-9A63-184A-6C79-FB61A22D7D1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C602AA4-14A8-D3DD-D9E6-C1C2D56AD585}"/>
              </a:ext>
            </a:extLst>
          </p:cNvPr>
          <p:cNvSpPr>
            <a:spLocks noGrp="1"/>
          </p:cNvSpPr>
          <p:nvPr>
            <p:ph idx="1"/>
          </p:nvPr>
        </p:nvSpPr>
        <p:spPr/>
        <p:txBody>
          <a:bodyPr/>
          <a:lstStyle/>
          <a:p>
            <a:r>
              <a:rPr lang="tr-TR" dirty="0"/>
              <a:t>Süreç olarak yönetim ise işletmenin veya örgütün elindeki kaynakları planlayarak, örgütleyerek, yürüterek ve denetleyerek, diğer insanlar aracılığıyla etkili ve verimli biçimde kullanma ve amaçlarını gerçekleştirme süreci olarak tanımlanmaktadır.</a:t>
            </a:r>
          </a:p>
        </p:txBody>
      </p:sp>
    </p:spTree>
    <p:extLst>
      <p:ext uri="{BB962C8B-B14F-4D97-AF65-F5344CB8AC3E}">
        <p14:creationId xmlns:p14="http://schemas.microsoft.com/office/powerpoint/2010/main" val="854089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57046C-7EF8-C357-B45A-EC43D634219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C43B03B-DCC2-28B3-E7B2-8A09243BEB62}"/>
              </a:ext>
            </a:extLst>
          </p:cNvPr>
          <p:cNvSpPr>
            <a:spLocks noGrp="1"/>
          </p:cNvSpPr>
          <p:nvPr>
            <p:ph idx="1"/>
          </p:nvPr>
        </p:nvSpPr>
        <p:spPr/>
        <p:txBody>
          <a:bodyPr/>
          <a:lstStyle/>
          <a:p>
            <a:r>
              <a:rPr lang="tr-TR" dirty="0"/>
              <a:t>her örgütte yönetim dört temel fonksiyonla yürümektedir. Bunlar; </a:t>
            </a:r>
          </a:p>
          <a:p>
            <a:r>
              <a:rPr lang="tr-TR" dirty="0"/>
              <a:t>Planlama, </a:t>
            </a:r>
          </a:p>
          <a:p>
            <a:r>
              <a:rPr lang="tr-TR" dirty="0"/>
              <a:t>Örgütleme, </a:t>
            </a:r>
          </a:p>
          <a:p>
            <a:r>
              <a:rPr lang="tr-TR" dirty="0"/>
              <a:t>Liderlik etme (yöneltme) ve </a:t>
            </a:r>
          </a:p>
          <a:p>
            <a:r>
              <a:rPr lang="tr-TR" dirty="0"/>
              <a:t>Denetim fonksiyonlarıdır.</a:t>
            </a:r>
          </a:p>
        </p:txBody>
      </p:sp>
    </p:spTree>
    <p:extLst>
      <p:ext uri="{BB962C8B-B14F-4D97-AF65-F5344CB8AC3E}">
        <p14:creationId xmlns:p14="http://schemas.microsoft.com/office/powerpoint/2010/main" val="2464914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1EF541-3050-A86E-DBFB-64E826C22CE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71F3411-CD02-C1AB-B037-2488C487DAAB}"/>
              </a:ext>
            </a:extLst>
          </p:cNvPr>
          <p:cNvSpPr>
            <a:spLocks noGrp="1"/>
          </p:cNvSpPr>
          <p:nvPr>
            <p:ph idx="1"/>
          </p:nvPr>
        </p:nvSpPr>
        <p:spPr/>
        <p:txBody>
          <a:bodyPr>
            <a:normAutofit/>
          </a:bodyPr>
          <a:lstStyle/>
          <a:p>
            <a:r>
              <a:rPr lang="tr-TR" dirty="0"/>
              <a:t>PLANLAMA</a:t>
            </a:r>
          </a:p>
          <a:p>
            <a:r>
              <a:rPr lang="tr-TR" dirty="0"/>
              <a:t>Planlamanın aşamaları altı adımdan oluşmaktadır;</a:t>
            </a:r>
          </a:p>
          <a:p>
            <a:pPr lvl="1"/>
            <a:r>
              <a:rPr lang="tr-TR" dirty="0"/>
              <a:t>Durum analizi</a:t>
            </a:r>
          </a:p>
          <a:p>
            <a:pPr lvl="1"/>
            <a:r>
              <a:rPr lang="tr-TR" dirty="0"/>
              <a:t>Alternatif amaç ve planların belirlenmesi</a:t>
            </a:r>
          </a:p>
          <a:p>
            <a:pPr lvl="1"/>
            <a:r>
              <a:rPr lang="tr-TR" dirty="0"/>
              <a:t>Amaçların ve planların değerlendirilmesi</a:t>
            </a:r>
          </a:p>
          <a:p>
            <a:pPr lvl="1"/>
            <a:r>
              <a:rPr lang="tr-TR" dirty="0"/>
              <a:t>Amaç ve plan seçimi</a:t>
            </a:r>
          </a:p>
          <a:p>
            <a:pPr lvl="1"/>
            <a:r>
              <a:rPr lang="tr-TR" dirty="0"/>
              <a:t>Uygulama</a:t>
            </a:r>
          </a:p>
          <a:p>
            <a:pPr lvl="1"/>
            <a:r>
              <a:rPr lang="tr-TR" dirty="0"/>
              <a:t>Amaç ve planların değerlendirilmesi</a:t>
            </a:r>
          </a:p>
          <a:p>
            <a:endParaRPr lang="tr-TR" dirty="0"/>
          </a:p>
        </p:txBody>
      </p:sp>
    </p:spTree>
    <p:extLst>
      <p:ext uri="{BB962C8B-B14F-4D97-AF65-F5344CB8AC3E}">
        <p14:creationId xmlns:p14="http://schemas.microsoft.com/office/powerpoint/2010/main" val="391328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C75710-511F-FB43-7F96-553DF3F4D85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4CC4F01-EC67-D901-F483-6456F2EFD8FC}"/>
              </a:ext>
            </a:extLst>
          </p:cNvPr>
          <p:cNvSpPr>
            <a:spLocks noGrp="1"/>
          </p:cNvSpPr>
          <p:nvPr>
            <p:ph idx="1"/>
          </p:nvPr>
        </p:nvSpPr>
        <p:spPr/>
        <p:txBody>
          <a:bodyPr/>
          <a:lstStyle/>
          <a:p>
            <a:r>
              <a:rPr lang="tr-TR" b="1" dirty="0"/>
              <a:t>ÖRGÜTLEME</a:t>
            </a:r>
          </a:p>
          <a:p>
            <a:r>
              <a:rPr lang="tr-TR" dirty="0"/>
              <a:t>Örgütleme (organize etme) fonksiyonu bir örgütün planlarını gerçekleştirmesi için gereken düzenlemeler in tümünü kapsamaktadır. Örgütleme faaliyetinin amacı, görev yapısı ve yetki ilişkilerinin tasarlanması aracılığıyla örgütte koordinasyonun sağlanmasıdır. </a:t>
            </a:r>
          </a:p>
        </p:txBody>
      </p:sp>
    </p:spTree>
    <p:extLst>
      <p:ext uri="{BB962C8B-B14F-4D97-AF65-F5344CB8AC3E}">
        <p14:creationId xmlns:p14="http://schemas.microsoft.com/office/powerpoint/2010/main" val="1830402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B34DA7-DF74-5273-1C5F-576D4C02D24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727825D-FDBC-8617-CD10-DD73956A99D1}"/>
              </a:ext>
            </a:extLst>
          </p:cNvPr>
          <p:cNvSpPr>
            <a:spLocks noGrp="1"/>
          </p:cNvSpPr>
          <p:nvPr>
            <p:ph idx="1"/>
          </p:nvPr>
        </p:nvSpPr>
        <p:spPr/>
        <p:txBody>
          <a:bodyPr>
            <a:normAutofit/>
          </a:bodyPr>
          <a:lstStyle/>
          <a:p>
            <a:r>
              <a:rPr lang="tr-TR" b="1" dirty="0"/>
              <a:t>YÖNELTME</a:t>
            </a:r>
          </a:p>
          <a:p>
            <a:r>
              <a:rPr lang="tr-TR" dirty="0"/>
              <a:t>Yöneltme fonksiyonu “ düğmeye basma ve işletmeyi amaçlara uygun olarak harekete geçirme” aşamasıdır . Yönetim, genel anlamıyla başkaları aracılığıyla is görme ya da ortak amaçlara yönelik olarak diğer insanları koordine etme olarak tanımlanmaktadır. Burada, diğer insanlar ya da başkaları astlar, müşteriler, tedarikçiler, kurumlar ya da genel olarak halk olabilmektedir. Önemli olan yönetimin her zaman insanlarla ilgili olmasıdır.</a:t>
            </a:r>
          </a:p>
        </p:txBody>
      </p:sp>
    </p:spTree>
    <p:extLst>
      <p:ext uri="{BB962C8B-B14F-4D97-AF65-F5344CB8AC3E}">
        <p14:creationId xmlns:p14="http://schemas.microsoft.com/office/powerpoint/2010/main" val="2094034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8EB543-8B10-D157-70DB-AA796CED7F0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DE38377-45D1-CCDC-DA3B-71B680252560}"/>
              </a:ext>
            </a:extLst>
          </p:cNvPr>
          <p:cNvSpPr>
            <a:spLocks noGrp="1"/>
          </p:cNvSpPr>
          <p:nvPr>
            <p:ph idx="1"/>
          </p:nvPr>
        </p:nvSpPr>
        <p:spPr/>
        <p:txBody>
          <a:bodyPr/>
          <a:lstStyle/>
          <a:p>
            <a:r>
              <a:rPr lang="tr-TR" dirty="0"/>
              <a:t>DENETLEME</a:t>
            </a:r>
          </a:p>
          <a:p>
            <a:r>
              <a:rPr lang="tr-TR" dirty="0"/>
              <a:t>Denetleme fonksiyonu, yönetim sürecinde son aşamada yerine getirilen fonksiyondur. </a:t>
            </a:r>
            <a:r>
              <a:rPr lang="tr-TR"/>
              <a:t>Bir yöneticinin </a:t>
            </a:r>
            <a:r>
              <a:rPr lang="tr-TR" dirty="0"/>
              <a:t>gerçek sonuçların planlanan sonuçlara uyup uymadığını belirlemek </a:t>
            </a:r>
            <a:r>
              <a:rPr lang="tr-TR"/>
              <a:t>için yerine </a:t>
            </a:r>
            <a:r>
              <a:rPr lang="tr-TR" dirty="0"/>
              <a:t>getirdiği tüm yönetsel çabaları içermektedir.</a:t>
            </a:r>
          </a:p>
        </p:txBody>
      </p:sp>
    </p:spTree>
    <p:extLst>
      <p:ext uri="{BB962C8B-B14F-4D97-AF65-F5344CB8AC3E}">
        <p14:creationId xmlns:p14="http://schemas.microsoft.com/office/powerpoint/2010/main" val="602631216"/>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12</TotalTime>
  <Words>297</Words>
  <Application>Microsoft Office PowerPoint</Application>
  <PresentationFormat>Geniş ekran</PresentationFormat>
  <Paragraphs>32</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Galeri</vt:lpstr>
      <vt:lpstr>T.C.  KASTAMONU ÜNİVERSİTESİ TURİZM FAKÜLTESİ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PC</dc:creator>
  <cp:lastModifiedBy>PC</cp:lastModifiedBy>
  <cp:revision>8</cp:revision>
  <dcterms:created xsi:type="dcterms:W3CDTF">2026-05-05T19:00:29Z</dcterms:created>
  <dcterms:modified xsi:type="dcterms:W3CDTF">2026-05-05T19:52:19Z</dcterms:modified>
</cp:coreProperties>
</file>