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EC0DB-6E1D-4629-AAA0-3F85AFF0E2A3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F9EE9-B3D4-44E0-97D3-1B5A3F7C4E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72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03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9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39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4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43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980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2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21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90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540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82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40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02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10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94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78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0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23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24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FAB15-544E-46CA-8AA3-CB83E17654D4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10146-EEF8-4621-B3CC-B9C31A7439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05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Hizmetleri 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0F766E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hizmetlerinin tarihsel evreleri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hizmetlerinin tarihsel evrelerini ayırt eder.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İlkel, bilim öncesi, erken bilimsel ve teknolojik sağlık hizmetlerini karşılaştırır.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kurumlarının tarihsel dönüşümünü sosyolojik olarak yorumlar.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9F3E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hizmetleri tarih içinde hangi bilgi biçimleri ve kurumlarla değişti?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127374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Koruma, tanı, tedavi, rehabilitasyon ve bakım faaliyetlerinin örgütlenmesidir.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İlkel hizmet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Topluluk deneyimi, ritüel ve geleneksel uygulamalara dayalı bakım biçimidir.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 öncesi hizmet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Dinsel, büyüsel veya geleneksel açıklamalarla şekillenen sağlık anlayışıdır.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Erken bilimsel hizmet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Gözlem, anatomi, sınıflandırma ve deneyime dayalı tıbbi bilginin gelişmesidir.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Teknolojik hizmet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Tanı, tedavi ve izlemde cihaz, laboratuvar ve uzmanlaşmanın artmasıdır.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0F766E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Kurumsallaşma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hizmetinin düzenli örgüt, meslek ve kurallarla yürütülmesidir.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13394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Tarihsel dönüşümün mantığı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hizmeti, bilgi türleri ve toplumsal örgütlenme biçimleriyle birlikte değişir.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Erken dönemlerde bakım aile, topluluk ve geleneksel aktörlerle yürütüldü.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Bilimsel tıp gözlem, sınıflandırma ve uzmanlıkla güçlendi.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Teknoloji, tanı kapasitesini artırırken maliyet ve erişim sorunlarını da büyütebilir.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Kurumsallaşma, sağlık hizmetinde standart ve denetim sağlar.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Tarihsel evreler keskin çizgilerle ayrılmaz; farklı uygulamalar aynı dönemde birlikte var olabilir.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Geleneksel sağlık uygulamalarının günümüzde tamamen kaybolmadığını gösteren örnekler nelerdir?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81643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Bilgiden kuruma sağlık hizmeti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Gelenek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topluluk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Gözlem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Uzmanlık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meslek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Teknoloji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hizmetlerinin tarihi, sağlık bilgisinin kim tarafından üretildiği ve nasıl uygulandığı sorusuyla okunabilir.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Bilimsel bilgi arttıkça meslekleşme ve kurumlaşma güçlenir.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Teknoloji, sağlık hizmetinde hem olanak hem de bağımlılık yaratır.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Tarihsel okuma bugünkü kurumları doğal değil, dönüşebilir yapılar olarak görmemizi sağlar.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2193316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kişi modern tedavi alırken aynı zamanda aile büyüklerinden öğrendiği geleneksel bir uygulamayı da sürdürüyor.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durum bilim öncesi ve bilimsel uygulamaların birlikte varlığına örnek midir?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çalışanı bu durumu nasıl yönetebilir?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duyarlılık ile tıbbi güvenlik nasıl dengelenir?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409933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hizmeti tarih şeridi oluşturma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Dört tarihsel evreyi sıraya yerleştirin.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 evre için bilgi kaynağı, aktör ve kurum örneği yazın.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 evrenin güçlü ve sınırlı yönünü belirtin.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Günümüzde devam eden bir izini tartışın.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EDE9F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Dört evreli tarih şeridi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707871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Sağlık hizmeti hangi işlevleri içerir?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İlkel ve bilim öncesi hizmet nasıl ayrılır?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Erken bilimsel tıbbın ayırt edici özelliği nedir?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Teknolojik sağlık hizmetinin sosyolojik riski ne olabilir?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232476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13.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13/14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hizmetleri tarihsel olarak bilgi, kurum ve teknolojiyle dönüşür.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Geleneksel ve bilimsel uygulamalar kimi zaman aynı toplumda birlikte bulunur.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Teknoloji sağlık hizmetini güçlendirirken eşitsizlik ve maliyet tartışmaları da üretir.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0F766E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9F3EE"/>
          </a:solidFill>
          <a:ln w="12700">
            <a:solidFill>
              <a:srgbClr val="0F766E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tarihsel evre seçip bugünkü sağlık hizmetinde izini gösteren bir örnek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Batı tıbbının yükselişi, Osmanlı/Cumhuriyet dönemi ve Türkiye’de sağlık hizmetlerinin dönüşümüne hazırlanınız.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sisteminde merkeziyetçilik, birinci basamak ve reform kavramlarını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263043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2026-05-12T20:33:16Z</dcterms:created>
  <dcterms:modified xsi:type="dcterms:W3CDTF">2026-05-12T20:34:03Z</dcterms:modified>
</cp:coreProperties>
</file>