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05" r:id="rId3"/>
    <p:sldId id="268" r:id="rId4"/>
    <p:sldId id="285" r:id="rId5"/>
    <p:sldId id="286" r:id="rId6"/>
    <p:sldId id="287" r:id="rId7"/>
    <p:sldId id="288" r:id="rId8"/>
    <p:sldId id="290" r:id="rId9"/>
    <p:sldId id="291" r:id="rId10"/>
    <p:sldId id="292" r:id="rId11"/>
    <p:sldId id="293" r:id="rId12"/>
    <p:sldId id="295" r:id="rId13"/>
    <p:sldId id="296" r:id="rId14"/>
    <p:sldId id="297" r:id="rId15"/>
    <p:sldId id="298" r:id="rId16"/>
    <p:sldId id="299" r:id="rId17"/>
    <p:sldId id="300" r:id="rId18"/>
    <p:sldId id="301" r:id="rId19"/>
    <p:sldId id="308" r:id="rId20"/>
    <p:sldId id="302" r:id="rId21"/>
    <p:sldId id="306" r:id="rId22"/>
    <p:sldId id="307" r:id="rId23"/>
    <p:sldId id="303" r:id="rId24"/>
    <p:sldId id="304" r:id="rId25"/>
    <p:sldId id="28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2" autoAdjust="0"/>
    <p:restoredTop sz="94660"/>
  </p:normalViewPr>
  <p:slideViewPr>
    <p:cSldViewPr snapToGrid="0">
      <p:cViewPr varScale="1">
        <p:scale>
          <a:sx n="87" d="100"/>
          <a:sy n="87" d="100"/>
        </p:scale>
        <p:origin x="73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üler Demir" userId="51ad5cf4d1839854" providerId="LiveId" clId="{60B7F701-9639-412D-A2FF-85A46B0E9D80}"/>
    <pc:docChg chg="undo custSel addSld delSld modSld">
      <pc:chgData name="Güler Demir" userId="51ad5cf4d1839854" providerId="LiveId" clId="{60B7F701-9639-412D-A2FF-85A46B0E9D80}" dt="2025-08-05T15:18:41.064" v="5100" actId="6549"/>
      <pc:docMkLst>
        <pc:docMk/>
      </pc:docMkLst>
      <pc:sldChg chg="modSp mod">
        <pc:chgData name="Güler Demir" userId="51ad5cf4d1839854" providerId="LiveId" clId="{60B7F701-9639-412D-A2FF-85A46B0E9D80}" dt="2025-08-05T14:11:46.977" v="4347" actId="1076"/>
        <pc:sldMkLst>
          <pc:docMk/>
          <pc:sldMk cId="951358384" sldId="256"/>
        </pc:sldMkLst>
        <pc:spChg chg="mod">
          <ac:chgData name="Güler Demir" userId="51ad5cf4d1839854" providerId="LiveId" clId="{60B7F701-9639-412D-A2FF-85A46B0E9D80}" dt="2025-08-05T14:11:46.977" v="4347" actId="1076"/>
          <ac:spMkLst>
            <pc:docMk/>
            <pc:sldMk cId="951358384" sldId="256"/>
            <ac:spMk id="2" creationId="{00000000-0000-0000-0000-000000000000}"/>
          </ac:spMkLst>
        </pc:spChg>
      </pc:sldChg>
      <pc:sldChg chg="addSp modSp mod">
        <pc:chgData name="Güler Demir" userId="51ad5cf4d1839854" providerId="LiveId" clId="{60B7F701-9639-412D-A2FF-85A46B0E9D80}" dt="2025-08-05T14:12:17.386" v="4349" actId="115"/>
        <pc:sldMkLst>
          <pc:docMk/>
          <pc:sldMk cId="4088613481" sldId="268"/>
        </pc:sldMkLst>
        <pc:spChg chg="mod">
          <ac:chgData name="Güler Demir" userId="51ad5cf4d1839854" providerId="LiveId" clId="{60B7F701-9639-412D-A2FF-85A46B0E9D80}" dt="2025-08-05T10:40:28.292" v="994" actId="6549"/>
          <ac:spMkLst>
            <pc:docMk/>
            <pc:sldMk cId="4088613481" sldId="268"/>
            <ac:spMk id="2" creationId="{A2DCC7FD-BF56-9AF1-81B5-4815C046ED76}"/>
          </ac:spMkLst>
        </pc:spChg>
        <pc:spChg chg="mod">
          <ac:chgData name="Güler Demir" userId="51ad5cf4d1839854" providerId="LiveId" clId="{60B7F701-9639-412D-A2FF-85A46B0E9D80}" dt="2025-08-05T14:12:17.386" v="4349" actId="115"/>
          <ac:spMkLst>
            <pc:docMk/>
            <pc:sldMk cId="4088613481" sldId="268"/>
            <ac:spMk id="3" creationId="{6CABB9E9-7DA7-206D-2E8C-E6913BCE2D07}"/>
          </ac:spMkLst>
        </pc:spChg>
      </pc:sldChg>
      <pc:sldChg chg="modSp mod">
        <pc:chgData name="Güler Demir" userId="51ad5cf4d1839854" providerId="LiveId" clId="{60B7F701-9639-412D-A2FF-85A46B0E9D80}" dt="2025-08-05T15:18:41.064" v="5100" actId="6549"/>
        <pc:sldMkLst>
          <pc:docMk/>
          <pc:sldMk cId="1079201827" sldId="284"/>
        </pc:sldMkLst>
        <pc:spChg chg="mod">
          <ac:chgData name="Güler Demir" userId="51ad5cf4d1839854" providerId="LiveId" clId="{60B7F701-9639-412D-A2FF-85A46B0E9D80}" dt="2025-08-05T13:33:02.098" v="4078" actId="27636"/>
          <ac:spMkLst>
            <pc:docMk/>
            <pc:sldMk cId="1079201827" sldId="284"/>
            <ac:spMk id="2" creationId="{4F1E47FC-B33D-8191-618F-58D9B839B55E}"/>
          </ac:spMkLst>
        </pc:spChg>
        <pc:spChg chg="mod">
          <ac:chgData name="Güler Demir" userId="51ad5cf4d1839854" providerId="LiveId" clId="{60B7F701-9639-412D-A2FF-85A46B0E9D80}" dt="2025-08-05T15:18:41.064" v="5100" actId="6549"/>
          <ac:spMkLst>
            <pc:docMk/>
            <pc:sldMk cId="1079201827" sldId="284"/>
            <ac:spMk id="3" creationId="{A8CF00E1-E9E8-C5E7-47AA-ABA42FFFBE2B}"/>
          </ac:spMkLst>
        </pc:spChg>
      </pc:sldChg>
      <pc:sldChg chg="modSp add mod">
        <pc:chgData name="Güler Demir" userId="51ad5cf4d1839854" providerId="LiveId" clId="{60B7F701-9639-412D-A2FF-85A46B0E9D80}" dt="2025-08-05T14:12:38.573" v="4351" actId="6549"/>
        <pc:sldMkLst>
          <pc:docMk/>
          <pc:sldMk cId="2741133570" sldId="285"/>
        </pc:sldMkLst>
      </pc:sldChg>
      <pc:sldChg chg="addSp modSp add mod">
        <pc:chgData name="Güler Demir" userId="51ad5cf4d1839854" providerId="LiveId" clId="{60B7F701-9639-412D-A2FF-85A46B0E9D80}" dt="2025-08-05T15:15:04.560" v="5097" actId="1076"/>
        <pc:sldMkLst>
          <pc:docMk/>
          <pc:sldMk cId="1538750099" sldId="286"/>
        </pc:sldMkLst>
      </pc:sldChg>
      <pc:sldChg chg="add del">
        <pc:chgData name="Güler Demir" userId="51ad5cf4d1839854" providerId="LiveId" clId="{60B7F701-9639-412D-A2FF-85A46B0E9D80}" dt="2025-08-05T09:40:18.230" v="372"/>
        <pc:sldMkLst>
          <pc:docMk/>
          <pc:sldMk cId="961060864" sldId="287"/>
        </pc:sldMkLst>
      </pc:sldChg>
      <pc:sldChg chg="modSp add mod">
        <pc:chgData name="Güler Demir" userId="51ad5cf4d1839854" providerId="LiveId" clId="{60B7F701-9639-412D-A2FF-85A46B0E9D80}" dt="2025-08-05T14:12:34.106" v="4350" actId="6549"/>
        <pc:sldMkLst>
          <pc:docMk/>
          <pc:sldMk cId="1497847281" sldId="287"/>
        </pc:sldMkLst>
      </pc:sldChg>
      <pc:sldChg chg="modSp add del">
        <pc:chgData name="Güler Demir" userId="51ad5cf4d1839854" providerId="LiveId" clId="{60B7F701-9639-412D-A2FF-85A46B0E9D80}" dt="2025-08-05T09:41:37.924" v="402"/>
        <pc:sldMkLst>
          <pc:docMk/>
          <pc:sldMk cId="1848436439" sldId="287"/>
        </pc:sldMkLst>
      </pc:sldChg>
      <pc:sldChg chg="add del">
        <pc:chgData name="Güler Demir" userId="51ad5cf4d1839854" providerId="LiveId" clId="{60B7F701-9639-412D-A2FF-85A46B0E9D80}" dt="2025-08-05T09:40:17.774" v="371"/>
        <pc:sldMkLst>
          <pc:docMk/>
          <pc:sldMk cId="189292011" sldId="288"/>
        </pc:sldMkLst>
      </pc:sldChg>
      <pc:sldChg chg="modSp add mod">
        <pc:chgData name="Güler Demir" userId="51ad5cf4d1839854" providerId="LiveId" clId="{60B7F701-9639-412D-A2FF-85A46B0E9D80}" dt="2025-08-05T10:40:19.062" v="992" actId="6549"/>
        <pc:sldMkLst>
          <pc:docMk/>
          <pc:sldMk cId="3812097803" sldId="288"/>
        </pc:sldMkLst>
      </pc:sldChg>
      <pc:sldChg chg="add del">
        <pc:chgData name="Güler Demir" userId="51ad5cf4d1839854" providerId="LiveId" clId="{60B7F701-9639-412D-A2FF-85A46B0E9D80}" dt="2025-08-05T10:40:41.832" v="995" actId="2696"/>
        <pc:sldMkLst>
          <pc:docMk/>
          <pc:sldMk cId="2256337271" sldId="289"/>
        </pc:sldMkLst>
      </pc:sldChg>
      <pc:sldChg chg="addSp modSp add mod">
        <pc:chgData name="Güler Demir" userId="51ad5cf4d1839854" providerId="LiveId" clId="{60B7F701-9639-412D-A2FF-85A46B0E9D80}" dt="2025-08-05T10:51:41.917" v="1181" actId="20577"/>
        <pc:sldMkLst>
          <pc:docMk/>
          <pc:sldMk cId="2439174538" sldId="290"/>
        </pc:sldMkLst>
      </pc:sldChg>
      <pc:sldChg chg="modSp add mod">
        <pc:chgData name="Güler Demir" userId="51ad5cf4d1839854" providerId="LiveId" clId="{60B7F701-9639-412D-A2FF-85A46B0E9D80}" dt="2025-08-05T15:09:00.198" v="5045" actId="115"/>
        <pc:sldMkLst>
          <pc:docMk/>
          <pc:sldMk cId="835600501" sldId="291"/>
        </pc:sldMkLst>
      </pc:sldChg>
      <pc:sldChg chg="modSp add mod">
        <pc:chgData name="Güler Demir" userId="51ad5cf4d1839854" providerId="LiveId" clId="{60B7F701-9639-412D-A2FF-85A46B0E9D80}" dt="2025-08-05T12:02:31.770" v="2523" actId="20577"/>
        <pc:sldMkLst>
          <pc:docMk/>
          <pc:sldMk cId="1008675978" sldId="292"/>
        </pc:sldMkLst>
      </pc:sldChg>
      <pc:sldChg chg="modSp add mod">
        <pc:chgData name="Güler Demir" userId="51ad5cf4d1839854" providerId="LiveId" clId="{60B7F701-9639-412D-A2FF-85A46B0E9D80}" dt="2025-08-05T11:54:46.324" v="2405" actId="255"/>
        <pc:sldMkLst>
          <pc:docMk/>
          <pc:sldMk cId="1953690807" sldId="293"/>
        </pc:sldMkLst>
      </pc:sldChg>
      <pc:sldChg chg="modSp add mod">
        <pc:chgData name="Güler Demir" userId="51ad5cf4d1839854" providerId="LiveId" clId="{60B7F701-9639-412D-A2FF-85A46B0E9D80}" dt="2025-08-05T11:55:25.399" v="2410" actId="255"/>
        <pc:sldMkLst>
          <pc:docMk/>
          <pc:sldMk cId="1812753047" sldId="294"/>
        </pc:sldMkLst>
      </pc:sldChg>
      <pc:sldChg chg="modSp add mod">
        <pc:chgData name="Güler Demir" userId="51ad5cf4d1839854" providerId="LiveId" clId="{60B7F701-9639-412D-A2FF-85A46B0E9D80}" dt="2025-08-05T12:35:18.003" v="2899" actId="20577"/>
        <pc:sldMkLst>
          <pc:docMk/>
          <pc:sldMk cId="4002517214" sldId="295"/>
        </pc:sldMkLst>
      </pc:sldChg>
      <pc:sldChg chg="modSp add mod">
        <pc:chgData name="Güler Demir" userId="51ad5cf4d1839854" providerId="LiveId" clId="{60B7F701-9639-412D-A2FF-85A46B0E9D80}" dt="2025-08-05T12:44:44.007" v="3145" actId="20577"/>
        <pc:sldMkLst>
          <pc:docMk/>
          <pc:sldMk cId="2061884147" sldId="296"/>
        </pc:sldMkLst>
      </pc:sldChg>
      <pc:sldChg chg="add del">
        <pc:chgData name="Güler Demir" userId="51ad5cf4d1839854" providerId="LiveId" clId="{60B7F701-9639-412D-A2FF-85A46B0E9D80}" dt="2025-08-05T12:29:47.400" v="2826"/>
        <pc:sldMkLst>
          <pc:docMk/>
          <pc:sldMk cId="1336252178" sldId="297"/>
        </pc:sldMkLst>
      </pc:sldChg>
      <pc:sldChg chg="addSp modSp add mod">
        <pc:chgData name="Güler Demir" userId="51ad5cf4d1839854" providerId="LiveId" clId="{60B7F701-9639-412D-A2FF-85A46B0E9D80}" dt="2025-08-05T12:46:19.251" v="3175" actId="6549"/>
        <pc:sldMkLst>
          <pc:docMk/>
          <pc:sldMk cId="3134530855" sldId="297"/>
        </pc:sldMkLst>
      </pc:sldChg>
      <pc:sldChg chg="modSp add mod">
        <pc:chgData name="Güler Demir" userId="51ad5cf4d1839854" providerId="LiveId" clId="{60B7F701-9639-412D-A2FF-85A46B0E9D80}" dt="2025-08-05T13:06:01.961" v="3418" actId="6549"/>
        <pc:sldMkLst>
          <pc:docMk/>
          <pc:sldMk cId="3300206070" sldId="298"/>
        </pc:sldMkLst>
      </pc:sldChg>
      <pc:sldChg chg="modSp add mod">
        <pc:chgData name="Güler Demir" userId="51ad5cf4d1839854" providerId="LiveId" clId="{60B7F701-9639-412D-A2FF-85A46B0E9D80}" dt="2025-08-05T13:35:34.889" v="4135" actId="20577"/>
        <pc:sldMkLst>
          <pc:docMk/>
          <pc:sldMk cId="4273243895" sldId="299"/>
        </pc:sldMkLst>
      </pc:sldChg>
      <pc:sldChg chg="modSp add mod">
        <pc:chgData name="Güler Demir" userId="51ad5cf4d1839854" providerId="LiveId" clId="{60B7F701-9639-412D-A2FF-85A46B0E9D80}" dt="2025-08-05T13:15:01.620" v="3693" actId="6549"/>
        <pc:sldMkLst>
          <pc:docMk/>
          <pc:sldMk cId="1706767076" sldId="300"/>
        </pc:sldMkLst>
      </pc:sldChg>
      <pc:sldChg chg="modSp add mod">
        <pc:chgData name="Güler Demir" userId="51ad5cf4d1839854" providerId="LiveId" clId="{60B7F701-9639-412D-A2FF-85A46B0E9D80}" dt="2025-08-05T13:26:04.444" v="3975" actId="115"/>
        <pc:sldMkLst>
          <pc:docMk/>
          <pc:sldMk cId="488035388" sldId="301"/>
        </pc:sldMkLst>
      </pc:sldChg>
      <pc:sldChg chg="addSp modSp add mod">
        <pc:chgData name="Güler Demir" userId="51ad5cf4d1839854" providerId="LiveId" clId="{60B7F701-9639-412D-A2FF-85A46B0E9D80}" dt="2025-08-05T13:57:31.831" v="4265" actId="21"/>
        <pc:sldMkLst>
          <pc:docMk/>
          <pc:sldMk cId="83040300" sldId="302"/>
        </pc:sldMkLst>
      </pc:sldChg>
      <pc:sldChg chg="modSp add mod">
        <pc:chgData name="Güler Demir" userId="51ad5cf4d1839854" providerId="LiveId" clId="{60B7F701-9639-412D-A2FF-85A46B0E9D80}" dt="2025-08-05T15:09:50.834" v="5053" actId="115"/>
        <pc:sldMkLst>
          <pc:docMk/>
          <pc:sldMk cId="2466331396" sldId="303"/>
        </pc:sldMkLst>
      </pc:sldChg>
      <pc:sldChg chg="del">
        <pc:chgData name="Güler Demir" userId="51ad5cf4d1839854" providerId="LiveId" clId="{60B7F701-9639-412D-A2FF-85A46B0E9D80}" dt="2025-08-03T21:02:51.432" v="20" actId="47"/>
        <pc:sldMkLst>
          <pc:docMk/>
          <pc:sldMk cId="4106094388" sldId="310"/>
        </pc:sldMkLst>
      </pc:sldChg>
      <pc:sldChg chg="del">
        <pc:chgData name="Güler Demir" userId="51ad5cf4d1839854" providerId="LiveId" clId="{60B7F701-9639-412D-A2FF-85A46B0E9D80}" dt="2025-08-03T21:02:46.877" v="3" actId="47"/>
        <pc:sldMkLst>
          <pc:docMk/>
          <pc:sldMk cId="1793144107" sldId="311"/>
        </pc:sldMkLst>
      </pc:sldChg>
      <pc:sldChg chg="del">
        <pc:chgData name="Güler Demir" userId="51ad5cf4d1839854" providerId="LiveId" clId="{60B7F701-9639-412D-A2FF-85A46B0E9D80}" dt="2025-08-03T21:02:47.082" v="4" actId="47"/>
        <pc:sldMkLst>
          <pc:docMk/>
          <pc:sldMk cId="2368098368" sldId="312"/>
        </pc:sldMkLst>
      </pc:sldChg>
      <pc:sldChg chg="del">
        <pc:chgData name="Güler Demir" userId="51ad5cf4d1839854" providerId="LiveId" clId="{60B7F701-9639-412D-A2FF-85A46B0E9D80}" dt="2025-08-03T21:02:47.240" v="5" actId="47"/>
        <pc:sldMkLst>
          <pc:docMk/>
          <pc:sldMk cId="230658129" sldId="313"/>
        </pc:sldMkLst>
      </pc:sldChg>
      <pc:sldChg chg="del">
        <pc:chgData name="Güler Demir" userId="51ad5cf4d1839854" providerId="LiveId" clId="{60B7F701-9639-412D-A2FF-85A46B0E9D80}" dt="2025-08-03T21:02:48.755" v="12" actId="47"/>
        <pc:sldMkLst>
          <pc:docMk/>
          <pc:sldMk cId="2383019408" sldId="314"/>
        </pc:sldMkLst>
      </pc:sldChg>
      <pc:sldChg chg="del">
        <pc:chgData name="Güler Demir" userId="51ad5cf4d1839854" providerId="LiveId" clId="{60B7F701-9639-412D-A2FF-85A46B0E9D80}" dt="2025-08-03T21:02:48.554" v="11" actId="47"/>
        <pc:sldMkLst>
          <pc:docMk/>
          <pc:sldMk cId="1139339025" sldId="315"/>
        </pc:sldMkLst>
      </pc:sldChg>
      <pc:sldChg chg="del">
        <pc:chgData name="Güler Demir" userId="51ad5cf4d1839854" providerId="LiveId" clId="{60B7F701-9639-412D-A2FF-85A46B0E9D80}" dt="2025-08-03T21:02:47.456" v="6" actId="47"/>
        <pc:sldMkLst>
          <pc:docMk/>
          <pc:sldMk cId="1407110329" sldId="316"/>
        </pc:sldMkLst>
      </pc:sldChg>
      <pc:sldChg chg="del">
        <pc:chgData name="Güler Demir" userId="51ad5cf4d1839854" providerId="LiveId" clId="{60B7F701-9639-412D-A2FF-85A46B0E9D80}" dt="2025-08-03T21:02:47.648" v="7" actId="47"/>
        <pc:sldMkLst>
          <pc:docMk/>
          <pc:sldMk cId="905608290" sldId="317"/>
        </pc:sldMkLst>
      </pc:sldChg>
      <pc:sldChg chg="del">
        <pc:chgData name="Güler Demir" userId="51ad5cf4d1839854" providerId="LiveId" clId="{60B7F701-9639-412D-A2FF-85A46B0E9D80}" dt="2025-08-03T21:02:47.868" v="8" actId="47"/>
        <pc:sldMkLst>
          <pc:docMk/>
          <pc:sldMk cId="1587305201" sldId="318"/>
        </pc:sldMkLst>
      </pc:sldChg>
      <pc:sldChg chg="del">
        <pc:chgData name="Güler Demir" userId="51ad5cf4d1839854" providerId="LiveId" clId="{60B7F701-9639-412D-A2FF-85A46B0E9D80}" dt="2025-08-03T21:02:48.069" v="9" actId="47"/>
        <pc:sldMkLst>
          <pc:docMk/>
          <pc:sldMk cId="3961711349" sldId="319"/>
        </pc:sldMkLst>
      </pc:sldChg>
      <pc:sldChg chg="del">
        <pc:chgData name="Güler Demir" userId="51ad5cf4d1839854" providerId="LiveId" clId="{60B7F701-9639-412D-A2FF-85A46B0E9D80}" dt="2025-08-03T21:02:48.320" v="10" actId="47"/>
        <pc:sldMkLst>
          <pc:docMk/>
          <pc:sldMk cId="3523526703" sldId="320"/>
        </pc:sldMkLst>
      </pc:sldChg>
      <pc:sldChg chg="del">
        <pc:chgData name="Güler Demir" userId="51ad5cf4d1839854" providerId="LiveId" clId="{60B7F701-9639-412D-A2FF-85A46B0E9D80}" dt="2025-08-03T21:02:48.978" v="13" actId="47"/>
        <pc:sldMkLst>
          <pc:docMk/>
          <pc:sldMk cId="1066222402" sldId="321"/>
        </pc:sldMkLst>
      </pc:sldChg>
      <pc:sldChg chg="del">
        <pc:chgData name="Güler Demir" userId="51ad5cf4d1839854" providerId="LiveId" clId="{60B7F701-9639-412D-A2FF-85A46B0E9D80}" dt="2025-08-03T21:02:49.216" v="14" actId="47"/>
        <pc:sldMkLst>
          <pc:docMk/>
          <pc:sldMk cId="364885712" sldId="322"/>
        </pc:sldMkLst>
      </pc:sldChg>
      <pc:sldChg chg="del">
        <pc:chgData name="Güler Demir" userId="51ad5cf4d1839854" providerId="LiveId" clId="{60B7F701-9639-412D-A2FF-85A46B0E9D80}" dt="2025-08-03T21:02:49.587" v="15" actId="47"/>
        <pc:sldMkLst>
          <pc:docMk/>
          <pc:sldMk cId="3775752884" sldId="323"/>
        </pc:sldMkLst>
      </pc:sldChg>
      <pc:sldChg chg="del">
        <pc:chgData name="Güler Demir" userId="51ad5cf4d1839854" providerId="LiveId" clId="{60B7F701-9639-412D-A2FF-85A46B0E9D80}" dt="2025-08-03T21:02:49.875" v="16" actId="47"/>
        <pc:sldMkLst>
          <pc:docMk/>
          <pc:sldMk cId="3274623849" sldId="325"/>
        </pc:sldMkLst>
      </pc:sldChg>
      <pc:sldChg chg="del">
        <pc:chgData name="Güler Demir" userId="51ad5cf4d1839854" providerId="LiveId" clId="{60B7F701-9639-412D-A2FF-85A46B0E9D80}" dt="2025-08-03T21:02:50.140" v="17" actId="47"/>
        <pc:sldMkLst>
          <pc:docMk/>
          <pc:sldMk cId="833549028" sldId="326"/>
        </pc:sldMkLst>
      </pc:sldChg>
      <pc:sldChg chg="del">
        <pc:chgData name="Güler Demir" userId="51ad5cf4d1839854" providerId="LiveId" clId="{60B7F701-9639-412D-A2FF-85A46B0E9D80}" dt="2025-08-03T21:02:50.400" v="18" actId="47"/>
        <pc:sldMkLst>
          <pc:docMk/>
          <pc:sldMk cId="2006012457" sldId="327"/>
        </pc:sldMkLst>
      </pc:sldChg>
      <pc:sldChg chg="del">
        <pc:chgData name="Güler Demir" userId="51ad5cf4d1839854" providerId="LiveId" clId="{60B7F701-9639-412D-A2FF-85A46B0E9D80}" dt="2025-08-03T21:02:50.645" v="19" actId="47"/>
        <pc:sldMkLst>
          <pc:docMk/>
          <pc:sldMk cId="2225138023" sldId="328"/>
        </pc:sldMkLst>
      </pc:sldChg>
    </pc:docChg>
  </pc:docChgLst>
  <pc:docChgLst>
    <pc:chgData name="Güler Demir" userId="51ad5cf4d1839854" providerId="LiveId" clId="{B9DE2BF4-CD8F-4794-8A7B-8F30372B7E3D}"/>
    <pc:docChg chg="undo custSel addSld delSld modSld sldOrd">
      <pc:chgData name="Güler Demir" userId="51ad5cf4d1839854" providerId="LiveId" clId="{B9DE2BF4-CD8F-4794-8A7B-8F30372B7E3D}" dt="2025-08-11T00:15:08.261" v="1445" actId="14100"/>
      <pc:docMkLst>
        <pc:docMk/>
      </pc:docMkLst>
      <pc:sldChg chg="modSp mod">
        <pc:chgData name="Güler Demir" userId="51ad5cf4d1839854" providerId="LiveId" clId="{B9DE2BF4-CD8F-4794-8A7B-8F30372B7E3D}" dt="2025-08-10T20:28:45.594" v="259" actId="1076"/>
        <pc:sldMkLst>
          <pc:docMk/>
          <pc:sldMk cId="951358384" sldId="256"/>
        </pc:sldMkLst>
        <pc:spChg chg="mod">
          <ac:chgData name="Güler Demir" userId="51ad5cf4d1839854" providerId="LiveId" clId="{B9DE2BF4-CD8F-4794-8A7B-8F30372B7E3D}" dt="2025-08-10T20:28:45.594" v="259" actId="1076"/>
          <ac:spMkLst>
            <pc:docMk/>
            <pc:sldMk cId="951358384" sldId="256"/>
            <ac:spMk id="2" creationId="{00000000-0000-0000-0000-000000000000}"/>
          </ac:spMkLst>
        </pc:spChg>
        <pc:spChg chg="mod">
          <ac:chgData name="Güler Demir" userId="51ad5cf4d1839854" providerId="LiveId" clId="{B9DE2BF4-CD8F-4794-8A7B-8F30372B7E3D}" dt="2025-08-10T19:59:44.420" v="2" actId="207"/>
          <ac:spMkLst>
            <pc:docMk/>
            <pc:sldMk cId="951358384" sldId="256"/>
            <ac:spMk id="3" creationId="{00000000-0000-0000-0000-000000000000}"/>
          </ac:spMkLst>
        </pc:spChg>
      </pc:sldChg>
      <pc:sldChg chg="modSp mod">
        <pc:chgData name="Güler Demir" userId="51ad5cf4d1839854" providerId="LiveId" clId="{B9DE2BF4-CD8F-4794-8A7B-8F30372B7E3D}" dt="2025-08-11T00:12:20.946" v="1421" actId="27636"/>
        <pc:sldMkLst>
          <pc:docMk/>
          <pc:sldMk cId="1079201827" sldId="284"/>
        </pc:sldMkLst>
        <pc:spChg chg="mod">
          <ac:chgData name="Güler Demir" userId="51ad5cf4d1839854" providerId="LiveId" clId="{B9DE2BF4-CD8F-4794-8A7B-8F30372B7E3D}" dt="2025-08-11T00:12:20.946" v="1421" actId="27636"/>
          <ac:spMkLst>
            <pc:docMk/>
            <pc:sldMk cId="1079201827" sldId="284"/>
            <ac:spMk id="3" creationId="{A8CF00E1-E9E8-C5E7-47AA-ABA42FFFBE2B}"/>
          </ac:spMkLst>
        </pc:spChg>
      </pc:sldChg>
      <pc:sldChg chg="modSp mod">
        <pc:chgData name="Güler Demir" userId="51ad5cf4d1839854" providerId="LiveId" clId="{B9DE2BF4-CD8F-4794-8A7B-8F30372B7E3D}" dt="2025-08-10T20:30:53.833" v="260" actId="6549"/>
        <pc:sldMkLst>
          <pc:docMk/>
          <pc:sldMk cId="1697241488" sldId="285"/>
        </pc:sldMkLst>
        <pc:spChg chg="mod">
          <ac:chgData name="Güler Demir" userId="51ad5cf4d1839854" providerId="LiveId" clId="{B9DE2BF4-CD8F-4794-8A7B-8F30372B7E3D}" dt="2025-08-10T20:30:53.833" v="260" actId="6549"/>
          <ac:spMkLst>
            <pc:docMk/>
            <pc:sldMk cId="1697241488" sldId="285"/>
            <ac:spMk id="3" creationId="{7ADB4AE3-C842-F719-8C5B-179DB95B1764}"/>
          </ac:spMkLst>
        </pc:spChg>
      </pc:sldChg>
      <pc:sldChg chg="modSp mod">
        <pc:chgData name="Güler Demir" userId="51ad5cf4d1839854" providerId="LiveId" clId="{B9DE2BF4-CD8F-4794-8A7B-8F30372B7E3D}" dt="2025-08-10T20:15:20.547" v="89" actId="20577"/>
        <pc:sldMkLst>
          <pc:docMk/>
          <pc:sldMk cId="1946007260" sldId="287"/>
        </pc:sldMkLst>
        <pc:spChg chg="mod">
          <ac:chgData name="Güler Demir" userId="51ad5cf4d1839854" providerId="LiveId" clId="{B9DE2BF4-CD8F-4794-8A7B-8F30372B7E3D}" dt="2025-08-10T20:15:20.547" v="89" actId="20577"/>
          <ac:spMkLst>
            <pc:docMk/>
            <pc:sldMk cId="1946007260" sldId="287"/>
            <ac:spMk id="3" creationId="{1F6FA5BF-1560-C569-FF2A-16863CE244B7}"/>
          </ac:spMkLst>
        </pc:spChg>
      </pc:sldChg>
      <pc:sldChg chg="modSp mod">
        <pc:chgData name="Güler Demir" userId="51ad5cf4d1839854" providerId="LiveId" clId="{B9DE2BF4-CD8F-4794-8A7B-8F30372B7E3D}" dt="2025-08-10T20:15:26.272" v="90" actId="20577"/>
        <pc:sldMkLst>
          <pc:docMk/>
          <pc:sldMk cId="1993932087" sldId="288"/>
        </pc:sldMkLst>
        <pc:spChg chg="mod">
          <ac:chgData name="Güler Demir" userId="51ad5cf4d1839854" providerId="LiveId" clId="{B9DE2BF4-CD8F-4794-8A7B-8F30372B7E3D}" dt="2025-08-10T20:15:26.272" v="90" actId="20577"/>
          <ac:spMkLst>
            <pc:docMk/>
            <pc:sldMk cId="1993932087" sldId="288"/>
            <ac:spMk id="3" creationId="{5B323EB4-9212-DA65-CEA7-C1CF65A2D7CB}"/>
          </ac:spMkLst>
        </pc:spChg>
      </pc:sldChg>
      <pc:sldChg chg="modSp mod">
        <pc:chgData name="Güler Demir" userId="51ad5cf4d1839854" providerId="LiveId" clId="{B9DE2BF4-CD8F-4794-8A7B-8F30372B7E3D}" dt="2025-08-10T20:34:33.452" v="265" actId="6549"/>
        <pc:sldMkLst>
          <pc:docMk/>
          <pc:sldMk cId="2255847659" sldId="290"/>
        </pc:sldMkLst>
        <pc:spChg chg="mod">
          <ac:chgData name="Güler Demir" userId="51ad5cf4d1839854" providerId="LiveId" clId="{B9DE2BF4-CD8F-4794-8A7B-8F30372B7E3D}" dt="2025-08-10T20:34:33.452" v="265" actId="6549"/>
          <ac:spMkLst>
            <pc:docMk/>
            <pc:sldMk cId="2255847659" sldId="290"/>
            <ac:spMk id="3" creationId="{ED7018B0-1498-BA35-7596-76182545B131}"/>
          </ac:spMkLst>
        </pc:spChg>
      </pc:sldChg>
      <pc:sldChg chg="modSp mod">
        <pc:chgData name="Güler Demir" userId="51ad5cf4d1839854" providerId="LiveId" clId="{B9DE2BF4-CD8F-4794-8A7B-8F30372B7E3D}" dt="2025-08-10T20:39:39.234" v="295" actId="115"/>
        <pc:sldMkLst>
          <pc:docMk/>
          <pc:sldMk cId="130559622" sldId="291"/>
        </pc:sldMkLst>
        <pc:spChg chg="mod">
          <ac:chgData name="Güler Demir" userId="51ad5cf4d1839854" providerId="LiveId" clId="{B9DE2BF4-CD8F-4794-8A7B-8F30372B7E3D}" dt="2025-08-10T20:39:39.234" v="295" actId="115"/>
          <ac:spMkLst>
            <pc:docMk/>
            <pc:sldMk cId="130559622" sldId="291"/>
            <ac:spMk id="3" creationId="{B1E6A26D-877C-315C-7CD8-1BF1386A2A45}"/>
          </ac:spMkLst>
        </pc:spChg>
      </pc:sldChg>
      <pc:sldChg chg="modSp mod">
        <pc:chgData name="Güler Demir" userId="51ad5cf4d1839854" providerId="LiveId" clId="{B9DE2BF4-CD8F-4794-8A7B-8F30372B7E3D}" dt="2025-08-10T20:41:04.712" v="304" actId="20577"/>
        <pc:sldMkLst>
          <pc:docMk/>
          <pc:sldMk cId="2696515761" sldId="292"/>
        </pc:sldMkLst>
        <pc:spChg chg="mod">
          <ac:chgData name="Güler Demir" userId="51ad5cf4d1839854" providerId="LiveId" clId="{B9DE2BF4-CD8F-4794-8A7B-8F30372B7E3D}" dt="2025-08-10T20:41:04.712" v="304" actId="20577"/>
          <ac:spMkLst>
            <pc:docMk/>
            <pc:sldMk cId="2696515761" sldId="292"/>
            <ac:spMk id="3" creationId="{3B100936-DDBE-A170-267C-F62D8491E520}"/>
          </ac:spMkLst>
        </pc:spChg>
      </pc:sldChg>
      <pc:sldChg chg="modSp mod">
        <pc:chgData name="Güler Demir" userId="51ad5cf4d1839854" providerId="LiveId" clId="{B9DE2BF4-CD8F-4794-8A7B-8F30372B7E3D}" dt="2025-08-10T20:43:05.695" v="305" actId="115"/>
        <pc:sldMkLst>
          <pc:docMk/>
          <pc:sldMk cId="2042080197" sldId="293"/>
        </pc:sldMkLst>
        <pc:spChg chg="mod">
          <ac:chgData name="Güler Demir" userId="51ad5cf4d1839854" providerId="LiveId" clId="{B9DE2BF4-CD8F-4794-8A7B-8F30372B7E3D}" dt="2025-08-10T20:43:05.695" v="305" actId="115"/>
          <ac:spMkLst>
            <pc:docMk/>
            <pc:sldMk cId="2042080197" sldId="293"/>
            <ac:spMk id="3" creationId="{89AA1E83-35CE-1144-171C-7B6A266146CD}"/>
          </ac:spMkLst>
        </pc:spChg>
      </pc:sldChg>
      <pc:sldChg chg="modSp mod">
        <pc:chgData name="Güler Demir" userId="51ad5cf4d1839854" providerId="LiveId" clId="{B9DE2BF4-CD8F-4794-8A7B-8F30372B7E3D}" dt="2025-08-10T20:16:28.768" v="109" actId="20577"/>
        <pc:sldMkLst>
          <pc:docMk/>
          <pc:sldMk cId="1240211428" sldId="295"/>
        </pc:sldMkLst>
        <pc:spChg chg="mod">
          <ac:chgData name="Güler Demir" userId="51ad5cf4d1839854" providerId="LiveId" clId="{B9DE2BF4-CD8F-4794-8A7B-8F30372B7E3D}" dt="2025-08-10T20:16:28.768" v="109" actId="20577"/>
          <ac:spMkLst>
            <pc:docMk/>
            <pc:sldMk cId="1240211428" sldId="295"/>
            <ac:spMk id="3" creationId="{17F24510-7EE4-36A1-B5EF-CE20AC706D5E}"/>
          </ac:spMkLst>
        </pc:spChg>
      </pc:sldChg>
      <pc:sldChg chg="modSp mod">
        <pc:chgData name="Güler Demir" userId="51ad5cf4d1839854" providerId="LiveId" clId="{B9DE2BF4-CD8F-4794-8A7B-8F30372B7E3D}" dt="2025-08-10T20:46:30.980" v="318" actId="20577"/>
        <pc:sldMkLst>
          <pc:docMk/>
          <pc:sldMk cId="806881771" sldId="296"/>
        </pc:sldMkLst>
        <pc:spChg chg="mod">
          <ac:chgData name="Güler Demir" userId="51ad5cf4d1839854" providerId="LiveId" clId="{B9DE2BF4-CD8F-4794-8A7B-8F30372B7E3D}" dt="2025-08-10T20:46:30.980" v="318" actId="20577"/>
          <ac:spMkLst>
            <pc:docMk/>
            <pc:sldMk cId="806881771" sldId="296"/>
            <ac:spMk id="3" creationId="{DCBBB505-7B07-5E68-985D-842246A7C4EE}"/>
          </ac:spMkLst>
        </pc:spChg>
      </pc:sldChg>
      <pc:sldChg chg="modSp mod">
        <pc:chgData name="Güler Demir" userId="51ad5cf4d1839854" providerId="LiveId" clId="{B9DE2BF4-CD8F-4794-8A7B-8F30372B7E3D}" dt="2025-08-10T20:16:38.306" v="111" actId="20577"/>
        <pc:sldMkLst>
          <pc:docMk/>
          <pc:sldMk cId="1154030579" sldId="297"/>
        </pc:sldMkLst>
        <pc:spChg chg="mod">
          <ac:chgData name="Güler Demir" userId="51ad5cf4d1839854" providerId="LiveId" clId="{B9DE2BF4-CD8F-4794-8A7B-8F30372B7E3D}" dt="2025-08-10T20:16:38.306" v="111" actId="20577"/>
          <ac:spMkLst>
            <pc:docMk/>
            <pc:sldMk cId="1154030579" sldId="297"/>
            <ac:spMk id="3" creationId="{FD1A0268-8CF3-EDFE-488A-1248DC5457AF}"/>
          </ac:spMkLst>
        </pc:spChg>
      </pc:sldChg>
      <pc:sldChg chg="modSp mod">
        <pc:chgData name="Güler Demir" userId="51ad5cf4d1839854" providerId="LiveId" clId="{B9DE2BF4-CD8F-4794-8A7B-8F30372B7E3D}" dt="2025-08-10T20:49:14.300" v="329" actId="20577"/>
        <pc:sldMkLst>
          <pc:docMk/>
          <pc:sldMk cId="1407266762" sldId="298"/>
        </pc:sldMkLst>
        <pc:spChg chg="mod">
          <ac:chgData name="Güler Demir" userId="51ad5cf4d1839854" providerId="LiveId" clId="{B9DE2BF4-CD8F-4794-8A7B-8F30372B7E3D}" dt="2025-08-10T20:49:14.300" v="329" actId="20577"/>
          <ac:spMkLst>
            <pc:docMk/>
            <pc:sldMk cId="1407266762" sldId="298"/>
            <ac:spMk id="3" creationId="{EE24E702-F86D-3116-758F-039CD322BAF4}"/>
          </ac:spMkLst>
        </pc:spChg>
      </pc:sldChg>
      <pc:sldChg chg="modSp mod">
        <pc:chgData name="Güler Demir" userId="51ad5cf4d1839854" providerId="LiveId" clId="{B9DE2BF4-CD8F-4794-8A7B-8F30372B7E3D}" dt="2025-08-10T20:51:05.940" v="331" actId="115"/>
        <pc:sldMkLst>
          <pc:docMk/>
          <pc:sldMk cId="784145337" sldId="299"/>
        </pc:sldMkLst>
        <pc:spChg chg="mod">
          <ac:chgData name="Güler Demir" userId="51ad5cf4d1839854" providerId="LiveId" clId="{B9DE2BF4-CD8F-4794-8A7B-8F30372B7E3D}" dt="2025-08-10T20:51:05.940" v="331" actId="115"/>
          <ac:spMkLst>
            <pc:docMk/>
            <pc:sldMk cId="784145337" sldId="299"/>
            <ac:spMk id="3" creationId="{984B7BEE-4A88-BD12-D021-4BDF334333FE}"/>
          </ac:spMkLst>
        </pc:spChg>
      </pc:sldChg>
      <pc:sldChg chg="modSp mod">
        <pc:chgData name="Güler Demir" userId="51ad5cf4d1839854" providerId="LiveId" clId="{B9DE2BF4-CD8F-4794-8A7B-8F30372B7E3D}" dt="2025-08-10T20:16:46.586" v="112" actId="20577"/>
        <pc:sldMkLst>
          <pc:docMk/>
          <pc:sldMk cId="2843247654" sldId="300"/>
        </pc:sldMkLst>
        <pc:spChg chg="mod">
          <ac:chgData name="Güler Demir" userId="51ad5cf4d1839854" providerId="LiveId" clId="{B9DE2BF4-CD8F-4794-8A7B-8F30372B7E3D}" dt="2025-08-10T20:16:46.586" v="112" actId="20577"/>
          <ac:spMkLst>
            <pc:docMk/>
            <pc:sldMk cId="2843247654" sldId="300"/>
            <ac:spMk id="3" creationId="{B0C2C2ED-ED96-E5FA-BA3C-077D1CB1F6FE}"/>
          </ac:spMkLst>
        </pc:spChg>
      </pc:sldChg>
      <pc:sldChg chg="modSp mod">
        <pc:chgData name="Güler Demir" userId="51ad5cf4d1839854" providerId="LiveId" clId="{B9DE2BF4-CD8F-4794-8A7B-8F30372B7E3D}" dt="2025-08-10T20:52:42.649" v="333" actId="20577"/>
        <pc:sldMkLst>
          <pc:docMk/>
          <pc:sldMk cId="3785418667" sldId="301"/>
        </pc:sldMkLst>
        <pc:spChg chg="mod">
          <ac:chgData name="Güler Demir" userId="51ad5cf4d1839854" providerId="LiveId" clId="{B9DE2BF4-CD8F-4794-8A7B-8F30372B7E3D}" dt="2025-08-10T20:52:42.649" v="333" actId="20577"/>
          <ac:spMkLst>
            <pc:docMk/>
            <pc:sldMk cId="3785418667" sldId="301"/>
            <ac:spMk id="3" creationId="{82DE123C-57E8-504E-F096-635A0049B719}"/>
          </ac:spMkLst>
        </pc:spChg>
      </pc:sldChg>
      <pc:sldChg chg="addSp delSp modSp mod">
        <pc:chgData name="Güler Demir" userId="51ad5cf4d1839854" providerId="LiveId" clId="{B9DE2BF4-CD8F-4794-8A7B-8F30372B7E3D}" dt="2025-08-11T00:03:48.205" v="1151"/>
        <pc:sldMkLst>
          <pc:docMk/>
          <pc:sldMk cId="286951456" sldId="302"/>
        </pc:sldMkLst>
        <pc:spChg chg="mod">
          <ac:chgData name="Güler Demir" userId="51ad5cf4d1839854" providerId="LiveId" clId="{B9DE2BF4-CD8F-4794-8A7B-8F30372B7E3D}" dt="2025-08-10T23:32:06.678" v="772" actId="5793"/>
          <ac:spMkLst>
            <pc:docMk/>
            <pc:sldMk cId="286951456" sldId="302"/>
            <ac:spMk id="2" creationId="{67D945A4-11A5-91F3-93AF-A2FB33308A80}"/>
          </ac:spMkLst>
        </pc:spChg>
        <pc:spChg chg="add del mod">
          <ac:chgData name="Güler Demir" userId="51ad5cf4d1839854" providerId="LiveId" clId="{B9DE2BF4-CD8F-4794-8A7B-8F30372B7E3D}" dt="2025-08-10T23:18:20.614" v="354" actId="21"/>
          <ac:spMkLst>
            <pc:docMk/>
            <pc:sldMk cId="286951456" sldId="302"/>
            <ac:spMk id="5" creationId="{D0F8FBB7-9B2B-3CBA-5836-3344A40C9307}"/>
          </ac:spMkLst>
        </pc:spChg>
        <pc:spChg chg="add mod">
          <ac:chgData name="Güler Demir" userId="51ad5cf4d1839854" providerId="LiveId" clId="{B9DE2BF4-CD8F-4794-8A7B-8F30372B7E3D}" dt="2025-08-10T23:52:53.955" v="1084" actId="1076"/>
          <ac:spMkLst>
            <pc:docMk/>
            <pc:sldMk cId="286951456" sldId="302"/>
            <ac:spMk id="7" creationId="{5169455D-65F4-40B4-F98A-86A2E95A8181}"/>
          </ac:spMkLst>
        </pc:spChg>
        <pc:graphicFrameChg chg="add del mod modGraphic">
          <ac:chgData name="Güler Demir" userId="51ad5cf4d1839854" providerId="LiveId" clId="{B9DE2BF4-CD8F-4794-8A7B-8F30372B7E3D}" dt="2025-08-11T00:03:48.205" v="1151"/>
          <ac:graphicFrameMkLst>
            <pc:docMk/>
            <pc:sldMk cId="286951456" sldId="302"/>
            <ac:graphicFrameMk id="4" creationId="{9FE32892-B0B0-5F53-2661-39FA60ED0A78}"/>
          </ac:graphicFrameMkLst>
        </pc:graphicFrameChg>
      </pc:sldChg>
      <pc:sldChg chg="modSp mod">
        <pc:chgData name="Güler Demir" userId="51ad5cf4d1839854" providerId="LiveId" clId="{B9DE2BF4-CD8F-4794-8A7B-8F30372B7E3D}" dt="2025-08-10T21:10:08.458" v="336" actId="20577"/>
        <pc:sldMkLst>
          <pc:docMk/>
          <pc:sldMk cId="3958090988" sldId="303"/>
        </pc:sldMkLst>
        <pc:spChg chg="mod">
          <ac:chgData name="Güler Demir" userId="51ad5cf4d1839854" providerId="LiveId" clId="{B9DE2BF4-CD8F-4794-8A7B-8F30372B7E3D}" dt="2025-08-10T21:10:08.458" v="336" actId="20577"/>
          <ac:spMkLst>
            <pc:docMk/>
            <pc:sldMk cId="3958090988" sldId="303"/>
            <ac:spMk id="3" creationId="{C73B9449-66F9-C225-3555-B3AC0A02C6B9}"/>
          </ac:spMkLst>
        </pc:spChg>
      </pc:sldChg>
      <pc:sldChg chg="modSp mod">
        <pc:chgData name="Güler Demir" userId="51ad5cf4d1839854" providerId="LiveId" clId="{B9DE2BF4-CD8F-4794-8A7B-8F30372B7E3D}" dt="2025-08-10T20:30:59.707" v="261" actId="6549"/>
        <pc:sldMkLst>
          <pc:docMk/>
          <pc:sldMk cId="2842284245" sldId="304"/>
        </pc:sldMkLst>
        <pc:spChg chg="mod">
          <ac:chgData name="Güler Demir" userId="51ad5cf4d1839854" providerId="LiveId" clId="{B9DE2BF4-CD8F-4794-8A7B-8F30372B7E3D}" dt="2025-08-10T20:30:59.707" v="261" actId="6549"/>
          <ac:spMkLst>
            <pc:docMk/>
            <pc:sldMk cId="2842284245" sldId="304"/>
            <ac:spMk id="3" creationId="{07D191AF-1CE9-D6F7-2EBF-16AEF78377F0}"/>
          </ac:spMkLst>
        </pc:spChg>
      </pc:sldChg>
      <pc:sldChg chg="modSp mod ord">
        <pc:chgData name="Güler Demir" userId="51ad5cf4d1839854" providerId="LiveId" clId="{B9DE2BF4-CD8F-4794-8A7B-8F30372B7E3D}" dt="2025-08-10T20:00:17.890" v="44" actId="1076"/>
        <pc:sldMkLst>
          <pc:docMk/>
          <pc:sldMk cId="86851294" sldId="305"/>
        </pc:sldMkLst>
        <pc:spChg chg="mod">
          <ac:chgData name="Güler Demir" userId="51ad5cf4d1839854" providerId="LiveId" clId="{B9DE2BF4-CD8F-4794-8A7B-8F30372B7E3D}" dt="2025-08-10T20:00:17.890" v="44" actId="1076"/>
          <ac:spMkLst>
            <pc:docMk/>
            <pc:sldMk cId="86851294" sldId="305"/>
            <ac:spMk id="3" creationId="{CAF19D3E-A9DD-17CE-C566-FF35127FDE08}"/>
          </ac:spMkLst>
        </pc:spChg>
      </pc:sldChg>
      <pc:sldChg chg="addSp modSp add mod">
        <pc:chgData name="Güler Demir" userId="51ad5cf4d1839854" providerId="LiveId" clId="{B9DE2BF4-CD8F-4794-8A7B-8F30372B7E3D}" dt="2025-08-10T23:58:14.333" v="1150" actId="20577"/>
        <pc:sldMkLst>
          <pc:docMk/>
          <pc:sldMk cId="2504084676" sldId="306"/>
        </pc:sldMkLst>
        <pc:spChg chg="add mod">
          <ac:chgData name="Güler Demir" userId="51ad5cf4d1839854" providerId="LiveId" clId="{B9DE2BF4-CD8F-4794-8A7B-8F30372B7E3D}" dt="2025-08-10T23:53:19.472" v="1089" actId="1076"/>
          <ac:spMkLst>
            <pc:docMk/>
            <pc:sldMk cId="2504084676" sldId="306"/>
            <ac:spMk id="5" creationId="{C1196613-21D4-64A4-8EAD-1A9D50A90FEE}"/>
          </ac:spMkLst>
        </pc:spChg>
        <pc:graphicFrameChg chg="mod modGraphic">
          <ac:chgData name="Güler Demir" userId="51ad5cf4d1839854" providerId="LiveId" clId="{B9DE2BF4-CD8F-4794-8A7B-8F30372B7E3D}" dt="2025-08-10T23:58:14.333" v="1150" actId="20577"/>
          <ac:graphicFrameMkLst>
            <pc:docMk/>
            <pc:sldMk cId="2504084676" sldId="306"/>
            <ac:graphicFrameMk id="4" creationId="{3BAB4362-6E0C-B4A5-B51A-0D2DC1B664B3}"/>
          </ac:graphicFrameMkLst>
        </pc:graphicFrameChg>
      </pc:sldChg>
      <pc:sldChg chg="add del">
        <pc:chgData name="Güler Demir" userId="51ad5cf4d1839854" providerId="LiveId" clId="{B9DE2BF4-CD8F-4794-8A7B-8F30372B7E3D}" dt="2025-08-10T23:26:35.520" v="674" actId="2696"/>
        <pc:sldMkLst>
          <pc:docMk/>
          <pc:sldMk cId="4290296775" sldId="306"/>
        </pc:sldMkLst>
      </pc:sldChg>
      <pc:sldChg chg="addSp modSp add mod">
        <pc:chgData name="Güler Demir" userId="51ad5cf4d1839854" providerId="LiveId" clId="{B9DE2BF4-CD8F-4794-8A7B-8F30372B7E3D}" dt="2025-08-10T23:58:02.567" v="1149" actId="20577"/>
        <pc:sldMkLst>
          <pc:docMk/>
          <pc:sldMk cId="1493938676" sldId="307"/>
        </pc:sldMkLst>
        <pc:spChg chg="add mod">
          <ac:chgData name="Güler Demir" userId="51ad5cf4d1839854" providerId="LiveId" clId="{B9DE2BF4-CD8F-4794-8A7B-8F30372B7E3D}" dt="2025-08-10T23:54:06.360" v="1111" actId="1076"/>
          <ac:spMkLst>
            <pc:docMk/>
            <pc:sldMk cId="1493938676" sldId="307"/>
            <ac:spMk id="5" creationId="{0905B3D1-8354-915A-8F00-00C17D356910}"/>
          </ac:spMkLst>
        </pc:spChg>
        <pc:spChg chg="add mod">
          <ac:chgData name="Güler Demir" userId="51ad5cf4d1839854" providerId="LiveId" clId="{B9DE2BF4-CD8F-4794-8A7B-8F30372B7E3D}" dt="2025-08-10T23:53:52.521" v="1095" actId="1076"/>
          <ac:spMkLst>
            <pc:docMk/>
            <pc:sldMk cId="1493938676" sldId="307"/>
            <ac:spMk id="7" creationId="{34D567EF-EE4B-FAB5-D43E-6B8724314501}"/>
          </ac:spMkLst>
        </pc:spChg>
        <pc:graphicFrameChg chg="mod modGraphic">
          <ac:chgData name="Güler Demir" userId="51ad5cf4d1839854" providerId="LiveId" clId="{B9DE2BF4-CD8F-4794-8A7B-8F30372B7E3D}" dt="2025-08-10T23:58:02.567" v="1149" actId="20577"/>
          <ac:graphicFrameMkLst>
            <pc:docMk/>
            <pc:sldMk cId="1493938676" sldId="307"/>
            <ac:graphicFrameMk id="4" creationId="{6FF8966D-ADD3-E06D-A0AE-C8C5E4B7A8E4}"/>
          </ac:graphicFrameMkLst>
        </pc:graphicFrameChg>
      </pc:sldChg>
      <pc:sldChg chg="addSp modSp add mod">
        <pc:chgData name="Güler Demir" userId="51ad5cf4d1839854" providerId="LiveId" clId="{B9DE2BF4-CD8F-4794-8A7B-8F30372B7E3D}" dt="2025-08-11T00:15:08.261" v="1445" actId="14100"/>
        <pc:sldMkLst>
          <pc:docMk/>
          <pc:sldMk cId="3603779402" sldId="308"/>
        </pc:sldMkLst>
        <pc:spChg chg="mod">
          <ac:chgData name="Güler Demir" userId="51ad5cf4d1839854" providerId="LiveId" clId="{B9DE2BF4-CD8F-4794-8A7B-8F30372B7E3D}" dt="2025-08-11T00:13:18.208" v="1422" actId="1076"/>
          <ac:spMkLst>
            <pc:docMk/>
            <pc:sldMk cId="3603779402" sldId="308"/>
            <ac:spMk id="2" creationId="{5C7C2C03-0A97-5DD1-9F98-6B3E970ADC0E}"/>
          </ac:spMkLst>
        </pc:spChg>
        <pc:spChg chg="mod">
          <ac:chgData name="Güler Demir" userId="51ad5cf4d1839854" providerId="LiveId" clId="{B9DE2BF4-CD8F-4794-8A7B-8F30372B7E3D}" dt="2025-08-11T00:13:49.687" v="1429"/>
          <ac:spMkLst>
            <pc:docMk/>
            <pc:sldMk cId="3603779402" sldId="308"/>
            <ac:spMk id="3" creationId="{585FC47C-7BA5-323D-C944-D8186F39C9CE}"/>
          </ac:spMkLst>
        </pc:spChg>
        <pc:spChg chg="add mod">
          <ac:chgData name="Güler Demir" userId="51ad5cf4d1839854" providerId="LiveId" clId="{B9DE2BF4-CD8F-4794-8A7B-8F30372B7E3D}" dt="2025-08-11T00:15:01.561" v="1443" actId="1076"/>
          <ac:spMkLst>
            <pc:docMk/>
            <pc:sldMk cId="3603779402" sldId="308"/>
            <ac:spMk id="6" creationId="{7AED29D3-20EF-B382-0572-EEDC2453D262}"/>
          </ac:spMkLst>
        </pc:spChg>
        <pc:picChg chg="add mod">
          <ac:chgData name="Güler Demir" userId="51ad5cf4d1839854" providerId="LiveId" clId="{B9DE2BF4-CD8F-4794-8A7B-8F30372B7E3D}" dt="2025-08-11T00:15:08.261" v="1445" actId="14100"/>
          <ac:picMkLst>
            <pc:docMk/>
            <pc:sldMk cId="3603779402" sldId="308"/>
            <ac:picMk id="4" creationId="{5B09D51F-BFF6-8E6B-EEA9-017AC2C82D2D}"/>
          </ac:picMkLst>
        </pc:picChg>
      </pc:sldChg>
    </pc:docChg>
  </pc:docChgLst>
  <pc:docChgLst>
    <pc:chgData name="Güler Demir" userId="51ad5cf4d1839854" providerId="LiveId" clId="{31C95E8C-53A6-4EA0-94A1-D3ACC0445346}"/>
    <pc:docChg chg="undo redo custSel addSld delSld modSld">
      <pc:chgData name="Güler Demir" userId="51ad5cf4d1839854" providerId="LiveId" clId="{31C95E8C-53A6-4EA0-94A1-D3ACC0445346}" dt="2025-08-02T11:07:36.153" v="5282" actId="1076"/>
      <pc:docMkLst>
        <pc:docMk/>
      </pc:docMkLst>
      <pc:sldChg chg="modSp mod">
        <pc:chgData name="Güler Demir" userId="51ad5cf4d1839854" providerId="LiveId" clId="{31C95E8C-53A6-4EA0-94A1-D3ACC0445346}" dt="2025-08-02T11:07:36.153" v="5282" actId="1076"/>
        <pc:sldMkLst>
          <pc:docMk/>
          <pc:sldMk cId="951358384" sldId="256"/>
        </pc:sldMkLst>
        <pc:spChg chg="mod">
          <ac:chgData name="Güler Demir" userId="51ad5cf4d1839854" providerId="LiveId" clId="{31C95E8C-53A6-4EA0-94A1-D3ACC0445346}" dt="2025-08-02T11:07:36.153" v="5282" actId="1076"/>
          <ac:spMkLst>
            <pc:docMk/>
            <pc:sldMk cId="951358384" sldId="256"/>
            <ac:spMk id="2" creationId="{00000000-0000-0000-0000-000000000000}"/>
          </ac:spMkLst>
        </pc:spChg>
      </pc:sldChg>
      <pc:sldChg chg="modSp mod">
        <pc:chgData name="Güler Demir" userId="51ad5cf4d1839854" providerId="LiveId" clId="{31C95E8C-53A6-4EA0-94A1-D3ACC0445346}" dt="2025-08-02T10:45:08.666" v="5086" actId="114"/>
        <pc:sldMkLst>
          <pc:docMk/>
          <pc:sldMk cId="2053632720" sldId="259"/>
        </pc:sldMkLst>
      </pc:sldChg>
      <pc:sldChg chg="modSp mod">
        <pc:chgData name="Güler Demir" userId="51ad5cf4d1839854" providerId="LiveId" clId="{31C95E8C-53A6-4EA0-94A1-D3ACC0445346}" dt="2025-08-01T18:29:01.116" v="877" actId="20577"/>
        <pc:sldMkLst>
          <pc:docMk/>
          <pc:sldMk cId="4088613481" sldId="268"/>
        </pc:sldMkLst>
        <pc:spChg chg="mod">
          <ac:chgData name="Güler Demir" userId="51ad5cf4d1839854" providerId="LiveId" clId="{31C95E8C-53A6-4EA0-94A1-D3ACC0445346}" dt="2025-08-01T18:29:01.116" v="877" actId="20577"/>
          <ac:spMkLst>
            <pc:docMk/>
            <pc:sldMk cId="4088613481" sldId="268"/>
            <ac:spMk id="2" creationId="{A2DCC7FD-BF56-9AF1-81B5-4815C046ED76}"/>
          </ac:spMkLst>
        </pc:spChg>
        <pc:spChg chg="mod">
          <ac:chgData name="Güler Demir" userId="51ad5cf4d1839854" providerId="LiveId" clId="{31C95E8C-53A6-4EA0-94A1-D3ACC0445346}" dt="2025-08-01T18:17:30.857" v="390" actId="6549"/>
          <ac:spMkLst>
            <pc:docMk/>
            <pc:sldMk cId="4088613481" sldId="268"/>
            <ac:spMk id="3" creationId="{6CABB9E9-7DA7-206D-2E8C-E6913BCE2D07}"/>
          </ac:spMkLst>
        </pc:spChg>
      </pc:sldChg>
      <pc:sldChg chg="addSp modSp add mod">
        <pc:chgData name="Güler Demir" userId="51ad5cf4d1839854" providerId="LiveId" clId="{31C95E8C-53A6-4EA0-94A1-D3ACC0445346}" dt="2025-08-01T18:30:56.533" v="890" actId="115"/>
        <pc:sldMkLst>
          <pc:docMk/>
          <pc:sldMk cId="3702626001" sldId="269"/>
        </pc:sldMkLst>
      </pc:sldChg>
      <pc:sldChg chg="del">
        <pc:chgData name="Güler Demir" userId="51ad5cf4d1839854" providerId="LiveId" clId="{31C95E8C-53A6-4EA0-94A1-D3ACC0445346}" dt="2025-08-01T17:58:07.188" v="2" actId="47"/>
        <pc:sldMkLst>
          <pc:docMk/>
          <pc:sldMk cId="3703318901" sldId="269"/>
        </pc:sldMkLst>
      </pc:sldChg>
      <pc:sldChg chg="modSp add mod">
        <pc:chgData name="Güler Demir" userId="51ad5cf4d1839854" providerId="LiveId" clId="{31C95E8C-53A6-4EA0-94A1-D3ACC0445346}" dt="2025-08-01T18:29:10.703" v="879" actId="27636"/>
        <pc:sldMkLst>
          <pc:docMk/>
          <pc:sldMk cId="1383720199" sldId="270"/>
        </pc:sldMkLst>
      </pc:sldChg>
      <pc:sldChg chg="del">
        <pc:chgData name="Güler Demir" userId="51ad5cf4d1839854" providerId="LiveId" clId="{31C95E8C-53A6-4EA0-94A1-D3ACC0445346}" dt="2025-08-01T17:58:07.578" v="4" actId="47"/>
        <pc:sldMkLst>
          <pc:docMk/>
          <pc:sldMk cId="1886565987" sldId="270"/>
        </pc:sldMkLst>
      </pc:sldChg>
      <pc:sldChg chg="modSp add mod">
        <pc:chgData name="Güler Demir" userId="51ad5cf4d1839854" providerId="LiveId" clId="{31C95E8C-53A6-4EA0-94A1-D3ACC0445346}" dt="2025-08-01T18:36:20.662" v="980" actId="6549"/>
        <pc:sldMkLst>
          <pc:docMk/>
          <pc:sldMk cId="1031916199" sldId="271"/>
        </pc:sldMkLst>
      </pc:sldChg>
      <pc:sldChg chg="del">
        <pc:chgData name="Güler Demir" userId="51ad5cf4d1839854" providerId="LiveId" clId="{31C95E8C-53A6-4EA0-94A1-D3ACC0445346}" dt="2025-08-01T17:58:07.363" v="3" actId="47"/>
        <pc:sldMkLst>
          <pc:docMk/>
          <pc:sldMk cId="1251505519" sldId="271"/>
        </pc:sldMkLst>
      </pc:sldChg>
      <pc:sldChg chg="modSp add mod">
        <pc:chgData name="Güler Demir" userId="51ad5cf4d1839854" providerId="LiveId" clId="{31C95E8C-53A6-4EA0-94A1-D3ACC0445346}" dt="2025-08-01T18:47:35.774" v="1125" actId="6549"/>
        <pc:sldMkLst>
          <pc:docMk/>
          <pc:sldMk cId="1726017069" sldId="272"/>
        </pc:sldMkLst>
      </pc:sldChg>
      <pc:sldChg chg="del">
        <pc:chgData name="Güler Demir" userId="51ad5cf4d1839854" providerId="LiveId" clId="{31C95E8C-53A6-4EA0-94A1-D3ACC0445346}" dt="2025-08-01T17:58:08.288" v="8" actId="47"/>
        <pc:sldMkLst>
          <pc:docMk/>
          <pc:sldMk cId="3213974429" sldId="272"/>
        </pc:sldMkLst>
      </pc:sldChg>
      <pc:sldChg chg="del">
        <pc:chgData name="Güler Demir" userId="51ad5cf4d1839854" providerId="LiveId" clId="{31C95E8C-53A6-4EA0-94A1-D3ACC0445346}" dt="2025-08-01T17:58:07.758" v="5" actId="47"/>
        <pc:sldMkLst>
          <pc:docMk/>
          <pc:sldMk cId="1729104201" sldId="273"/>
        </pc:sldMkLst>
      </pc:sldChg>
      <pc:sldChg chg="addSp modSp add mod">
        <pc:chgData name="Güler Demir" userId="51ad5cf4d1839854" providerId="LiveId" clId="{31C95E8C-53A6-4EA0-94A1-D3ACC0445346}" dt="2025-08-02T09:59:23.654" v="3565" actId="6549"/>
        <pc:sldMkLst>
          <pc:docMk/>
          <pc:sldMk cId="4171542131" sldId="273"/>
        </pc:sldMkLst>
      </pc:sldChg>
      <pc:sldChg chg="del">
        <pc:chgData name="Güler Demir" userId="51ad5cf4d1839854" providerId="LiveId" clId="{31C95E8C-53A6-4EA0-94A1-D3ACC0445346}" dt="2025-08-01T17:58:08.478" v="9" actId="47"/>
        <pc:sldMkLst>
          <pc:docMk/>
          <pc:sldMk cId="2466074895" sldId="274"/>
        </pc:sldMkLst>
      </pc:sldChg>
      <pc:sldChg chg="modSp add mod">
        <pc:chgData name="Güler Demir" userId="51ad5cf4d1839854" providerId="LiveId" clId="{31C95E8C-53A6-4EA0-94A1-D3ACC0445346}" dt="2025-08-01T18:50:17.419" v="1190" actId="255"/>
        <pc:sldMkLst>
          <pc:docMk/>
          <pc:sldMk cId="3746920753" sldId="274"/>
        </pc:sldMkLst>
      </pc:sldChg>
      <pc:sldChg chg="del">
        <pc:chgData name="Güler Demir" userId="51ad5cf4d1839854" providerId="LiveId" clId="{31C95E8C-53A6-4EA0-94A1-D3ACC0445346}" dt="2025-08-01T17:58:08.098" v="7" actId="47"/>
        <pc:sldMkLst>
          <pc:docMk/>
          <pc:sldMk cId="1151062005" sldId="275"/>
        </pc:sldMkLst>
      </pc:sldChg>
      <pc:sldChg chg="modSp add mod">
        <pc:chgData name="Güler Demir" userId="51ad5cf4d1839854" providerId="LiveId" clId="{31C95E8C-53A6-4EA0-94A1-D3ACC0445346}" dt="2025-08-02T08:17:11.726" v="1557" actId="20577"/>
        <pc:sldMkLst>
          <pc:docMk/>
          <pc:sldMk cId="4070445334" sldId="275"/>
        </pc:sldMkLst>
      </pc:sldChg>
      <pc:sldChg chg="del">
        <pc:chgData name="Güler Demir" userId="51ad5cf4d1839854" providerId="LiveId" clId="{31C95E8C-53A6-4EA0-94A1-D3ACC0445346}" dt="2025-08-01T17:58:07.928" v="6" actId="47"/>
        <pc:sldMkLst>
          <pc:docMk/>
          <pc:sldMk cId="2620158529" sldId="276"/>
        </pc:sldMkLst>
      </pc:sldChg>
      <pc:sldChg chg="modSp add mod">
        <pc:chgData name="Güler Demir" userId="51ad5cf4d1839854" providerId="LiveId" clId="{31C95E8C-53A6-4EA0-94A1-D3ACC0445346}" dt="2025-08-02T10:51:35.295" v="5120" actId="14100"/>
        <pc:sldMkLst>
          <pc:docMk/>
          <pc:sldMk cId="3160015527" sldId="276"/>
        </pc:sldMkLst>
      </pc:sldChg>
      <pc:sldChg chg="addSp delSp modSp add mod">
        <pc:chgData name="Güler Demir" userId="51ad5cf4d1839854" providerId="LiveId" clId="{31C95E8C-53A6-4EA0-94A1-D3ACC0445346}" dt="2025-08-02T09:25:23.290" v="3063" actId="255"/>
        <pc:sldMkLst>
          <pc:docMk/>
          <pc:sldMk cId="1732691812" sldId="277"/>
        </pc:sldMkLst>
      </pc:sldChg>
      <pc:sldChg chg="addSp delSp modSp add del mod">
        <pc:chgData name="Güler Demir" userId="51ad5cf4d1839854" providerId="LiveId" clId="{31C95E8C-53A6-4EA0-94A1-D3ACC0445346}" dt="2025-08-02T09:40:14.978" v="3218" actId="2696"/>
        <pc:sldMkLst>
          <pc:docMk/>
          <pc:sldMk cId="3876118438" sldId="278"/>
        </pc:sldMkLst>
      </pc:sldChg>
      <pc:sldChg chg="modSp add mod">
        <pc:chgData name="Güler Demir" userId="51ad5cf4d1839854" providerId="LiveId" clId="{31C95E8C-53A6-4EA0-94A1-D3ACC0445346}" dt="2025-08-02T08:42:55.336" v="2184" actId="20577"/>
        <pc:sldMkLst>
          <pc:docMk/>
          <pc:sldMk cId="130365800" sldId="279"/>
        </pc:sldMkLst>
      </pc:sldChg>
      <pc:sldChg chg="del">
        <pc:chgData name="Güler Demir" userId="51ad5cf4d1839854" providerId="LiveId" clId="{31C95E8C-53A6-4EA0-94A1-D3ACC0445346}" dt="2025-08-01T17:58:08.645" v="10" actId="47"/>
        <pc:sldMkLst>
          <pc:docMk/>
          <pc:sldMk cId="1655293231" sldId="279"/>
        </pc:sldMkLst>
      </pc:sldChg>
      <pc:sldChg chg="modSp add mod">
        <pc:chgData name="Güler Demir" userId="51ad5cf4d1839854" providerId="LiveId" clId="{31C95E8C-53A6-4EA0-94A1-D3ACC0445346}" dt="2025-08-02T09:39:39.917" v="3208" actId="6549"/>
        <pc:sldMkLst>
          <pc:docMk/>
          <pc:sldMk cId="1597198403" sldId="280"/>
        </pc:sldMkLst>
      </pc:sldChg>
      <pc:sldChg chg="del">
        <pc:chgData name="Güler Demir" userId="51ad5cf4d1839854" providerId="LiveId" clId="{31C95E8C-53A6-4EA0-94A1-D3ACC0445346}" dt="2025-08-01T17:58:08.831" v="11" actId="47"/>
        <pc:sldMkLst>
          <pc:docMk/>
          <pc:sldMk cId="2243830934" sldId="280"/>
        </pc:sldMkLst>
      </pc:sldChg>
      <pc:sldChg chg="del">
        <pc:chgData name="Güler Demir" userId="51ad5cf4d1839854" providerId="LiveId" clId="{31C95E8C-53A6-4EA0-94A1-D3ACC0445346}" dt="2025-08-01T17:58:09.028" v="12" actId="47"/>
        <pc:sldMkLst>
          <pc:docMk/>
          <pc:sldMk cId="2149296582" sldId="281"/>
        </pc:sldMkLst>
      </pc:sldChg>
      <pc:sldChg chg="add del">
        <pc:chgData name="Güler Demir" userId="51ad5cf4d1839854" providerId="LiveId" clId="{31C95E8C-53A6-4EA0-94A1-D3ACC0445346}" dt="2025-08-02T09:24:45.349" v="3061" actId="2696"/>
        <pc:sldMkLst>
          <pc:docMk/>
          <pc:sldMk cId="2201210002" sldId="281"/>
        </pc:sldMkLst>
      </pc:sldChg>
      <pc:sldChg chg="new del">
        <pc:chgData name="Güler Demir" userId="51ad5cf4d1839854" providerId="LiveId" clId="{31C95E8C-53A6-4EA0-94A1-D3ACC0445346}" dt="2025-08-02T09:24:30.325" v="3060" actId="2696"/>
        <pc:sldMkLst>
          <pc:docMk/>
          <pc:sldMk cId="1702854290" sldId="282"/>
        </pc:sldMkLst>
      </pc:sldChg>
      <pc:sldChg chg="del">
        <pc:chgData name="Güler Demir" userId="51ad5cf4d1839854" providerId="LiveId" clId="{31C95E8C-53A6-4EA0-94A1-D3ACC0445346}" dt="2025-08-01T17:58:09.200" v="13" actId="47"/>
        <pc:sldMkLst>
          <pc:docMk/>
          <pc:sldMk cId="3452674712" sldId="282"/>
        </pc:sldMkLst>
      </pc:sldChg>
      <pc:sldChg chg="del">
        <pc:chgData name="Güler Demir" userId="51ad5cf4d1839854" providerId="LiveId" clId="{31C95E8C-53A6-4EA0-94A1-D3ACC0445346}" dt="2025-08-01T17:58:09.391" v="14" actId="47"/>
        <pc:sldMkLst>
          <pc:docMk/>
          <pc:sldMk cId="2603755572" sldId="283"/>
        </pc:sldMkLst>
      </pc:sldChg>
      <pc:sldChg chg="modSp add mod">
        <pc:chgData name="Güler Demir" userId="51ad5cf4d1839854" providerId="LiveId" clId="{31C95E8C-53A6-4EA0-94A1-D3ACC0445346}" dt="2025-08-02T09:40:02.587" v="3217" actId="20577"/>
        <pc:sldMkLst>
          <pc:docMk/>
          <pc:sldMk cId="3754926507" sldId="283"/>
        </pc:sldMkLst>
      </pc:sldChg>
      <pc:sldChg chg="del">
        <pc:chgData name="Güler Demir" userId="51ad5cf4d1839854" providerId="LiveId" clId="{31C95E8C-53A6-4EA0-94A1-D3ACC0445346}" dt="2025-08-01T17:58:09.768" v="15" actId="47"/>
        <pc:sldMkLst>
          <pc:docMk/>
          <pc:sldMk cId="1300798952" sldId="284"/>
        </pc:sldMkLst>
      </pc:sldChg>
      <pc:sldChg chg="modSp add mod">
        <pc:chgData name="Güler Demir" userId="51ad5cf4d1839854" providerId="LiveId" clId="{31C95E8C-53A6-4EA0-94A1-D3ACC0445346}" dt="2025-08-02T10:06:02.114" v="3742" actId="255"/>
        <pc:sldMkLst>
          <pc:docMk/>
          <pc:sldMk cId="2771048643" sldId="284"/>
        </pc:sldMkLst>
      </pc:sldChg>
      <pc:sldChg chg="modSp add mod">
        <pc:chgData name="Güler Demir" userId="51ad5cf4d1839854" providerId="LiveId" clId="{31C95E8C-53A6-4EA0-94A1-D3ACC0445346}" dt="2025-08-02T10:54:55.810" v="5122" actId="1076"/>
        <pc:sldMkLst>
          <pc:docMk/>
          <pc:sldMk cId="1051854827" sldId="285"/>
        </pc:sldMkLst>
      </pc:sldChg>
      <pc:sldChg chg="del">
        <pc:chgData name="Güler Demir" userId="51ad5cf4d1839854" providerId="LiveId" clId="{31C95E8C-53A6-4EA0-94A1-D3ACC0445346}" dt="2025-08-01T17:58:09.989" v="16" actId="47"/>
        <pc:sldMkLst>
          <pc:docMk/>
          <pc:sldMk cId="3125581921" sldId="285"/>
        </pc:sldMkLst>
      </pc:sldChg>
      <pc:sldChg chg="del">
        <pc:chgData name="Güler Demir" userId="51ad5cf4d1839854" providerId="LiveId" clId="{31C95E8C-53A6-4EA0-94A1-D3ACC0445346}" dt="2025-08-01T17:58:10.188" v="17" actId="47"/>
        <pc:sldMkLst>
          <pc:docMk/>
          <pc:sldMk cId="289566771" sldId="286"/>
        </pc:sldMkLst>
      </pc:sldChg>
      <pc:sldChg chg="modSp add mod">
        <pc:chgData name="Güler Demir" userId="51ad5cf4d1839854" providerId="LiveId" clId="{31C95E8C-53A6-4EA0-94A1-D3ACC0445346}" dt="2025-08-02T10:31:28.639" v="4740" actId="20577"/>
        <pc:sldMkLst>
          <pc:docMk/>
          <pc:sldMk cId="3800872341" sldId="286"/>
        </pc:sldMkLst>
      </pc:sldChg>
      <pc:sldChg chg="modSp add mod">
        <pc:chgData name="Güler Demir" userId="51ad5cf4d1839854" providerId="LiveId" clId="{31C95E8C-53A6-4EA0-94A1-D3ACC0445346}" dt="2025-08-02T10:36:47.468" v="4851" actId="20577"/>
        <pc:sldMkLst>
          <pc:docMk/>
          <pc:sldMk cId="1330344548" sldId="287"/>
        </pc:sldMkLst>
      </pc:sldChg>
      <pc:sldChg chg="del">
        <pc:chgData name="Güler Demir" userId="51ad5cf4d1839854" providerId="LiveId" clId="{31C95E8C-53A6-4EA0-94A1-D3ACC0445346}" dt="2025-08-01T17:58:10.748" v="18" actId="47"/>
        <pc:sldMkLst>
          <pc:docMk/>
          <pc:sldMk cId="2993312993" sldId="287"/>
        </pc:sldMkLst>
      </pc:sldChg>
      <pc:sldChg chg="addSp modSp add mod">
        <pc:chgData name="Güler Demir" userId="51ad5cf4d1839854" providerId="LiveId" clId="{31C95E8C-53A6-4EA0-94A1-D3ACC0445346}" dt="2025-08-02T11:04:28.265" v="5281" actId="20577"/>
        <pc:sldMkLst>
          <pc:docMk/>
          <pc:sldMk cId="2475535976" sldId="288"/>
        </pc:sldMkLst>
      </pc:sldChg>
    </pc:docChg>
  </pc:docChgLst>
  <pc:docChgLst>
    <pc:chgData name="Güler Demir" userId="51ad5cf4d1839854" providerId="LiveId" clId="{63C238F5-3A0E-458B-919B-377673C32D01}"/>
    <pc:docChg chg="undo redo custSel addSld delSld modSld sldOrd">
      <pc:chgData name="Güler Demir" userId="51ad5cf4d1839854" providerId="LiveId" clId="{63C238F5-3A0E-458B-919B-377673C32D01}" dt="2025-08-01T17:47:05.420" v="11096" actId="20577"/>
      <pc:docMkLst>
        <pc:docMk/>
      </pc:docMkLst>
      <pc:sldChg chg="modSp mod">
        <pc:chgData name="Güler Demir" userId="51ad5cf4d1839854" providerId="LiveId" clId="{63C238F5-3A0E-458B-919B-377673C32D01}" dt="2025-08-01T13:01:38.763" v="7121" actId="20577"/>
        <pc:sldMkLst>
          <pc:docMk/>
          <pc:sldMk cId="951358384" sldId="256"/>
        </pc:sldMkLst>
        <pc:spChg chg="mod">
          <ac:chgData name="Güler Demir" userId="51ad5cf4d1839854" providerId="LiveId" clId="{63C238F5-3A0E-458B-919B-377673C32D01}" dt="2025-08-01T13:01:38.763" v="7121" actId="20577"/>
          <ac:spMkLst>
            <pc:docMk/>
            <pc:sldMk cId="951358384" sldId="256"/>
            <ac:spMk id="2" creationId="{00000000-0000-0000-0000-000000000000}"/>
          </ac:spMkLst>
        </pc:spChg>
      </pc:sldChg>
      <pc:sldChg chg="del ord">
        <pc:chgData name="Güler Demir" userId="51ad5cf4d1839854" providerId="LiveId" clId="{63C238F5-3A0E-458B-919B-377673C32D01}" dt="2025-07-31T16:57:26.705" v="6" actId="47"/>
        <pc:sldMkLst>
          <pc:docMk/>
          <pc:sldMk cId="2988615369" sldId="258"/>
        </pc:sldMkLst>
      </pc:sldChg>
      <pc:sldChg chg="modSp mod">
        <pc:chgData name="Güler Demir" userId="51ad5cf4d1839854" providerId="LiveId" clId="{63C238F5-3A0E-458B-919B-377673C32D01}" dt="2025-08-01T17:28:01.993" v="10906" actId="27636"/>
        <pc:sldMkLst>
          <pc:docMk/>
          <pc:sldMk cId="2053632720" sldId="259"/>
        </pc:sldMkLst>
      </pc:sldChg>
      <pc:sldChg chg="del">
        <pc:chgData name="Güler Demir" userId="51ad5cf4d1839854" providerId="LiveId" clId="{63C238F5-3A0E-458B-919B-377673C32D01}" dt="2025-07-31T16:57:26.517" v="5" actId="47"/>
        <pc:sldMkLst>
          <pc:docMk/>
          <pc:sldMk cId="3740274549" sldId="260"/>
        </pc:sldMkLst>
      </pc:sldChg>
      <pc:sldChg chg="del">
        <pc:chgData name="Güler Demir" userId="51ad5cf4d1839854" providerId="LiveId" clId="{63C238F5-3A0E-458B-919B-377673C32D01}" dt="2025-07-31T16:57:26.893" v="7" actId="47"/>
        <pc:sldMkLst>
          <pc:docMk/>
          <pc:sldMk cId="1133085718" sldId="261"/>
        </pc:sldMkLst>
      </pc:sldChg>
      <pc:sldChg chg="del">
        <pc:chgData name="Güler Demir" userId="51ad5cf4d1839854" providerId="LiveId" clId="{63C238F5-3A0E-458B-919B-377673C32D01}" dt="2025-07-31T16:57:27.254" v="9" actId="47"/>
        <pc:sldMkLst>
          <pc:docMk/>
          <pc:sldMk cId="2673842134" sldId="262"/>
        </pc:sldMkLst>
      </pc:sldChg>
      <pc:sldChg chg="del">
        <pc:chgData name="Güler Demir" userId="51ad5cf4d1839854" providerId="LiveId" clId="{63C238F5-3A0E-458B-919B-377673C32D01}" dt="2025-07-31T16:57:27.097" v="8" actId="47"/>
        <pc:sldMkLst>
          <pc:docMk/>
          <pc:sldMk cId="4149757107" sldId="263"/>
        </pc:sldMkLst>
      </pc:sldChg>
      <pc:sldChg chg="del">
        <pc:chgData name="Güler Demir" userId="51ad5cf4d1839854" providerId="LiveId" clId="{63C238F5-3A0E-458B-919B-377673C32D01}" dt="2025-07-31T16:57:27.458" v="10" actId="47"/>
        <pc:sldMkLst>
          <pc:docMk/>
          <pc:sldMk cId="3758047188" sldId="264"/>
        </pc:sldMkLst>
      </pc:sldChg>
      <pc:sldChg chg="del">
        <pc:chgData name="Güler Demir" userId="51ad5cf4d1839854" providerId="LiveId" clId="{63C238F5-3A0E-458B-919B-377673C32D01}" dt="2025-07-31T16:57:26.377" v="4" actId="47"/>
        <pc:sldMkLst>
          <pc:docMk/>
          <pc:sldMk cId="2187342173" sldId="265"/>
        </pc:sldMkLst>
      </pc:sldChg>
      <pc:sldChg chg="del">
        <pc:chgData name="Güler Demir" userId="51ad5cf4d1839854" providerId="LiveId" clId="{63C238F5-3A0E-458B-919B-377673C32D01}" dt="2025-07-31T16:57:27.662" v="11" actId="47"/>
        <pc:sldMkLst>
          <pc:docMk/>
          <pc:sldMk cId="4062400833" sldId="266"/>
        </pc:sldMkLst>
      </pc:sldChg>
      <pc:sldChg chg="modSp del mod ord">
        <pc:chgData name="Güler Demir" userId="51ad5cf4d1839854" providerId="LiveId" clId="{63C238F5-3A0E-458B-919B-377673C32D01}" dt="2025-08-01T12:59:49.513" v="7069" actId="47"/>
        <pc:sldMkLst>
          <pc:docMk/>
          <pc:sldMk cId="1166283070" sldId="267"/>
        </pc:sldMkLst>
      </pc:sldChg>
      <pc:sldChg chg="del">
        <pc:chgData name="Güler Demir" userId="51ad5cf4d1839854" providerId="LiveId" clId="{63C238F5-3A0E-458B-919B-377673C32D01}" dt="2025-07-31T16:57:27.834" v="12" actId="47"/>
        <pc:sldMkLst>
          <pc:docMk/>
          <pc:sldMk cId="3789681931" sldId="268"/>
        </pc:sldMkLst>
      </pc:sldChg>
      <pc:sldChg chg="modSp add mod">
        <pc:chgData name="Güler Demir" userId="51ad5cf4d1839854" providerId="LiveId" clId="{63C238F5-3A0E-458B-919B-377673C32D01}" dt="2025-08-01T14:16:22.659" v="8559" actId="6549"/>
        <pc:sldMkLst>
          <pc:docMk/>
          <pc:sldMk cId="4088613481" sldId="268"/>
        </pc:sldMkLst>
        <pc:spChg chg="mod">
          <ac:chgData name="Güler Demir" userId="51ad5cf4d1839854" providerId="LiveId" clId="{63C238F5-3A0E-458B-919B-377673C32D01}" dt="2025-08-01T13:01:50.146" v="7126" actId="20577"/>
          <ac:spMkLst>
            <pc:docMk/>
            <pc:sldMk cId="4088613481" sldId="268"/>
            <ac:spMk id="2" creationId="{A2DCC7FD-BF56-9AF1-81B5-4815C046ED76}"/>
          </ac:spMkLst>
        </pc:spChg>
        <pc:spChg chg="mod">
          <ac:chgData name="Güler Demir" userId="51ad5cf4d1839854" providerId="LiveId" clId="{63C238F5-3A0E-458B-919B-377673C32D01}" dt="2025-08-01T14:16:22.659" v="8559" actId="6549"/>
          <ac:spMkLst>
            <pc:docMk/>
            <pc:sldMk cId="4088613481" sldId="268"/>
            <ac:spMk id="3" creationId="{6CABB9E9-7DA7-206D-2E8C-E6913BCE2D07}"/>
          </ac:spMkLst>
        </pc:spChg>
      </pc:sldChg>
      <pc:sldChg chg="modSp add del mod">
        <pc:chgData name="Güler Demir" userId="51ad5cf4d1839854" providerId="LiveId" clId="{63C238F5-3A0E-458B-919B-377673C32D01}" dt="2025-08-01T12:59:49.273" v="7068" actId="47"/>
        <pc:sldMkLst>
          <pc:docMk/>
          <pc:sldMk cId="643306273" sldId="269"/>
        </pc:sldMkLst>
      </pc:sldChg>
      <pc:sldChg chg="del">
        <pc:chgData name="Güler Demir" userId="51ad5cf4d1839854" providerId="LiveId" clId="{63C238F5-3A0E-458B-919B-377673C32D01}" dt="2025-07-31T16:57:28.054" v="13" actId="47"/>
        <pc:sldMkLst>
          <pc:docMk/>
          <pc:sldMk cId="730422893" sldId="269"/>
        </pc:sldMkLst>
      </pc:sldChg>
      <pc:sldChg chg="modSp add mod">
        <pc:chgData name="Güler Demir" userId="51ad5cf4d1839854" providerId="LiveId" clId="{63C238F5-3A0E-458B-919B-377673C32D01}" dt="2025-08-01T13:44:27.068" v="7925" actId="6549"/>
        <pc:sldMkLst>
          <pc:docMk/>
          <pc:sldMk cId="3703318901" sldId="269"/>
        </pc:sldMkLst>
      </pc:sldChg>
      <pc:sldChg chg="add del">
        <pc:chgData name="Güler Demir" userId="51ad5cf4d1839854" providerId="LiveId" clId="{63C238F5-3A0E-458B-919B-377673C32D01}" dt="2025-07-31T17:54:39.675" v="1354" actId="2696"/>
        <pc:sldMkLst>
          <pc:docMk/>
          <pc:sldMk cId="4217477130" sldId="269"/>
        </pc:sldMkLst>
      </pc:sldChg>
      <pc:sldChg chg="addSp modSp add mod">
        <pc:chgData name="Güler Demir" userId="51ad5cf4d1839854" providerId="LiveId" clId="{63C238F5-3A0E-458B-919B-377673C32D01}" dt="2025-08-01T13:45:03.142" v="7929" actId="20577"/>
        <pc:sldMkLst>
          <pc:docMk/>
          <pc:sldMk cId="1886565987" sldId="270"/>
        </pc:sldMkLst>
      </pc:sldChg>
      <pc:sldChg chg="add del">
        <pc:chgData name="Güler Demir" userId="51ad5cf4d1839854" providerId="LiveId" clId="{63C238F5-3A0E-458B-919B-377673C32D01}" dt="2025-07-31T18:17:06.850" v="1996" actId="2696"/>
        <pc:sldMkLst>
          <pc:docMk/>
          <pc:sldMk cId="3777846375" sldId="270"/>
        </pc:sldMkLst>
      </pc:sldChg>
      <pc:sldChg chg="del">
        <pc:chgData name="Güler Demir" userId="51ad5cf4d1839854" providerId="LiveId" clId="{63C238F5-3A0E-458B-919B-377673C32D01}" dt="2025-07-31T16:57:28.257" v="14" actId="47"/>
        <pc:sldMkLst>
          <pc:docMk/>
          <pc:sldMk cId="3937052180" sldId="270"/>
        </pc:sldMkLst>
      </pc:sldChg>
      <pc:sldChg chg="addSp delSp modSp add del mod">
        <pc:chgData name="Güler Demir" userId="51ad5cf4d1839854" providerId="LiveId" clId="{63C238F5-3A0E-458B-919B-377673C32D01}" dt="2025-08-01T13:37:30.102" v="7596" actId="2696"/>
        <pc:sldMkLst>
          <pc:docMk/>
          <pc:sldMk cId="268973421" sldId="271"/>
        </pc:sldMkLst>
      </pc:sldChg>
      <pc:sldChg chg="modSp new mod">
        <pc:chgData name="Güler Demir" userId="51ad5cf4d1839854" providerId="LiveId" clId="{63C238F5-3A0E-458B-919B-377673C32D01}" dt="2025-08-01T13:43:50.197" v="7915" actId="20577"/>
        <pc:sldMkLst>
          <pc:docMk/>
          <pc:sldMk cId="1251505519" sldId="271"/>
        </pc:sldMkLst>
      </pc:sldChg>
      <pc:sldChg chg="modSp add del mod">
        <pc:chgData name="Güler Demir" userId="51ad5cf4d1839854" providerId="LiveId" clId="{63C238F5-3A0E-458B-919B-377673C32D01}" dt="2025-08-01T12:59:49.693" v="7070" actId="47"/>
        <pc:sldMkLst>
          <pc:docMk/>
          <pc:sldMk cId="2377629101" sldId="271"/>
        </pc:sldMkLst>
      </pc:sldChg>
      <pc:sldChg chg="del">
        <pc:chgData name="Güler Demir" userId="51ad5cf4d1839854" providerId="LiveId" clId="{63C238F5-3A0E-458B-919B-377673C32D01}" dt="2025-07-31T16:57:28.649" v="15" actId="47"/>
        <pc:sldMkLst>
          <pc:docMk/>
          <pc:sldMk cId="2419834256" sldId="271"/>
        </pc:sldMkLst>
      </pc:sldChg>
      <pc:sldChg chg="modSp add del mod">
        <pc:chgData name="Güler Demir" userId="51ad5cf4d1839854" providerId="LiveId" clId="{63C238F5-3A0E-458B-919B-377673C32D01}" dt="2025-08-01T13:34:30.727" v="7587" actId="2696"/>
        <pc:sldMkLst>
          <pc:docMk/>
          <pc:sldMk cId="2471808977" sldId="271"/>
        </pc:sldMkLst>
      </pc:sldChg>
      <pc:sldChg chg="add del">
        <pc:chgData name="Güler Demir" userId="51ad5cf4d1839854" providerId="LiveId" clId="{63C238F5-3A0E-458B-919B-377673C32D01}" dt="2025-08-01T13:33:33.502" v="7569" actId="2696"/>
        <pc:sldMkLst>
          <pc:docMk/>
          <pc:sldMk cId="3190946392" sldId="271"/>
        </pc:sldMkLst>
      </pc:sldChg>
      <pc:sldChg chg="del">
        <pc:chgData name="Güler Demir" userId="51ad5cf4d1839854" providerId="LiveId" clId="{63C238F5-3A0E-458B-919B-377673C32D01}" dt="2025-07-31T16:57:28.852" v="16" actId="47"/>
        <pc:sldMkLst>
          <pc:docMk/>
          <pc:sldMk cId="1696983698" sldId="272"/>
        </pc:sldMkLst>
      </pc:sldChg>
      <pc:sldChg chg="add del">
        <pc:chgData name="Güler Demir" userId="51ad5cf4d1839854" providerId="LiveId" clId="{63C238F5-3A0E-458B-919B-377673C32D01}" dt="2025-08-01T13:33:47.211" v="7573"/>
        <pc:sldMkLst>
          <pc:docMk/>
          <pc:sldMk cId="1773945709" sldId="272"/>
        </pc:sldMkLst>
      </pc:sldChg>
      <pc:sldChg chg="modSp add del mod">
        <pc:chgData name="Güler Demir" userId="51ad5cf4d1839854" providerId="LiveId" clId="{63C238F5-3A0E-458B-919B-377673C32D01}" dt="2025-08-01T12:59:49.893" v="7071" actId="47"/>
        <pc:sldMkLst>
          <pc:docMk/>
          <pc:sldMk cId="1783309417" sldId="272"/>
        </pc:sldMkLst>
      </pc:sldChg>
      <pc:sldChg chg="add del">
        <pc:chgData name="Güler Demir" userId="51ad5cf4d1839854" providerId="LiveId" clId="{63C238F5-3A0E-458B-919B-377673C32D01}" dt="2025-08-01T13:34:51.687" v="7591"/>
        <pc:sldMkLst>
          <pc:docMk/>
          <pc:sldMk cId="2992243397" sldId="272"/>
        </pc:sldMkLst>
      </pc:sldChg>
      <pc:sldChg chg="modSp add mod">
        <pc:chgData name="Güler Demir" userId="51ad5cf4d1839854" providerId="LiveId" clId="{63C238F5-3A0E-458B-919B-377673C32D01}" dt="2025-08-01T17:37:46.291" v="11017" actId="123"/>
        <pc:sldMkLst>
          <pc:docMk/>
          <pc:sldMk cId="3213974429" sldId="272"/>
        </pc:sldMkLst>
      </pc:sldChg>
      <pc:sldChg chg="del">
        <pc:chgData name="Güler Demir" userId="51ad5cf4d1839854" providerId="LiveId" clId="{63C238F5-3A0E-458B-919B-377673C32D01}" dt="2025-07-31T16:57:29.072" v="17" actId="47"/>
        <pc:sldMkLst>
          <pc:docMk/>
          <pc:sldMk cId="1567964758" sldId="273"/>
        </pc:sldMkLst>
      </pc:sldChg>
      <pc:sldChg chg="addSp modSp add mod ord">
        <pc:chgData name="Güler Demir" userId="51ad5cf4d1839854" providerId="LiveId" clId="{63C238F5-3A0E-458B-919B-377673C32D01}" dt="2025-08-01T17:43:32.604" v="11035" actId="6549"/>
        <pc:sldMkLst>
          <pc:docMk/>
          <pc:sldMk cId="1729104201" sldId="273"/>
        </pc:sldMkLst>
      </pc:sldChg>
      <pc:sldChg chg="modSp add del mod">
        <pc:chgData name="Güler Demir" userId="51ad5cf4d1839854" providerId="LiveId" clId="{63C238F5-3A0E-458B-919B-377673C32D01}" dt="2025-07-31T19:38:28.279" v="3230" actId="2696"/>
        <pc:sldMkLst>
          <pc:docMk/>
          <pc:sldMk cId="3702239037" sldId="273"/>
        </pc:sldMkLst>
      </pc:sldChg>
      <pc:sldChg chg="del">
        <pc:chgData name="Güler Demir" userId="51ad5cf4d1839854" providerId="LiveId" clId="{63C238F5-3A0E-458B-919B-377673C32D01}" dt="2025-07-31T16:57:29.323" v="18" actId="47"/>
        <pc:sldMkLst>
          <pc:docMk/>
          <pc:sldMk cId="2219951129" sldId="274"/>
        </pc:sldMkLst>
      </pc:sldChg>
      <pc:sldChg chg="addSp delSp modSp add mod">
        <pc:chgData name="Güler Demir" userId="51ad5cf4d1839854" providerId="LiveId" clId="{63C238F5-3A0E-458B-919B-377673C32D01}" dt="2025-08-01T15:07:49.421" v="9562" actId="6549"/>
        <pc:sldMkLst>
          <pc:docMk/>
          <pc:sldMk cId="2466074895" sldId="274"/>
        </pc:sldMkLst>
      </pc:sldChg>
      <pc:sldChg chg="addSp modSp add del mod">
        <pc:chgData name="Güler Demir" userId="51ad5cf4d1839854" providerId="LiveId" clId="{63C238F5-3A0E-458B-919B-377673C32D01}" dt="2025-08-01T12:59:50.063" v="7072" actId="47"/>
        <pc:sldMkLst>
          <pc:docMk/>
          <pc:sldMk cId="3803174682" sldId="274"/>
        </pc:sldMkLst>
      </pc:sldChg>
      <pc:sldChg chg="modSp add mod">
        <pc:chgData name="Güler Demir" userId="51ad5cf4d1839854" providerId="LiveId" clId="{63C238F5-3A0E-458B-919B-377673C32D01}" dt="2025-08-01T14:34:23.313" v="8892" actId="20577"/>
        <pc:sldMkLst>
          <pc:docMk/>
          <pc:sldMk cId="1151062005" sldId="275"/>
        </pc:sldMkLst>
      </pc:sldChg>
      <pc:sldChg chg="modSp add del mod">
        <pc:chgData name="Güler Demir" userId="51ad5cf4d1839854" providerId="LiveId" clId="{63C238F5-3A0E-458B-919B-377673C32D01}" dt="2025-08-01T12:59:50.263" v="7073" actId="47"/>
        <pc:sldMkLst>
          <pc:docMk/>
          <pc:sldMk cId="1203259900" sldId="275"/>
        </pc:sldMkLst>
      </pc:sldChg>
      <pc:sldChg chg="del">
        <pc:chgData name="Güler Demir" userId="51ad5cf4d1839854" providerId="LiveId" clId="{63C238F5-3A0E-458B-919B-377673C32D01}" dt="2025-07-31T16:57:29.526" v="19" actId="47"/>
        <pc:sldMkLst>
          <pc:docMk/>
          <pc:sldMk cId="1886383686" sldId="275"/>
        </pc:sldMkLst>
      </pc:sldChg>
      <pc:sldChg chg="add del">
        <pc:chgData name="Güler Demir" userId="51ad5cf4d1839854" providerId="LiveId" clId="{63C238F5-3A0E-458B-919B-377673C32D01}" dt="2025-07-31T19:37:56.084" v="3227" actId="2696"/>
        <pc:sldMkLst>
          <pc:docMk/>
          <pc:sldMk cId="192488011" sldId="276"/>
        </pc:sldMkLst>
      </pc:sldChg>
      <pc:sldChg chg="addSp modSp add del mod">
        <pc:chgData name="Güler Demir" userId="51ad5cf4d1839854" providerId="LiveId" clId="{63C238F5-3A0E-458B-919B-377673C32D01}" dt="2025-08-01T12:59:50.469" v="7074" actId="47"/>
        <pc:sldMkLst>
          <pc:docMk/>
          <pc:sldMk cId="849038398" sldId="276"/>
        </pc:sldMkLst>
      </pc:sldChg>
      <pc:sldChg chg="modSp add mod">
        <pc:chgData name="Güler Demir" userId="51ad5cf4d1839854" providerId="LiveId" clId="{63C238F5-3A0E-458B-919B-377673C32D01}" dt="2025-08-01T17:43:51.837" v="11036" actId="20577"/>
        <pc:sldMkLst>
          <pc:docMk/>
          <pc:sldMk cId="2620158529" sldId="276"/>
        </pc:sldMkLst>
      </pc:sldChg>
      <pc:sldChg chg="del">
        <pc:chgData name="Güler Demir" userId="51ad5cf4d1839854" providerId="LiveId" clId="{63C238F5-3A0E-458B-919B-377673C32D01}" dt="2025-07-31T16:57:30.278" v="20" actId="47"/>
        <pc:sldMkLst>
          <pc:docMk/>
          <pc:sldMk cId="4224082616" sldId="276"/>
        </pc:sldMkLst>
      </pc:sldChg>
      <pc:sldChg chg="add del">
        <pc:chgData name="Güler Demir" userId="51ad5cf4d1839854" providerId="LiveId" clId="{63C238F5-3A0E-458B-919B-377673C32D01}" dt="2025-08-01T14:35:01.364" v="8893" actId="2696"/>
        <pc:sldMkLst>
          <pc:docMk/>
          <pc:sldMk cId="1200721607" sldId="277"/>
        </pc:sldMkLst>
      </pc:sldChg>
      <pc:sldChg chg="addSp delSp modSp add del mod">
        <pc:chgData name="Güler Demir" userId="51ad5cf4d1839854" providerId="LiveId" clId="{63C238F5-3A0E-458B-919B-377673C32D01}" dt="2025-08-01T12:59:50.853" v="7076" actId="47"/>
        <pc:sldMkLst>
          <pc:docMk/>
          <pc:sldMk cId="2360146027" sldId="277"/>
        </pc:sldMkLst>
      </pc:sldChg>
      <pc:sldChg chg="modSp add del mod">
        <pc:chgData name="Güler Demir" userId="51ad5cf4d1839854" providerId="LiveId" clId="{63C238F5-3A0E-458B-919B-377673C32D01}" dt="2025-08-01T17:43:58.710" v="11037" actId="2696"/>
        <pc:sldMkLst>
          <pc:docMk/>
          <pc:sldMk cId="868589298" sldId="278"/>
        </pc:sldMkLst>
      </pc:sldChg>
      <pc:sldChg chg="modSp add del mod">
        <pc:chgData name="Güler Demir" userId="51ad5cf4d1839854" providerId="LiveId" clId="{63C238F5-3A0E-458B-919B-377673C32D01}" dt="2025-08-01T12:59:51.053" v="7077" actId="47"/>
        <pc:sldMkLst>
          <pc:docMk/>
          <pc:sldMk cId="1493730271" sldId="278"/>
        </pc:sldMkLst>
      </pc:sldChg>
      <pc:sldChg chg="addSp modSp add mod">
        <pc:chgData name="Güler Demir" userId="51ad5cf4d1839854" providerId="LiveId" clId="{63C238F5-3A0E-458B-919B-377673C32D01}" dt="2025-08-01T15:52:49.051" v="9936" actId="20577"/>
        <pc:sldMkLst>
          <pc:docMk/>
          <pc:sldMk cId="1655293231" sldId="279"/>
        </pc:sldMkLst>
      </pc:sldChg>
      <pc:sldChg chg="modSp add del mod">
        <pc:chgData name="Güler Demir" userId="51ad5cf4d1839854" providerId="LiveId" clId="{63C238F5-3A0E-458B-919B-377673C32D01}" dt="2025-08-01T12:59:51.263" v="7078" actId="47"/>
        <pc:sldMkLst>
          <pc:docMk/>
          <pc:sldMk cId="3802109054" sldId="279"/>
        </pc:sldMkLst>
      </pc:sldChg>
      <pc:sldChg chg="modSp add del mod">
        <pc:chgData name="Güler Demir" userId="51ad5cf4d1839854" providerId="LiveId" clId="{63C238F5-3A0E-458B-919B-377673C32D01}" dt="2025-08-01T10:02:09.171" v="4162" actId="2696"/>
        <pc:sldMkLst>
          <pc:docMk/>
          <pc:sldMk cId="3986648629" sldId="279"/>
        </pc:sldMkLst>
      </pc:sldChg>
      <pc:sldChg chg="modSp add mod">
        <pc:chgData name="Güler Demir" userId="51ad5cf4d1839854" providerId="LiveId" clId="{63C238F5-3A0E-458B-919B-377673C32D01}" dt="2025-08-01T15:16:25.286" v="9869" actId="6549"/>
        <pc:sldMkLst>
          <pc:docMk/>
          <pc:sldMk cId="2243830934" sldId="280"/>
        </pc:sldMkLst>
      </pc:sldChg>
      <pc:sldChg chg="add del">
        <pc:chgData name="Güler Demir" userId="51ad5cf4d1839854" providerId="LiveId" clId="{63C238F5-3A0E-458B-919B-377673C32D01}" dt="2025-08-01T10:01:49.877" v="4161" actId="2696"/>
        <pc:sldMkLst>
          <pc:docMk/>
          <pc:sldMk cId="2324833614" sldId="280"/>
        </pc:sldMkLst>
      </pc:sldChg>
      <pc:sldChg chg="modSp add del mod ord">
        <pc:chgData name="Güler Demir" userId="51ad5cf4d1839854" providerId="LiveId" clId="{63C238F5-3A0E-458B-919B-377673C32D01}" dt="2025-08-01T12:59:51.448" v="7079" actId="47"/>
        <pc:sldMkLst>
          <pc:docMk/>
          <pc:sldMk cId="3391898785" sldId="280"/>
        </pc:sldMkLst>
      </pc:sldChg>
      <pc:sldChg chg="modSp add del mod">
        <pc:chgData name="Güler Demir" userId="51ad5cf4d1839854" providerId="LiveId" clId="{63C238F5-3A0E-458B-919B-377673C32D01}" dt="2025-08-01T12:59:50.673" v="7075" actId="47"/>
        <pc:sldMkLst>
          <pc:docMk/>
          <pc:sldMk cId="1609877234" sldId="281"/>
        </pc:sldMkLst>
      </pc:sldChg>
      <pc:sldChg chg="addSp modSp add mod">
        <pc:chgData name="Güler Demir" userId="51ad5cf4d1839854" providerId="LiveId" clId="{63C238F5-3A0E-458B-919B-377673C32D01}" dt="2025-08-01T16:31:08.052" v="10138" actId="12"/>
        <pc:sldMkLst>
          <pc:docMk/>
          <pc:sldMk cId="2149296582" sldId="281"/>
        </pc:sldMkLst>
      </pc:sldChg>
      <pc:sldChg chg="modSp add del mod">
        <pc:chgData name="Güler Demir" userId="51ad5cf4d1839854" providerId="LiveId" clId="{63C238F5-3A0E-458B-919B-377673C32D01}" dt="2025-08-01T11:52:27.624" v="6409" actId="2696"/>
        <pc:sldMkLst>
          <pc:docMk/>
          <pc:sldMk cId="339441433" sldId="282"/>
        </pc:sldMkLst>
      </pc:sldChg>
      <pc:sldChg chg="modSp add mod">
        <pc:chgData name="Güler Demir" userId="51ad5cf4d1839854" providerId="LiveId" clId="{63C238F5-3A0E-458B-919B-377673C32D01}" dt="2025-08-01T16:42:21.725" v="10234" actId="20577"/>
        <pc:sldMkLst>
          <pc:docMk/>
          <pc:sldMk cId="3452674712" sldId="282"/>
        </pc:sldMkLst>
      </pc:sldChg>
      <pc:sldChg chg="modSp add del mod ord">
        <pc:chgData name="Güler Demir" userId="51ad5cf4d1839854" providerId="LiveId" clId="{63C238F5-3A0E-458B-919B-377673C32D01}" dt="2025-08-01T12:59:51.643" v="7080" actId="47"/>
        <pc:sldMkLst>
          <pc:docMk/>
          <pc:sldMk cId="325407961" sldId="283"/>
        </pc:sldMkLst>
      </pc:sldChg>
      <pc:sldChg chg="modSp add mod">
        <pc:chgData name="Güler Demir" userId="51ad5cf4d1839854" providerId="LiveId" clId="{63C238F5-3A0E-458B-919B-377673C32D01}" dt="2025-08-01T17:21:38.149" v="10827" actId="20577"/>
        <pc:sldMkLst>
          <pc:docMk/>
          <pc:sldMk cId="2603755572" sldId="283"/>
        </pc:sldMkLst>
      </pc:sldChg>
      <pc:sldChg chg="modSp add mod">
        <pc:chgData name="Güler Demir" userId="51ad5cf4d1839854" providerId="LiveId" clId="{63C238F5-3A0E-458B-919B-377673C32D01}" dt="2025-08-01T17:21:05.114" v="10811" actId="20577"/>
        <pc:sldMkLst>
          <pc:docMk/>
          <pc:sldMk cId="1300798952" sldId="284"/>
        </pc:sldMkLst>
      </pc:sldChg>
      <pc:sldChg chg="add del">
        <pc:chgData name="Güler Demir" userId="51ad5cf4d1839854" providerId="LiveId" clId="{63C238F5-3A0E-458B-919B-377673C32D01}" dt="2025-08-01T16:56:21.023" v="10420" actId="2696"/>
        <pc:sldMkLst>
          <pc:docMk/>
          <pc:sldMk cId="3447916670" sldId="284"/>
        </pc:sldMkLst>
      </pc:sldChg>
      <pc:sldChg chg="addSp modSp add del mod">
        <pc:chgData name="Güler Demir" userId="51ad5cf4d1839854" providerId="LiveId" clId="{63C238F5-3A0E-458B-919B-377673C32D01}" dt="2025-08-01T12:59:51.853" v="7081" actId="47"/>
        <pc:sldMkLst>
          <pc:docMk/>
          <pc:sldMk cId="3987924021" sldId="284"/>
        </pc:sldMkLst>
      </pc:sldChg>
      <pc:sldChg chg="modSp add del mod">
        <pc:chgData name="Güler Demir" userId="51ad5cf4d1839854" providerId="LiveId" clId="{63C238F5-3A0E-458B-919B-377673C32D01}" dt="2025-08-01T12:59:52.043" v="7082" actId="47"/>
        <pc:sldMkLst>
          <pc:docMk/>
          <pc:sldMk cId="1350134314" sldId="285"/>
        </pc:sldMkLst>
      </pc:sldChg>
      <pc:sldChg chg="modSp add mod">
        <pc:chgData name="Güler Demir" userId="51ad5cf4d1839854" providerId="LiveId" clId="{63C238F5-3A0E-458B-919B-377673C32D01}" dt="2025-08-01T17:31:00.232" v="10945" actId="14100"/>
        <pc:sldMkLst>
          <pc:docMk/>
          <pc:sldMk cId="3125581921" sldId="285"/>
        </pc:sldMkLst>
      </pc:sldChg>
      <pc:sldChg chg="modSp add del mod">
        <pc:chgData name="Güler Demir" userId="51ad5cf4d1839854" providerId="LiveId" clId="{63C238F5-3A0E-458B-919B-377673C32D01}" dt="2025-08-01T12:59:52.723" v="7083" actId="47"/>
        <pc:sldMkLst>
          <pc:docMk/>
          <pc:sldMk cId="90709521" sldId="286"/>
        </pc:sldMkLst>
      </pc:sldChg>
      <pc:sldChg chg="modSp add mod">
        <pc:chgData name="Güler Demir" userId="51ad5cf4d1839854" providerId="LiveId" clId="{63C238F5-3A0E-458B-919B-377673C32D01}" dt="2025-08-01T17:34:21.340" v="11015" actId="6549"/>
        <pc:sldMkLst>
          <pc:docMk/>
          <pc:sldMk cId="289566771" sldId="286"/>
        </pc:sldMkLst>
      </pc:sldChg>
      <pc:sldChg chg="add del">
        <pc:chgData name="Güler Demir" userId="51ad5cf4d1839854" providerId="LiveId" clId="{63C238F5-3A0E-458B-919B-377673C32D01}" dt="2025-08-01T17:30:15.854" v="10938" actId="2696"/>
        <pc:sldMkLst>
          <pc:docMk/>
          <pc:sldMk cId="3277759999" sldId="286"/>
        </pc:sldMkLst>
      </pc:sldChg>
      <pc:sldChg chg="modSp add mod">
        <pc:chgData name="Güler Demir" userId="51ad5cf4d1839854" providerId="LiveId" clId="{63C238F5-3A0E-458B-919B-377673C32D01}" dt="2025-08-01T17:47:05.420" v="11096" actId="20577"/>
        <pc:sldMkLst>
          <pc:docMk/>
          <pc:sldMk cId="2993312993" sldId="287"/>
        </pc:sldMkLst>
      </pc:sldChg>
      <pc:sldChg chg="addSp modSp add del mod">
        <pc:chgData name="Güler Demir" userId="51ad5cf4d1839854" providerId="LiveId" clId="{63C238F5-3A0E-458B-919B-377673C32D01}" dt="2025-08-01T12:59:53.143" v="7084" actId="47"/>
        <pc:sldMkLst>
          <pc:docMk/>
          <pc:sldMk cId="4056335354" sldId="287"/>
        </pc:sldMkLst>
      </pc:sldChg>
    </pc:docChg>
  </pc:docChgLst>
  <pc:docChgLst>
    <pc:chgData name="Güler Demir" userId="51ad5cf4d1839854" providerId="LiveId" clId="{D461E2C1-A952-4547-BF4A-CA868636AA9C}"/>
    <pc:docChg chg="undo custSel addSld delSld modSld sldOrd">
      <pc:chgData name="Güler Demir" userId="51ad5cf4d1839854" providerId="LiveId" clId="{D461E2C1-A952-4547-BF4A-CA868636AA9C}" dt="2025-08-03T20:59:56.346" v="2425" actId="1076"/>
      <pc:docMkLst>
        <pc:docMk/>
      </pc:docMkLst>
      <pc:sldChg chg="modSp mod">
        <pc:chgData name="Güler Demir" userId="51ad5cf4d1839854" providerId="LiveId" clId="{D461E2C1-A952-4547-BF4A-CA868636AA9C}" dt="2025-08-03T20:48:34.442" v="2266" actId="6549"/>
        <pc:sldMkLst>
          <pc:docMk/>
          <pc:sldMk cId="951358384" sldId="256"/>
        </pc:sldMkLst>
        <pc:spChg chg="mod">
          <ac:chgData name="Güler Demir" userId="51ad5cf4d1839854" providerId="LiveId" clId="{D461E2C1-A952-4547-BF4A-CA868636AA9C}" dt="2025-08-03T20:48:34.442" v="2266" actId="6549"/>
          <ac:spMkLst>
            <pc:docMk/>
            <pc:sldMk cId="951358384" sldId="256"/>
            <ac:spMk id="2" creationId="{00000000-0000-0000-0000-000000000000}"/>
          </ac:spMkLst>
        </pc:spChg>
      </pc:sldChg>
      <pc:sldChg chg="modSp mod">
        <pc:chgData name="Güler Demir" userId="51ad5cf4d1839854" providerId="LiveId" clId="{D461E2C1-A952-4547-BF4A-CA868636AA9C}" dt="2025-08-03T18:35:10.009" v="270" actId="115"/>
        <pc:sldMkLst>
          <pc:docMk/>
          <pc:sldMk cId="4088613481" sldId="268"/>
        </pc:sldMkLst>
        <pc:spChg chg="mod">
          <ac:chgData name="Güler Demir" userId="51ad5cf4d1839854" providerId="LiveId" clId="{D461E2C1-A952-4547-BF4A-CA868636AA9C}" dt="2025-08-03T18:33:30.667" v="208" actId="1076"/>
          <ac:spMkLst>
            <pc:docMk/>
            <pc:sldMk cId="4088613481" sldId="268"/>
            <ac:spMk id="2" creationId="{A2DCC7FD-BF56-9AF1-81B5-4815C046ED76}"/>
          </ac:spMkLst>
        </pc:spChg>
        <pc:spChg chg="mod">
          <ac:chgData name="Güler Demir" userId="51ad5cf4d1839854" providerId="LiveId" clId="{D461E2C1-A952-4547-BF4A-CA868636AA9C}" dt="2025-08-03T18:35:10.009" v="270" actId="115"/>
          <ac:spMkLst>
            <pc:docMk/>
            <pc:sldMk cId="4088613481" sldId="268"/>
            <ac:spMk id="3" creationId="{6CABB9E9-7DA7-206D-2E8C-E6913BCE2D07}"/>
          </ac:spMkLst>
        </pc:spChg>
      </pc:sldChg>
      <pc:sldChg chg="modSp mod">
        <pc:chgData name="Güler Demir" userId="51ad5cf4d1839854" providerId="LiveId" clId="{D461E2C1-A952-4547-BF4A-CA868636AA9C}" dt="2025-08-03T20:57:56.230" v="2400" actId="255"/>
        <pc:sldMkLst>
          <pc:docMk/>
          <pc:sldMk cId="1079201827" sldId="284"/>
        </pc:sldMkLst>
        <pc:spChg chg="mod">
          <ac:chgData name="Güler Demir" userId="51ad5cf4d1839854" providerId="LiveId" clId="{D461E2C1-A952-4547-BF4A-CA868636AA9C}" dt="2025-08-03T20:57:56.230" v="2400" actId="255"/>
          <ac:spMkLst>
            <pc:docMk/>
            <pc:sldMk cId="1079201827" sldId="284"/>
            <ac:spMk id="3" creationId="{A8CF00E1-E9E8-C5E7-47AA-ABA42FFFBE2B}"/>
          </ac:spMkLst>
        </pc:spChg>
      </pc:sldChg>
      <pc:sldChg chg="del">
        <pc:chgData name="Güler Demir" userId="51ad5cf4d1839854" providerId="LiveId" clId="{D461E2C1-A952-4547-BF4A-CA868636AA9C}" dt="2025-08-03T18:17:58.018" v="1" actId="47"/>
        <pc:sldMkLst>
          <pc:docMk/>
          <pc:sldMk cId="509448299" sldId="285"/>
        </pc:sldMkLst>
      </pc:sldChg>
      <pc:sldChg chg="del">
        <pc:chgData name="Güler Demir" userId="51ad5cf4d1839854" providerId="LiveId" clId="{D461E2C1-A952-4547-BF4A-CA868636AA9C}" dt="2025-08-03T18:17:58.227" v="2" actId="47"/>
        <pc:sldMkLst>
          <pc:docMk/>
          <pc:sldMk cId="184108939" sldId="286"/>
        </pc:sldMkLst>
      </pc:sldChg>
      <pc:sldChg chg="del">
        <pc:chgData name="Güler Demir" userId="51ad5cf4d1839854" providerId="LiveId" clId="{D461E2C1-A952-4547-BF4A-CA868636AA9C}" dt="2025-08-03T18:17:58.437" v="3" actId="47"/>
        <pc:sldMkLst>
          <pc:docMk/>
          <pc:sldMk cId="2119877421" sldId="287"/>
        </pc:sldMkLst>
      </pc:sldChg>
      <pc:sldChg chg="del">
        <pc:chgData name="Güler Demir" userId="51ad5cf4d1839854" providerId="LiveId" clId="{D461E2C1-A952-4547-BF4A-CA868636AA9C}" dt="2025-08-03T18:17:58.802" v="5" actId="47"/>
        <pc:sldMkLst>
          <pc:docMk/>
          <pc:sldMk cId="638818489" sldId="288"/>
        </pc:sldMkLst>
      </pc:sldChg>
      <pc:sldChg chg="del">
        <pc:chgData name="Güler Demir" userId="51ad5cf4d1839854" providerId="LiveId" clId="{D461E2C1-A952-4547-BF4A-CA868636AA9C}" dt="2025-08-03T18:17:58.625" v="4" actId="47"/>
        <pc:sldMkLst>
          <pc:docMk/>
          <pc:sldMk cId="3860268725" sldId="290"/>
        </pc:sldMkLst>
      </pc:sldChg>
      <pc:sldChg chg="del">
        <pc:chgData name="Güler Demir" userId="51ad5cf4d1839854" providerId="LiveId" clId="{D461E2C1-A952-4547-BF4A-CA868636AA9C}" dt="2025-08-03T18:17:59.018" v="6" actId="47"/>
        <pc:sldMkLst>
          <pc:docMk/>
          <pc:sldMk cId="138206964" sldId="293"/>
        </pc:sldMkLst>
      </pc:sldChg>
      <pc:sldChg chg="del">
        <pc:chgData name="Güler Demir" userId="51ad5cf4d1839854" providerId="LiveId" clId="{D461E2C1-A952-4547-BF4A-CA868636AA9C}" dt="2025-08-03T18:17:59.221" v="7" actId="47"/>
        <pc:sldMkLst>
          <pc:docMk/>
          <pc:sldMk cId="518474737" sldId="294"/>
        </pc:sldMkLst>
      </pc:sldChg>
      <pc:sldChg chg="del">
        <pc:chgData name="Güler Demir" userId="51ad5cf4d1839854" providerId="LiveId" clId="{D461E2C1-A952-4547-BF4A-CA868636AA9C}" dt="2025-08-03T18:18:00.025" v="11" actId="47"/>
        <pc:sldMkLst>
          <pc:docMk/>
          <pc:sldMk cId="2517540450" sldId="295"/>
        </pc:sldMkLst>
      </pc:sldChg>
      <pc:sldChg chg="del">
        <pc:chgData name="Güler Demir" userId="51ad5cf4d1839854" providerId="LiveId" clId="{D461E2C1-A952-4547-BF4A-CA868636AA9C}" dt="2025-08-03T18:18:00.241" v="12" actId="47"/>
        <pc:sldMkLst>
          <pc:docMk/>
          <pc:sldMk cId="118150441" sldId="296"/>
        </pc:sldMkLst>
      </pc:sldChg>
      <pc:sldChg chg="del">
        <pc:chgData name="Güler Demir" userId="51ad5cf4d1839854" providerId="LiveId" clId="{D461E2C1-A952-4547-BF4A-CA868636AA9C}" dt="2025-08-03T18:18:00.420" v="13" actId="47"/>
        <pc:sldMkLst>
          <pc:docMk/>
          <pc:sldMk cId="3031676972" sldId="297"/>
        </pc:sldMkLst>
      </pc:sldChg>
      <pc:sldChg chg="del">
        <pc:chgData name="Güler Demir" userId="51ad5cf4d1839854" providerId="LiveId" clId="{D461E2C1-A952-4547-BF4A-CA868636AA9C}" dt="2025-08-03T18:18:00.632" v="14" actId="47"/>
        <pc:sldMkLst>
          <pc:docMk/>
          <pc:sldMk cId="3393936762" sldId="298"/>
        </pc:sldMkLst>
      </pc:sldChg>
      <pc:sldChg chg="del">
        <pc:chgData name="Güler Demir" userId="51ad5cf4d1839854" providerId="LiveId" clId="{D461E2C1-A952-4547-BF4A-CA868636AA9C}" dt="2025-08-03T18:18:01.943" v="18" actId="47"/>
        <pc:sldMkLst>
          <pc:docMk/>
          <pc:sldMk cId="4216734711" sldId="299"/>
        </pc:sldMkLst>
      </pc:sldChg>
      <pc:sldChg chg="del">
        <pc:chgData name="Güler Demir" userId="51ad5cf4d1839854" providerId="LiveId" clId="{D461E2C1-A952-4547-BF4A-CA868636AA9C}" dt="2025-08-03T18:18:02.182" v="19" actId="47"/>
        <pc:sldMkLst>
          <pc:docMk/>
          <pc:sldMk cId="3986297482" sldId="301"/>
        </pc:sldMkLst>
      </pc:sldChg>
      <pc:sldChg chg="del">
        <pc:chgData name="Güler Demir" userId="51ad5cf4d1839854" providerId="LiveId" clId="{D461E2C1-A952-4547-BF4A-CA868636AA9C}" dt="2025-08-03T18:18:02.412" v="20" actId="47"/>
        <pc:sldMkLst>
          <pc:docMk/>
          <pc:sldMk cId="482992297" sldId="302"/>
        </pc:sldMkLst>
      </pc:sldChg>
      <pc:sldChg chg="del">
        <pc:chgData name="Güler Demir" userId="51ad5cf4d1839854" providerId="LiveId" clId="{D461E2C1-A952-4547-BF4A-CA868636AA9C}" dt="2025-08-03T18:17:59.411" v="8" actId="47"/>
        <pc:sldMkLst>
          <pc:docMk/>
          <pc:sldMk cId="3250773514" sldId="303"/>
        </pc:sldMkLst>
      </pc:sldChg>
      <pc:sldChg chg="del">
        <pc:chgData name="Güler Demir" userId="51ad5cf4d1839854" providerId="LiveId" clId="{D461E2C1-A952-4547-BF4A-CA868636AA9C}" dt="2025-08-03T18:17:59.820" v="10" actId="47"/>
        <pc:sldMkLst>
          <pc:docMk/>
          <pc:sldMk cId="1144325332" sldId="304"/>
        </pc:sldMkLst>
      </pc:sldChg>
      <pc:sldChg chg="del">
        <pc:chgData name="Güler Demir" userId="51ad5cf4d1839854" providerId="LiveId" clId="{D461E2C1-A952-4547-BF4A-CA868636AA9C}" dt="2025-08-03T18:18:00.874" v="15" actId="47"/>
        <pc:sldMkLst>
          <pc:docMk/>
          <pc:sldMk cId="3054398439" sldId="305"/>
        </pc:sldMkLst>
      </pc:sldChg>
      <pc:sldChg chg="del">
        <pc:chgData name="Güler Demir" userId="51ad5cf4d1839854" providerId="LiveId" clId="{D461E2C1-A952-4547-BF4A-CA868636AA9C}" dt="2025-08-03T18:17:59.644" v="9" actId="47"/>
        <pc:sldMkLst>
          <pc:docMk/>
          <pc:sldMk cId="1404371522" sldId="306"/>
        </pc:sldMkLst>
      </pc:sldChg>
      <pc:sldChg chg="del">
        <pc:chgData name="Güler Demir" userId="51ad5cf4d1839854" providerId="LiveId" clId="{D461E2C1-A952-4547-BF4A-CA868636AA9C}" dt="2025-08-03T18:18:01.069" v="16" actId="47"/>
        <pc:sldMkLst>
          <pc:docMk/>
          <pc:sldMk cId="3944531076" sldId="308"/>
        </pc:sldMkLst>
      </pc:sldChg>
      <pc:sldChg chg="del">
        <pc:chgData name="Güler Demir" userId="51ad5cf4d1839854" providerId="LiveId" clId="{D461E2C1-A952-4547-BF4A-CA868636AA9C}" dt="2025-08-03T18:18:01.457" v="17" actId="47"/>
        <pc:sldMkLst>
          <pc:docMk/>
          <pc:sldMk cId="3874801718" sldId="309"/>
        </pc:sldMkLst>
      </pc:sldChg>
      <pc:sldChg chg="modSp mod">
        <pc:chgData name="Güler Demir" userId="51ad5cf4d1839854" providerId="LiveId" clId="{D461E2C1-A952-4547-BF4A-CA868636AA9C}" dt="2025-08-03T20:51:29.786" v="2371" actId="6549"/>
        <pc:sldMkLst>
          <pc:docMk/>
          <pc:sldMk cId="4106094388" sldId="310"/>
        </pc:sldMkLst>
      </pc:sldChg>
      <pc:sldChg chg="modSp add mod">
        <pc:chgData name="Güler Demir" userId="51ad5cf4d1839854" providerId="LiveId" clId="{D461E2C1-A952-4547-BF4A-CA868636AA9C}" dt="2025-08-03T19:31:53.058" v="1089" actId="255"/>
        <pc:sldMkLst>
          <pc:docMk/>
          <pc:sldMk cId="1793144107" sldId="311"/>
        </pc:sldMkLst>
      </pc:sldChg>
      <pc:sldChg chg="modSp add del mod ord">
        <pc:chgData name="Güler Demir" userId="51ad5cf4d1839854" providerId="LiveId" clId="{D461E2C1-A952-4547-BF4A-CA868636AA9C}" dt="2025-08-03T18:29:05.801" v="200" actId="2696"/>
        <pc:sldMkLst>
          <pc:docMk/>
          <pc:sldMk cId="4294511232" sldId="311"/>
        </pc:sldMkLst>
      </pc:sldChg>
      <pc:sldChg chg="modSp add mod">
        <pc:chgData name="Güler Demir" userId="51ad5cf4d1839854" providerId="LiveId" clId="{D461E2C1-A952-4547-BF4A-CA868636AA9C}" dt="2025-08-03T19:31:42.583" v="1088" actId="255"/>
        <pc:sldMkLst>
          <pc:docMk/>
          <pc:sldMk cId="2368098368" sldId="312"/>
        </pc:sldMkLst>
      </pc:sldChg>
      <pc:sldChg chg="modSp add mod">
        <pc:chgData name="Güler Demir" userId="51ad5cf4d1839854" providerId="LiveId" clId="{D461E2C1-A952-4547-BF4A-CA868636AA9C}" dt="2025-08-03T19:06:09.742" v="908" actId="114"/>
        <pc:sldMkLst>
          <pc:docMk/>
          <pc:sldMk cId="230658129" sldId="313"/>
        </pc:sldMkLst>
      </pc:sldChg>
      <pc:sldChg chg="modSp add mod">
        <pc:chgData name="Güler Demir" userId="51ad5cf4d1839854" providerId="LiveId" clId="{D461E2C1-A952-4547-BF4A-CA868636AA9C}" dt="2025-08-03T20:04:31.859" v="1623" actId="1076"/>
        <pc:sldMkLst>
          <pc:docMk/>
          <pc:sldMk cId="2383019408" sldId="314"/>
        </pc:sldMkLst>
      </pc:sldChg>
      <pc:sldChg chg="modSp add mod">
        <pc:chgData name="Güler Demir" userId="51ad5cf4d1839854" providerId="LiveId" clId="{D461E2C1-A952-4547-BF4A-CA868636AA9C}" dt="2025-08-03T19:33:11.081" v="1091" actId="20577"/>
        <pc:sldMkLst>
          <pc:docMk/>
          <pc:sldMk cId="1139339025" sldId="315"/>
        </pc:sldMkLst>
      </pc:sldChg>
      <pc:sldChg chg="addSp delSp modSp add mod">
        <pc:chgData name="Güler Demir" userId="51ad5cf4d1839854" providerId="LiveId" clId="{D461E2C1-A952-4547-BF4A-CA868636AA9C}" dt="2025-08-03T19:10:57.088" v="944" actId="1076"/>
        <pc:sldMkLst>
          <pc:docMk/>
          <pc:sldMk cId="1407110329" sldId="316"/>
        </pc:sldMkLst>
      </pc:sldChg>
      <pc:sldChg chg="addSp delSp modSp add mod">
        <pc:chgData name="Güler Demir" userId="51ad5cf4d1839854" providerId="LiveId" clId="{D461E2C1-A952-4547-BF4A-CA868636AA9C}" dt="2025-08-03T19:12:00.283" v="950" actId="1076"/>
        <pc:sldMkLst>
          <pc:docMk/>
          <pc:sldMk cId="905608290" sldId="317"/>
        </pc:sldMkLst>
      </pc:sldChg>
      <pc:sldChg chg="addSp delSp modSp add mod">
        <pc:chgData name="Güler Demir" userId="51ad5cf4d1839854" providerId="LiveId" clId="{D461E2C1-A952-4547-BF4A-CA868636AA9C}" dt="2025-08-03T19:13:11.460" v="956" actId="1076"/>
        <pc:sldMkLst>
          <pc:docMk/>
          <pc:sldMk cId="1587305201" sldId="318"/>
        </pc:sldMkLst>
      </pc:sldChg>
      <pc:sldChg chg="addSp delSp modSp add mod">
        <pc:chgData name="Güler Demir" userId="51ad5cf4d1839854" providerId="LiveId" clId="{D461E2C1-A952-4547-BF4A-CA868636AA9C}" dt="2025-08-03T19:21:43.668" v="991" actId="22"/>
        <pc:sldMkLst>
          <pc:docMk/>
          <pc:sldMk cId="3961711349" sldId="319"/>
        </pc:sldMkLst>
      </pc:sldChg>
      <pc:sldChg chg="addSp delSp modSp add mod">
        <pc:chgData name="Güler Demir" userId="51ad5cf4d1839854" providerId="LiveId" clId="{D461E2C1-A952-4547-BF4A-CA868636AA9C}" dt="2025-08-03T19:22:40.875" v="999" actId="1076"/>
        <pc:sldMkLst>
          <pc:docMk/>
          <pc:sldMk cId="3523526703" sldId="320"/>
        </pc:sldMkLst>
      </pc:sldChg>
      <pc:sldChg chg="modSp add mod">
        <pc:chgData name="Güler Demir" userId="51ad5cf4d1839854" providerId="LiveId" clId="{D461E2C1-A952-4547-BF4A-CA868636AA9C}" dt="2025-08-03T19:53:54.784" v="1385" actId="6549"/>
        <pc:sldMkLst>
          <pc:docMk/>
          <pc:sldMk cId="1066222402" sldId="321"/>
        </pc:sldMkLst>
      </pc:sldChg>
      <pc:sldChg chg="add del">
        <pc:chgData name="Güler Demir" userId="51ad5cf4d1839854" providerId="LiveId" clId="{D461E2C1-A952-4547-BF4A-CA868636AA9C}" dt="2025-08-03T19:45:38.059" v="1214" actId="2696"/>
        <pc:sldMkLst>
          <pc:docMk/>
          <pc:sldMk cId="1817237431" sldId="321"/>
        </pc:sldMkLst>
      </pc:sldChg>
      <pc:sldChg chg="modSp add mod">
        <pc:chgData name="Güler Demir" userId="51ad5cf4d1839854" providerId="LiveId" clId="{D461E2C1-A952-4547-BF4A-CA868636AA9C}" dt="2025-08-03T20:01:20.703" v="1553" actId="6549"/>
        <pc:sldMkLst>
          <pc:docMk/>
          <pc:sldMk cId="364885712" sldId="322"/>
        </pc:sldMkLst>
      </pc:sldChg>
      <pc:sldChg chg="modSp add mod">
        <pc:chgData name="Güler Demir" userId="51ad5cf4d1839854" providerId="LiveId" clId="{D461E2C1-A952-4547-BF4A-CA868636AA9C}" dt="2025-08-03T20:15:12.720" v="1804" actId="255"/>
        <pc:sldMkLst>
          <pc:docMk/>
          <pc:sldMk cId="3775752884" sldId="323"/>
        </pc:sldMkLst>
      </pc:sldChg>
      <pc:sldChg chg="add del">
        <pc:chgData name="Güler Demir" userId="51ad5cf4d1839854" providerId="LiveId" clId="{D461E2C1-A952-4547-BF4A-CA868636AA9C}" dt="2025-08-03T20:20:54.610" v="1846" actId="2696"/>
        <pc:sldMkLst>
          <pc:docMk/>
          <pc:sldMk cId="2002604362" sldId="324"/>
        </pc:sldMkLst>
      </pc:sldChg>
      <pc:sldChg chg="addSp modSp add mod">
        <pc:chgData name="Güler Demir" userId="51ad5cf4d1839854" providerId="LiveId" clId="{D461E2C1-A952-4547-BF4A-CA868636AA9C}" dt="2025-08-03T20:59:56.346" v="2425" actId="1076"/>
        <pc:sldMkLst>
          <pc:docMk/>
          <pc:sldMk cId="3274623849" sldId="325"/>
        </pc:sldMkLst>
      </pc:sldChg>
      <pc:sldChg chg="modSp add mod">
        <pc:chgData name="Güler Demir" userId="51ad5cf4d1839854" providerId="LiveId" clId="{D461E2C1-A952-4547-BF4A-CA868636AA9C}" dt="2025-08-03T20:25:48.158" v="1964" actId="20577"/>
        <pc:sldMkLst>
          <pc:docMk/>
          <pc:sldMk cId="833549028" sldId="326"/>
        </pc:sldMkLst>
      </pc:sldChg>
      <pc:sldChg chg="modSp add mod">
        <pc:chgData name="Güler Demir" userId="51ad5cf4d1839854" providerId="LiveId" clId="{D461E2C1-A952-4547-BF4A-CA868636AA9C}" dt="2025-08-03T20:44:45.041" v="2234" actId="20577"/>
        <pc:sldMkLst>
          <pc:docMk/>
          <pc:sldMk cId="2006012457" sldId="327"/>
        </pc:sldMkLst>
      </pc:sldChg>
      <pc:sldChg chg="modSp add mod">
        <pc:chgData name="Güler Demir" userId="51ad5cf4d1839854" providerId="LiveId" clId="{D461E2C1-A952-4547-BF4A-CA868636AA9C}" dt="2025-08-03T20:37:46.748" v="2231" actId="6549"/>
        <pc:sldMkLst>
          <pc:docMk/>
          <pc:sldMk cId="2225138023" sldId="328"/>
        </pc:sldMkLst>
      </pc:sldChg>
    </pc:docChg>
  </pc:docChgLst>
  <pc:docChgLst>
    <pc:chgData name="Güler Demir" userId="51ad5cf4d1839854" providerId="LiveId" clId="{45D95887-60C2-4DFD-8B79-04F22E00AADD}"/>
    <pc:docChg chg="undo custSel addSld delSld modSld sldOrd">
      <pc:chgData name="Güler Demir" userId="51ad5cf4d1839854" providerId="LiveId" clId="{45D95887-60C2-4DFD-8B79-04F22E00AADD}" dt="2025-08-06T16:56:32.423" v="6261" actId="6549"/>
      <pc:docMkLst>
        <pc:docMk/>
      </pc:docMkLst>
      <pc:sldChg chg="modSp mod">
        <pc:chgData name="Güler Demir" userId="51ad5cf4d1839854" providerId="LiveId" clId="{45D95887-60C2-4DFD-8B79-04F22E00AADD}" dt="2025-08-06T16:54:21.207" v="6239" actId="20577"/>
        <pc:sldMkLst>
          <pc:docMk/>
          <pc:sldMk cId="951358384" sldId="256"/>
        </pc:sldMkLst>
        <pc:spChg chg="mod">
          <ac:chgData name="Güler Demir" userId="51ad5cf4d1839854" providerId="LiveId" clId="{45D95887-60C2-4DFD-8B79-04F22E00AADD}" dt="2025-08-06T16:54:21.207" v="6239" actId="20577"/>
          <ac:spMkLst>
            <pc:docMk/>
            <pc:sldMk cId="951358384" sldId="256"/>
            <ac:spMk id="2" creationId="{00000000-0000-0000-0000-000000000000}"/>
          </ac:spMkLst>
        </pc:spChg>
      </pc:sldChg>
      <pc:sldChg chg="modSp mod">
        <pc:chgData name="Güler Demir" userId="51ad5cf4d1839854" providerId="LiveId" clId="{45D95887-60C2-4DFD-8B79-04F22E00AADD}" dt="2025-08-06T16:40:38.611" v="6101" actId="6549"/>
        <pc:sldMkLst>
          <pc:docMk/>
          <pc:sldMk cId="4088613481" sldId="268"/>
        </pc:sldMkLst>
        <pc:spChg chg="mod">
          <ac:chgData name="Güler Demir" userId="51ad5cf4d1839854" providerId="LiveId" clId="{45D95887-60C2-4DFD-8B79-04F22E00AADD}" dt="2025-08-06T08:58:02.390" v="34" actId="27636"/>
          <ac:spMkLst>
            <pc:docMk/>
            <pc:sldMk cId="4088613481" sldId="268"/>
            <ac:spMk id="2" creationId="{A2DCC7FD-BF56-9AF1-81B5-4815C046ED76}"/>
          </ac:spMkLst>
        </pc:spChg>
        <pc:spChg chg="mod">
          <ac:chgData name="Güler Demir" userId="51ad5cf4d1839854" providerId="LiveId" clId="{45D95887-60C2-4DFD-8B79-04F22E00AADD}" dt="2025-08-06T16:40:38.611" v="6101" actId="6549"/>
          <ac:spMkLst>
            <pc:docMk/>
            <pc:sldMk cId="4088613481" sldId="268"/>
            <ac:spMk id="3" creationId="{6CABB9E9-7DA7-206D-2E8C-E6913BCE2D07}"/>
          </ac:spMkLst>
        </pc:spChg>
      </pc:sldChg>
      <pc:sldChg chg="modSp mod">
        <pc:chgData name="Güler Demir" userId="51ad5cf4d1839854" providerId="LiveId" clId="{45D95887-60C2-4DFD-8B79-04F22E00AADD}" dt="2025-08-06T16:54:36.745" v="6240" actId="6549"/>
        <pc:sldMkLst>
          <pc:docMk/>
          <pc:sldMk cId="1079201827" sldId="284"/>
        </pc:sldMkLst>
        <pc:spChg chg="mod">
          <ac:chgData name="Güler Demir" userId="51ad5cf4d1839854" providerId="LiveId" clId="{45D95887-60C2-4DFD-8B79-04F22E00AADD}" dt="2025-08-06T16:54:36.745" v="6240" actId="6549"/>
          <ac:spMkLst>
            <pc:docMk/>
            <pc:sldMk cId="1079201827" sldId="284"/>
            <ac:spMk id="3" creationId="{A8CF00E1-E9E8-C5E7-47AA-ABA42FFFBE2B}"/>
          </ac:spMkLst>
        </pc:spChg>
      </pc:sldChg>
      <pc:sldChg chg="modSp add mod">
        <pc:chgData name="Güler Demir" userId="51ad5cf4d1839854" providerId="LiveId" clId="{45D95887-60C2-4DFD-8B79-04F22E00AADD}" dt="2025-08-06T16:54:49.142" v="6242" actId="6549"/>
        <pc:sldMkLst>
          <pc:docMk/>
          <pc:sldMk cId="1486180173" sldId="285"/>
        </pc:sldMkLst>
      </pc:sldChg>
      <pc:sldChg chg="del">
        <pc:chgData name="Güler Demir" userId="51ad5cf4d1839854" providerId="LiveId" clId="{45D95887-60C2-4DFD-8B79-04F22E00AADD}" dt="2025-08-05T20:18:50.399" v="13" actId="47"/>
        <pc:sldMkLst>
          <pc:docMk/>
          <pc:sldMk cId="2137404344" sldId="285"/>
        </pc:sldMkLst>
      </pc:sldChg>
      <pc:sldChg chg="addSp modSp add mod">
        <pc:chgData name="Güler Demir" userId="51ad5cf4d1839854" providerId="LiveId" clId="{45D95887-60C2-4DFD-8B79-04F22E00AADD}" dt="2025-08-06T10:56:37.627" v="1371" actId="20577"/>
        <pc:sldMkLst>
          <pc:docMk/>
          <pc:sldMk cId="1259812705" sldId="286"/>
        </pc:sldMkLst>
      </pc:sldChg>
      <pc:sldChg chg="addSp modSp add mod">
        <pc:chgData name="Güler Demir" userId="51ad5cf4d1839854" providerId="LiveId" clId="{45D95887-60C2-4DFD-8B79-04F22E00AADD}" dt="2025-08-06T16:55:16.082" v="6243" actId="6549"/>
        <pc:sldMkLst>
          <pc:docMk/>
          <pc:sldMk cId="498241828" sldId="287"/>
        </pc:sldMkLst>
      </pc:sldChg>
      <pc:sldChg chg="del">
        <pc:chgData name="Güler Demir" userId="51ad5cf4d1839854" providerId="LiveId" clId="{45D95887-60C2-4DFD-8B79-04F22E00AADD}" dt="2025-08-05T20:18:48.220" v="2" actId="47"/>
        <pc:sldMkLst>
          <pc:docMk/>
          <pc:sldMk cId="2902785725" sldId="287"/>
        </pc:sldMkLst>
      </pc:sldChg>
      <pc:sldChg chg="del">
        <pc:chgData name="Güler Demir" userId="51ad5cf4d1839854" providerId="LiveId" clId="{45D95887-60C2-4DFD-8B79-04F22E00AADD}" dt="2025-08-05T20:18:49.611" v="9" actId="47"/>
        <pc:sldMkLst>
          <pc:docMk/>
          <pc:sldMk cId="3716963563" sldId="288"/>
        </pc:sldMkLst>
      </pc:sldChg>
      <pc:sldChg chg="modSp add mod">
        <pc:chgData name="Güler Demir" userId="51ad5cf4d1839854" providerId="LiveId" clId="{45D95887-60C2-4DFD-8B79-04F22E00AADD}" dt="2025-08-06T10:57:03.478" v="1391" actId="20577"/>
        <pc:sldMkLst>
          <pc:docMk/>
          <pc:sldMk cId="4084851539" sldId="288"/>
        </pc:sldMkLst>
      </pc:sldChg>
      <pc:sldChg chg="del">
        <pc:chgData name="Güler Demir" userId="51ad5cf4d1839854" providerId="LiveId" clId="{45D95887-60C2-4DFD-8B79-04F22E00AADD}" dt="2025-08-05T20:18:48.425" v="3" actId="47"/>
        <pc:sldMkLst>
          <pc:docMk/>
          <pc:sldMk cId="60073490" sldId="289"/>
        </pc:sldMkLst>
      </pc:sldChg>
      <pc:sldChg chg="modSp add del mod">
        <pc:chgData name="Güler Demir" userId="51ad5cf4d1839854" providerId="LiveId" clId="{45D95887-60C2-4DFD-8B79-04F22E00AADD}" dt="2025-08-06T10:47:09.986" v="1154" actId="2696"/>
        <pc:sldMkLst>
          <pc:docMk/>
          <pc:sldMk cId="806843039" sldId="289"/>
        </pc:sldMkLst>
      </pc:sldChg>
      <pc:sldChg chg="add del">
        <pc:chgData name="Güler Demir" userId="51ad5cf4d1839854" providerId="LiveId" clId="{45D95887-60C2-4DFD-8B79-04F22E00AADD}" dt="2025-08-06T16:41:22.975" v="6102" actId="2696"/>
        <pc:sldMkLst>
          <pc:docMk/>
          <pc:sldMk cId="1333220442" sldId="289"/>
        </pc:sldMkLst>
      </pc:sldChg>
      <pc:sldChg chg="modSp add mod">
        <pc:chgData name="Güler Demir" userId="51ad5cf4d1839854" providerId="LiveId" clId="{45D95887-60C2-4DFD-8B79-04F22E00AADD}" dt="2025-08-06T16:42:57.673" v="6118" actId="6549"/>
        <pc:sldMkLst>
          <pc:docMk/>
          <pc:sldMk cId="262247175" sldId="290"/>
        </pc:sldMkLst>
      </pc:sldChg>
      <pc:sldChg chg="del">
        <pc:chgData name="Güler Demir" userId="51ad5cf4d1839854" providerId="LiveId" clId="{45D95887-60C2-4DFD-8B79-04F22E00AADD}" dt="2025-08-05T20:18:49.830" v="10" actId="47"/>
        <pc:sldMkLst>
          <pc:docMk/>
          <pc:sldMk cId="3142019541" sldId="290"/>
        </pc:sldMkLst>
      </pc:sldChg>
      <pc:sldChg chg="del">
        <pc:chgData name="Güler Demir" userId="51ad5cf4d1839854" providerId="LiveId" clId="{45D95887-60C2-4DFD-8B79-04F22E00AADD}" dt="2025-08-05T20:18:50.002" v="11" actId="47"/>
        <pc:sldMkLst>
          <pc:docMk/>
          <pc:sldMk cId="229455607" sldId="291"/>
        </pc:sldMkLst>
      </pc:sldChg>
      <pc:sldChg chg="modSp add mod">
        <pc:chgData name="Güler Demir" userId="51ad5cf4d1839854" providerId="LiveId" clId="{45D95887-60C2-4DFD-8B79-04F22E00AADD}" dt="2025-08-06T12:44:40.732" v="2842" actId="20577"/>
        <pc:sldMkLst>
          <pc:docMk/>
          <pc:sldMk cId="2736337673" sldId="291"/>
        </pc:sldMkLst>
      </pc:sldChg>
      <pc:sldChg chg="del">
        <pc:chgData name="Güler Demir" userId="51ad5cf4d1839854" providerId="LiveId" clId="{45D95887-60C2-4DFD-8B79-04F22E00AADD}" dt="2025-08-05T20:18:50.216" v="12" actId="47"/>
        <pc:sldMkLst>
          <pc:docMk/>
          <pc:sldMk cId="234947106" sldId="292"/>
        </pc:sldMkLst>
      </pc:sldChg>
      <pc:sldChg chg="modSp add mod ord">
        <pc:chgData name="Güler Demir" userId="51ad5cf4d1839854" providerId="LiveId" clId="{45D95887-60C2-4DFD-8B79-04F22E00AADD}" dt="2025-08-06T12:42:36.035" v="2822" actId="12"/>
        <pc:sldMkLst>
          <pc:docMk/>
          <pc:sldMk cId="1049351040" sldId="292"/>
        </pc:sldMkLst>
      </pc:sldChg>
      <pc:sldChg chg="del">
        <pc:chgData name="Güler Demir" userId="51ad5cf4d1839854" providerId="LiveId" clId="{45D95887-60C2-4DFD-8B79-04F22E00AADD}" dt="2025-08-05T20:18:50.626" v="14" actId="47"/>
        <pc:sldMkLst>
          <pc:docMk/>
          <pc:sldMk cId="358884905" sldId="293"/>
        </pc:sldMkLst>
      </pc:sldChg>
      <pc:sldChg chg="modSp add mod">
        <pc:chgData name="Güler Demir" userId="51ad5cf4d1839854" providerId="LiveId" clId="{45D95887-60C2-4DFD-8B79-04F22E00AADD}" dt="2025-08-06T12:44:52.662" v="2845"/>
        <pc:sldMkLst>
          <pc:docMk/>
          <pc:sldMk cId="410374749" sldId="293"/>
        </pc:sldMkLst>
      </pc:sldChg>
      <pc:sldChg chg="addSp delSp modSp add mod">
        <pc:chgData name="Güler Demir" userId="51ad5cf4d1839854" providerId="LiveId" clId="{45D95887-60C2-4DFD-8B79-04F22E00AADD}" dt="2025-08-06T13:42:23.475" v="3366" actId="6549"/>
        <pc:sldMkLst>
          <pc:docMk/>
          <pc:sldMk cId="1430688055" sldId="294"/>
        </pc:sldMkLst>
      </pc:sldChg>
      <pc:sldChg chg="del">
        <pc:chgData name="Güler Demir" userId="51ad5cf4d1839854" providerId="LiveId" clId="{45D95887-60C2-4DFD-8B79-04F22E00AADD}" dt="2025-08-05T20:18:50.818" v="15" actId="47"/>
        <pc:sldMkLst>
          <pc:docMk/>
          <pc:sldMk cId="1483552924" sldId="294"/>
        </pc:sldMkLst>
      </pc:sldChg>
      <pc:sldChg chg="del">
        <pc:chgData name="Güler Demir" userId="51ad5cf4d1839854" providerId="LiveId" clId="{45D95887-60C2-4DFD-8B79-04F22E00AADD}" dt="2025-08-05T20:18:48.616" v="4" actId="47"/>
        <pc:sldMkLst>
          <pc:docMk/>
          <pc:sldMk cId="3629259325" sldId="295"/>
        </pc:sldMkLst>
      </pc:sldChg>
      <pc:sldChg chg="modSp add mod">
        <pc:chgData name="Güler Demir" userId="51ad5cf4d1839854" providerId="LiveId" clId="{45D95887-60C2-4DFD-8B79-04F22E00AADD}" dt="2025-08-06T14:05:08.845" v="3759" actId="20577"/>
        <pc:sldMkLst>
          <pc:docMk/>
          <pc:sldMk cId="3933895798" sldId="295"/>
        </pc:sldMkLst>
      </pc:sldChg>
      <pc:sldChg chg="modSp add mod">
        <pc:chgData name="Güler Demir" userId="51ad5cf4d1839854" providerId="LiveId" clId="{45D95887-60C2-4DFD-8B79-04F22E00AADD}" dt="2025-08-06T14:24:18.812" v="4081" actId="20577"/>
        <pc:sldMkLst>
          <pc:docMk/>
          <pc:sldMk cId="3294612940" sldId="296"/>
        </pc:sldMkLst>
      </pc:sldChg>
      <pc:sldChg chg="del">
        <pc:chgData name="Güler Demir" userId="51ad5cf4d1839854" providerId="LiveId" clId="{45D95887-60C2-4DFD-8B79-04F22E00AADD}" dt="2025-08-05T20:18:49.428" v="8" actId="47"/>
        <pc:sldMkLst>
          <pc:docMk/>
          <pc:sldMk cId="3750283302" sldId="296"/>
        </pc:sldMkLst>
      </pc:sldChg>
      <pc:sldChg chg="modSp add mod">
        <pc:chgData name="Güler Demir" userId="51ad5cf4d1839854" providerId="LiveId" clId="{45D95887-60C2-4DFD-8B79-04F22E00AADD}" dt="2025-08-06T14:44:46.344" v="4467" actId="255"/>
        <pc:sldMkLst>
          <pc:docMk/>
          <pc:sldMk cId="1724657349" sldId="297"/>
        </pc:sldMkLst>
      </pc:sldChg>
      <pc:sldChg chg="del">
        <pc:chgData name="Güler Demir" userId="51ad5cf4d1839854" providerId="LiveId" clId="{45D95887-60C2-4DFD-8B79-04F22E00AADD}" dt="2025-08-05T20:18:48.822" v="5" actId="47"/>
        <pc:sldMkLst>
          <pc:docMk/>
          <pc:sldMk cId="2662049696" sldId="297"/>
        </pc:sldMkLst>
      </pc:sldChg>
      <pc:sldChg chg="addSp modSp add mod">
        <pc:chgData name="Güler Demir" userId="51ad5cf4d1839854" providerId="LiveId" clId="{45D95887-60C2-4DFD-8B79-04F22E00AADD}" dt="2025-08-06T16:45:32.972" v="6122" actId="14100"/>
        <pc:sldMkLst>
          <pc:docMk/>
          <pc:sldMk cId="4193071547" sldId="298"/>
        </pc:sldMkLst>
      </pc:sldChg>
      <pc:sldChg chg="modSp add mod">
        <pc:chgData name="Güler Demir" userId="51ad5cf4d1839854" providerId="LiveId" clId="{45D95887-60C2-4DFD-8B79-04F22E00AADD}" dt="2025-08-06T16:45:55.338" v="6123" actId="255"/>
        <pc:sldMkLst>
          <pc:docMk/>
          <pc:sldMk cId="2091569998" sldId="299"/>
        </pc:sldMkLst>
      </pc:sldChg>
      <pc:sldChg chg="del">
        <pc:chgData name="Güler Demir" userId="51ad5cf4d1839854" providerId="LiveId" clId="{45D95887-60C2-4DFD-8B79-04F22E00AADD}" dt="2025-08-05T20:18:49.026" v="6" actId="47"/>
        <pc:sldMkLst>
          <pc:docMk/>
          <pc:sldMk cId="4227720220" sldId="299"/>
        </pc:sldMkLst>
      </pc:sldChg>
      <pc:sldChg chg="del">
        <pc:chgData name="Güler Demir" userId="51ad5cf4d1839854" providerId="LiveId" clId="{45D95887-60C2-4DFD-8B79-04F22E00AADD}" dt="2025-08-05T20:18:49.228" v="7" actId="47"/>
        <pc:sldMkLst>
          <pc:docMk/>
          <pc:sldMk cId="3630813432" sldId="300"/>
        </pc:sldMkLst>
      </pc:sldChg>
      <pc:sldChg chg="addSp modSp add mod">
        <pc:chgData name="Güler Demir" userId="51ad5cf4d1839854" providerId="LiveId" clId="{45D95887-60C2-4DFD-8B79-04F22E00AADD}" dt="2025-08-06T15:32:41.553" v="5350" actId="1076"/>
        <pc:sldMkLst>
          <pc:docMk/>
          <pc:sldMk cId="3866315169" sldId="300"/>
        </pc:sldMkLst>
      </pc:sldChg>
      <pc:sldChg chg="modSp add mod">
        <pc:chgData name="Güler Demir" userId="51ad5cf4d1839854" providerId="LiveId" clId="{45D95887-60C2-4DFD-8B79-04F22E00AADD}" dt="2025-08-06T16:46:40.101" v="6124" actId="255"/>
        <pc:sldMkLst>
          <pc:docMk/>
          <pc:sldMk cId="2253574637" sldId="301"/>
        </pc:sldMkLst>
      </pc:sldChg>
      <pc:sldChg chg="del">
        <pc:chgData name="Güler Demir" userId="51ad5cf4d1839854" providerId="LiveId" clId="{45D95887-60C2-4DFD-8B79-04F22E00AADD}" dt="2025-08-05T20:18:51.233" v="17" actId="47"/>
        <pc:sldMkLst>
          <pc:docMk/>
          <pc:sldMk cId="2453626221" sldId="301"/>
        </pc:sldMkLst>
      </pc:sldChg>
      <pc:sldChg chg="modSp add mod">
        <pc:chgData name="Güler Demir" userId="51ad5cf4d1839854" providerId="LiveId" clId="{45D95887-60C2-4DFD-8B79-04F22E00AADD}" dt="2025-08-06T16:56:32.423" v="6261" actId="6549"/>
        <pc:sldMkLst>
          <pc:docMk/>
          <pc:sldMk cId="2362665433" sldId="302"/>
        </pc:sldMkLst>
      </pc:sldChg>
      <pc:sldChg chg="del">
        <pc:chgData name="Güler Demir" userId="51ad5cf4d1839854" providerId="LiveId" clId="{45D95887-60C2-4DFD-8B79-04F22E00AADD}" dt="2025-08-05T20:18:51.032" v="16" actId="47"/>
        <pc:sldMkLst>
          <pc:docMk/>
          <pc:sldMk cId="1271546045" sldId="303"/>
        </pc:sldMkLst>
      </pc:sldChg>
      <pc:sldChg chg="modSp add mod">
        <pc:chgData name="Güler Demir" userId="51ad5cf4d1839854" providerId="LiveId" clId="{45D95887-60C2-4DFD-8B79-04F22E00AADD}" dt="2025-08-06T16:47:12.764" v="6125" actId="255"/>
        <pc:sldMkLst>
          <pc:docMk/>
          <pc:sldMk cId="3206697345" sldId="303"/>
        </pc:sldMkLst>
      </pc:sldChg>
      <pc:sldChg chg="del">
        <pc:chgData name="Güler Demir" userId="51ad5cf4d1839854" providerId="LiveId" clId="{45D95887-60C2-4DFD-8B79-04F22E00AADD}" dt="2025-08-05T20:18:51.448" v="18" actId="47"/>
        <pc:sldMkLst>
          <pc:docMk/>
          <pc:sldMk cId="2263860578" sldId="304"/>
        </pc:sldMkLst>
      </pc:sldChg>
      <pc:sldChg chg="del">
        <pc:chgData name="Güler Demir" userId="51ad5cf4d1839854" providerId="LiveId" clId="{45D95887-60C2-4DFD-8B79-04F22E00AADD}" dt="2025-08-05T20:18:51.657" v="19" actId="47"/>
        <pc:sldMkLst>
          <pc:docMk/>
          <pc:sldMk cId="699403450" sldId="305"/>
        </pc:sldMkLst>
      </pc:sldChg>
      <pc:sldChg chg="del">
        <pc:chgData name="Güler Demir" userId="51ad5cf4d1839854" providerId="LiveId" clId="{45D95887-60C2-4DFD-8B79-04F22E00AADD}" dt="2025-08-05T20:18:51.860" v="20" actId="47"/>
        <pc:sldMkLst>
          <pc:docMk/>
          <pc:sldMk cId="2803912151" sldId="306"/>
        </pc:sldMkLst>
      </pc:sldChg>
      <pc:sldChg chg="del">
        <pc:chgData name="Güler Demir" userId="51ad5cf4d1839854" providerId="LiveId" clId="{45D95887-60C2-4DFD-8B79-04F22E00AADD}" dt="2025-08-05T20:18:52.064" v="21" actId="47"/>
        <pc:sldMkLst>
          <pc:docMk/>
          <pc:sldMk cId="215785588" sldId="307"/>
        </pc:sldMkLst>
      </pc:sldChg>
    </pc:docChg>
  </pc:docChgLst>
  <pc:docChgLst>
    <pc:chgData name="Güler Demir" userId="51ad5cf4d1839854" providerId="LiveId" clId="{9E227CD7-B92E-405E-B8AC-A0B6E79F6C62}"/>
    <pc:docChg chg="undo custSel addSld delSld modSld">
      <pc:chgData name="Güler Demir" userId="51ad5cf4d1839854" providerId="LiveId" clId="{9E227CD7-B92E-405E-B8AC-A0B6E79F6C62}" dt="2025-08-05T20:14:51.584" v="6098" actId="1076"/>
      <pc:docMkLst>
        <pc:docMk/>
      </pc:docMkLst>
      <pc:sldChg chg="modSp mod">
        <pc:chgData name="Güler Demir" userId="51ad5cf4d1839854" providerId="LiveId" clId="{9E227CD7-B92E-405E-B8AC-A0B6E79F6C62}" dt="2025-08-05T20:14:51.584" v="6098" actId="1076"/>
        <pc:sldMkLst>
          <pc:docMk/>
          <pc:sldMk cId="951358384" sldId="256"/>
        </pc:sldMkLst>
        <pc:spChg chg="mod">
          <ac:chgData name="Güler Demir" userId="51ad5cf4d1839854" providerId="LiveId" clId="{9E227CD7-B92E-405E-B8AC-A0B6E79F6C62}" dt="2025-08-05T20:14:51.584" v="6098" actId="1076"/>
          <ac:spMkLst>
            <pc:docMk/>
            <pc:sldMk cId="951358384" sldId="256"/>
            <ac:spMk id="2" creationId="{00000000-0000-0000-0000-000000000000}"/>
          </ac:spMkLst>
        </pc:spChg>
      </pc:sldChg>
      <pc:sldChg chg="modSp mod">
        <pc:chgData name="Güler Demir" userId="51ad5cf4d1839854" providerId="LiveId" clId="{9E227CD7-B92E-405E-B8AC-A0B6E79F6C62}" dt="2025-08-05T17:09:06.297" v="2112" actId="6549"/>
        <pc:sldMkLst>
          <pc:docMk/>
          <pc:sldMk cId="4088613481" sldId="268"/>
        </pc:sldMkLst>
        <pc:spChg chg="mod">
          <ac:chgData name="Güler Demir" userId="51ad5cf4d1839854" providerId="LiveId" clId="{9E227CD7-B92E-405E-B8AC-A0B6E79F6C62}" dt="2025-08-05T16:48:21.384" v="1726" actId="20577"/>
          <ac:spMkLst>
            <pc:docMk/>
            <pc:sldMk cId="4088613481" sldId="268"/>
            <ac:spMk id="2" creationId="{A2DCC7FD-BF56-9AF1-81B5-4815C046ED76}"/>
          </ac:spMkLst>
        </pc:spChg>
        <pc:spChg chg="mod">
          <ac:chgData name="Güler Demir" userId="51ad5cf4d1839854" providerId="LiveId" clId="{9E227CD7-B92E-405E-B8AC-A0B6E79F6C62}" dt="2025-08-05T17:09:06.297" v="2112" actId="6549"/>
          <ac:spMkLst>
            <pc:docMk/>
            <pc:sldMk cId="4088613481" sldId="268"/>
            <ac:spMk id="3" creationId="{6CABB9E9-7DA7-206D-2E8C-E6913BCE2D07}"/>
          </ac:spMkLst>
        </pc:spChg>
      </pc:sldChg>
      <pc:sldChg chg="modSp mod">
        <pc:chgData name="Güler Demir" userId="51ad5cf4d1839854" providerId="LiveId" clId="{9E227CD7-B92E-405E-B8AC-A0B6E79F6C62}" dt="2025-08-05T20:05:09.508" v="5992" actId="114"/>
        <pc:sldMkLst>
          <pc:docMk/>
          <pc:sldMk cId="1079201827" sldId="284"/>
        </pc:sldMkLst>
        <pc:spChg chg="mod">
          <ac:chgData name="Güler Demir" userId="51ad5cf4d1839854" providerId="LiveId" clId="{9E227CD7-B92E-405E-B8AC-A0B6E79F6C62}" dt="2025-08-05T20:05:09.508" v="5992" actId="114"/>
          <ac:spMkLst>
            <pc:docMk/>
            <pc:sldMk cId="1079201827" sldId="284"/>
            <ac:spMk id="3" creationId="{A8CF00E1-E9E8-C5E7-47AA-ABA42FFFBE2B}"/>
          </ac:spMkLst>
        </pc:spChg>
      </pc:sldChg>
      <pc:sldChg chg="modSp add mod">
        <pc:chgData name="Güler Demir" userId="51ad5cf4d1839854" providerId="LiveId" clId="{9E227CD7-B92E-405E-B8AC-A0B6E79F6C62}" dt="2025-08-05T16:38:20.553" v="1513" actId="255"/>
        <pc:sldMkLst>
          <pc:docMk/>
          <pc:sldMk cId="2137404344" sldId="285"/>
        </pc:sldMkLst>
      </pc:sldChg>
      <pc:sldChg chg="del">
        <pc:chgData name="Güler Demir" userId="51ad5cf4d1839854" providerId="LiveId" clId="{9E227CD7-B92E-405E-B8AC-A0B6E79F6C62}" dt="2025-08-05T15:26:26.738" v="3" actId="47"/>
        <pc:sldMkLst>
          <pc:docMk/>
          <pc:sldMk cId="2741133570" sldId="285"/>
        </pc:sldMkLst>
      </pc:sldChg>
      <pc:sldChg chg="del">
        <pc:chgData name="Güler Demir" userId="51ad5cf4d1839854" providerId="LiveId" clId="{9E227CD7-B92E-405E-B8AC-A0B6E79F6C62}" dt="2025-08-05T15:26:26.938" v="4" actId="47"/>
        <pc:sldMkLst>
          <pc:docMk/>
          <pc:sldMk cId="1538750099" sldId="286"/>
        </pc:sldMkLst>
      </pc:sldChg>
      <pc:sldChg chg="modSp add del mod">
        <pc:chgData name="Güler Demir" userId="51ad5cf4d1839854" providerId="LiveId" clId="{9E227CD7-B92E-405E-B8AC-A0B6E79F6C62}" dt="2025-08-05T16:38:42.696" v="1514" actId="2696"/>
        <pc:sldMkLst>
          <pc:docMk/>
          <pc:sldMk cId="1721633561" sldId="286"/>
        </pc:sldMkLst>
      </pc:sldChg>
      <pc:sldChg chg="del">
        <pc:chgData name="Güler Demir" userId="51ad5cf4d1839854" providerId="LiveId" clId="{9E227CD7-B92E-405E-B8AC-A0B6E79F6C62}" dt="2025-08-05T15:26:26.543" v="2" actId="47"/>
        <pc:sldMkLst>
          <pc:docMk/>
          <pc:sldMk cId="1497847281" sldId="287"/>
        </pc:sldMkLst>
      </pc:sldChg>
      <pc:sldChg chg="modSp add mod">
        <pc:chgData name="Güler Demir" userId="51ad5cf4d1839854" providerId="LiveId" clId="{9E227CD7-B92E-405E-B8AC-A0B6E79F6C62}" dt="2025-08-05T16:48:55.399" v="1738" actId="20577"/>
        <pc:sldMkLst>
          <pc:docMk/>
          <pc:sldMk cId="2902785725" sldId="287"/>
        </pc:sldMkLst>
      </pc:sldChg>
      <pc:sldChg chg="modSp add mod">
        <pc:chgData name="Güler Demir" userId="51ad5cf4d1839854" providerId="LiveId" clId="{9E227CD7-B92E-405E-B8AC-A0B6E79F6C62}" dt="2025-08-05T20:06:57.511" v="6000" actId="255"/>
        <pc:sldMkLst>
          <pc:docMk/>
          <pc:sldMk cId="3716963563" sldId="288"/>
        </pc:sldMkLst>
      </pc:sldChg>
      <pc:sldChg chg="del">
        <pc:chgData name="Güler Demir" userId="51ad5cf4d1839854" providerId="LiveId" clId="{9E227CD7-B92E-405E-B8AC-A0B6E79F6C62}" dt="2025-08-05T15:26:26.333" v="1" actId="47"/>
        <pc:sldMkLst>
          <pc:docMk/>
          <pc:sldMk cId="3812097803" sldId="288"/>
        </pc:sldMkLst>
      </pc:sldChg>
      <pc:sldChg chg="modSp add mod">
        <pc:chgData name="Güler Demir" userId="51ad5cf4d1839854" providerId="LiveId" clId="{9E227CD7-B92E-405E-B8AC-A0B6E79F6C62}" dt="2025-08-05T18:15:50.567" v="3613" actId="115"/>
        <pc:sldMkLst>
          <pc:docMk/>
          <pc:sldMk cId="60073490" sldId="289"/>
        </pc:sldMkLst>
      </pc:sldChg>
      <pc:sldChg chg="addSp delSp modSp add del mod">
        <pc:chgData name="Güler Demir" userId="51ad5cf4d1839854" providerId="LiveId" clId="{9E227CD7-B92E-405E-B8AC-A0B6E79F6C62}" dt="2025-08-05T16:06:53.243" v="841"/>
        <pc:sldMkLst>
          <pc:docMk/>
          <pc:sldMk cId="1902978356" sldId="289"/>
        </pc:sldMkLst>
      </pc:sldChg>
      <pc:sldChg chg="addSp delSp modSp add del mod">
        <pc:chgData name="Güler Demir" userId="51ad5cf4d1839854" providerId="LiveId" clId="{9E227CD7-B92E-405E-B8AC-A0B6E79F6C62}" dt="2025-08-05T16:05:43.441" v="834"/>
        <pc:sldMkLst>
          <pc:docMk/>
          <pc:sldMk cId="4187522074" sldId="289"/>
        </pc:sldMkLst>
      </pc:sldChg>
      <pc:sldChg chg="del">
        <pc:chgData name="Güler Demir" userId="51ad5cf4d1839854" providerId="LiveId" clId="{9E227CD7-B92E-405E-B8AC-A0B6E79F6C62}" dt="2025-08-05T15:26:27.153" v="5" actId="47"/>
        <pc:sldMkLst>
          <pc:docMk/>
          <pc:sldMk cId="2439174538" sldId="290"/>
        </pc:sldMkLst>
      </pc:sldChg>
      <pc:sldChg chg="addSp modSp add mod">
        <pc:chgData name="Güler Demir" userId="51ad5cf4d1839854" providerId="LiveId" clId="{9E227CD7-B92E-405E-B8AC-A0B6E79F6C62}" dt="2025-08-05T20:10:51.287" v="6069" actId="14100"/>
        <pc:sldMkLst>
          <pc:docMk/>
          <pc:sldMk cId="3142019541" sldId="290"/>
        </pc:sldMkLst>
      </pc:sldChg>
      <pc:sldChg chg="modSp add mod">
        <pc:chgData name="Güler Demir" userId="51ad5cf4d1839854" providerId="LiveId" clId="{9E227CD7-B92E-405E-B8AC-A0B6E79F6C62}" dt="2025-08-05T20:07:39.285" v="6006" actId="255"/>
        <pc:sldMkLst>
          <pc:docMk/>
          <pc:sldMk cId="229455607" sldId="291"/>
        </pc:sldMkLst>
      </pc:sldChg>
      <pc:sldChg chg="del">
        <pc:chgData name="Güler Demir" userId="51ad5cf4d1839854" providerId="LiveId" clId="{9E227CD7-B92E-405E-B8AC-A0B6E79F6C62}" dt="2025-08-05T15:26:27.353" v="6" actId="47"/>
        <pc:sldMkLst>
          <pc:docMk/>
          <pc:sldMk cId="835600501" sldId="291"/>
        </pc:sldMkLst>
      </pc:sldChg>
      <pc:sldChg chg="modSp add mod">
        <pc:chgData name="Güler Demir" userId="51ad5cf4d1839854" providerId="LiveId" clId="{9E227CD7-B92E-405E-B8AC-A0B6E79F6C62}" dt="2025-08-05T16:37:12.406" v="1493" actId="6549"/>
        <pc:sldMkLst>
          <pc:docMk/>
          <pc:sldMk cId="234947106" sldId="292"/>
        </pc:sldMkLst>
      </pc:sldChg>
      <pc:sldChg chg="del">
        <pc:chgData name="Güler Demir" userId="51ad5cf4d1839854" providerId="LiveId" clId="{9E227CD7-B92E-405E-B8AC-A0B6E79F6C62}" dt="2025-08-05T15:26:28.166" v="10" actId="47"/>
        <pc:sldMkLst>
          <pc:docMk/>
          <pc:sldMk cId="1008675978" sldId="292"/>
        </pc:sldMkLst>
      </pc:sldChg>
      <pc:sldChg chg="modSp add mod">
        <pc:chgData name="Güler Demir" userId="51ad5cf4d1839854" providerId="LiveId" clId="{9E227CD7-B92E-405E-B8AC-A0B6E79F6C62}" dt="2025-08-05T19:41:22.362" v="5505" actId="20577"/>
        <pc:sldMkLst>
          <pc:docMk/>
          <pc:sldMk cId="358884905" sldId="293"/>
        </pc:sldMkLst>
      </pc:sldChg>
      <pc:sldChg chg="del">
        <pc:chgData name="Güler Demir" userId="51ad5cf4d1839854" providerId="LiveId" clId="{9E227CD7-B92E-405E-B8AC-A0B6E79F6C62}" dt="2025-08-05T15:26:27.746" v="8" actId="47"/>
        <pc:sldMkLst>
          <pc:docMk/>
          <pc:sldMk cId="1953690807" sldId="293"/>
        </pc:sldMkLst>
      </pc:sldChg>
      <pc:sldChg chg="modSp add mod">
        <pc:chgData name="Güler Demir" userId="51ad5cf4d1839854" providerId="LiveId" clId="{9E227CD7-B92E-405E-B8AC-A0B6E79F6C62}" dt="2025-08-05T19:41:52.711" v="5516" actId="20577"/>
        <pc:sldMkLst>
          <pc:docMk/>
          <pc:sldMk cId="1483552924" sldId="294"/>
        </pc:sldMkLst>
      </pc:sldChg>
      <pc:sldChg chg="del">
        <pc:chgData name="Güler Demir" userId="51ad5cf4d1839854" providerId="LiveId" clId="{9E227CD7-B92E-405E-B8AC-A0B6E79F6C62}" dt="2025-08-05T15:26:27.946" v="9" actId="47"/>
        <pc:sldMkLst>
          <pc:docMk/>
          <pc:sldMk cId="1812753047" sldId="294"/>
        </pc:sldMkLst>
      </pc:sldChg>
      <pc:sldChg chg="addSp delSp modSp add mod">
        <pc:chgData name="Güler Demir" userId="51ad5cf4d1839854" providerId="LiveId" clId="{9E227CD7-B92E-405E-B8AC-A0B6E79F6C62}" dt="2025-08-05T17:17:50.608" v="2228" actId="6549"/>
        <pc:sldMkLst>
          <pc:docMk/>
          <pc:sldMk cId="3629259325" sldId="295"/>
        </pc:sldMkLst>
      </pc:sldChg>
      <pc:sldChg chg="del">
        <pc:chgData name="Güler Demir" userId="51ad5cf4d1839854" providerId="LiveId" clId="{9E227CD7-B92E-405E-B8AC-A0B6E79F6C62}" dt="2025-08-05T15:26:28.376" v="11" actId="47"/>
        <pc:sldMkLst>
          <pc:docMk/>
          <pc:sldMk cId="4002517214" sldId="295"/>
        </pc:sldMkLst>
      </pc:sldChg>
      <pc:sldChg chg="del">
        <pc:chgData name="Güler Demir" userId="51ad5cf4d1839854" providerId="LiveId" clId="{9E227CD7-B92E-405E-B8AC-A0B6E79F6C62}" dt="2025-08-05T15:26:28.601" v="12" actId="47"/>
        <pc:sldMkLst>
          <pc:docMk/>
          <pc:sldMk cId="2061884147" sldId="296"/>
        </pc:sldMkLst>
      </pc:sldChg>
      <pc:sldChg chg="modSp add mod">
        <pc:chgData name="Güler Demir" userId="51ad5cf4d1839854" providerId="LiveId" clId="{9E227CD7-B92E-405E-B8AC-A0B6E79F6C62}" dt="2025-08-05T19:37:36.233" v="5471" actId="20577"/>
        <pc:sldMkLst>
          <pc:docMk/>
          <pc:sldMk cId="3750283302" sldId="296"/>
        </pc:sldMkLst>
      </pc:sldChg>
      <pc:sldChg chg="modSp add mod">
        <pc:chgData name="Güler Demir" userId="51ad5cf4d1839854" providerId="LiveId" clId="{9E227CD7-B92E-405E-B8AC-A0B6E79F6C62}" dt="2025-08-05T18:16:09.626" v="3615" actId="20577"/>
        <pc:sldMkLst>
          <pc:docMk/>
          <pc:sldMk cId="2662049696" sldId="297"/>
        </pc:sldMkLst>
      </pc:sldChg>
      <pc:sldChg chg="del">
        <pc:chgData name="Güler Demir" userId="51ad5cf4d1839854" providerId="LiveId" clId="{9E227CD7-B92E-405E-B8AC-A0B6E79F6C62}" dt="2025-08-05T15:26:28.820" v="13" actId="47"/>
        <pc:sldMkLst>
          <pc:docMk/>
          <pc:sldMk cId="3134530855" sldId="297"/>
        </pc:sldMkLst>
      </pc:sldChg>
      <pc:sldChg chg="new del">
        <pc:chgData name="Güler Demir" userId="51ad5cf4d1839854" providerId="LiveId" clId="{9E227CD7-B92E-405E-B8AC-A0B6E79F6C62}" dt="2025-08-05T17:01:20.492" v="1935" actId="680"/>
        <pc:sldMkLst>
          <pc:docMk/>
          <pc:sldMk cId="3301693718" sldId="297"/>
        </pc:sldMkLst>
      </pc:sldChg>
      <pc:sldChg chg="new del">
        <pc:chgData name="Güler Demir" userId="51ad5cf4d1839854" providerId="LiveId" clId="{9E227CD7-B92E-405E-B8AC-A0B6E79F6C62}" dt="2025-08-05T17:01:19.945" v="1934" actId="680"/>
        <pc:sldMkLst>
          <pc:docMk/>
          <pc:sldMk cId="1365390864" sldId="298"/>
        </pc:sldMkLst>
      </pc:sldChg>
      <pc:sldChg chg="modSp add del mod">
        <pc:chgData name="Güler Demir" userId="51ad5cf4d1839854" providerId="LiveId" clId="{9E227CD7-B92E-405E-B8AC-A0B6E79F6C62}" dt="2025-08-05T18:16:30.780" v="3616" actId="2696"/>
        <pc:sldMkLst>
          <pc:docMk/>
          <pc:sldMk cId="3190942384" sldId="298"/>
        </pc:sldMkLst>
      </pc:sldChg>
      <pc:sldChg chg="del">
        <pc:chgData name="Güler Demir" userId="51ad5cf4d1839854" providerId="LiveId" clId="{9E227CD7-B92E-405E-B8AC-A0B6E79F6C62}" dt="2025-08-05T15:26:29.027" v="14" actId="47"/>
        <pc:sldMkLst>
          <pc:docMk/>
          <pc:sldMk cId="3300206070" sldId="298"/>
        </pc:sldMkLst>
      </pc:sldChg>
      <pc:sldChg chg="new del">
        <pc:chgData name="Güler Demir" userId="51ad5cf4d1839854" providerId="LiveId" clId="{9E227CD7-B92E-405E-B8AC-A0B6E79F6C62}" dt="2025-08-05T17:01:19.498" v="1933" actId="680"/>
        <pc:sldMkLst>
          <pc:docMk/>
          <pc:sldMk cId="598849356" sldId="299"/>
        </pc:sldMkLst>
      </pc:sldChg>
      <pc:sldChg chg="modSp add mod">
        <pc:chgData name="Güler Demir" userId="51ad5cf4d1839854" providerId="LiveId" clId="{9E227CD7-B92E-405E-B8AC-A0B6E79F6C62}" dt="2025-08-05T17:49:25.640" v="2820" actId="20577"/>
        <pc:sldMkLst>
          <pc:docMk/>
          <pc:sldMk cId="4227720220" sldId="299"/>
        </pc:sldMkLst>
      </pc:sldChg>
      <pc:sldChg chg="del">
        <pc:chgData name="Güler Demir" userId="51ad5cf4d1839854" providerId="LiveId" clId="{9E227CD7-B92E-405E-B8AC-A0B6E79F6C62}" dt="2025-08-05T15:26:29.259" v="15" actId="47"/>
        <pc:sldMkLst>
          <pc:docMk/>
          <pc:sldMk cId="4273243895" sldId="299"/>
        </pc:sldMkLst>
      </pc:sldChg>
      <pc:sldChg chg="del">
        <pc:chgData name="Güler Demir" userId="51ad5cf4d1839854" providerId="LiveId" clId="{9E227CD7-B92E-405E-B8AC-A0B6E79F6C62}" dt="2025-08-05T15:26:29.938" v="16" actId="47"/>
        <pc:sldMkLst>
          <pc:docMk/>
          <pc:sldMk cId="1706767076" sldId="300"/>
        </pc:sldMkLst>
      </pc:sldChg>
      <pc:sldChg chg="addSp modSp add mod">
        <pc:chgData name="Güler Demir" userId="51ad5cf4d1839854" providerId="LiveId" clId="{9E227CD7-B92E-405E-B8AC-A0B6E79F6C62}" dt="2025-08-05T19:38:30.902" v="5489" actId="115"/>
        <pc:sldMkLst>
          <pc:docMk/>
          <pc:sldMk cId="3630813432" sldId="300"/>
        </pc:sldMkLst>
      </pc:sldChg>
      <pc:sldChg chg="del">
        <pc:chgData name="Güler Demir" userId="51ad5cf4d1839854" providerId="LiveId" clId="{9E227CD7-B92E-405E-B8AC-A0B6E79F6C62}" dt="2025-08-05T15:26:30.379" v="17" actId="47"/>
        <pc:sldMkLst>
          <pc:docMk/>
          <pc:sldMk cId="488035388" sldId="301"/>
        </pc:sldMkLst>
      </pc:sldChg>
      <pc:sldChg chg="modSp add mod">
        <pc:chgData name="Güler Demir" userId="51ad5cf4d1839854" providerId="LiveId" clId="{9E227CD7-B92E-405E-B8AC-A0B6E79F6C62}" dt="2025-08-05T19:01:46.214" v="4343" actId="6549"/>
        <pc:sldMkLst>
          <pc:docMk/>
          <pc:sldMk cId="2453626221" sldId="301"/>
        </pc:sldMkLst>
      </pc:sldChg>
      <pc:sldChg chg="del">
        <pc:chgData name="Güler Demir" userId="51ad5cf4d1839854" providerId="LiveId" clId="{9E227CD7-B92E-405E-B8AC-A0B6E79F6C62}" dt="2025-08-05T15:26:21.293" v="0" actId="47"/>
        <pc:sldMkLst>
          <pc:docMk/>
          <pc:sldMk cId="83040300" sldId="302"/>
        </pc:sldMkLst>
      </pc:sldChg>
      <pc:sldChg chg="modSp add del mod">
        <pc:chgData name="Güler Demir" userId="51ad5cf4d1839854" providerId="LiveId" clId="{9E227CD7-B92E-405E-B8AC-A0B6E79F6C62}" dt="2025-08-05T19:01:32.779" v="4340" actId="2696"/>
        <pc:sldMkLst>
          <pc:docMk/>
          <pc:sldMk cId="1534665741" sldId="302"/>
        </pc:sldMkLst>
      </pc:sldChg>
      <pc:sldChg chg="modSp add del mod">
        <pc:chgData name="Güler Demir" userId="51ad5cf4d1839854" providerId="LiveId" clId="{9E227CD7-B92E-405E-B8AC-A0B6E79F6C62}" dt="2025-08-05T18:54:42.033" v="4203" actId="2696"/>
        <pc:sldMkLst>
          <pc:docMk/>
          <pc:sldMk cId="1802600759" sldId="302"/>
        </pc:sldMkLst>
      </pc:sldChg>
      <pc:sldChg chg="addSp modSp add mod">
        <pc:chgData name="Güler Demir" userId="51ad5cf4d1839854" providerId="LiveId" clId="{9E227CD7-B92E-405E-B8AC-A0B6E79F6C62}" dt="2025-08-05T19:55:17.234" v="5804" actId="1076"/>
        <pc:sldMkLst>
          <pc:docMk/>
          <pc:sldMk cId="1271546045" sldId="303"/>
        </pc:sldMkLst>
      </pc:sldChg>
      <pc:sldChg chg="del">
        <pc:chgData name="Güler Demir" userId="51ad5cf4d1839854" providerId="LiveId" clId="{9E227CD7-B92E-405E-B8AC-A0B6E79F6C62}" dt="2025-08-05T15:26:27.522" v="7" actId="47"/>
        <pc:sldMkLst>
          <pc:docMk/>
          <pc:sldMk cId="2466331396" sldId="303"/>
        </pc:sldMkLst>
      </pc:sldChg>
      <pc:sldChg chg="addSp modSp add mod">
        <pc:chgData name="Güler Demir" userId="51ad5cf4d1839854" providerId="LiveId" clId="{9E227CD7-B92E-405E-B8AC-A0B6E79F6C62}" dt="2025-08-05T19:43:34.322" v="5528" actId="20577"/>
        <pc:sldMkLst>
          <pc:docMk/>
          <pc:sldMk cId="2263860578" sldId="304"/>
        </pc:sldMkLst>
      </pc:sldChg>
      <pc:sldChg chg="modSp add mod">
        <pc:chgData name="Güler Demir" userId="51ad5cf4d1839854" providerId="LiveId" clId="{9E227CD7-B92E-405E-B8AC-A0B6E79F6C62}" dt="2025-08-05T19:26:16.900" v="5219" actId="20577"/>
        <pc:sldMkLst>
          <pc:docMk/>
          <pc:sldMk cId="699403450" sldId="305"/>
        </pc:sldMkLst>
      </pc:sldChg>
      <pc:sldChg chg="modSp add mod">
        <pc:chgData name="Güler Demir" userId="51ad5cf4d1839854" providerId="LiveId" clId="{9E227CD7-B92E-405E-B8AC-A0B6E79F6C62}" dt="2025-08-05T19:30:35.434" v="5451" actId="20577"/>
        <pc:sldMkLst>
          <pc:docMk/>
          <pc:sldMk cId="2803912151" sldId="306"/>
        </pc:sldMkLst>
      </pc:sldChg>
      <pc:sldChg chg="addSp modSp add mod">
        <pc:chgData name="Güler Demir" userId="51ad5cf4d1839854" providerId="LiveId" clId="{9E227CD7-B92E-405E-B8AC-A0B6E79F6C62}" dt="2025-08-05T19:49:44.373" v="5721" actId="14100"/>
        <pc:sldMkLst>
          <pc:docMk/>
          <pc:sldMk cId="215785588" sldId="307"/>
        </pc:sldMkLst>
      </pc:sldChg>
    </pc:docChg>
  </pc:docChgLst>
  <pc:docChgLst>
    <pc:chgData name="Güler Demir" userId="51ad5cf4d1839854" providerId="LiveId" clId="{62587B0A-7197-44AB-956A-01B0436871B5}"/>
    <pc:docChg chg="undo custSel addSld delSld modSld sldOrd">
      <pc:chgData name="Güler Demir" userId="51ad5cf4d1839854" providerId="LiveId" clId="{62587B0A-7197-44AB-956A-01B0436871B5}" dt="2025-08-02T17:10:15.878" v="2203" actId="1076"/>
      <pc:docMkLst>
        <pc:docMk/>
      </pc:docMkLst>
      <pc:sldChg chg="modSp mod">
        <pc:chgData name="Güler Demir" userId="51ad5cf4d1839854" providerId="LiveId" clId="{62587B0A-7197-44AB-956A-01B0436871B5}" dt="2025-08-02T17:03:23.824" v="2156" actId="14100"/>
        <pc:sldMkLst>
          <pc:docMk/>
          <pc:sldMk cId="951358384" sldId="256"/>
        </pc:sldMkLst>
        <pc:spChg chg="mod">
          <ac:chgData name="Güler Demir" userId="51ad5cf4d1839854" providerId="LiveId" clId="{62587B0A-7197-44AB-956A-01B0436871B5}" dt="2025-08-02T17:03:23.824" v="2156" actId="14100"/>
          <ac:spMkLst>
            <pc:docMk/>
            <pc:sldMk cId="951358384" sldId="256"/>
            <ac:spMk id="2" creationId="{00000000-0000-0000-0000-000000000000}"/>
          </ac:spMkLst>
        </pc:spChg>
      </pc:sldChg>
      <pc:sldChg chg="modSp mod">
        <pc:chgData name="Güler Demir" userId="51ad5cf4d1839854" providerId="LiveId" clId="{62587B0A-7197-44AB-956A-01B0436871B5}" dt="2025-08-02T17:02:33.798" v="2071" actId="6549"/>
        <pc:sldMkLst>
          <pc:docMk/>
          <pc:sldMk cId="2053632720" sldId="259"/>
        </pc:sldMkLst>
      </pc:sldChg>
      <pc:sldChg chg="modSp mod">
        <pc:chgData name="Güler Demir" userId="51ad5cf4d1839854" providerId="LiveId" clId="{62587B0A-7197-44AB-956A-01B0436871B5}" dt="2025-08-02T17:00:17.429" v="1998" actId="6549"/>
        <pc:sldMkLst>
          <pc:docMk/>
          <pc:sldMk cId="4088613481" sldId="268"/>
        </pc:sldMkLst>
        <pc:spChg chg="mod">
          <ac:chgData name="Güler Demir" userId="51ad5cf4d1839854" providerId="LiveId" clId="{62587B0A-7197-44AB-956A-01B0436871B5}" dt="2025-08-02T11:10:28.816" v="31" actId="1076"/>
          <ac:spMkLst>
            <pc:docMk/>
            <pc:sldMk cId="4088613481" sldId="268"/>
            <ac:spMk id="2" creationId="{A2DCC7FD-BF56-9AF1-81B5-4815C046ED76}"/>
          </ac:spMkLst>
        </pc:spChg>
        <pc:spChg chg="mod">
          <ac:chgData name="Güler Demir" userId="51ad5cf4d1839854" providerId="LiveId" clId="{62587B0A-7197-44AB-956A-01B0436871B5}" dt="2025-08-02T17:00:17.429" v="1998" actId="6549"/>
          <ac:spMkLst>
            <pc:docMk/>
            <pc:sldMk cId="4088613481" sldId="268"/>
            <ac:spMk id="3" creationId="{6CABB9E9-7DA7-206D-2E8C-E6913BCE2D07}"/>
          </ac:spMkLst>
        </pc:spChg>
      </pc:sldChg>
      <pc:sldChg chg="modSp add mod">
        <pc:chgData name="Güler Demir" userId="51ad5cf4d1839854" providerId="LiveId" clId="{62587B0A-7197-44AB-956A-01B0436871B5}" dt="2025-08-02T12:44:12.286" v="508" actId="6549"/>
        <pc:sldMkLst>
          <pc:docMk/>
          <pc:sldMk cId="1668971876" sldId="269"/>
        </pc:sldMkLst>
      </pc:sldChg>
      <pc:sldChg chg="del">
        <pc:chgData name="Güler Demir" userId="51ad5cf4d1839854" providerId="LiveId" clId="{62587B0A-7197-44AB-956A-01B0436871B5}" dt="2025-08-02T11:08:42.487" v="2" actId="47"/>
        <pc:sldMkLst>
          <pc:docMk/>
          <pc:sldMk cId="3702626001" sldId="269"/>
        </pc:sldMkLst>
      </pc:sldChg>
      <pc:sldChg chg="add del">
        <pc:chgData name="Güler Demir" userId="51ad5cf4d1839854" providerId="LiveId" clId="{62587B0A-7197-44AB-956A-01B0436871B5}" dt="2025-08-02T12:37:03.288" v="262" actId="2696"/>
        <pc:sldMkLst>
          <pc:docMk/>
          <pc:sldMk cId="127204019" sldId="270"/>
        </pc:sldMkLst>
      </pc:sldChg>
      <pc:sldChg chg="del">
        <pc:chgData name="Güler Demir" userId="51ad5cf4d1839854" providerId="LiveId" clId="{62587B0A-7197-44AB-956A-01B0436871B5}" dt="2025-08-02T11:08:42.235" v="1" actId="47"/>
        <pc:sldMkLst>
          <pc:docMk/>
          <pc:sldMk cId="1383720199" sldId="270"/>
        </pc:sldMkLst>
      </pc:sldChg>
      <pc:sldChg chg="modSp add mod ord">
        <pc:chgData name="Güler Demir" userId="51ad5cf4d1839854" providerId="LiveId" clId="{62587B0A-7197-44AB-956A-01B0436871B5}" dt="2025-08-02T12:38:24.787" v="317"/>
        <pc:sldMkLst>
          <pc:docMk/>
          <pc:sldMk cId="3706113722" sldId="270"/>
        </pc:sldMkLst>
      </pc:sldChg>
      <pc:sldChg chg="del">
        <pc:chgData name="Güler Demir" userId="51ad5cf4d1839854" providerId="LiveId" clId="{62587B0A-7197-44AB-956A-01B0436871B5}" dt="2025-08-02T11:08:42.692" v="3" actId="47"/>
        <pc:sldMkLst>
          <pc:docMk/>
          <pc:sldMk cId="1031916199" sldId="271"/>
        </pc:sldMkLst>
      </pc:sldChg>
      <pc:sldChg chg="modSp add mod">
        <pc:chgData name="Güler Demir" userId="51ad5cf4d1839854" providerId="LiveId" clId="{62587B0A-7197-44AB-956A-01B0436871B5}" dt="2025-08-02T12:45:53.716" v="544" actId="6549"/>
        <pc:sldMkLst>
          <pc:docMk/>
          <pc:sldMk cId="2016431625" sldId="271"/>
        </pc:sldMkLst>
      </pc:sldChg>
      <pc:sldChg chg="del">
        <pc:chgData name="Güler Demir" userId="51ad5cf4d1839854" providerId="LiveId" clId="{62587B0A-7197-44AB-956A-01B0436871B5}" dt="2025-08-02T11:08:42.882" v="4" actId="47"/>
        <pc:sldMkLst>
          <pc:docMk/>
          <pc:sldMk cId="1726017069" sldId="272"/>
        </pc:sldMkLst>
      </pc:sldChg>
      <pc:sldChg chg="modSp add mod">
        <pc:chgData name="Güler Demir" userId="51ad5cf4d1839854" providerId="LiveId" clId="{62587B0A-7197-44AB-956A-01B0436871B5}" dt="2025-08-02T12:53:27.375" v="721" actId="20577"/>
        <pc:sldMkLst>
          <pc:docMk/>
          <pc:sldMk cId="2037192616" sldId="272"/>
        </pc:sldMkLst>
      </pc:sldChg>
      <pc:sldChg chg="addSp modSp add mod">
        <pc:chgData name="Güler Demir" userId="51ad5cf4d1839854" providerId="LiveId" clId="{62587B0A-7197-44AB-956A-01B0436871B5}" dt="2025-08-02T17:10:15.878" v="2203" actId="1076"/>
        <pc:sldMkLst>
          <pc:docMk/>
          <pc:sldMk cId="723495324" sldId="273"/>
        </pc:sldMkLst>
      </pc:sldChg>
      <pc:sldChg chg="del">
        <pc:chgData name="Güler Demir" userId="51ad5cf4d1839854" providerId="LiveId" clId="{62587B0A-7197-44AB-956A-01B0436871B5}" dt="2025-08-02T11:08:43.632" v="8" actId="47"/>
        <pc:sldMkLst>
          <pc:docMk/>
          <pc:sldMk cId="4171542131" sldId="273"/>
        </pc:sldMkLst>
      </pc:sldChg>
      <pc:sldChg chg="addSp modSp add mod">
        <pc:chgData name="Güler Demir" userId="51ad5cf4d1839854" providerId="LiveId" clId="{62587B0A-7197-44AB-956A-01B0436871B5}" dt="2025-08-02T16:55:21.295" v="1935" actId="20577"/>
        <pc:sldMkLst>
          <pc:docMk/>
          <pc:sldMk cId="37604379" sldId="274"/>
        </pc:sldMkLst>
      </pc:sldChg>
      <pc:sldChg chg="del">
        <pc:chgData name="Güler Demir" userId="51ad5cf4d1839854" providerId="LiveId" clId="{62587B0A-7197-44AB-956A-01B0436871B5}" dt="2025-08-02T11:08:43.052" v="5" actId="47"/>
        <pc:sldMkLst>
          <pc:docMk/>
          <pc:sldMk cId="3746920753" sldId="274"/>
        </pc:sldMkLst>
      </pc:sldChg>
      <pc:sldChg chg="modSp add mod">
        <pc:chgData name="Güler Demir" userId="51ad5cf4d1839854" providerId="LiveId" clId="{62587B0A-7197-44AB-956A-01B0436871B5}" dt="2025-08-02T16:55:20.770" v="1933" actId="20577"/>
        <pc:sldMkLst>
          <pc:docMk/>
          <pc:sldMk cId="1608230474" sldId="275"/>
        </pc:sldMkLst>
      </pc:sldChg>
      <pc:sldChg chg="del">
        <pc:chgData name="Güler Demir" userId="51ad5cf4d1839854" providerId="LiveId" clId="{62587B0A-7197-44AB-956A-01B0436871B5}" dt="2025-08-02T11:08:43.244" v="6" actId="47"/>
        <pc:sldMkLst>
          <pc:docMk/>
          <pc:sldMk cId="4070445334" sldId="275"/>
        </pc:sldMkLst>
      </pc:sldChg>
      <pc:sldChg chg="del">
        <pc:chgData name="Güler Demir" userId="51ad5cf4d1839854" providerId="LiveId" clId="{62587B0A-7197-44AB-956A-01B0436871B5}" dt="2025-08-02T11:08:43.472" v="7" actId="47"/>
        <pc:sldMkLst>
          <pc:docMk/>
          <pc:sldMk cId="3160015527" sldId="276"/>
        </pc:sldMkLst>
      </pc:sldChg>
      <pc:sldChg chg="modSp add mod">
        <pc:chgData name="Güler Demir" userId="51ad5cf4d1839854" providerId="LiveId" clId="{62587B0A-7197-44AB-956A-01B0436871B5}" dt="2025-08-02T15:27:51.180" v="1922" actId="14100"/>
        <pc:sldMkLst>
          <pc:docMk/>
          <pc:sldMk cId="4255682277" sldId="276"/>
        </pc:sldMkLst>
      </pc:sldChg>
      <pc:sldChg chg="modSp add mod">
        <pc:chgData name="Güler Demir" userId="51ad5cf4d1839854" providerId="LiveId" clId="{62587B0A-7197-44AB-956A-01B0436871B5}" dt="2025-08-02T13:22:57.121" v="1013" actId="6549"/>
        <pc:sldMkLst>
          <pc:docMk/>
          <pc:sldMk cId="510645323" sldId="277"/>
        </pc:sldMkLst>
      </pc:sldChg>
      <pc:sldChg chg="del">
        <pc:chgData name="Güler Demir" userId="51ad5cf4d1839854" providerId="LiveId" clId="{62587B0A-7197-44AB-956A-01B0436871B5}" dt="2025-08-02T11:08:44.235" v="11" actId="47"/>
        <pc:sldMkLst>
          <pc:docMk/>
          <pc:sldMk cId="1732691812" sldId="277"/>
        </pc:sldMkLst>
      </pc:sldChg>
      <pc:sldChg chg="modSp add del mod">
        <pc:chgData name="Güler Demir" userId="51ad5cf4d1839854" providerId="LiveId" clId="{62587B0A-7197-44AB-956A-01B0436871B5}" dt="2025-08-02T17:02:44.074" v="2072" actId="2696"/>
        <pc:sldMkLst>
          <pc:docMk/>
          <pc:sldMk cId="2143451949" sldId="278"/>
        </pc:sldMkLst>
      </pc:sldChg>
      <pc:sldChg chg="del">
        <pc:chgData name="Güler Demir" userId="51ad5cf4d1839854" providerId="LiveId" clId="{62587B0A-7197-44AB-956A-01B0436871B5}" dt="2025-08-02T11:08:44.841" v="14" actId="47"/>
        <pc:sldMkLst>
          <pc:docMk/>
          <pc:sldMk cId="130365800" sldId="279"/>
        </pc:sldMkLst>
      </pc:sldChg>
      <pc:sldChg chg="addSp modSp add mod">
        <pc:chgData name="Güler Demir" userId="51ad5cf4d1839854" providerId="LiveId" clId="{62587B0A-7197-44AB-956A-01B0436871B5}" dt="2025-08-02T13:31:15.469" v="1164" actId="6549"/>
        <pc:sldMkLst>
          <pc:docMk/>
          <pc:sldMk cId="1216365519" sldId="279"/>
        </pc:sldMkLst>
      </pc:sldChg>
      <pc:sldChg chg="modSp add mod">
        <pc:chgData name="Güler Demir" userId="51ad5cf4d1839854" providerId="LiveId" clId="{62587B0A-7197-44AB-956A-01B0436871B5}" dt="2025-08-02T13:34:42.015" v="1306" actId="6549"/>
        <pc:sldMkLst>
          <pc:docMk/>
          <pc:sldMk cId="476478163" sldId="280"/>
        </pc:sldMkLst>
      </pc:sldChg>
      <pc:sldChg chg="del">
        <pc:chgData name="Güler Demir" userId="51ad5cf4d1839854" providerId="LiveId" clId="{62587B0A-7197-44AB-956A-01B0436871B5}" dt="2025-08-02T11:08:44.432" v="12" actId="47"/>
        <pc:sldMkLst>
          <pc:docMk/>
          <pc:sldMk cId="1597198403" sldId="280"/>
        </pc:sldMkLst>
      </pc:sldChg>
      <pc:sldChg chg="addSp delSp modSp add mod">
        <pc:chgData name="Güler Demir" userId="51ad5cf4d1839854" providerId="LiveId" clId="{62587B0A-7197-44AB-956A-01B0436871B5}" dt="2025-08-02T15:30:47.409" v="1923" actId="115"/>
        <pc:sldMkLst>
          <pc:docMk/>
          <pc:sldMk cId="3580318000" sldId="281"/>
        </pc:sldMkLst>
      </pc:sldChg>
      <pc:sldChg chg="modSp add mod">
        <pc:chgData name="Güler Demir" userId="51ad5cf4d1839854" providerId="LiveId" clId="{62587B0A-7197-44AB-956A-01B0436871B5}" dt="2025-08-02T15:30:56.869" v="1926" actId="115"/>
        <pc:sldMkLst>
          <pc:docMk/>
          <pc:sldMk cId="4287103550" sldId="282"/>
        </pc:sldMkLst>
      </pc:sldChg>
      <pc:sldChg chg="modSp add mod">
        <pc:chgData name="Güler Demir" userId="51ad5cf4d1839854" providerId="LiveId" clId="{62587B0A-7197-44AB-956A-01B0436871B5}" dt="2025-08-02T14:20:59.131" v="1665" actId="6549"/>
        <pc:sldMkLst>
          <pc:docMk/>
          <pc:sldMk cId="916280172" sldId="283"/>
        </pc:sldMkLst>
      </pc:sldChg>
      <pc:sldChg chg="del">
        <pc:chgData name="Güler Demir" userId="51ad5cf4d1839854" providerId="LiveId" clId="{62587B0A-7197-44AB-956A-01B0436871B5}" dt="2025-08-02T11:08:44.634" v="13" actId="47"/>
        <pc:sldMkLst>
          <pc:docMk/>
          <pc:sldMk cId="3754926507" sldId="283"/>
        </pc:sldMkLst>
      </pc:sldChg>
      <pc:sldChg chg="modSp add mod">
        <pc:chgData name="Güler Demir" userId="51ad5cf4d1839854" providerId="LiveId" clId="{62587B0A-7197-44AB-956A-01B0436871B5}" dt="2025-08-02T17:08:01.562" v="2185" actId="114"/>
        <pc:sldMkLst>
          <pc:docMk/>
          <pc:sldMk cId="1079201827" sldId="284"/>
        </pc:sldMkLst>
        <pc:spChg chg="mod">
          <ac:chgData name="Güler Demir" userId="51ad5cf4d1839854" providerId="LiveId" clId="{62587B0A-7197-44AB-956A-01B0436871B5}" dt="2025-08-02T17:08:01.562" v="2185" actId="114"/>
          <ac:spMkLst>
            <pc:docMk/>
            <pc:sldMk cId="1079201827" sldId="284"/>
            <ac:spMk id="3" creationId="{A8CF00E1-E9E8-C5E7-47AA-ABA42FFFBE2B}"/>
          </ac:spMkLst>
        </pc:spChg>
      </pc:sldChg>
      <pc:sldChg chg="del">
        <pc:chgData name="Güler Demir" userId="51ad5cf4d1839854" providerId="LiveId" clId="{62587B0A-7197-44AB-956A-01B0436871B5}" dt="2025-08-02T11:08:45.052" v="15" actId="47"/>
        <pc:sldMkLst>
          <pc:docMk/>
          <pc:sldMk cId="2771048643" sldId="284"/>
        </pc:sldMkLst>
      </pc:sldChg>
      <pc:sldChg chg="del">
        <pc:chgData name="Güler Demir" userId="51ad5cf4d1839854" providerId="LiveId" clId="{62587B0A-7197-44AB-956A-01B0436871B5}" dt="2025-08-02T11:08:45.273" v="16" actId="47"/>
        <pc:sldMkLst>
          <pc:docMk/>
          <pc:sldMk cId="1051854827" sldId="285"/>
        </pc:sldMkLst>
      </pc:sldChg>
      <pc:sldChg chg="modSp add mod">
        <pc:chgData name="Güler Demir" userId="51ad5cf4d1839854" providerId="LiveId" clId="{62587B0A-7197-44AB-956A-01B0436871B5}" dt="2025-08-02T14:28:08.435" v="1790" actId="6549"/>
        <pc:sldMkLst>
          <pc:docMk/>
          <pc:sldMk cId="1324786316" sldId="285"/>
        </pc:sldMkLst>
      </pc:sldChg>
      <pc:sldChg chg="modSp add mod">
        <pc:chgData name="Güler Demir" userId="51ad5cf4d1839854" providerId="LiveId" clId="{62587B0A-7197-44AB-956A-01B0436871B5}" dt="2025-08-02T15:23:58.426" v="1920" actId="14100"/>
        <pc:sldMkLst>
          <pc:docMk/>
          <pc:sldMk cId="2952204374" sldId="286"/>
        </pc:sldMkLst>
      </pc:sldChg>
      <pc:sldChg chg="del">
        <pc:chgData name="Güler Demir" userId="51ad5cf4d1839854" providerId="LiveId" clId="{62587B0A-7197-44AB-956A-01B0436871B5}" dt="2025-08-02T11:08:43.827" v="9" actId="47"/>
        <pc:sldMkLst>
          <pc:docMk/>
          <pc:sldMk cId="3800872341" sldId="286"/>
        </pc:sldMkLst>
      </pc:sldChg>
      <pc:sldChg chg="modSp add mod">
        <pc:chgData name="Güler Demir" userId="51ad5cf4d1839854" providerId="LiveId" clId="{62587B0A-7197-44AB-956A-01B0436871B5}" dt="2025-08-02T17:01:15.408" v="2035" actId="20577"/>
        <pc:sldMkLst>
          <pc:docMk/>
          <pc:sldMk cId="1183705592" sldId="287"/>
        </pc:sldMkLst>
      </pc:sldChg>
      <pc:sldChg chg="del">
        <pc:chgData name="Güler Demir" userId="51ad5cf4d1839854" providerId="LiveId" clId="{62587B0A-7197-44AB-956A-01B0436871B5}" dt="2025-08-02T11:08:44.032" v="10" actId="47"/>
        <pc:sldMkLst>
          <pc:docMk/>
          <pc:sldMk cId="1330344548" sldId="287"/>
        </pc:sldMkLst>
      </pc:sldChg>
      <pc:sldChg chg="del">
        <pc:chgData name="Güler Demir" userId="51ad5cf4d1839854" providerId="LiveId" clId="{62587B0A-7197-44AB-956A-01B0436871B5}" dt="2025-08-02T11:08:45.942" v="17" actId="47"/>
        <pc:sldMkLst>
          <pc:docMk/>
          <pc:sldMk cId="2475535976" sldId="288"/>
        </pc:sldMkLst>
      </pc:sldChg>
    </pc:docChg>
  </pc:docChgLst>
  <pc:docChgLst>
    <pc:chgData name="Güler Demir" userId="51ad5cf4d1839854" providerId="LiveId" clId="{2E81D9F6-738E-41D6-82F6-9AC7D0DA84FD}"/>
    <pc:docChg chg="undo custSel addSld modSld">
      <pc:chgData name="Güler Demir" userId="51ad5cf4d1839854" providerId="LiveId" clId="{2E81D9F6-738E-41D6-82F6-9AC7D0DA84FD}" dt="2025-07-24T10:51:18.785" v="3990" actId="6549"/>
      <pc:docMkLst>
        <pc:docMk/>
      </pc:docMkLst>
      <pc:sldChg chg="modSp mod">
        <pc:chgData name="Güler Demir" userId="51ad5cf4d1839854" providerId="LiveId" clId="{2E81D9F6-738E-41D6-82F6-9AC7D0DA84FD}" dt="2025-07-24T10:51:18.785" v="3990" actId="6549"/>
        <pc:sldMkLst>
          <pc:docMk/>
          <pc:sldMk cId="951358384" sldId="256"/>
        </pc:sldMkLst>
        <pc:spChg chg="mod">
          <ac:chgData name="Güler Demir" userId="51ad5cf4d1839854" providerId="LiveId" clId="{2E81D9F6-738E-41D6-82F6-9AC7D0DA84FD}" dt="2025-07-24T10:51:18.785" v="3990" actId="6549"/>
          <ac:spMkLst>
            <pc:docMk/>
            <pc:sldMk cId="951358384" sldId="256"/>
            <ac:spMk id="2" creationId="{00000000-0000-0000-0000-000000000000}"/>
          </ac:spMkLst>
        </pc:spChg>
      </pc:sldChg>
      <pc:sldChg chg="addSp delSp modSp mod">
        <pc:chgData name="Güler Demir" userId="51ad5cf4d1839854" providerId="LiveId" clId="{2E81D9F6-738E-41D6-82F6-9AC7D0DA84FD}" dt="2025-07-24T07:26:16.753" v="1468" actId="14100"/>
        <pc:sldMkLst>
          <pc:docMk/>
          <pc:sldMk cId="2988615369" sldId="258"/>
        </pc:sldMkLst>
      </pc:sldChg>
      <pc:sldChg chg="modSp mod">
        <pc:chgData name="Güler Demir" userId="51ad5cf4d1839854" providerId="LiveId" clId="{2E81D9F6-738E-41D6-82F6-9AC7D0DA84FD}" dt="2025-07-24T09:55:29.077" v="3363" actId="114"/>
        <pc:sldMkLst>
          <pc:docMk/>
          <pc:sldMk cId="2053632720" sldId="259"/>
        </pc:sldMkLst>
      </pc:sldChg>
      <pc:sldChg chg="modSp mod">
        <pc:chgData name="Güler Demir" userId="51ad5cf4d1839854" providerId="LiveId" clId="{2E81D9F6-738E-41D6-82F6-9AC7D0DA84FD}" dt="2025-07-24T07:31:48.612" v="1574" actId="14100"/>
        <pc:sldMkLst>
          <pc:docMk/>
          <pc:sldMk cId="3740274549" sldId="260"/>
        </pc:sldMkLst>
      </pc:sldChg>
      <pc:sldChg chg="modSp mod">
        <pc:chgData name="Güler Demir" userId="51ad5cf4d1839854" providerId="LiveId" clId="{2E81D9F6-738E-41D6-82F6-9AC7D0DA84FD}" dt="2025-07-24T07:32:03.454" v="1576" actId="14100"/>
        <pc:sldMkLst>
          <pc:docMk/>
          <pc:sldMk cId="1133085718" sldId="261"/>
        </pc:sldMkLst>
      </pc:sldChg>
      <pc:sldChg chg="modSp mod">
        <pc:chgData name="Güler Demir" userId="51ad5cf4d1839854" providerId="LiveId" clId="{2E81D9F6-738E-41D6-82F6-9AC7D0DA84FD}" dt="2025-07-24T10:26:48.178" v="3913" actId="20577"/>
        <pc:sldMkLst>
          <pc:docMk/>
          <pc:sldMk cId="2673842134" sldId="262"/>
        </pc:sldMkLst>
      </pc:sldChg>
      <pc:sldChg chg="modSp mod">
        <pc:chgData name="Güler Demir" userId="51ad5cf4d1839854" providerId="LiveId" clId="{2E81D9F6-738E-41D6-82F6-9AC7D0DA84FD}" dt="2025-07-24T07:32:19.730" v="1578" actId="14100"/>
        <pc:sldMkLst>
          <pc:docMk/>
          <pc:sldMk cId="4149757107" sldId="263"/>
        </pc:sldMkLst>
      </pc:sldChg>
      <pc:sldChg chg="modSp mod">
        <pc:chgData name="Güler Demir" userId="51ad5cf4d1839854" providerId="LiveId" clId="{2E81D9F6-738E-41D6-82F6-9AC7D0DA84FD}" dt="2025-07-24T10:35:03.883" v="3939" actId="6549"/>
        <pc:sldMkLst>
          <pc:docMk/>
          <pc:sldMk cId="3758047188" sldId="264"/>
        </pc:sldMkLst>
      </pc:sldChg>
      <pc:sldChg chg="modSp add mod">
        <pc:chgData name="Güler Demir" userId="51ad5cf4d1839854" providerId="LiveId" clId="{2E81D9F6-738E-41D6-82F6-9AC7D0DA84FD}" dt="2025-07-24T07:31:20.808" v="1564" actId="14100"/>
        <pc:sldMkLst>
          <pc:docMk/>
          <pc:sldMk cId="2187342173" sldId="265"/>
        </pc:sldMkLst>
      </pc:sldChg>
      <pc:sldChg chg="modSp add mod">
        <pc:chgData name="Güler Demir" userId="51ad5cf4d1839854" providerId="LiveId" clId="{2E81D9F6-738E-41D6-82F6-9AC7D0DA84FD}" dt="2025-07-24T10:35:31.634" v="3942" actId="6549"/>
        <pc:sldMkLst>
          <pc:docMk/>
          <pc:sldMk cId="4062400833" sldId="266"/>
        </pc:sldMkLst>
      </pc:sldChg>
      <pc:sldChg chg="modSp add mod">
        <pc:chgData name="Güler Demir" userId="51ad5cf4d1839854" providerId="LiveId" clId="{2E81D9F6-738E-41D6-82F6-9AC7D0DA84FD}" dt="2025-07-24T10:24:55.196" v="3911" actId="20577"/>
        <pc:sldMkLst>
          <pc:docMk/>
          <pc:sldMk cId="1166283070" sldId="267"/>
        </pc:sldMkLst>
      </pc:sldChg>
      <pc:sldChg chg="modSp add mod">
        <pc:chgData name="Güler Demir" userId="51ad5cf4d1839854" providerId="LiveId" clId="{2E81D9F6-738E-41D6-82F6-9AC7D0DA84FD}" dt="2025-07-24T08:32:47.169" v="2168" actId="115"/>
        <pc:sldMkLst>
          <pc:docMk/>
          <pc:sldMk cId="3789681931" sldId="268"/>
        </pc:sldMkLst>
      </pc:sldChg>
      <pc:sldChg chg="modSp add mod">
        <pc:chgData name="Güler Demir" userId="51ad5cf4d1839854" providerId="LiveId" clId="{2E81D9F6-738E-41D6-82F6-9AC7D0DA84FD}" dt="2025-07-24T08:49:05.866" v="2600" actId="20577"/>
        <pc:sldMkLst>
          <pc:docMk/>
          <pc:sldMk cId="730422893" sldId="269"/>
        </pc:sldMkLst>
      </pc:sldChg>
      <pc:sldChg chg="modSp add mod">
        <pc:chgData name="Güler Demir" userId="51ad5cf4d1839854" providerId="LiveId" clId="{2E81D9F6-738E-41D6-82F6-9AC7D0DA84FD}" dt="2025-07-24T08:51:21.069" v="2619" actId="20577"/>
        <pc:sldMkLst>
          <pc:docMk/>
          <pc:sldMk cId="3937052180" sldId="270"/>
        </pc:sldMkLst>
      </pc:sldChg>
      <pc:sldChg chg="modSp add mod">
        <pc:chgData name="Güler Demir" userId="51ad5cf4d1839854" providerId="LiveId" clId="{2E81D9F6-738E-41D6-82F6-9AC7D0DA84FD}" dt="2025-07-24T10:37:27.615" v="3982" actId="14100"/>
        <pc:sldMkLst>
          <pc:docMk/>
          <pc:sldMk cId="2419834256" sldId="271"/>
        </pc:sldMkLst>
      </pc:sldChg>
      <pc:sldChg chg="modSp add mod">
        <pc:chgData name="Güler Demir" userId="51ad5cf4d1839854" providerId="LiveId" clId="{2E81D9F6-738E-41D6-82F6-9AC7D0DA84FD}" dt="2025-07-24T09:10:03.027" v="2986" actId="6549"/>
        <pc:sldMkLst>
          <pc:docMk/>
          <pc:sldMk cId="1696983698" sldId="272"/>
        </pc:sldMkLst>
      </pc:sldChg>
      <pc:sldChg chg="modSp add mod">
        <pc:chgData name="Güler Demir" userId="51ad5cf4d1839854" providerId="LiveId" clId="{2E81D9F6-738E-41D6-82F6-9AC7D0DA84FD}" dt="2025-07-24T09:31:50.648" v="3095" actId="20577"/>
        <pc:sldMkLst>
          <pc:docMk/>
          <pc:sldMk cId="1567964758" sldId="273"/>
        </pc:sldMkLst>
      </pc:sldChg>
      <pc:sldChg chg="modSp add mod">
        <pc:chgData name="Güler Demir" userId="51ad5cf4d1839854" providerId="LiveId" clId="{2E81D9F6-738E-41D6-82F6-9AC7D0DA84FD}" dt="2025-07-24T10:01:54.471" v="3548" actId="20577"/>
        <pc:sldMkLst>
          <pc:docMk/>
          <pc:sldMk cId="2219951129" sldId="274"/>
        </pc:sldMkLst>
      </pc:sldChg>
      <pc:sldChg chg="modSp add mod">
        <pc:chgData name="Güler Demir" userId="51ad5cf4d1839854" providerId="LiveId" clId="{2E81D9F6-738E-41D6-82F6-9AC7D0DA84FD}" dt="2025-07-24T10:09:36.248" v="3640" actId="20577"/>
        <pc:sldMkLst>
          <pc:docMk/>
          <pc:sldMk cId="1886383686" sldId="275"/>
        </pc:sldMkLst>
      </pc:sldChg>
      <pc:sldChg chg="modSp add mod">
        <pc:chgData name="Güler Demir" userId="51ad5cf4d1839854" providerId="LiveId" clId="{2E81D9F6-738E-41D6-82F6-9AC7D0DA84FD}" dt="2025-07-24T10:18:32.902" v="3711" actId="20577"/>
        <pc:sldMkLst>
          <pc:docMk/>
          <pc:sldMk cId="4224082616" sldId="276"/>
        </pc:sldMkLst>
      </pc:sldChg>
    </pc:docChg>
  </pc:docChgLst>
  <pc:docChgLst>
    <pc:chgData name="Güler Demir" userId="51ad5cf4d1839854" providerId="LiveId" clId="{B9104231-8B90-4AD8-AB71-54CF812055B3}"/>
    <pc:docChg chg="undo redo custSel addSld delSld modSld sldOrd">
      <pc:chgData name="Güler Demir" userId="51ad5cf4d1839854" providerId="LiveId" clId="{B9104231-8B90-4AD8-AB71-54CF812055B3}" dt="2025-08-07T17:03:22.674" v="7712" actId="255"/>
      <pc:docMkLst>
        <pc:docMk/>
      </pc:docMkLst>
      <pc:sldChg chg="modSp mod">
        <pc:chgData name="Güler Demir" userId="51ad5cf4d1839854" providerId="LiveId" clId="{B9104231-8B90-4AD8-AB71-54CF812055B3}" dt="2025-08-07T17:03:22.674" v="7712" actId="255"/>
        <pc:sldMkLst>
          <pc:docMk/>
          <pc:sldMk cId="4088613481" sldId="268"/>
        </pc:sldMkLst>
        <pc:spChg chg="mod">
          <ac:chgData name="Güler Demir" userId="51ad5cf4d1839854" providerId="LiveId" clId="{B9104231-8B90-4AD8-AB71-54CF812055B3}" dt="2025-08-07T17:03:22.674" v="7712" actId="255"/>
          <ac:spMkLst>
            <pc:docMk/>
            <pc:sldMk cId="4088613481" sldId="268"/>
            <ac:spMk id="2" creationId="{A2DCC7FD-BF56-9AF1-81B5-4815C046ED76}"/>
          </ac:spMkLst>
        </pc:spChg>
        <pc:spChg chg="mod">
          <ac:chgData name="Güler Demir" userId="51ad5cf4d1839854" providerId="LiveId" clId="{B9104231-8B90-4AD8-AB71-54CF812055B3}" dt="2025-08-07T10:43:18.925" v="7272" actId="20577"/>
          <ac:spMkLst>
            <pc:docMk/>
            <pc:sldMk cId="4088613481" sldId="268"/>
            <ac:spMk id="3" creationId="{6CABB9E9-7DA7-206D-2E8C-E6913BCE2D07}"/>
          </ac:spMkLst>
        </pc:spChg>
      </pc:sldChg>
      <pc:sldChg chg="modSp mod">
        <pc:chgData name="Güler Demir" userId="51ad5cf4d1839854" providerId="LiveId" clId="{B9104231-8B90-4AD8-AB71-54CF812055B3}" dt="2025-08-07T10:55:18.134" v="7353" actId="1076"/>
        <pc:sldMkLst>
          <pc:docMk/>
          <pc:sldMk cId="1079201827" sldId="284"/>
        </pc:sldMkLst>
        <pc:spChg chg="mod">
          <ac:chgData name="Güler Demir" userId="51ad5cf4d1839854" providerId="LiveId" clId="{B9104231-8B90-4AD8-AB71-54CF812055B3}" dt="2025-08-07T10:55:18.134" v="7353" actId="1076"/>
          <ac:spMkLst>
            <pc:docMk/>
            <pc:sldMk cId="1079201827" sldId="284"/>
            <ac:spMk id="2" creationId="{4F1E47FC-B33D-8191-618F-58D9B839B55E}"/>
          </ac:spMkLst>
        </pc:spChg>
        <pc:spChg chg="mod">
          <ac:chgData name="Güler Demir" userId="51ad5cf4d1839854" providerId="LiveId" clId="{B9104231-8B90-4AD8-AB71-54CF812055B3}" dt="2025-08-07T10:54:23.234" v="7350" actId="114"/>
          <ac:spMkLst>
            <pc:docMk/>
            <pc:sldMk cId="1079201827" sldId="284"/>
            <ac:spMk id="3" creationId="{A8CF00E1-E9E8-C5E7-47AA-ABA42FFFBE2B}"/>
          </ac:spMkLst>
        </pc:spChg>
      </pc:sldChg>
      <pc:sldChg chg="del">
        <pc:chgData name="Güler Demir" userId="51ad5cf4d1839854" providerId="LiveId" clId="{B9104231-8B90-4AD8-AB71-54CF812055B3}" dt="2025-08-06T17:01:58.046" v="19" actId="47"/>
        <pc:sldMkLst>
          <pc:docMk/>
          <pc:sldMk cId="1486180173" sldId="285"/>
        </pc:sldMkLst>
      </pc:sldChg>
      <pc:sldChg chg="addSp modSp add mod">
        <pc:chgData name="Güler Demir" userId="51ad5cf4d1839854" providerId="LiveId" clId="{B9104231-8B90-4AD8-AB71-54CF812055B3}" dt="2025-08-07T12:54:51.194" v="7707" actId="115"/>
        <pc:sldMkLst>
          <pc:docMk/>
          <pc:sldMk cId="1697241488" sldId="285"/>
        </pc:sldMkLst>
        <pc:spChg chg="mod">
          <ac:chgData name="Güler Demir" userId="51ad5cf4d1839854" providerId="LiveId" clId="{B9104231-8B90-4AD8-AB71-54CF812055B3}" dt="2025-08-07T12:48:42.855" v="7575" actId="20577"/>
          <ac:spMkLst>
            <pc:docMk/>
            <pc:sldMk cId="1697241488" sldId="285"/>
            <ac:spMk id="2" creationId="{07B02CA9-FA18-B9BF-5728-6B9D7B2F26EB}"/>
          </ac:spMkLst>
        </pc:spChg>
        <pc:spChg chg="mod">
          <ac:chgData name="Güler Demir" userId="51ad5cf4d1839854" providerId="LiveId" clId="{B9104231-8B90-4AD8-AB71-54CF812055B3}" dt="2025-08-07T12:54:51.194" v="7707" actId="115"/>
          <ac:spMkLst>
            <pc:docMk/>
            <pc:sldMk cId="1697241488" sldId="285"/>
            <ac:spMk id="3" creationId="{7ADB4AE3-C842-F719-8C5B-179DB95B1764}"/>
          </ac:spMkLst>
        </pc:spChg>
      </pc:sldChg>
      <pc:sldChg chg="del">
        <pc:chgData name="Güler Demir" userId="51ad5cf4d1839854" providerId="LiveId" clId="{B9104231-8B90-4AD8-AB71-54CF812055B3}" dt="2025-08-06T17:01:53.646" v="2" actId="47"/>
        <pc:sldMkLst>
          <pc:docMk/>
          <pc:sldMk cId="1259812705" sldId="286"/>
        </pc:sldMkLst>
      </pc:sldChg>
      <pc:sldChg chg="addSp modSp add mod">
        <pc:chgData name="Güler Demir" userId="51ad5cf4d1839854" providerId="LiveId" clId="{B9104231-8B90-4AD8-AB71-54CF812055B3}" dt="2025-08-07T11:04:08.363" v="7487" actId="1076"/>
        <pc:sldMkLst>
          <pc:docMk/>
          <pc:sldMk cId="2845606080" sldId="286"/>
        </pc:sldMkLst>
        <pc:spChg chg="mod">
          <ac:chgData name="Güler Demir" userId="51ad5cf4d1839854" providerId="LiveId" clId="{B9104231-8B90-4AD8-AB71-54CF812055B3}" dt="2025-08-07T10:48:43.419" v="7275" actId="1076"/>
          <ac:spMkLst>
            <pc:docMk/>
            <pc:sldMk cId="2845606080" sldId="286"/>
            <ac:spMk id="2" creationId="{5ED2A654-0BF9-2DB2-0E84-DE322FDB69C7}"/>
          </ac:spMkLst>
        </pc:spChg>
        <pc:spChg chg="mod">
          <ac:chgData name="Güler Demir" userId="51ad5cf4d1839854" providerId="LiveId" clId="{B9104231-8B90-4AD8-AB71-54CF812055B3}" dt="2025-08-07T10:48:50.356" v="7277" actId="14100"/>
          <ac:spMkLst>
            <pc:docMk/>
            <pc:sldMk cId="2845606080" sldId="286"/>
            <ac:spMk id="3" creationId="{0C939915-50E0-463A-98DB-8BCC994ED28E}"/>
          </ac:spMkLst>
        </pc:spChg>
        <pc:spChg chg="add mod">
          <ac:chgData name="Güler Demir" userId="51ad5cf4d1839854" providerId="LiveId" clId="{B9104231-8B90-4AD8-AB71-54CF812055B3}" dt="2025-08-07T11:04:08.363" v="7487" actId="1076"/>
          <ac:spMkLst>
            <pc:docMk/>
            <pc:sldMk cId="2845606080" sldId="286"/>
            <ac:spMk id="6" creationId="{E642E5A5-322F-1A8F-8A53-10706720CC33}"/>
          </ac:spMkLst>
        </pc:spChg>
        <pc:picChg chg="add mod">
          <ac:chgData name="Güler Demir" userId="51ad5cf4d1839854" providerId="LiveId" clId="{B9104231-8B90-4AD8-AB71-54CF812055B3}" dt="2025-08-07T11:02:28.175" v="7481" actId="1076"/>
          <ac:picMkLst>
            <pc:docMk/>
            <pc:sldMk cId="2845606080" sldId="286"/>
            <ac:picMk id="4" creationId="{356AFA07-35D1-790B-8DC7-EAFB34216DEE}"/>
          </ac:picMkLst>
        </pc:picChg>
      </pc:sldChg>
      <pc:sldChg chg="del">
        <pc:chgData name="Güler Demir" userId="51ad5cf4d1839854" providerId="LiveId" clId="{B9104231-8B90-4AD8-AB71-54CF812055B3}" dt="2025-08-06T17:01:53.884" v="3" actId="47"/>
        <pc:sldMkLst>
          <pc:docMk/>
          <pc:sldMk cId="498241828" sldId="287"/>
        </pc:sldMkLst>
      </pc:sldChg>
      <pc:sldChg chg="modSp add mod">
        <pc:chgData name="Güler Demir" userId="51ad5cf4d1839854" providerId="LiveId" clId="{B9104231-8B90-4AD8-AB71-54CF812055B3}" dt="2025-08-07T07:57:07.840" v="4965" actId="20577"/>
        <pc:sldMkLst>
          <pc:docMk/>
          <pc:sldMk cId="1946007260" sldId="287"/>
        </pc:sldMkLst>
        <pc:spChg chg="mod">
          <ac:chgData name="Güler Demir" userId="51ad5cf4d1839854" providerId="LiveId" clId="{B9104231-8B90-4AD8-AB71-54CF812055B3}" dt="2025-08-06T18:10:58.701" v="1094" actId="20577"/>
          <ac:spMkLst>
            <pc:docMk/>
            <pc:sldMk cId="1946007260" sldId="287"/>
            <ac:spMk id="2" creationId="{B9731854-2005-64EF-8A03-CADD38E0CB10}"/>
          </ac:spMkLst>
        </pc:spChg>
        <pc:spChg chg="mod">
          <ac:chgData name="Güler Demir" userId="51ad5cf4d1839854" providerId="LiveId" clId="{B9104231-8B90-4AD8-AB71-54CF812055B3}" dt="2025-08-07T07:57:07.840" v="4965" actId="20577"/>
          <ac:spMkLst>
            <pc:docMk/>
            <pc:sldMk cId="1946007260" sldId="287"/>
            <ac:spMk id="3" creationId="{1F6FA5BF-1560-C569-FF2A-16863CE244B7}"/>
          </ac:spMkLst>
        </pc:spChg>
      </pc:sldChg>
      <pc:sldChg chg="modSp add mod">
        <pc:chgData name="Güler Demir" userId="51ad5cf4d1839854" providerId="LiveId" clId="{B9104231-8B90-4AD8-AB71-54CF812055B3}" dt="2025-08-07T10:58:06.364" v="7380" actId="20577"/>
        <pc:sldMkLst>
          <pc:docMk/>
          <pc:sldMk cId="1993932087" sldId="288"/>
        </pc:sldMkLst>
        <pc:spChg chg="mod">
          <ac:chgData name="Güler Demir" userId="51ad5cf4d1839854" providerId="LiveId" clId="{B9104231-8B90-4AD8-AB71-54CF812055B3}" dt="2025-08-06T18:33:19.572" v="1705" actId="6549"/>
          <ac:spMkLst>
            <pc:docMk/>
            <pc:sldMk cId="1993932087" sldId="288"/>
            <ac:spMk id="2" creationId="{6325ABAF-C26A-F7AC-0EFD-9A03B65950B4}"/>
          </ac:spMkLst>
        </pc:spChg>
        <pc:spChg chg="mod">
          <ac:chgData name="Güler Demir" userId="51ad5cf4d1839854" providerId="LiveId" clId="{B9104231-8B90-4AD8-AB71-54CF812055B3}" dt="2025-08-07T10:58:06.364" v="7380" actId="20577"/>
          <ac:spMkLst>
            <pc:docMk/>
            <pc:sldMk cId="1993932087" sldId="288"/>
            <ac:spMk id="3" creationId="{5B323EB4-9212-DA65-CEA7-C1CF65A2D7CB}"/>
          </ac:spMkLst>
        </pc:spChg>
      </pc:sldChg>
      <pc:sldChg chg="del">
        <pc:chgData name="Güler Demir" userId="51ad5cf4d1839854" providerId="LiveId" clId="{B9104231-8B90-4AD8-AB71-54CF812055B3}" dt="2025-08-06T17:01:54.097" v="4" actId="47"/>
        <pc:sldMkLst>
          <pc:docMk/>
          <pc:sldMk cId="4084851539" sldId="288"/>
        </pc:sldMkLst>
      </pc:sldChg>
      <pc:sldChg chg="modSp add del mod">
        <pc:chgData name="Güler Demir" userId="51ad5cf4d1839854" providerId="LiveId" clId="{B9104231-8B90-4AD8-AB71-54CF812055B3}" dt="2025-08-07T10:46:39.595" v="7273" actId="2696"/>
        <pc:sldMkLst>
          <pc:docMk/>
          <pc:sldMk cId="397202919" sldId="289"/>
        </pc:sldMkLst>
      </pc:sldChg>
      <pc:sldChg chg="del">
        <pc:chgData name="Güler Demir" userId="51ad5cf4d1839854" providerId="LiveId" clId="{B9104231-8B90-4AD8-AB71-54CF812055B3}" dt="2025-08-06T17:01:54.285" v="5" actId="47"/>
        <pc:sldMkLst>
          <pc:docMk/>
          <pc:sldMk cId="262247175" sldId="290"/>
        </pc:sldMkLst>
      </pc:sldChg>
      <pc:sldChg chg="modSp add mod">
        <pc:chgData name="Güler Demir" userId="51ad5cf4d1839854" providerId="LiveId" clId="{B9104231-8B90-4AD8-AB71-54CF812055B3}" dt="2025-08-07T11:00:55.293" v="7475" actId="6549"/>
        <pc:sldMkLst>
          <pc:docMk/>
          <pc:sldMk cId="2255847659" sldId="290"/>
        </pc:sldMkLst>
        <pc:spChg chg="mod">
          <ac:chgData name="Güler Demir" userId="51ad5cf4d1839854" providerId="LiveId" clId="{B9104231-8B90-4AD8-AB71-54CF812055B3}" dt="2025-08-07T10:10:50.565" v="6811" actId="6549"/>
          <ac:spMkLst>
            <pc:docMk/>
            <pc:sldMk cId="2255847659" sldId="290"/>
            <ac:spMk id="2" creationId="{91CD7FD7-545F-F720-0987-971AABDC3339}"/>
          </ac:spMkLst>
        </pc:spChg>
        <pc:spChg chg="mod">
          <ac:chgData name="Güler Demir" userId="51ad5cf4d1839854" providerId="LiveId" clId="{B9104231-8B90-4AD8-AB71-54CF812055B3}" dt="2025-08-07T11:00:55.293" v="7475" actId="6549"/>
          <ac:spMkLst>
            <pc:docMk/>
            <pc:sldMk cId="2255847659" sldId="290"/>
            <ac:spMk id="3" creationId="{ED7018B0-1498-BA35-7596-76182545B131}"/>
          </ac:spMkLst>
        </pc:spChg>
      </pc:sldChg>
      <pc:sldChg chg="modSp add mod">
        <pc:chgData name="Güler Demir" userId="51ad5cf4d1839854" providerId="LiveId" clId="{B9104231-8B90-4AD8-AB71-54CF812055B3}" dt="2025-08-06T20:22:57.241" v="4038" actId="20577"/>
        <pc:sldMkLst>
          <pc:docMk/>
          <pc:sldMk cId="130559622" sldId="291"/>
        </pc:sldMkLst>
        <pc:spChg chg="mod">
          <ac:chgData name="Güler Demir" userId="51ad5cf4d1839854" providerId="LiveId" clId="{B9104231-8B90-4AD8-AB71-54CF812055B3}" dt="2025-08-06T18:50:44.694" v="1999" actId="20577"/>
          <ac:spMkLst>
            <pc:docMk/>
            <pc:sldMk cId="130559622" sldId="291"/>
            <ac:spMk id="2" creationId="{8360D13D-5283-DF0F-ADC3-7A4C4F3C84ED}"/>
          </ac:spMkLst>
        </pc:spChg>
        <pc:spChg chg="mod">
          <ac:chgData name="Güler Demir" userId="51ad5cf4d1839854" providerId="LiveId" clId="{B9104231-8B90-4AD8-AB71-54CF812055B3}" dt="2025-08-06T20:22:57.241" v="4038" actId="20577"/>
          <ac:spMkLst>
            <pc:docMk/>
            <pc:sldMk cId="130559622" sldId="291"/>
            <ac:spMk id="3" creationId="{B1E6A26D-877C-315C-7CD8-1BF1386A2A45}"/>
          </ac:spMkLst>
        </pc:spChg>
      </pc:sldChg>
      <pc:sldChg chg="del">
        <pc:chgData name="Güler Demir" userId="51ad5cf4d1839854" providerId="LiveId" clId="{B9104231-8B90-4AD8-AB71-54CF812055B3}" dt="2025-08-06T17:01:57.052" v="17" actId="47"/>
        <pc:sldMkLst>
          <pc:docMk/>
          <pc:sldMk cId="2736337673" sldId="291"/>
        </pc:sldMkLst>
      </pc:sldChg>
      <pc:sldChg chg="del">
        <pc:chgData name="Güler Demir" userId="51ad5cf4d1839854" providerId="LiveId" clId="{B9104231-8B90-4AD8-AB71-54CF812055B3}" dt="2025-08-06T17:01:54.493" v="6" actId="47"/>
        <pc:sldMkLst>
          <pc:docMk/>
          <pc:sldMk cId="1049351040" sldId="292"/>
        </pc:sldMkLst>
      </pc:sldChg>
      <pc:sldChg chg="modSp add mod">
        <pc:chgData name="Güler Demir" userId="51ad5cf4d1839854" providerId="LiveId" clId="{B9104231-8B90-4AD8-AB71-54CF812055B3}" dt="2025-08-07T10:13:46.921" v="6817" actId="6549"/>
        <pc:sldMkLst>
          <pc:docMk/>
          <pc:sldMk cId="2696515761" sldId="292"/>
        </pc:sldMkLst>
        <pc:spChg chg="mod">
          <ac:chgData name="Güler Demir" userId="51ad5cf4d1839854" providerId="LiveId" clId="{B9104231-8B90-4AD8-AB71-54CF812055B3}" dt="2025-08-06T19:04:37.696" v="2311" actId="6549"/>
          <ac:spMkLst>
            <pc:docMk/>
            <pc:sldMk cId="2696515761" sldId="292"/>
            <ac:spMk id="2" creationId="{0E4E8311-3396-1203-7083-08DD291BC0B6}"/>
          </ac:spMkLst>
        </pc:spChg>
        <pc:spChg chg="mod">
          <ac:chgData name="Güler Demir" userId="51ad5cf4d1839854" providerId="LiveId" clId="{B9104231-8B90-4AD8-AB71-54CF812055B3}" dt="2025-08-07T10:13:46.921" v="6817" actId="6549"/>
          <ac:spMkLst>
            <pc:docMk/>
            <pc:sldMk cId="2696515761" sldId="292"/>
            <ac:spMk id="3" creationId="{3B100936-DDBE-A170-267C-F62D8491E520}"/>
          </ac:spMkLst>
        </pc:spChg>
      </pc:sldChg>
      <pc:sldChg chg="del">
        <pc:chgData name="Güler Demir" userId="51ad5cf4d1839854" providerId="LiveId" clId="{B9104231-8B90-4AD8-AB71-54CF812055B3}" dt="2025-08-06T17:01:57.636" v="18" actId="47"/>
        <pc:sldMkLst>
          <pc:docMk/>
          <pc:sldMk cId="410374749" sldId="293"/>
        </pc:sldMkLst>
      </pc:sldChg>
      <pc:sldChg chg="modSp add mod">
        <pc:chgData name="Güler Demir" userId="51ad5cf4d1839854" providerId="LiveId" clId="{B9104231-8B90-4AD8-AB71-54CF812055B3}" dt="2025-08-07T10:14:25.807" v="6818" actId="115"/>
        <pc:sldMkLst>
          <pc:docMk/>
          <pc:sldMk cId="2042080197" sldId="293"/>
        </pc:sldMkLst>
        <pc:spChg chg="mod">
          <ac:chgData name="Güler Demir" userId="51ad5cf4d1839854" providerId="LiveId" clId="{B9104231-8B90-4AD8-AB71-54CF812055B3}" dt="2025-08-06T19:09:20.571" v="2533" actId="6549"/>
          <ac:spMkLst>
            <pc:docMk/>
            <pc:sldMk cId="2042080197" sldId="293"/>
            <ac:spMk id="2" creationId="{E00EA4D9-0C19-93B9-182B-5829D7EF8FBC}"/>
          </ac:spMkLst>
        </pc:spChg>
        <pc:spChg chg="mod">
          <ac:chgData name="Güler Demir" userId="51ad5cf4d1839854" providerId="LiveId" clId="{B9104231-8B90-4AD8-AB71-54CF812055B3}" dt="2025-08-07T10:14:25.807" v="6818" actId="115"/>
          <ac:spMkLst>
            <pc:docMk/>
            <pc:sldMk cId="2042080197" sldId="293"/>
            <ac:spMk id="3" creationId="{89AA1E83-35CE-1144-171C-7B6A266146CD}"/>
          </ac:spMkLst>
        </pc:spChg>
      </pc:sldChg>
      <pc:sldChg chg="modSp add del mod">
        <pc:chgData name="Güler Demir" userId="51ad5cf4d1839854" providerId="LiveId" clId="{B9104231-8B90-4AD8-AB71-54CF812055B3}" dt="2025-08-06T19:55:48.728" v="3552" actId="2696"/>
        <pc:sldMkLst>
          <pc:docMk/>
          <pc:sldMk cId="79719095" sldId="294"/>
        </pc:sldMkLst>
      </pc:sldChg>
      <pc:sldChg chg="del">
        <pc:chgData name="Güler Demir" userId="51ad5cf4d1839854" providerId="LiveId" clId="{B9104231-8B90-4AD8-AB71-54CF812055B3}" dt="2025-08-06T17:01:54.647" v="7" actId="47"/>
        <pc:sldMkLst>
          <pc:docMk/>
          <pc:sldMk cId="1430688055" sldId="294"/>
        </pc:sldMkLst>
      </pc:sldChg>
      <pc:sldChg chg="addSp modSp add mod ord">
        <pc:chgData name="Güler Demir" userId="51ad5cf4d1839854" providerId="LiveId" clId="{B9104231-8B90-4AD8-AB71-54CF812055B3}" dt="2025-08-07T07:58:11.927" v="4968" actId="20577"/>
        <pc:sldMkLst>
          <pc:docMk/>
          <pc:sldMk cId="1240211428" sldId="295"/>
        </pc:sldMkLst>
        <pc:spChg chg="mod">
          <ac:chgData name="Güler Demir" userId="51ad5cf4d1839854" providerId="LiveId" clId="{B9104231-8B90-4AD8-AB71-54CF812055B3}" dt="2025-08-07T07:58:11.927" v="4968" actId="20577"/>
          <ac:spMkLst>
            <pc:docMk/>
            <pc:sldMk cId="1240211428" sldId="295"/>
            <ac:spMk id="3" creationId="{17F24510-7EE4-36A1-B5EF-CE20AC706D5E}"/>
          </ac:spMkLst>
        </pc:spChg>
      </pc:sldChg>
      <pc:sldChg chg="del">
        <pc:chgData name="Güler Demir" userId="51ad5cf4d1839854" providerId="LiveId" clId="{B9104231-8B90-4AD8-AB71-54CF812055B3}" dt="2025-08-06T17:01:54.835" v="8" actId="47"/>
        <pc:sldMkLst>
          <pc:docMk/>
          <pc:sldMk cId="3933895798" sldId="295"/>
        </pc:sldMkLst>
      </pc:sldChg>
      <pc:sldChg chg="addSp modSp add mod">
        <pc:chgData name="Güler Demir" userId="51ad5cf4d1839854" providerId="LiveId" clId="{B9104231-8B90-4AD8-AB71-54CF812055B3}" dt="2025-08-07T10:15:14.613" v="6820" actId="255"/>
        <pc:sldMkLst>
          <pc:docMk/>
          <pc:sldMk cId="806881771" sldId="296"/>
        </pc:sldMkLst>
        <pc:spChg chg="mod">
          <ac:chgData name="Güler Demir" userId="51ad5cf4d1839854" providerId="LiveId" clId="{B9104231-8B90-4AD8-AB71-54CF812055B3}" dt="2025-08-06T20:20:31.034" v="4030" actId="20577"/>
          <ac:spMkLst>
            <pc:docMk/>
            <pc:sldMk cId="806881771" sldId="296"/>
            <ac:spMk id="2" creationId="{861E2C1C-3E89-8B0E-72C6-2F2E1E480810}"/>
          </ac:spMkLst>
        </pc:spChg>
        <pc:spChg chg="mod">
          <ac:chgData name="Güler Demir" userId="51ad5cf4d1839854" providerId="LiveId" clId="{B9104231-8B90-4AD8-AB71-54CF812055B3}" dt="2025-08-07T10:15:14.613" v="6820" actId="255"/>
          <ac:spMkLst>
            <pc:docMk/>
            <pc:sldMk cId="806881771" sldId="296"/>
            <ac:spMk id="3" creationId="{DCBBB505-7B07-5E68-985D-842246A7C4EE}"/>
          </ac:spMkLst>
        </pc:spChg>
      </pc:sldChg>
      <pc:sldChg chg="add del">
        <pc:chgData name="Güler Demir" userId="51ad5cf4d1839854" providerId="LiveId" clId="{B9104231-8B90-4AD8-AB71-54CF812055B3}" dt="2025-08-06T19:55:43.828" v="3551" actId="2696"/>
        <pc:sldMkLst>
          <pc:docMk/>
          <pc:sldMk cId="2934485814" sldId="296"/>
        </pc:sldMkLst>
      </pc:sldChg>
      <pc:sldChg chg="del">
        <pc:chgData name="Güler Demir" userId="51ad5cf4d1839854" providerId="LiveId" clId="{B9104231-8B90-4AD8-AB71-54CF812055B3}" dt="2025-08-06T17:01:55.027" v="9" actId="47"/>
        <pc:sldMkLst>
          <pc:docMk/>
          <pc:sldMk cId="3294612940" sldId="296"/>
        </pc:sldMkLst>
      </pc:sldChg>
      <pc:sldChg chg="addSp modSp add mod">
        <pc:chgData name="Güler Demir" userId="51ad5cf4d1839854" providerId="LiveId" clId="{B9104231-8B90-4AD8-AB71-54CF812055B3}" dt="2025-08-07T12:38:52.437" v="7497" actId="1076"/>
        <pc:sldMkLst>
          <pc:docMk/>
          <pc:sldMk cId="1154030579" sldId="297"/>
        </pc:sldMkLst>
        <pc:spChg chg="mod">
          <ac:chgData name="Güler Demir" userId="51ad5cf4d1839854" providerId="LiveId" clId="{B9104231-8B90-4AD8-AB71-54CF812055B3}" dt="2025-08-07T12:38:52.437" v="7497" actId="1076"/>
          <ac:spMkLst>
            <pc:docMk/>
            <pc:sldMk cId="1154030579" sldId="297"/>
            <ac:spMk id="2" creationId="{D0B5C933-E8FE-0FAE-8ED8-F60C4C745EF0}"/>
          </ac:spMkLst>
        </pc:spChg>
        <pc:spChg chg="mod">
          <ac:chgData name="Güler Demir" userId="51ad5cf4d1839854" providerId="LiveId" clId="{B9104231-8B90-4AD8-AB71-54CF812055B3}" dt="2025-08-07T07:46:47.404" v="4858" actId="12"/>
          <ac:spMkLst>
            <pc:docMk/>
            <pc:sldMk cId="1154030579" sldId="297"/>
            <ac:spMk id="3" creationId="{FD1A0268-8CF3-EDFE-488A-1248DC5457AF}"/>
          </ac:spMkLst>
        </pc:spChg>
      </pc:sldChg>
      <pc:sldChg chg="del">
        <pc:chgData name="Güler Demir" userId="51ad5cf4d1839854" providerId="LiveId" clId="{B9104231-8B90-4AD8-AB71-54CF812055B3}" dt="2025-08-06T17:01:55.241" v="10" actId="47"/>
        <pc:sldMkLst>
          <pc:docMk/>
          <pc:sldMk cId="1724657349" sldId="297"/>
        </pc:sldMkLst>
      </pc:sldChg>
      <pc:sldChg chg="modSp add mod">
        <pc:chgData name="Güler Demir" userId="51ad5cf4d1839854" providerId="LiveId" clId="{B9104231-8B90-4AD8-AB71-54CF812055B3}" dt="2025-08-07T07:54:55.727" v="4905" actId="20577"/>
        <pc:sldMkLst>
          <pc:docMk/>
          <pc:sldMk cId="1407266762" sldId="298"/>
        </pc:sldMkLst>
        <pc:spChg chg="mod">
          <ac:chgData name="Güler Demir" userId="51ad5cf4d1839854" providerId="LiveId" clId="{B9104231-8B90-4AD8-AB71-54CF812055B3}" dt="2025-08-07T07:53:44.435" v="4902" actId="20577"/>
          <ac:spMkLst>
            <pc:docMk/>
            <pc:sldMk cId="1407266762" sldId="298"/>
            <ac:spMk id="2" creationId="{98797E78-C6DE-FBA8-9D6B-5968EE2A7F42}"/>
          </ac:spMkLst>
        </pc:spChg>
        <pc:spChg chg="mod">
          <ac:chgData name="Güler Demir" userId="51ad5cf4d1839854" providerId="LiveId" clId="{B9104231-8B90-4AD8-AB71-54CF812055B3}" dt="2025-08-07T07:54:55.727" v="4905" actId="20577"/>
          <ac:spMkLst>
            <pc:docMk/>
            <pc:sldMk cId="1407266762" sldId="298"/>
            <ac:spMk id="3" creationId="{EE24E702-F86D-3116-758F-039CD322BAF4}"/>
          </ac:spMkLst>
        </pc:spChg>
      </pc:sldChg>
      <pc:sldChg chg="del">
        <pc:chgData name="Güler Demir" userId="51ad5cf4d1839854" providerId="LiveId" clId="{B9104231-8B90-4AD8-AB71-54CF812055B3}" dt="2025-08-06T17:01:55.695" v="11" actId="47"/>
        <pc:sldMkLst>
          <pc:docMk/>
          <pc:sldMk cId="4193071547" sldId="298"/>
        </pc:sldMkLst>
      </pc:sldChg>
      <pc:sldChg chg="addSp modSp add mod">
        <pc:chgData name="Güler Demir" userId="51ad5cf4d1839854" providerId="LiveId" clId="{B9104231-8B90-4AD8-AB71-54CF812055B3}" dt="2025-08-07T10:17:15.975" v="6833"/>
        <pc:sldMkLst>
          <pc:docMk/>
          <pc:sldMk cId="784145337" sldId="299"/>
        </pc:sldMkLst>
        <pc:spChg chg="mod">
          <ac:chgData name="Güler Demir" userId="51ad5cf4d1839854" providerId="LiveId" clId="{B9104231-8B90-4AD8-AB71-54CF812055B3}" dt="2025-08-07T10:17:15.975" v="6833"/>
          <ac:spMkLst>
            <pc:docMk/>
            <pc:sldMk cId="784145337" sldId="299"/>
            <ac:spMk id="2" creationId="{328A3882-498B-06A6-299A-953311FE8F31}"/>
          </ac:spMkLst>
        </pc:spChg>
        <pc:spChg chg="mod">
          <ac:chgData name="Güler Demir" userId="51ad5cf4d1839854" providerId="LiveId" clId="{B9104231-8B90-4AD8-AB71-54CF812055B3}" dt="2025-08-07T10:16:44.594" v="6821" actId="255"/>
          <ac:spMkLst>
            <pc:docMk/>
            <pc:sldMk cId="784145337" sldId="299"/>
            <ac:spMk id="3" creationId="{984B7BEE-4A88-BD12-D021-4BDF334333FE}"/>
          </ac:spMkLst>
        </pc:spChg>
      </pc:sldChg>
      <pc:sldChg chg="del">
        <pc:chgData name="Güler Demir" userId="51ad5cf4d1839854" providerId="LiveId" clId="{B9104231-8B90-4AD8-AB71-54CF812055B3}" dt="2025-08-06T17:01:55.974" v="12" actId="47"/>
        <pc:sldMkLst>
          <pc:docMk/>
          <pc:sldMk cId="2091569998" sldId="299"/>
        </pc:sldMkLst>
      </pc:sldChg>
      <pc:sldChg chg="modSp add mod">
        <pc:chgData name="Güler Demir" userId="51ad5cf4d1839854" providerId="LiveId" clId="{B9104231-8B90-4AD8-AB71-54CF812055B3}" dt="2025-08-07T08:55:28.845" v="5580" actId="12"/>
        <pc:sldMkLst>
          <pc:docMk/>
          <pc:sldMk cId="2843247654" sldId="300"/>
        </pc:sldMkLst>
        <pc:spChg chg="mod">
          <ac:chgData name="Güler Demir" userId="51ad5cf4d1839854" providerId="LiveId" clId="{B9104231-8B90-4AD8-AB71-54CF812055B3}" dt="2025-08-07T08:48:35.417" v="5420" actId="20577"/>
          <ac:spMkLst>
            <pc:docMk/>
            <pc:sldMk cId="2843247654" sldId="300"/>
            <ac:spMk id="2" creationId="{65D45B4C-2CF3-BFEA-C1B9-FC28C584B60E}"/>
          </ac:spMkLst>
        </pc:spChg>
        <pc:spChg chg="mod">
          <ac:chgData name="Güler Demir" userId="51ad5cf4d1839854" providerId="LiveId" clId="{B9104231-8B90-4AD8-AB71-54CF812055B3}" dt="2025-08-07T08:55:28.845" v="5580" actId="12"/>
          <ac:spMkLst>
            <pc:docMk/>
            <pc:sldMk cId="2843247654" sldId="300"/>
            <ac:spMk id="3" creationId="{B0C2C2ED-ED96-E5FA-BA3C-077D1CB1F6FE}"/>
          </ac:spMkLst>
        </pc:spChg>
      </pc:sldChg>
      <pc:sldChg chg="del">
        <pc:chgData name="Güler Demir" userId="51ad5cf4d1839854" providerId="LiveId" clId="{B9104231-8B90-4AD8-AB71-54CF812055B3}" dt="2025-08-06T17:01:56.193" v="13" actId="47"/>
        <pc:sldMkLst>
          <pc:docMk/>
          <pc:sldMk cId="3866315169" sldId="300"/>
        </pc:sldMkLst>
      </pc:sldChg>
      <pc:sldChg chg="del">
        <pc:chgData name="Güler Demir" userId="51ad5cf4d1839854" providerId="LiveId" clId="{B9104231-8B90-4AD8-AB71-54CF812055B3}" dt="2025-08-06T17:01:56.404" v="14" actId="47"/>
        <pc:sldMkLst>
          <pc:docMk/>
          <pc:sldMk cId="2253574637" sldId="301"/>
        </pc:sldMkLst>
      </pc:sldChg>
      <pc:sldChg chg="modSp add mod">
        <pc:chgData name="Güler Demir" userId="51ad5cf4d1839854" providerId="LiveId" clId="{B9104231-8B90-4AD8-AB71-54CF812055B3}" dt="2025-08-07T09:23:13.333" v="5893" actId="12"/>
        <pc:sldMkLst>
          <pc:docMk/>
          <pc:sldMk cId="3785418667" sldId="301"/>
        </pc:sldMkLst>
        <pc:spChg chg="mod">
          <ac:chgData name="Güler Demir" userId="51ad5cf4d1839854" providerId="LiveId" clId="{B9104231-8B90-4AD8-AB71-54CF812055B3}" dt="2025-08-07T08:57:39.932" v="5607" actId="20577"/>
          <ac:spMkLst>
            <pc:docMk/>
            <pc:sldMk cId="3785418667" sldId="301"/>
            <ac:spMk id="2" creationId="{6E83FBFC-79A7-6C95-5B1A-3DDB946C2BD3}"/>
          </ac:spMkLst>
        </pc:spChg>
        <pc:spChg chg="mod">
          <ac:chgData name="Güler Demir" userId="51ad5cf4d1839854" providerId="LiveId" clId="{B9104231-8B90-4AD8-AB71-54CF812055B3}" dt="2025-08-07T09:23:13.333" v="5893" actId="12"/>
          <ac:spMkLst>
            <pc:docMk/>
            <pc:sldMk cId="3785418667" sldId="301"/>
            <ac:spMk id="3" creationId="{82DE123C-57E8-504E-F096-635A0049B719}"/>
          </ac:spMkLst>
        </pc:spChg>
      </pc:sldChg>
      <pc:sldChg chg="addSp delSp modSp add mod">
        <pc:chgData name="Güler Demir" userId="51ad5cf4d1839854" providerId="LiveId" clId="{B9104231-8B90-4AD8-AB71-54CF812055B3}" dt="2025-08-07T09:39:10.554" v="6073" actId="6549"/>
        <pc:sldMkLst>
          <pc:docMk/>
          <pc:sldMk cId="286951456" sldId="302"/>
        </pc:sldMkLst>
        <pc:graphicFrameChg chg="add mod ord modGraphic">
          <ac:chgData name="Güler Demir" userId="51ad5cf4d1839854" providerId="LiveId" clId="{B9104231-8B90-4AD8-AB71-54CF812055B3}" dt="2025-08-07T09:39:10.554" v="6073" actId="6549"/>
          <ac:graphicFrameMkLst>
            <pc:docMk/>
            <pc:sldMk cId="286951456" sldId="302"/>
            <ac:graphicFrameMk id="4" creationId="{9FE32892-B0B0-5F53-2661-39FA60ED0A78}"/>
          </ac:graphicFrameMkLst>
        </pc:graphicFrameChg>
      </pc:sldChg>
      <pc:sldChg chg="del">
        <pc:chgData name="Güler Demir" userId="51ad5cf4d1839854" providerId="LiveId" clId="{B9104231-8B90-4AD8-AB71-54CF812055B3}" dt="2025-08-06T17:01:56.631" v="15" actId="47"/>
        <pc:sldMkLst>
          <pc:docMk/>
          <pc:sldMk cId="2362665433" sldId="302"/>
        </pc:sldMkLst>
      </pc:sldChg>
      <pc:sldChg chg="del">
        <pc:chgData name="Güler Demir" userId="51ad5cf4d1839854" providerId="LiveId" clId="{B9104231-8B90-4AD8-AB71-54CF812055B3}" dt="2025-08-06T17:01:56.867" v="16" actId="47"/>
        <pc:sldMkLst>
          <pc:docMk/>
          <pc:sldMk cId="3206697345" sldId="303"/>
        </pc:sldMkLst>
      </pc:sldChg>
      <pc:sldChg chg="addSp modSp add mod">
        <pc:chgData name="Güler Demir" userId="51ad5cf4d1839854" providerId="LiveId" clId="{B9104231-8B90-4AD8-AB71-54CF812055B3}" dt="2025-08-07T10:07:13.407" v="6806" actId="6549"/>
        <pc:sldMkLst>
          <pc:docMk/>
          <pc:sldMk cId="3958090988" sldId="303"/>
        </pc:sldMkLst>
        <pc:spChg chg="mod">
          <ac:chgData name="Güler Demir" userId="51ad5cf4d1839854" providerId="LiveId" clId="{B9104231-8B90-4AD8-AB71-54CF812055B3}" dt="2025-08-07T10:06:07.640" v="6761" actId="1076"/>
          <ac:spMkLst>
            <pc:docMk/>
            <pc:sldMk cId="3958090988" sldId="303"/>
            <ac:spMk id="2" creationId="{D5516993-3769-1FE4-15AD-A232F6CBF43C}"/>
          </ac:spMkLst>
        </pc:spChg>
        <pc:spChg chg="mod">
          <ac:chgData name="Güler Demir" userId="51ad5cf4d1839854" providerId="LiveId" clId="{B9104231-8B90-4AD8-AB71-54CF812055B3}" dt="2025-08-07T10:07:13.407" v="6806" actId="6549"/>
          <ac:spMkLst>
            <pc:docMk/>
            <pc:sldMk cId="3958090988" sldId="303"/>
            <ac:spMk id="3" creationId="{C73B9449-66F9-C225-3555-B3AC0A02C6B9}"/>
          </ac:spMkLst>
        </pc:spChg>
      </pc:sldChg>
      <pc:sldChg chg="modSp add mod">
        <pc:chgData name="Güler Demir" userId="51ad5cf4d1839854" providerId="LiveId" clId="{B9104231-8B90-4AD8-AB71-54CF812055B3}" dt="2025-08-07T11:08:56.192" v="7496"/>
        <pc:sldMkLst>
          <pc:docMk/>
          <pc:sldMk cId="2842284245" sldId="304"/>
        </pc:sldMkLst>
        <pc:spChg chg="mod">
          <ac:chgData name="Güler Demir" userId="51ad5cf4d1839854" providerId="LiveId" clId="{B9104231-8B90-4AD8-AB71-54CF812055B3}" dt="2025-08-07T10:21:12.132" v="6855" actId="20577"/>
          <ac:spMkLst>
            <pc:docMk/>
            <pc:sldMk cId="2842284245" sldId="304"/>
            <ac:spMk id="2" creationId="{4B2BCF8D-A90F-FB66-CAFD-CD04B91B2ABB}"/>
          </ac:spMkLst>
        </pc:spChg>
        <pc:spChg chg="mod">
          <ac:chgData name="Güler Demir" userId="51ad5cf4d1839854" providerId="LiveId" clId="{B9104231-8B90-4AD8-AB71-54CF812055B3}" dt="2025-08-07T11:08:56.192" v="7496"/>
          <ac:spMkLst>
            <pc:docMk/>
            <pc:sldMk cId="2842284245" sldId="304"/>
            <ac:spMk id="3" creationId="{07D191AF-1CE9-D6F7-2EBF-16AEF78377F0}"/>
          </ac:spMkLst>
        </pc:spChg>
      </pc:sldChg>
      <pc:sldChg chg="addSp delSp modSp add mod">
        <pc:chgData name="Güler Demir" userId="51ad5cf4d1839854" providerId="LiveId" clId="{B9104231-8B90-4AD8-AB71-54CF812055B3}" dt="2025-08-07T12:54:23.035" v="7705" actId="20577"/>
        <pc:sldMkLst>
          <pc:docMk/>
          <pc:sldMk cId="86851294" sldId="305"/>
        </pc:sldMkLst>
        <pc:spChg chg="mod">
          <ac:chgData name="Güler Demir" userId="51ad5cf4d1839854" providerId="LiveId" clId="{B9104231-8B90-4AD8-AB71-54CF812055B3}" dt="2025-08-07T12:43:09.331" v="7532" actId="255"/>
          <ac:spMkLst>
            <pc:docMk/>
            <pc:sldMk cId="86851294" sldId="305"/>
            <ac:spMk id="2" creationId="{DFD71582-58B7-7D4F-79C6-46A4180CEC78}"/>
          </ac:spMkLst>
        </pc:spChg>
        <pc:spChg chg="add del mod">
          <ac:chgData name="Güler Demir" userId="51ad5cf4d1839854" providerId="LiveId" clId="{B9104231-8B90-4AD8-AB71-54CF812055B3}" dt="2025-08-07T12:54:23.035" v="7705" actId="20577"/>
          <ac:spMkLst>
            <pc:docMk/>
            <pc:sldMk cId="86851294" sldId="305"/>
            <ac:spMk id="3" creationId="{CAF19D3E-A9DD-17CE-C566-FF35127FDE08}"/>
          </ac:spMkLst>
        </pc:spChg>
      </pc:sldChg>
      <pc:sldChg chg="add del">
        <pc:chgData name="Güler Demir" userId="51ad5cf4d1839854" providerId="LiveId" clId="{B9104231-8B90-4AD8-AB71-54CF812055B3}" dt="2025-08-07T09:59:00.655" v="6537"/>
        <pc:sldMkLst>
          <pc:docMk/>
          <pc:sldMk cId="416337641" sldId="305"/>
        </pc:sldMkLst>
      </pc:sldChg>
    </pc:docChg>
  </pc:docChgLst>
  <pc:docChgLst>
    <pc:chgData name="Güler Demir" userId="51ad5cf4d1839854" providerId="LiveId" clId="{4FB9DCE4-FD9E-40B7-B6D2-7B1C1B031CA9}"/>
    <pc:docChg chg="undo custSel addSld delSld modSld sldOrd">
      <pc:chgData name="Güler Demir" userId="51ad5cf4d1839854" providerId="LiveId" clId="{4FB9DCE4-FD9E-40B7-B6D2-7B1C1B031CA9}" dt="2025-08-03T18:12:49.487" v="4096" actId="14100"/>
      <pc:docMkLst>
        <pc:docMk/>
      </pc:docMkLst>
      <pc:sldChg chg="del">
        <pc:chgData name="Güler Demir" userId="51ad5cf4d1839854" providerId="LiveId" clId="{4FB9DCE4-FD9E-40B7-B6D2-7B1C1B031CA9}" dt="2025-08-02T17:18:53.593" v="17" actId="47"/>
        <pc:sldMkLst>
          <pc:docMk/>
          <pc:sldMk cId="2053632720" sldId="259"/>
        </pc:sldMkLst>
      </pc:sldChg>
      <pc:sldChg chg="modSp mod">
        <pc:chgData name="Güler Demir" userId="51ad5cf4d1839854" providerId="LiveId" clId="{4FB9DCE4-FD9E-40B7-B6D2-7B1C1B031CA9}" dt="2025-08-03T17:48:29.122" v="3778" actId="115"/>
        <pc:sldMkLst>
          <pc:docMk/>
          <pc:sldMk cId="4088613481" sldId="268"/>
        </pc:sldMkLst>
        <pc:spChg chg="mod">
          <ac:chgData name="Güler Demir" userId="51ad5cf4d1839854" providerId="LiveId" clId="{4FB9DCE4-FD9E-40B7-B6D2-7B1C1B031CA9}" dt="2025-08-02T17:36:09.160" v="171" actId="20577"/>
          <ac:spMkLst>
            <pc:docMk/>
            <pc:sldMk cId="4088613481" sldId="268"/>
            <ac:spMk id="2" creationId="{A2DCC7FD-BF56-9AF1-81B5-4815C046ED76}"/>
          </ac:spMkLst>
        </pc:spChg>
        <pc:spChg chg="mod">
          <ac:chgData name="Güler Demir" userId="51ad5cf4d1839854" providerId="LiveId" clId="{4FB9DCE4-FD9E-40B7-B6D2-7B1C1B031CA9}" dt="2025-08-03T17:48:29.122" v="3778" actId="115"/>
          <ac:spMkLst>
            <pc:docMk/>
            <pc:sldMk cId="4088613481" sldId="268"/>
            <ac:spMk id="3" creationId="{6CABB9E9-7DA7-206D-2E8C-E6913BCE2D07}"/>
          </ac:spMkLst>
        </pc:spChg>
      </pc:sldChg>
      <pc:sldChg chg="del">
        <pc:chgData name="Güler Demir" userId="51ad5cf4d1839854" providerId="LiveId" clId="{4FB9DCE4-FD9E-40B7-B6D2-7B1C1B031CA9}" dt="2025-08-02T17:18:48.873" v="1" actId="47"/>
        <pc:sldMkLst>
          <pc:docMk/>
          <pc:sldMk cId="1668971876" sldId="269"/>
        </pc:sldMkLst>
      </pc:sldChg>
      <pc:sldChg chg="del">
        <pc:chgData name="Güler Demir" userId="51ad5cf4d1839854" providerId="LiveId" clId="{4FB9DCE4-FD9E-40B7-B6D2-7B1C1B031CA9}" dt="2025-08-02T17:18:48.644" v="0" actId="47"/>
        <pc:sldMkLst>
          <pc:docMk/>
          <pc:sldMk cId="3706113722" sldId="270"/>
        </pc:sldMkLst>
      </pc:sldChg>
      <pc:sldChg chg="del">
        <pc:chgData name="Güler Demir" userId="51ad5cf4d1839854" providerId="LiveId" clId="{4FB9DCE4-FD9E-40B7-B6D2-7B1C1B031CA9}" dt="2025-08-02T17:18:49.084" v="2" actId="47"/>
        <pc:sldMkLst>
          <pc:docMk/>
          <pc:sldMk cId="2016431625" sldId="271"/>
        </pc:sldMkLst>
      </pc:sldChg>
      <pc:sldChg chg="del">
        <pc:chgData name="Güler Demir" userId="51ad5cf4d1839854" providerId="LiveId" clId="{4FB9DCE4-FD9E-40B7-B6D2-7B1C1B031CA9}" dt="2025-08-02T17:18:49.278" v="3" actId="47"/>
        <pc:sldMkLst>
          <pc:docMk/>
          <pc:sldMk cId="2037192616" sldId="272"/>
        </pc:sldMkLst>
      </pc:sldChg>
      <pc:sldChg chg="del">
        <pc:chgData name="Güler Demir" userId="51ad5cf4d1839854" providerId="LiveId" clId="{4FB9DCE4-FD9E-40B7-B6D2-7B1C1B031CA9}" dt="2025-08-02T17:18:49.490" v="4" actId="47"/>
        <pc:sldMkLst>
          <pc:docMk/>
          <pc:sldMk cId="723495324" sldId="273"/>
        </pc:sldMkLst>
      </pc:sldChg>
      <pc:sldChg chg="del">
        <pc:chgData name="Güler Demir" userId="51ad5cf4d1839854" providerId="LiveId" clId="{4FB9DCE4-FD9E-40B7-B6D2-7B1C1B031CA9}" dt="2025-08-02T17:18:49.691" v="5" actId="47"/>
        <pc:sldMkLst>
          <pc:docMk/>
          <pc:sldMk cId="37604379" sldId="274"/>
        </pc:sldMkLst>
      </pc:sldChg>
      <pc:sldChg chg="del">
        <pc:chgData name="Güler Demir" userId="51ad5cf4d1839854" providerId="LiveId" clId="{4FB9DCE4-FD9E-40B7-B6D2-7B1C1B031CA9}" dt="2025-08-02T17:18:49.888" v="6" actId="47"/>
        <pc:sldMkLst>
          <pc:docMk/>
          <pc:sldMk cId="1608230474" sldId="275"/>
        </pc:sldMkLst>
      </pc:sldChg>
      <pc:sldChg chg="del">
        <pc:chgData name="Güler Demir" userId="51ad5cf4d1839854" providerId="LiveId" clId="{4FB9DCE4-FD9E-40B7-B6D2-7B1C1B031CA9}" dt="2025-08-02T17:18:50.111" v="7" actId="47"/>
        <pc:sldMkLst>
          <pc:docMk/>
          <pc:sldMk cId="4255682277" sldId="276"/>
        </pc:sldMkLst>
      </pc:sldChg>
      <pc:sldChg chg="del">
        <pc:chgData name="Güler Demir" userId="51ad5cf4d1839854" providerId="LiveId" clId="{4FB9DCE4-FD9E-40B7-B6D2-7B1C1B031CA9}" dt="2025-08-02T17:18:50.308" v="8" actId="47"/>
        <pc:sldMkLst>
          <pc:docMk/>
          <pc:sldMk cId="510645323" sldId="277"/>
        </pc:sldMkLst>
      </pc:sldChg>
      <pc:sldChg chg="del">
        <pc:chgData name="Güler Demir" userId="51ad5cf4d1839854" providerId="LiveId" clId="{4FB9DCE4-FD9E-40B7-B6D2-7B1C1B031CA9}" dt="2025-08-02T17:18:50.511" v="9" actId="47"/>
        <pc:sldMkLst>
          <pc:docMk/>
          <pc:sldMk cId="1216365519" sldId="279"/>
        </pc:sldMkLst>
      </pc:sldChg>
      <pc:sldChg chg="del">
        <pc:chgData name="Güler Demir" userId="51ad5cf4d1839854" providerId="LiveId" clId="{4FB9DCE4-FD9E-40B7-B6D2-7B1C1B031CA9}" dt="2025-08-02T17:18:50.715" v="10" actId="47"/>
        <pc:sldMkLst>
          <pc:docMk/>
          <pc:sldMk cId="476478163" sldId="280"/>
        </pc:sldMkLst>
      </pc:sldChg>
      <pc:sldChg chg="del">
        <pc:chgData name="Güler Demir" userId="51ad5cf4d1839854" providerId="LiveId" clId="{4FB9DCE4-FD9E-40B7-B6D2-7B1C1B031CA9}" dt="2025-08-02T17:18:50.927" v="11" actId="47"/>
        <pc:sldMkLst>
          <pc:docMk/>
          <pc:sldMk cId="3580318000" sldId="281"/>
        </pc:sldMkLst>
      </pc:sldChg>
      <pc:sldChg chg="del">
        <pc:chgData name="Güler Demir" userId="51ad5cf4d1839854" providerId="LiveId" clId="{4FB9DCE4-FD9E-40B7-B6D2-7B1C1B031CA9}" dt="2025-08-02T17:18:51.160" v="12" actId="47"/>
        <pc:sldMkLst>
          <pc:docMk/>
          <pc:sldMk cId="4287103550" sldId="282"/>
        </pc:sldMkLst>
      </pc:sldChg>
      <pc:sldChg chg="del">
        <pc:chgData name="Güler Demir" userId="51ad5cf4d1839854" providerId="LiveId" clId="{4FB9DCE4-FD9E-40B7-B6D2-7B1C1B031CA9}" dt="2025-08-02T17:18:51.368" v="13" actId="47"/>
        <pc:sldMkLst>
          <pc:docMk/>
          <pc:sldMk cId="916280172" sldId="283"/>
        </pc:sldMkLst>
      </pc:sldChg>
      <pc:sldChg chg="modSp mod">
        <pc:chgData name="Güler Demir" userId="51ad5cf4d1839854" providerId="LiveId" clId="{4FB9DCE4-FD9E-40B7-B6D2-7B1C1B031CA9}" dt="2025-08-03T18:11:31.767" v="4066" actId="20577"/>
        <pc:sldMkLst>
          <pc:docMk/>
          <pc:sldMk cId="1079201827" sldId="284"/>
        </pc:sldMkLst>
        <pc:spChg chg="mod">
          <ac:chgData name="Güler Demir" userId="51ad5cf4d1839854" providerId="LiveId" clId="{4FB9DCE4-FD9E-40B7-B6D2-7B1C1B031CA9}" dt="2025-08-03T18:11:31.767" v="4066" actId="20577"/>
          <ac:spMkLst>
            <pc:docMk/>
            <pc:sldMk cId="1079201827" sldId="284"/>
            <ac:spMk id="3" creationId="{A8CF00E1-E9E8-C5E7-47AA-ABA42FFFBE2B}"/>
          </ac:spMkLst>
        </pc:spChg>
      </pc:sldChg>
      <pc:sldChg chg="modSp add mod">
        <pc:chgData name="Güler Demir" userId="51ad5cf4d1839854" providerId="LiveId" clId="{4FB9DCE4-FD9E-40B7-B6D2-7B1C1B031CA9}" dt="2025-08-03T17:50:59.633" v="3798" actId="1076"/>
        <pc:sldMkLst>
          <pc:docMk/>
          <pc:sldMk cId="509448299" sldId="285"/>
        </pc:sldMkLst>
      </pc:sldChg>
      <pc:sldChg chg="del">
        <pc:chgData name="Güler Demir" userId="51ad5cf4d1839854" providerId="LiveId" clId="{4FB9DCE4-FD9E-40B7-B6D2-7B1C1B031CA9}" dt="2025-08-02T17:18:51.622" v="14" actId="47"/>
        <pc:sldMkLst>
          <pc:docMk/>
          <pc:sldMk cId="1324786316" sldId="285"/>
        </pc:sldMkLst>
      </pc:sldChg>
      <pc:sldChg chg="modSp add mod">
        <pc:chgData name="Güler Demir" userId="51ad5cf4d1839854" providerId="LiveId" clId="{4FB9DCE4-FD9E-40B7-B6D2-7B1C1B031CA9}" dt="2025-08-03T17:51:28.282" v="3804" actId="1076"/>
        <pc:sldMkLst>
          <pc:docMk/>
          <pc:sldMk cId="184108939" sldId="286"/>
        </pc:sldMkLst>
      </pc:sldChg>
      <pc:sldChg chg="del">
        <pc:chgData name="Güler Demir" userId="51ad5cf4d1839854" providerId="LiveId" clId="{4FB9DCE4-FD9E-40B7-B6D2-7B1C1B031CA9}" dt="2025-08-02T17:18:52.619" v="15" actId="47"/>
        <pc:sldMkLst>
          <pc:docMk/>
          <pc:sldMk cId="2952204374" sldId="286"/>
        </pc:sldMkLst>
      </pc:sldChg>
      <pc:sldChg chg="del">
        <pc:chgData name="Güler Demir" userId="51ad5cf4d1839854" providerId="LiveId" clId="{4FB9DCE4-FD9E-40B7-B6D2-7B1C1B031CA9}" dt="2025-08-02T17:18:53.079" v="16" actId="47"/>
        <pc:sldMkLst>
          <pc:docMk/>
          <pc:sldMk cId="1183705592" sldId="287"/>
        </pc:sldMkLst>
      </pc:sldChg>
      <pc:sldChg chg="modSp add mod">
        <pc:chgData name="Güler Demir" userId="51ad5cf4d1839854" providerId="LiveId" clId="{4FB9DCE4-FD9E-40B7-B6D2-7B1C1B031CA9}" dt="2025-08-03T17:52:03.281" v="3808" actId="1076"/>
        <pc:sldMkLst>
          <pc:docMk/>
          <pc:sldMk cId="2119877421" sldId="287"/>
        </pc:sldMkLst>
      </pc:sldChg>
      <pc:sldChg chg="modSp add mod">
        <pc:chgData name="Güler Demir" userId="51ad5cf4d1839854" providerId="LiveId" clId="{4FB9DCE4-FD9E-40B7-B6D2-7B1C1B031CA9}" dt="2025-08-03T17:52:41.312" v="3815" actId="14100"/>
        <pc:sldMkLst>
          <pc:docMk/>
          <pc:sldMk cId="638818489" sldId="288"/>
        </pc:sldMkLst>
      </pc:sldChg>
      <pc:sldChg chg="modSp add del mod">
        <pc:chgData name="Güler Demir" userId="51ad5cf4d1839854" providerId="LiveId" clId="{4FB9DCE4-FD9E-40B7-B6D2-7B1C1B031CA9}" dt="2025-08-02T19:02:45.477" v="1389" actId="2696"/>
        <pc:sldMkLst>
          <pc:docMk/>
          <pc:sldMk cId="107489406" sldId="289"/>
        </pc:sldMkLst>
      </pc:sldChg>
      <pc:sldChg chg="add del">
        <pc:chgData name="Güler Demir" userId="51ad5cf4d1839854" providerId="LiveId" clId="{4FB9DCE4-FD9E-40B7-B6D2-7B1C1B031CA9}" dt="2025-08-02T18:23:15.103" v="865"/>
        <pc:sldMkLst>
          <pc:docMk/>
          <pc:sldMk cId="1126365860" sldId="289"/>
        </pc:sldMkLst>
      </pc:sldChg>
      <pc:sldChg chg="addSp modSp add mod">
        <pc:chgData name="Güler Demir" userId="51ad5cf4d1839854" providerId="LiveId" clId="{4FB9DCE4-FD9E-40B7-B6D2-7B1C1B031CA9}" dt="2025-08-03T17:52:22.577" v="3812" actId="1076"/>
        <pc:sldMkLst>
          <pc:docMk/>
          <pc:sldMk cId="3860268725" sldId="290"/>
        </pc:sldMkLst>
      </pc:sldChg>
      <pc:sldChg chg="modSp add del mod">
        <pc:chgData name="Güler Demir" userId="51ad5cf4d1839854" providerId="LiveId" clId="{4FB9DCE4-FD9E-40B7-B6D2-7B1C1B031CA9}" dt="2025-08-02T19:03:11.632" v="1390" actId="2696"/>
        <pc:sldMkLst>
          <pc:docMk/>
          <pc:sldMk cId="3305799882" sldId="291"/>
        </pc:sldMkLst>
      </pc:sldChg>
      <pc:sldChg chg="modSp add del mod">
        <pc:chgData name="Güler Demir" userId="51ad5cf4d1839854" providerId="LiveId" clId="{4FB9DCE4-FD9E-40B7-B6D2-7B1C1B031CA9}" dt="2025-08-03T17:28:28.524" v="3656" actId="2696"/>
        <pc:sldMkLst>
          <pc:docMk/>
          <pc:sldMk cId="3715774784" sldId="292"/>
        </pc:sldMkLst>
      </pc:sldChg>
      <pc:sldChg chg="modSp add mod">
        <pc:chgData name="Güler Demir" userId="51ad5cf4d1839854" providerId="LiveId" clId="{4FB9DCE4-FD9E-40B7-B6D2-7B1C1B031CA9}" dt="2025-08-03T17:53:18.855" v="3820" actId="122"/>
        <pc:sldMkLst>
          <pc:docMk/>
          <pc:sldMk cId="138206964" sldId="293"/>
        </pc:sldMkLst>
      </pc:sldChg>
      <pc:sldChg chg="modSp add mod">
        <pc:chgData name="Güler Demir" userId="51ad5cf4d1839854" providerId="LiveId" clId="{4FB9DCE4-FD9E-40B7-B6D2-7B1C1B031CA9}" dt="2025-08-03T17:54:28.176" v="3825" actId="14100"/>
        <pc:sldMkLst>
          <pc:docMk/>
          <pc:sldMk cId="518474737" sldId="294"/>
        </pc:sldMkLst>
      </pc:sldChg>
      <pc:sldChg chg="add del">
        <pc:chgData name="Güler Demir" userId="51ad5cf4d1839854" providerId="LiveId" clId="{4FB9DCE4-FD9E-40B7-B6D2-7B1C1B031CA9}" dt="2025-08-03T14:19:49.243" v="1833"/>
        <pc:sldMkLst>
          <pc:docMk/>
          <pc:sldMk cId="1332713290" sldId="294"/>
        </pc:sldMkLst>
      </pc:sldChg>
      <pc:sldChg chg="add del">
        <pc:chgData name="Güler Demir" userId="51ad5cf4d1839854" providerId="LiveId" clId="{4FB9DCE4-FD9E-40B7-B6D2-7B1C1B031CA9}" dt="2025-08-03T14:34:26.689" v="2264" actId="2696"/>
        <pc:sldMkLst>
          <pc:docMk/>
          <pc:sldMk cId="1604040265" sldId="295"/>
        </pc:sldMkLst>
      </pc:sldChg>
      <pc:sldChg chg="addSp modSp add mod">
        <pc:chgData name="Güler Demir" userId="51ad5cf4d1839854" providerId="LiveId" clId="{4FB9DCE4-FD9E-40B7-B6D2-7B1C1B031CA9}" dt="2025-08-03T17:55:07.722" v="3829" actId="122"/>
        <pc:sldMkLst>
          <pc:docMk/>
          <pc:sldMk cId="2517540450" sldId="295"/>
        </pc:sldMkLst>
      </pc:sldChg>
      <pc:sldChg chg="modSp add mod">
        <pc:chgData name="Güler Demir" userId="51ad5cf4d1839854" providerId="LiveId" clId="{4FB9DCE4-FD9E-40B7-B6D2-7B1C1B031CA9}" dt="2025-08-03T18:08:15.808" v="4034" actId="20577"/>
        <pc:sldMkLst>
          <pc:docMk/>
          <pc:sldMk cId="118150441" sldId="296"/>
        </pc:sldMkLst>
      </pc:sldChg>
      <pc:sldChg chg="modSp add mod">
        <pc:chgData name="Güler Demir" userId="51ad5cf4d1839854" providerId="LiveId" clId="{4FB9DCE4-FD9E-40B7-B6D2-7B1C1B031CA9}" dt="2025-08-03T18:08:23.674" v="4036" actId="20577"/>
        <pc:sldMkLst>
          <pc:docMk/>
          <pc:sldMk cId="3031676972" sldId="297"/>
        </pc:sldMkLst>
      </pc:sldChg>
      <pc:sldChg chg="modSp add mod">
        <pc:chgData name="Güler Demir" userId="51ad5cf4d1839854" providerId="LiveId" clId="{4FB9DCE4-FD9E-40B7-B6D2-7B1C1B031CA9}" dt="2025-08-03T18:08:29.128" v="4037" actId="20577"/>
        <pc:sldMkLst>
          <pc:docMk/>
          <pc:sldMk cId="3393936762" sldId="298"/>
        </pc:sldMkLst>
      </pc:sldChg>
      <pc:sldChg chg="modSp add mod">
        <pc:chgData name="Güler Demir" userId="51ad5cf4d1839854" providerId="LiveId" clId="{4FB9DCE4-FD9E-40B7-B6D2-7B1C1B031CA9}" dt="2025-08-03T17:56:03.622" v="3837" actId="122"/>
        <pc:sldMkLst>
          <pc:docMk/>
          <pc:sldMk cId="4216734711" sldId="299"/>
        </pc:sldMkLst>
      </pc:sldChg>
      <pc:sldChg chg="modSp add del mod">
        <pc:chgData name="Güler Demir" userId="51ad5cf4d1839854" providerId="LiveId" clId="{4FB9DCE4-FD9E-40B7-B6D2-7B1C1B031CA9}" dt="2025-08-03T16:00:53.136" v="2904" actId="2696"/>
        <pc:sldMkLst>
          <pc:docMk/>
          <pc:sldMk cId="3873575094" sldId="300"/>
        </pc:sldMkLst>
      </pc:sldChg>
      <pc:sldChg chg="modSp add mod">
        <pc:chgData name="Güler Demir" userId="51ad5cf4d1839854" providerId="LiveId" clId="{4FB9DCE4-FD9E-40B7-B6D2-7B1C1B031CA9}" dt="2025-08-03T17:56:18.094" v="3839" actId="122"/>
        <pc:sldMkLst>
          <pc:docMk/>
          <pc:sldMk cId="3986297482" sldId="301"/>
        </pc:sldMkLst>
      </pc:sldChg>
      <pc:sldChg chg="addSp modSp add mod">
        <pc:chgData name="Güler Demir" userId="51ad5cf4d1839854" providerId="LiveId" clId="{4FB9DCE4-FD9E-40B7-B6D2-7B1C1B031CA9}" dt="2025-08-03T18:12:49.487" v="4096" actId="14100"/>
        <pc:sldMkLst>
          <pc:docMk/>
          <pc:sldMk cId="482992297" sldId="302"/>
        </pc:sldMkLst>
      </pc:sldChg>
      <pc:sldChg chg="modSp add mod">
        <pc:chgData name="Güler Demir" userId="51ad5cf4d1839854" providerId="LiveId" clId="{4FB9DCE4-FD9E-40B7-B6D2-7B1C1B031CA9}" dt="2025-08-03T17:54:40.422" v="3826" actId="122"/>
        <pc:sldMkLst>
          <pc:docMk/>
          <pc:sldMk cId="3250773514" sldId="303"/>
        </pc:sldMkLst>
      </pc:sldChg>
      <pc:sldChg chg="modSp add mod">
        <pc:chgData name="Güler Demir" userId="51ad5cf4d1839854" providerId="LiveId" clId="{4FB9DCE4-FD9E-40B7-B6D2-7B1C1B031CA9}" dt="2025-08-03T17:55:01.423" v="3828" actId="122"/>
        <pc:sldMkLst>
          <pc:docMk/>
          <pc:sldMk cId="1144325332" sldId="304"/>
        </pc:sldMkLst>
      </pc:sldChg>
      <pc:sldChg chg="modSp add mod ord">
        <pc:chgData name="Güler Demir" userId="51ad5cf4d1839854" providerId="LiveId" clId="{4FB9DCE4-FD9E-40B7-B6D2-7B1C1B031CA9}" dt="2025-08-03T17:55:39.406" v="3833" actId="122"/>
        <pc:sldMkLst>
          <pc:docMk/>
          <pc:sldMk cId="3054398439" sldId="305"/>
        </pc:sldMkLst>
      </pc:sldChg>
      <pc:sldChg chg="modSp add mod">
        <pc:chgData name="Güler Demir" userId="51ad5cf4d1839854" providerId="LiveId" clId="{4FB9DCE4-FD9E-40B7-B6D2-7B1C1B031CA9}" dt="2025-08-03T17:54:50.390" v="3827" actId="122"/>
        <pc:sldMkLst>
          <pc:docMk/>
          <pc:sldMk cId="1404371522" sldId="306"/>
        </pc:sldMkLst>
      </pc:sldChg>
      <pc:sldChg chg="modSp add del mod">
        <pc:chgData name="Güler Demir" userId="51ad5cf4d1839854" providerId="LiveId" clId="{4FB9DCE4-FD9E-40B7-B6D2-7B1C1B031CA9}" dt="2025-08-03T16:49:10.607" v="3333" actId="2696"/>
        <pc:sldMkLst>
          <pc:docMk/>
          <pc:sldMk cId="352790577" sldId="307"/>
        </pc:sldMkLst>
      </pc:sldChg>
      <pc:sldChg chg="add del">
        <pc:chgData name="Güler Demir" userId="51ad5cf4d1839854" providerId="LiveId" clId="{4FB9DCE4-FD9E-40B7-B6D2-7B1C1B031CA9}" dt="2025-08-03T17:21:49.252" v="3637" actId="2696"/>
        <pc:sldMkLst>
          <pc:docMk/>
          <pc:sldMk cId="3818522214" sldId="307"/>
        </pc:sldMkLst>
      </pc:sldChg>
      <pc:sldChg chg="modSp add del mod">
        <pc:chgData name="Güler Demir" userId="51ad5cf4d1839854" providerId="LiveId" clId="{4FB9DCE4-FD9E-40B7-B6D2-7B1C1B031CA9}" dt="2025-08-03T16:46:45.002" v="3319" actId="2696"/>
        <pc:sldMkLst>
          <pc:docMk/>
          <pc:sldMk cId="545493962" sldId="308"/>
        </pc:sldMkLst>
      </pc:sldChg>
      <pc:sldChg chg="modSp add mod">
        <pc:chgData name="Güler Demir" userId="51ad5cf4d1839854" providerId="LiveId" clId="{4FB9DCE4-FD9E-40B7-B6D2-7B1C1B031CA9}" dt="2025-08-03T17:55:47.279" v="3834" actId="122"/>
        <pc:sldMkLst>
          <pc:docMk/>
          <pc:sldMk cId="3944531076" sldId="308"/>
        </pc:sldMkLst>
      </pc:sldChg>
      <pc:sldChg chg="modSp add mod">
        <pc:chgData name="Güler Demir" userId="51ad5cf4d1839854" providerId="LiveId" clId="{4FB9DCE4-FD9E-40B7-B6D2-7B1C1B031CA9}" dt="2025-08-03T18:12:07.594" v="4090" actId="6549"/>
        <pc:sldMkLst>
          <pc:docMk/>
          <pc:sldMk cId="3874801718" sldId="309"/>
        </pc:sldMkLst>
      </pc:sldChg>
      <pc:sldChg chg="modSp add mod">
        <pc:chgData name="Güler Demir" userId="51ad5cf4d1839854" providerId="LiveId" clId="{4FB9DCE4-FD9E-40B7-B6D2-7B1C1B031CA9}" dt="2025-08-03T18:01:48.494" v="3978" actId="20577"/>
        <pc:sldMkLst>
          <pc:docMk/>
          <pc:sldMk cId="4106094388" sldId="31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9/2/2025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umb.libguides.com/PrimarySources/secondary" TargetMode="External"/><Relationship Id="rId13" Type="http://schemas.openxmlformats.org/officeDocument/2006/relationships/hyperlink" Target="https://odlis.abc-clio.com/odlis_b.html" TargetMode="External"/><Relationship Id="rId3" Type="http://schemas.openxmlformats.org/officeDocument/2006/relationships/hyperlink" Target="https://notes.collegehive.in/books/strategic-management/page/sources-of-external-information" TargetMode="External"/><Relationship Id="rId7" Type="http://schemas.openxmlformats.org/officeDocument/2006/relationships/hyperlink" Target="https://www.britannica.com/dictionary/book" TargetMode="External"/><Relationship Id="rId12" Type="http://schemas.openxmlformats.org/officeDocument/2006/relationships/hyperlink" Target="https://odlis.abc-clio.com/odlis_a.html" TargetMode="External"/><Relationship Id="rId2" Type="http://schemas.openxmlformats.org/officeDocument/2006/relationships/hyperlink" Target="https://www.lisedunetwork.com/who-provides-reference-services-in-a-library-and-what-qualifications-do-they-have/" TargetMode="External"/><Relationship Id="rId16" Type="http://schemas.openxmlformats.org/officeDocument/2006/relationships/hyperlink" Target="https://repository.ifla.org/rest/api/core/bitstreams/ab5d488b-f4c4-4c05-991f-41ce28e1a293/content" TargetMode="External"/><Relationship Id="rId1" Type="http://schemas.openxmlformats.org/officeDocument/2006/relationships/slideLayout" Target="../slideLayouts/slideLayout2.xml"/><Relationship Id="rId6" Type="http://schemas.openxmlformats.org/officeDocument/2006/relationships/hyperlink" Target="https://dergipark.org.tr/tr/pub/tk/issue/48943/624305" TargetMode="External"/><Relationship Id="rId11" Type="http://schemas.openxmlformats.org/officeDocument/2006/relationships/hyperlink" Target="https://limbd.org/differences-between-information-services-and-reference-services/" TargetMode="External"/><Relationship Id="rId5" Type="http://schemas.openxmlformats.org/officeDocument/2006/relationships/hyperlink" Target="https://cbseacademic.nic.in/web_material/publication/library_science-XI_2022.pdf" TargetMode="External"/><Relationship Id="rId15" Type="http://schemas.openxmlformats.org/officeDocument/2006/relationships/hyperlink" Target="https://odlis.abc-clio.com/odlis_r.html" TargetMode="External"/><Relationship Id="rId10" Type="http://schemas.openxmlformats.org/officeDocument/2006/relationships/hyperlink" Target="https://happyyoungreaders.com/sources-of-information/" TargetMode="External"/><Relationship Id="rId4" Type="http://schemas.openxmlformats.org/officeDocument/2006/relationships/hyperlink" Target="https://harpercollins.co.uk/blogs/glossary/what-is-compilation#:~:text=A%20compilation%20is%20a%20collection,of%20works%20from%20various%20authors" TargetMode="External"/><Relationship Id="rId9" Type="http://schemas.openxmlformats.org/officeDocument/2006/relationships/hyperlink" Target="https://egyankosh.ac.in/bitstream/123456789/35284/3/BLI-222%20B1-E.pdf" TargetMode="External"/><Relationship Id="rId14" Type="http://schemas.openxmlformats.org/officeDocument/2006/relationships/hyperlink" Target="https://odlis.abc-clio.com/odlis_n.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12232" y="1147864"/>
            <a:ext cx="7514616" cy="3127442"/>
          </a:xfrm>
        </p:spPr>
        <p:txBody>
          <a:bodyPr/>
          <a:lstStyle/>
          <a:p>
            <a:pPr algn="ctr"/>
            <a:r>
              <a:rPr lang="tr-TR" sz="3200" b="1" dirty="0">
                <a:solidFill>
                  <a:schemeClr val="tx1"/>
                </a:solidFill>
              </a:rPr>
              <a:t>BİLGİ HİZMETLERİ</a:t>
            </a:r>
            <a:br>
              <a:rPr lang="tr-TR" sz="3200" b="1" dirty="0">
                <a:solidFill>
                  <a:schemeClr val="tx1"/>
                </a:solidFill>
              </a:rPr>
            </a:br>
            <a:r>
              <a:rPr lang="tr-TR" sz="3200" b="1" dirty="0">
                <a:solidFill>
                  <a:schemeClr val="tx1"/>
                </a:solidFill>
              </a:rPr>
              <a:t>4. HAFTA</a:t>
            </a:r>
            <a:br>
              <a:rPr lang="tr-TR" sz="3200" b="1" dirty="0">
                <a:solidFill>
                  <a:schemeClr val="tx1"/>
                </a:solidFill>
              </a:rPr>
            </a:br>
            <a:r>
              <a:rPr lang="tr-TR" sz="3200" b="1" dirty="0">
                <a:solidFill>
                  <a:schemeClr val="tx1"/>
                </a:solidFill>
              </a:rPr>
              <a:t>BİLGİ VE BELGE KAYNAKLARI </a:t>
            </a:r>
            <a:br>
              <a:rPr lang="tr-TR" sz="3200" b="1" dirty="0">
                <a:solidFill>
                  <a:schemeClr val="tx1"/>
                </a:solidFill>
              </a:rPr>
            </a:br>
            <a:r>
              <a:rPr lang="tr-TR" sz="3200" b="1" dirty="0">
                <a:solidFill>
                  <a:schemeClr val="tx1"/>
                </a:solidFill>
              </a:rPr>
              <a:t>(INFORMATION AND DOCUMENT SOURCES)</a:t>
            </a:r>
            <a:br>
              <a:rPr lang="tr-TR" sz="3200" b="1" dirty="0">
                <a:solidFill>
                  <a:schemeClr val="tx1"/>
                </a:solidFill>
              </a:rPr>
            </a:br>
            <a:endParaRPr lang="en-US" sz="3600" b="1" dirty="0">
              <a:solidFill>
                <a:schemeClr val="tx1"/>
              </a:solidFill>
            </a:endParaRPr>
          </a:p>
        </p:txBody>
      </p:sp>
      <p:sp>
        <p:nvSpPr>
          <p:cNvPr id="3" name="Alt Başlık 2"/>
          <p:cNvSpPr>
            <a:spLocks noGrp="1"/>
          </p:cNvSpPr>
          <p:nvPr>
            <p:ph type="subTitle" idx="1"/>
          </p:nvPr>
        </p:nvSpPr>
        <p:spPr>
          <a:xfrm>
            <a:off x="1546396" y="4787518"/>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45A2B-ACC3-98EF-7113-CCBFB1DF727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E4E8311-3396-1203-7083-08DD291BC0B6}"/>
              </a:ext>
            </a:extLst>
          </p:cNvPr>
          <p:cNvSpPr>
            <a:spLocks noGrp="1"/>
          </p:cNvSpPr>
          <p:nvPr>
            <p:ph type="title"/>
          </p:nvPr>
        </p:nvSpPr>
        <p:spPr>
          <a:xfrm>
            <a:off x="899585" y="195571"/>
            <a:ext cx="8947421" cy="427000"/>
          </a:xfrm>
        </p:spPr>
        <p:txBody>
          <a:bodyPr>
            <a:normAutofit/>
          </a:bodyPr>
          <a:lstStyle/>
          <a:p>
            <a:pPr algn="ctr"/>
            <a:r>
              <a:rPr lang="tr-TR" sz="2000" b="1" dirty="0">
                <a:solidFill>
                  <a:schemeClr val="tx1"/>
                </a:solidFill>
              </a:rPr>
              <a:t>Derleme Eserler ve Kongre, Konferans ve Sempozyumlarla İlgili Kitaplar </a:t>
            </a:r>
            <a:endParaRPr lang="en-US" sz="2000" b="1" dirty="0">
              <a:solidFill>
                <a:schemeClr val="tx1"/>
              </a:solidFill>
            </a:endParaRPr>
          </a:p>
        </p:txBody>
      </p:sp>
      <p:sp>
        <p:nvSpPr>
          <p:cNvPr id="3" name="İçerik Yer Tutucusu 2">
            <a:extLst>
              <a:ext uri="{FF2B5EF4-FFF2-40B4-BE49-F238E27FC236}">
                <a16:creationId xmlns:a16="http://schemas.microsoft.com/office/drawing/2014/main" id="{3B100936-DDBE-A170-267C-F62D8491E520}"/>
              </a:ext>
            </a:extLst>
          </p:cNvPr>
          <p:cNvSpPr>
            <a:spLocks noGrp="1"/>
          </p:cNvSpPr>
          <p:nvPr>
            <p:ph idx="1"/>
          </p:nvPr>
        </p:nvSpPr>
        <p:spPr>
          <a:xfrm>
            <a:off x="899585" y="777059"/>
            <a:ext cx="9415500" cy="5303882"/>
          </a:xfrm>
        </p:spPr>
        <p:txBody>
          <a:bodyPr>
            <a:noAutofit/>
          </a:bodyPr>
          <a:lstStyle/>
          <a:p>
            <a:pPr marL="0" indent="0" algn="just">
              <a:buNone/>
            </a:pPr>
            <a:r>
              <a:rPr lang="tr-TR" sz="1600" b="1" u="sng" dirty="0"/>
              <a:t>Derleme (</a:t>
            </a:r>
            <a:r>
              <a:rPr lang="tr-TR" sz="1600" b="1" u="sng" dirty="0" err="1"/>
              <a:t>compilation</a:t>
            </a:r>
            <a:r>
              <a:rPr lang="tr-TR" sz="1600" b="1" u="sng" dirty="0"/>
              <a:t>),</a:t>
            </a:r>
            <a:r>
              <a:rPr lang="tr-TR" sz="1600" b="1" dirty="0"/>
              <a:t> edebi eserler, makaleler veya diğer içeriklerin bir araya getirilip tek bir bütün halinde yayımlandığı bir koleksiyondur. Bu koleksiyon, antolojileri, referans kitaplarını veya hatta çeşitli yazarların eserlerinden oluşan tematik koleksiyonları içerebilir. Derlemeler, belirli bir konu veya tema hakkında çeşitli bakış açıları ve içgörüler arayan okuyucular için değerli bir kaynak görevi görür. Bir konuya ilişkin kapsamlı bir genel bakış sunarak, okuyuculara çeşitli bakış açılarını ve fikirleri derinlemesine inceleme fırsatı sunarlar (</a:t>
            </a:r>
            <a:r>
              <a:rPr lang="en-US" sz="1600" b="1" dirty="0"/>
              <a:t>Carpenter</a:t>
            </a:r>
            <a:r>
              <a:rPr lang="tr-TR" sz="1600" b="1" dirty="0"/>
              <a:t>, 2024). </a:t>
            </a:r>
          </a:p>
          <a:p>
            <a:pPr marL="0" indent="0" algn="just">
              <a:buNone/>
            </a:pPr>
            <a:r>
              <a:rPr lang="tr-TR" sz="1600" b="1" u="sng" dirty="0"/>
              <a:t>Derleme eserler,</a:t>
            </a:r>
            <a:r>
              <a:rPr lang="tr-TR" sz="1600" b="1" dirty="0"/>
              <a:t> değişik yazarların ayrı ayrı çalışmalarını ya da bir yazarın değişik konulardaki yazılarını veya değişik resmi, tarihsel, arşiv belgesi niteliğindeki belgeleri bir araya toplayan eserlerdir. Birçok yazarın emeğini bir araya getirerek oluşturuldukları ya da bir yazarın fazla zaman istemeyen küçük çalışmalarını topladıkları için oldukça güncel bilgileri </a:t>
            </a:r>
            <a:r>
              <a:rPr lang="tr-TR" sz="1600" b="1" dirty="0" err="1"/>
              <a:t>içeririrler</a:t>
            </a:r>
            <a:r>
              <a:rPr lang="tr-TR" sz="1600" b="1" dirty="0"/>
              <a:t>. Bilimsel çalışmalar ve günlük işler için değerleri monografilerden daha yüksektir (Baysal, 1987, s. 71).</a:t>
            </a:r>
          </a:p>
          <a:p>
            <a:pPr marL="0" indent="0" algn="just">
              <a:buNone/>
            </a:pPr>
            <a:r>
              <a:rPr lang="tr-TR" sz="1600" b="1" u="sng" dirty="0"/>
              <a:t>Kongre konferans ve sempozyumlarla ilgili kitaplar,</a:t>
            </a:r>
            <a:r>
              <a:rPr lang="tr-TR" sz="1600" b="1" dirty="0"/>
              <a:t>  belirli bir alanda çalışan çeşitli kuruluşların geleneksel toplantıları, belli bir amaçla yapılan bilimsel toplantılar yani kongre ve konferanslar ve belli bir bilim alanının belli bir konusuna ayrılmış sempozyum diye adlandırılan toplantılara ilişkin yayınlardır. Ya toplantılardan önce ya toplantılar sürerken ya da bittikten sonra çıkarılır. Önce çıkarılanlar, genellikle az sayıda çoğaltılır ve yalnız toplantılara katılanlara dağıtılır Toplantıların bitiminden sonra yayımlanan kitaplar toplantıya sunulan bildirilerin özlerini ve vardıkları sonuçları içerir; bazıları da bildirilerin tamamı ve yapılan tartışmaların özetlerini de verir (Baysal, 1987, </a:t>
            </a:r>
            <a:r>
              <a:rPr lang="tr-TR" sz="1600" b="1" dirty="0" err="1"/>
              <a:t>ss</a:t>
            </a:r>
            <a:r>
              <a:rPr lang="tr-TR" sz="1600" b="1" dirty="0"/>
              <a:t>. 71-72).</a:t>
            </a:r>
          </a:p>
        </p:txBody>
      </p:sp>
    </p:spTree>
    <p:extLst>
      <p:ext uri="{BB962C8B-B14F-4D97-AF65-F5344CB8AC3E}">
        <p14:creationId xmlns:p14="http://schemas.microsoft.com/office/powerpoint/2010/main" val="269651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2B0CD-45AC-30CE-6EF0-9A7F26FDDA6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00EA4D9-0C19-93B9-182B-5829D7EF8FBC}"/>
              </a:ext>
            </a:extLst>
          </p:cNvPr>
          <p:cNvSpPr>
            <a:spLocks noGrp="1"/>
          </p:cNvSpPr>
          <p:nvPr>
            <p:ph type="title"/>
          </p:nvPr>
        </p:nvSpPr>
        <p:spPr>
          <a:xfrm>
            <a:off x="899585" y="195571"/>
            <a:ext cx="8947421" cy="427000"/>
          </a:xfrm>
        </p:spPr>
        <p:txBody>
          <a:bodyPr>
            <a:normAutofit/>
          </a:bodyPr>
          <a:lstStyle/>
          <a:p>
            <a:pPr algn="ctr"/>
            <a:r>
              <a:rPr lang="tr-TR" sz="2000" b="1" dirty="0">
                <a:solidFill>
                  <a:schemeClr val="tx1"/>
                </a:solidFill>
              </a:rPr>
              <a:t>Süreli Yayınlar/Dergiler </a:t>
            </a:r>
            <a:endParaRPr lang="en-US" sz="2000" b="1" dirty="0">
              <a:solidFill>
                <a:schemeClr val="tx1"/>
              </a:solidFill>
            </a:endParaRPr>
          </a:p>
        </p:txBody>
      </p:sp>
      <p:sp>
        <p:nvSpPr>
          <p:cNvPr id="3" name="İçerik Yer Tutucusu 2">
            <a:extLst>
              <a:ext uri="{FF2B5EF4-FFF2-40B4-BE49-F238E27FC236}">
                <a16:creationId xmlns:a16="http://schemas.microsoft.com/office/drawing/2014/main" id="{89AA1E83-35CE-1144-171C-7B6A266146CD}"/>
              </a:ext>
            </a:extLst>
          </p:cNvPr>
          <p:cNvSpPr>
            <a:spLocks noGrp="1"/>
          </p:cNvSpPr>
          <p:nvPr>
            <p:ph idx="1"/>
          </p:nvPr>
        </p:nvSpPr>
        <p:spPr>
          <a:xfrm>
            <a:off x="899585" y="777059"/>
            <a:ext cx="9415500" cy="5303882"/>
          </a:xfrm>
        </p:spPr>
        <p:txBody>
          <a:bodyPr>
            <a:noAutofit/>
          </a:bodyPr>
          <a:lstStyle/>
          <a:p>
            <a:pPr marL="0" indent="0" algn="just">
              <a:buNone/>
            </a:pPr>
            <a:r>
              <a:rPr lang="tr-TR" sz="1600" b="1" u="sng" dirty="0"/>
              <a:t>Süreli yayınlar kavramı</a:t>
            </a:r>
            <a:r>
              <a:rPr lang="tr-TR" sz="1600" b="1" dirty="0"/>
              <a:t>, farklı tanım ve sınıflandırmalar içerir; Türkçe ve yabancı kaynaklarda iki ana yaklaşım öne çıkar: Birincisi, süreli yayınların, dergi, gazete, takvim gibi zaman içinde belirli aralıklarla yayımlanan, ne zaman sona ereceği belli olmayan her türlü yayın olduğu yönündedir. İkincisi ise, düzenli aralıklarla, en az iki kez yayımlanan kaynaklar olarak tanımlanır. </a:t>
            </a:r>
            <a:r>
              <a:rPr lang="tr-TR" sz="1600" b="1" dirty="0" err="1"/>
              <a:t>İngilizce’de</a:t>
            </a:r>
            <a:r>
              <a:rPr lang="tr-TR" sz="1600" b="1" dirty="0"/>
              <a:t>, "</a:t>
            </a:r>
            <a:r>
              <a:rPr lang="tr-TR" sz="1600" b="1" dirty="0" err="1"/>
              <a:t>serial</a:t>
            </a:r>
            <a:r>
              <a:rPr lang="tr-TR" sz="1600" b="1" dirty="0"/>
              <a:t>" ve "</a:t>
            </a:r>
            <a:r>
              <a:rPr lang="tr-TR" sz="1600" b="1" dirty="0" err="1"/>
              <a:t>periodical</a:t>
            </a:r>
            <a:r>
              <a:rPr lang="tr-TR" sz="1600" b="1" dirty="0"/>
              <a:t>" terimleri kullanılır; "</a:t>
            </a:r>
            <a:r>
              <a:rPr lang="tr-TR" sz="1600" b="1" dirty="0" err="1"/>
              <a:t>serial</a:t>
            </a:r>
            <a:r>
              <a:rPr lang="tr-TR" sz="1600" b="1" dirty="0"/>
              <a:t>" genellikle seri halinde yayımlanan, her biri bağımsız ciltler veya sayılar içeren yayınları ifade ederken, "</a:t>
            </a:r>
            <a:r>
              <a:rPr lang="tr-TR" sz="1600" b="1" dirty="0" err="1"/>
              <a:t>periodical</a:t>
            </a:r>
            <a:r>
              <a:rPr lang="tr-TR" sz="1600" b="1" dirty="0"/>
              <a:t>" düzenli aralıklarla yayımlanan ve sürekli devam etmesi öngörülen yayınlardır.  Dergiler, gazeteler, raporlar ve bilimsel yayınlar bu kategoriye girer ve genellikle belirli bir konuya odaklanıp, sayfa, cilt ve numara ile düzenlenirler (Çolak, 2008, </a:t>
            </a:r>
            <a:r>
              <a:rPr lang="tr-TR" sz="1600" b="1" dirty="0" err="1"/>
              <a:t>ss</a:t>
            </a:r>
            <a:r>
              <a:rPr lang="tr-TR" sz="1600" b="1" dirty="0"/>
              <a:t>. 17-21).</a:t>
            </a:r>
          </a:p>
          <a:p>
            <a:pPr marL="0" indent="0" algn="just">
              <a:buNone/>
            </a:pPr>
            <a:r>
              <a:rPr lang="tr-TR" sz="1600" b="1" u="sng" dirty="0"/>
              <a:t>Elektronik ortamda yayımlanan süreli yayınlar</a:t>
            </a:r>
            <a:r>
              <a:rPr lang="tr-TR" sz="1600" b="1" dirty="0"/>
              <a:t> ise, geleneksel basılı yayınların yanı sıra, elektronik dergiler, veri tabanları ve açık erişimli platformlar aracılığıyla erişilebilir hale gelmiştir. Bu gelişmeler, bilimsel iletişimi hızlandırmakla beraber, basılı ve elektronik yayınların birlikte kullanılması gerektiğini ortaya koymuştur. Ayrıca, süreli yayınların akademik ve bilimsel alanlarda önemi büyüktür; hakemli dergiler ve dizinler aracılığıyla bilimsel bilgi yayılımı sağlanmakta ve gelecek nesillere aktarılan temel kaynaklar olarak işlev görmektedirler. Bu bağlamda, süreli yayınların tanımı ve kavramları, hem uluslararası standartlar hem de farklı disiplinlere göre çeşitlilik gösterir; örneğin, "</a:t>
            </a:r>
            <a:r>
              <a:rPr lang="tr-TR" sz="1600" b="1" dirty="0" err="1"/>
              <a:t>serial</a:t>
            </a:r>
            <a:r>
              <a:rPr lang="tr-TR" sz="1600" b="1" dirty="0"/>
              <a:t>" ve "</a:t>
            </a:r>
            <a:r>
              <a:rPr lang="tr-TR" sz="1600" b="1" dirty="0" err="1"/>
              <a:t>periodical</a:t>
            </a:r>
            <a:r>
              <a:rPr lang="tr-TR" sz="1600" b="1" dirty="0"/>
              <a:t>" terimlerinin kullanımı ve anlamı, yayınların düzenli ve sürekli olup olmamasıyla ilgilidir (Çolak, 2008, </a:t>
            </a:r>
            <a:r>
              <a:rPr lang="tr-TR" sz="1600" b="1" dirty="0" err="1"/>
              <a:t>ss</a:t>
            </a:r>
            <a:r>
              <a:rPr lang="tr-TR" sz="1600" b="1" dirty="0"/>
              <a:t>. 20-25).</a:t>
            </a:r>
          </a:p>
        </p:txBody>
      </p:sp>
    </p:spTree>
    <p:extLst>
      <p:ext uri="{BB962C8B-B14F-4D97-AF65-F5344CB8AC3E}">
        <p14:creationId xmlns:p14="http://schemas.microsoft.com/office/powerpoint/2010/main" val="2042080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E2633-2197-AF2D-3242-66F6C9E6705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965271D-D947-9A93-C788-13483005DFE3}"/>
              </a:ext>
            </a:extLst>
          </p:cNvPr>
          <p:cNvSpPr>
            <a:spLocks noGrp="1"/>
          </p:cNvSpPr>
          <p:nvPr>
            <p:ph type="title"/>
          </p:nvPr>
        </p:nvSpPr>
        <p:spPr>
          <a:xfrm>
            <a:off x="899585" y="195571"/>
            <a:ext cx="8947421" cy="427000"/>
          </a:xfrm>
        </p:spPr>
        <p:txBody>
          <a:bodyPr>
            <a:normAutofit/>
          </a:bodyPr>
          <a:lstStyle/>
          <a:p>
            <a:pPr algn="ctr"/>
            <a:r>
              <a:rPr lang="tr-TR" sz="2000" b="1" dirty="0">
                <a:solidFill>
                  <a:schemeClr val="tx1"/>
                </a:solidFill>
              </a:rPr>
              <a:t>Süreli Yayınlar/Dergiler </a:t>
            </a:r>
            <a:endParaRPr lang="en-US" sz="2000" b="1" dirty="0">
              <a:solidFill>
                <a:schemeClr val="tx1"/>
              </a:solidFill>
            </a:endParaRPr>
          </a:p>
        </p:txBody>
      </p:sp>
      <p:sp>
        <p:nvSpPr>
          <p:cNvPr id="3" name="İçerik Yer Tutucusu 2">
            <a:extLst>
              <a:ext uri="{FF2B5EF4-FFF2-40B4-BE49-F238E27FC236}">
                <a16:creationId xmlns:a16="http://schemas.microsoft.com/office/drawing/2014/main" id="{17F24510-7EE4-36A1-B5EF-CE20AC706D5E}"/>
              </a:ext>
            </a:extLst>
          </p:cNvPr>
          <p:cNvSpPr>
            <a:spLocks noGrp="1"/>
          </p:cNvSpPr>
          <p:nvPr>
            <p:ph idx="1"/>
          </p:nvPr>
        </p:nvSpPr>
        <p:spPr>
          <a:xfrm>
            <a:off x="899585" y="777059"/>
            <a:ext cx="9415500" cy="5303882"/>
          </a:xfrm>
        </p:spPr>
        <p:txBody>
          <a:bodyPr>
            <a:noAutofit/>
          </a:bodyPr>
          <a:lstStyle/>
          <a:p>
            <a:pPr marL="0" indent="0" algn="just">
              <a:buNone/>
            </a:pPr>
            <a:r>
              <a:rPr lang="tr-TR" sz="1400" b="1" dirty="0"/>
              <a:t>Baysal’ın (1987, s. 73) tanımına göre, </a:t>
            </a:r>
            <a:r>
              <a:rPr lang="tr-TR" sz="1400" b="1" u="sng" dirty="0"/>
              <a:t>süreli yayınlar</a:t>
            </a:r>
            <a:r>
              <a:rPr lang="tr-TR" sz="1400" b="1" dirty="0"/>
              <a:t>, «düzenli ya da düzensiz aralıklarla, ortak bir ad altında, kesintisiz olarak tek bir konuyu vermeyen, sürekli olarak çıkan, kural olarak tamamlanma amacı gütmeden planlanan, genellikle aynı diş biçimi koruyarak sürüp giden yayınlardır. Geleneksel örnekleri dergi ve gazetelerdir» </a:t>
            </a:r>
          </a:p>
          <a:p>
            <a:pPr marL="0" indent="0" algn="just">
              <a:buNone/>
            </a:pPr>
            <a:r>
              <a:rPr lang="tr-TR" sz="1400" b="1" u="sng" dirty="0"/>
              <a:t>Dergiler</a:t>
            </a:r>
            <a:r>
              <a:rPr lang="tr-TR" sz="1400" b="1" dirty="0"/>
              <a:t> ise (Baysal, 1987, </a:t>
            </a:r>
            <a:r>
              <a:rPr lang="tr-TR" sz="1400" b="1" dirty="0" err="1"/>
              <a:t>ss</a:t>
            </a:r>
            <a:r>
              <a:rPr lang="tr-TR" sz="1400" b="1" dirty="0"/>
              <a:t>. 73-74), genellikle haftalık aylık 3 aylık ya da önceden kararlaştırılan başka belirli bir süreyle yayımlanır; içerdikleri makaleler kısa ya da uzun çeşitli yazılar belli bir konu ya da birbirine yakın birkaç konu çevresinde toplanır. Dergi makaleleri kitaplara göre daha somut ve güncel konularla ilgilenir, bu yüzden de daha çabuk eskirler.</a:t>
            </a:r>
          </a:p>
          <a:p>
            <a:pPr marL="0" indent="0" algn="just">
              <a:buNone/>
            </a:pPr>
            <a:r>
              <a:rPr lang="tr-TR" sz="1400" b="1" dirty="0"/>
              <a:t>Dergiler ve bilimsel dergiler, temel olarak amaçları, içerikleri ve hedef kitleleri bakımından farklılık gösterir. Magazin dergileri (magazine) geniş bir kitleye yönelik popüler yayınlardır; güncel olaylar, eğlence, yaşam tarzı ve genel ilgi alanları hakkında, okunabilirlik ve görsel çekiciliğe odaklanan yazıları içerir. Dergiler (</a:t>
            </a:r>
            <a:r>
              <a:rPr lang="tr-TR" sz="1400" b="1" dirty="0" err="1"/>
              <a:t>journals</a:t>
            </a:r>
            <a:r>
              <a:rPr lang="tr-TR" sz="1400" b="1" dirty="0"/>
              <a:t>), akademik makaleler yayımlayan ve belirli bir alandaki akademisyenlere, araştırmacılara ve profesyonellere yönelik süreli yayınlardır; literatür incelemeleri, teorik tartışmalar ve vaka çalışmaları içerir. </a:t>
            </a:r>
          </a:p>
          <a:p>
            <a:pPr marL="0" indent="0" algn="just">
              <a:buNone/>
            </a:pPr>
            <a:r>
              <a:rPr lang="tr-TR" sz="1400" b="1" dirty="0"/>
              <a:t>B</a:t>
            </a:r>
            <a:r>
              <a:rPr lang="tr-TR" sz="1400" b="1" u="sng" dirty="0"/>
              <a:t>ilimsel (</a:t>
            </a:r>
            <a:r>
              <a:rPr lang="tr-TR" sz="1400" b="1" u="sng" dirty="0" err="1"/>
              <a:t>scientific</a:t>
            </a:r>
            <a:r>
              <a:rPr lang="tr-TR" sz="1400" b="1" u="sng" dirty="0"/>
              <a:t>) dergiler</a:t>
            </a:r>
            <a:r>
              <a:rPr lang="tr-TR" sz="1400" b="1" dirty="0"/>
              <a:t>, titiz hakem değerlendirme süreçleri, bilimsel yöntemlere bağlı kalma ve özgün araştırmalara, deneysel sonuçlara ve doğrulanmış verilere odaklanma ile karakterizedir. Magazin dergileri (magazine) erişilebilirlik ve eğlenceyi ön planda tutarken, dergiler ve özellikle bilimsel dergiler akademik titizliğe, güvenilirliğe ve akademik bilgiye katkıya vurgu yaparlar.</a:t>
            </a:r>
          </a:p>
          <a:p>
            <a:pPr marL="0" indent="0" algn="just">
              <a:buNone/>
            </a:pPr>
            <a:r>
              <a:rPr lang="tr-TR" sz="1400" b="1" dirty="0"/>
              <a:t>Süreli yayınların önemli bir parçası olan bilimsel dergiler, 17. yüzyılın ortalarından bu yana işlevlerine yenilerini de ekleyerek gelişmiştir. Günümüzde, bilimsel dergilerin dört önemli işlevi vardır: «Güncel gelişmelerden haberdar etmek»; «Herhangi bir bilimsel katkının kim tarafından, ne zaman yapıldığını belirlemek»; «Hakem aracılığıyla kalitenin güven altına alınmasını sağlamak» ve «Arşiv işlevi görmek» (Dilek Kayaoğlu, 2006, s. 30). </a:t>
            </a:r>
          </a:p>
        </p:txBody>
      </p:sp>
    </p:spTree>
    <p:extLst>
      <p:ext uri="{BB962C8B-B14F-4D97-AF65-F5344CB8AC3E}">
        <p14:creationId xmlns:p14="http://schemas.microsoft.com/office/powerpoint/2010/main" val="1240211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77601-C43E-ED47-EA44-CA185307893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61E2C1C-3E89-8B0E-72C6-2F2E1E480810}"/>
              </a:ext>
            </a:extLst>
          </p:cNvPr>
          <p:cNvSpPr>
            <a:spLocks noGrp="1"/>
          </p:cNvSpPr>
          <p:nvPr>
            <p:ph type="title"/>
          </p:nvPr>
        </p:nvSpPr>
        <p:spPr>
          <a:xfrm>
            <a:off x="598251" y="195571"/>
            <a:ext cx="9820072" cy="427000"/>
          </a:xfrm>
        </p:spPr>
        <p:txBody>
          <a:bodyPr>
            <a:normAutofit fontScale="90000"/>
          </a:bodyPr>
          <a:lstStyle/>
          <a:p>
            <a:pPr algn="ctr"/>
            <a:r>
              <a:rPr lang="tr-TR" sz="2000" b="1" dirty="0">
                <a:solidFill>
                  <a:schemeClr val="tx1"/>
                </a:solidFill>
              </a:rPr>
              <a:t>Kitap Dışı (</a:t>
            </a:r>
            <a:r>
              <a:rPr lang="tr-TR" sz="2000" b="1" dirty="0" err="1">
                <a:solidFill>
                  <a:schemeClr val="tx1"/>
                </a:solidFill>
              </a:rPr>
              <a:t>Nonbook</a:t>
            </a:r>
            <a:r>
              <a:rPr lang="tr-TR" sz="2000" b="1" dirty="0">
                <a:solidFill>
                  <a:schemeClr val="tx1"/>
                </a:solidFill>
              </a:rPr>
              <a:t>) Belgeler</a:t>
            </a:r>
            <a:br>
              <a:rPr lang="en-US" sz="2000" b="1" dirty="0">
                <a:solidFill>
                  <a:schemeClr val="tx1"/>
                </a:solidFill>
              </a:rPr>
            </a:br>
            <a:endParaRPr lang="en-US" sz="2000" b="1" dirty="0">
              <a:solidFill>
                <a:schemeClr val="tx1"/>
              </a:solidFill>
            </a:endParaRPr>
          </a:p>
        </p:txBody>
      </p:sp>
      <p:sp>
        <p:nvSpPr>
          <p:cNvPr id="3" name="İçerik Yer Tutucusu 2">
            <a:extLst>
              <a:ext uri="{FF2B5EF4-FFF2-40B4-BE49-F238E27FC236}">
                <a16:creationId xmlns:a16="http://schemas.microsoft.com/office/drawing/2014/main" id="{DCBBB505-7B07-5E68-985D-842246A7C4EE}"/>
              </a:ext>
            </a:extLst>
          </p:cNvPr>
          <p:cNvSpPr>
            <a:spLocks noGrp="1"/>
          </p:cNvSpPr>
          <p:nvPr>
            <p:ph idx="1"/>
          </p:nvPr>
        </p:nvSpPr>
        <p:spPr>
          <a:xfrm>
            <a:off x="899585" y="777059"/>
            <a:ext cx="9415500" cy="5303882"/>
          </a:xfrm>
        </p:spPr>
        <p:txBody>
          <a:bodyPr>
            <a:noAutofit/>
          </a:bodyPr>
          <a:lstStyle/>
          <a:p>
            <a:pPr marL="0" indent="0" algn="just">
              <a:buNone/>
            </a:pPr>
            <a:r>
              <a:rPr lang="tr-TR" sz="1500" b="1" dirty="0"/>
              <a:t>Kitap dışı (</a:t>
            </a:r>
            <a:r>
              <a:rPr lang="tr-TR" sz="1500" b="1" dirty="0" err="1"/>
              <a:t>nonbook</a:t>
            </a:r>
            <a:r>
              <a:rPr lang="tr-TR" sz="1500" b="1" dirty="0"/>
              <a:t>): Fiziksel bir forma sahip olan ancak kitap gibi kodeks (</a:t>
            </a:r>
            <a:r>
              <a:rPr lang="tr-TR" sz="1500" b="1" dirty="0" err="1"/>
              <a:t>codex</a:t>
            </a:r>
            <a:r>
              <a:rPr lang="tr-TR" sz="1500" b="1" dirty="0"/>
              <a:t>) biçiminde ciltlenmemiş kütüphane materyalleri için kullanılan toplu bir terimdir. Bunlara haritalar ve diğer kartografik materyaller (atlaslar hariç), grafikler, baskılar, resimler, fotoğraflar, slaytlar, film şeritleri, hareketli resimler, video kayıtları, ses kayıtları, kitler, modeller, gerçek eşyalar vb. dahildir ancak bunlarla sınırlı değildir. Bu kategori elektronik kaynakları içermez (</a:t>
            </a:r>
            <a:r>
              <a:rPr lang="tr-TR" sz="1500" b="1" dirty="0" err="1"/>
              <a:t>Reitz</a:t>
            </a:r>
            <a:r>
              <a:rPr lang="tr-TR" sz="1500" b="1" dirty="0"/>
              <a:t>, 2014c).</a:t>
            </a:r>
          </a:p>
          <a:p>
            <a:pPr marL="0" indent="0" algn="just">
              <a:buNone/>
            </a:pPr>
            <a:r>
              <a:rPr lang="tr-TR" sz="1500" b="1" dirty="0"/>
              <a:t>Baysal (1987, </a:t>
            </a:r>
            <a:r>
              <a:rPr lang="tr-TR" sz="1500" b="1" dirty="0" err="1"/>
              <a:t>ss</a:t>
            </a:r>
            <a:r>
              <a:rPr lang="tr-TR" sz="1500" b="1" dirty="0"/>
              <a:t>. 99-100) kitap dışı belgelerin önemine ilişkin şu ifadeleri kullanmıştır:</a:t>
            </a:r>
          </a:p>
          <a:p>
            <a:pPr marL="0" indent="0" algn="just">
              <a:buNone/>
            </a:pPr>
            <a:r>
              <a:rPr lang="tr-TR" sz="1500" b="1" dirty="0"/>
              <a:t>	</a:t>
            </a:r>
            <a:r>
              <a:rPr lang="tr-TR" sz="1500" b="1" i="1" dirty="0"/>
              <a:t>Kitap dışı belgelerin önemi doğrudan doğruya kitaba ve benzeri belgelere benzemeyişlerinden 	ileri 	geliyor. Bunlar hiçbir zaman baskının yerini almayacak, onu taklit de etmeyeceklerdir... 	Birden çok teknik olanaklar ile geliştikleri için de, baskıdan çok daha çeşitli, daha çok 	sayıda türler ortaya koyabileceklerdir. Yalnızca devingen harflerle basma tekniğinin ortaya 	koyduğu örnekler, gazete ve 	dergiler, çeşitli kitap ve süreli yayın türleri düşünülürse, kitap 	dışı belgelerin ne kadar çok örnek 	verebilecekleri aşağı yukarı kestirilebilir. Bazı yazarlara 	göre görsel ve işler belgeler, bir kaç yıl sonra bizim bugün hayal bile edemeyeceğimiz kadar 	çok kullanılacaklardır.</a:t>
            </a:r>
          </a:p>
          <a:p>
            <a:pPr marL="0" indent="0" algn="just">
              <a:buNone/>
            </a:pPr>
            <a:r>
              <a:rPr lang="tr-TR" sz="1500" b="1" dirty="0"/>
              <a:t>Günümüzde görsel ve işitsel belgeler, dijital teknolojilerin gelişimiyle birlikte, geleneksel yazılı materyallerin yanı sıra, internet, multimedya, videolar, görsel arşivler ve interaktif platformlar aracılığıyla yaygın biçimde kullanılmaktadır. Özellikle dijital ortamlar, farklı teknik olanaklar sayesinde çok çeşitli ve sayıca zengin belge türlerinin ortaya çıkmasına olanak sağlamış, bunlar özellikle eğitim, araştırma ve bilgi erişiminde önemli rol oynamaktadır. Bu nedenle, Baysal’ın bu öngörüsü, teknolojik gelişmelerle birlikte zaman içinde gerçekleşmiş ve günümüzde de hızla artmaya devam etmektedir.</a:t>
            </a:r>
          </a:p>
        </p:txBody>
      </p:sp>
    </p:spTree>
    <p:extLst>
      <p:ext uri="{BB962C8B-B14F-4D97-AF65-F5344CB8AC3E}">
        <p14:creationId xmlns:p14="http://schemas.microsoft.com/office/powerpoint/2010/main" val="806881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1E3F1C-5D34-E4F9-2C31-00FA7FE9865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0B5C933-E8FE-0FAE-8ED8-F60C4C745EF0}"/>
              </a:ext>
            </a:extLst>
          </p:cNvPr>
          <p:cNvSpPr>
            <a:spLocks noGrp="1"/>
          </p:cNvSpPr>
          <p:nvPr>
            <p:ph type="title"/>
          </p:nvPr>
        </p:nvSpPr>
        <p:spPr>
          <a:xfrm>
            <a:off x="783076" y="195571"/>
            <a:ext cx="9820072" cy="427000"/>
          </a:xfrm>
        </p:spPr>
        <p:txBody>
          <a:bodyPr>
            <a:normAutofit fontScale="90000"/>
          </a:bodyPr>
          <a:lstStyle/>
          <a:p>
            <a:pPr algn="ctr"/>
            <a:r>
              <a:rPr lang="tr-TR" sz="2000" b="1" dirty="0">
                <a:solidFill>
                  <a:schemeClr val="tx1"/>
                </a:solidFill>
              </a:rPr>
              <a:t>Görsel İşitsel Belgeler/</a:t>
            </a:r>
            <a:r>
              <a:rPr lang="tr-TR" sz="2000" b="1" dirty="0" err="1">
                <a:solidFill>
                  <a:schemeClr val="tx1"/>
                </a:solidFill>
              </a:rPr>
              <a:t>Audiovisual</a:t>
            </a:r>
            <a:r>
              <a:rPr lang="tr-TR" sz="2000" b="1" dirty="0">
                <a:solidFill>
                  <a:schemeClr val="tx1"/>
                </a:solidFill>
              </a:rPr>
              <a:t> </a:t>
            </a:r>
            <a:r>
              <a:rPr lang="tr-TR" sz="2000" b="1" dirty="0" err="1">
                <a:solidFill>
                  <a:schemeClr val="tx1"/>
                </a:solidFill>
              </a:rPr>
              <a:t>Documents</a:t>
            </a:r>
            <a:r>
              <a:rPr lang="tr-TR" sz="2000" b="1" dirty="0">
                <a:solidFill>
                  <a:schemeClr val="tx1"/>
                </a:solidFill>
              </a:rPr>
              <a:t> </a:t>
            </a:r>
            <a:br>
              <a:rPr lang="en-US" sz="2000" b="1" dirty="0">
                <a:solidFill>
                  <a:schemeClr val="tx1"/>
                </a:solidFill>
              </a:rPr>
            </a:br>
            <a:endParaRPr lang="en-US" sz="2000" b="1" dirty="0">
              <a:solidFill>
                <a:schemeClr val="tx1"/>
              </a:solidFill>
            </a:endParaRPr>
          </a:p>
        </p:txBody>
      </p:sp>
      <p:sp>
        <p:nvSpPr>
          <p:cNvPr id="3" name="İçerik Yer Tutucusu 2">
            <a:extLst>
              <a:ext uri="{FF2B5EF4-FFF2-40B4-BE49-F238E27FC236}">
                <a16:creationId xmlns:a16="http://schemas.microsoft.com/office/drawing/2014/main" id="{FD1A0268-8CF3-EDFE-488A-1248DC5457AF}"/>
              </a:ext>
            </a:extLst>
          </p:cNvPr>
          <p:cNvSpPr>
            <a:spLocks noGrp="1"/>
          </p:cNvSpPr>
          <p:nvPr>
            <p:ph idx="1"/>
          </p:nvPr>
        </p:nvSpPr>
        <p:spPr>
          <a:xfrm>
            <a:off x="899585" y="777059"/>
            <a:ext cx="9415500" cy="5303882"/>
          </a:xfrm>
        </p:spPr>
        <p:txBody>
          <a:bodyPr>
            <a:noAutofit/>
          </a:bodyPr>
          <a:lstStyle/>
          <a:p>
            <a:pPr marL="0" indent="0" algn="just">
              <a:buNone/>
            </a:pPr>
            <a:r>
              <a:rPr lang="tr-TR" sz="1400" b="1" dirty="0"/>
              <a:t>Görsel İşitsel (</a:t>
            </a:r>
            <a:r>
              <a:rPr lang="tr-TR" sz="1400" b="1" dirty="0" err="1"/>
              <a:t>Audiovisual</a:t>
            </a:r>
            <a:r>
              <a:rPr lang="tr-TR" sz="1400" b="1" dirty="0"/>
              <a:t>) sözcüğü, ses (</a:t>
            </a:r>
            <a:r>
              <a:rPr lang="tr-TR" sz="1400" b="1" dirty="0" err="1"/>
              <a:t>sound</a:t>
            </a:r>
            <a:r>
              <a:rPr lang="tr-TR" sz="1400" b="1" dirty="0"/>
              <a:t>) ve görsel imgeleri (</a:t>
            </a:r>
            <a:r>
              <a:rPr lang="tr-TR" sz="1400" b="1" dirty="0" err="1"/>
              <a:t>visual</a:t>
            </a:r>
            <a:r>
              <a:rPr lang="tr-TR" sz="1400" b="1" dirty="0"/>
              <a:t> </a:t>
            </a:r>
            <a:r>
              <a:rPr lang="tr-TR" sz="1400" b="1" dirty="0" err="1"/>
              <a:t>images</a:t>
            </a:r>
            <a:r>
              <a:rPr lang="tr-TR" sz="1400" b="1" dirty="0"/>
              <a:t>) birleştiren bir ortamdaki (</a:t>
            </a:r>
            <a:r>
              <a:rPr lang="tr-TR" sz="1400" b="1" dirty="0" err="1"/>
              <a:t>medium</a:t>
            </a:r>
            <a:r>
              <a:rPr lang="tr-TR" sz="1400" b="1" dirty="0"/>
              <a:t>) eser, örneğin bir ses bandıyla (</a:t>
            </a:r>
            <a:r>
              <a:rPr lang="tr-TR" sz="1400" b="1" dirty="0" err="1"/>
              <a:t>sound</a:t>
            </a:r>
            <a:r>
              <a:rPr lang="tr-TR" sz="1400" b="1" dirty="0"/>
              <a:t> </a:t>
            </a:r>
            <a:r>
              <a:rPr lang="tr-TR" sz="1400" b="1" dirty="0" err="1"/>
              <a:t>track</a:t>
            </a:r>
            <a:r>
              <a:rPr lang="tr-TR" sz="1400" b="1" dirty="0"/>
              <a:t>) bir sinema filmi (</a:t>
            </a:r>
            <a:r>
              <a:rPr lang="tr-TR" sz="1400" b="1" dirty="0" err="1"/>
              <a:t>motion</a:t>
            </a:r>
            <a:r>
              <a:rPr lang="tr-TR" sz="1400" b="1" dirty="0"/>
              <a:t>) veya video kaydı (</a:t>
            </a:r>
            <a:r>
              <a:rPr lang="tr-TR" sz="1400" b="1" dirty="0" err="1"/>
              <a:t>videorecording</a:t>
            </a:r>
            <a:r>
              <a:rPr lang="tr-TR" sz="1400" b="1" dirty="0"/>
              <a:t>) ya da ses bandıyla senkronize edilmiş bir slayt sunumu (</a:t>
            </a:r>
            <a:r>
              <a:rPr lang="tr-TR" sz="1400" b="1" dirty="0" err="1"/>
              <a:t>slide</a:t>
            </a:r>
            <a:r>
              <a:rPr lang="tr-TR" sz="1400" b="1" dirty="0"/>
              <a:t> </a:t>
            </a:r>
            <a:r>
              <a:rPr lang="tr-TR" sz="1400" b="1" dirty="0" err="1"/>
              <a:t>presentation</a:t>
            </a:r>
            <a:r>
              <a:rPr lang="tr-TR" sz="1400" b="1" dirty="0"/>
              <a:t>) olarak tanımlanır (</a:t>
            </a:r>
            <a:r>
              <a:rPr lang="tr-TR" sz="1400" b="1" dirty="0" err="1"/>
              <a:t>Reitz</a:t>
            </a:r>
            <a:r>
              <a:rPr lang="tr-TR" sz="1400" b="1" dirty="0"/>
              <a:t>, 2014a). </a:t>
            </a:r>
          </a:p>
          <a:p>
            <a:pPr marL="0" indent="0" algn="just">
              <a:buNone/>
            </a:pPr>
            <a:r>
              <a:rPr lang="tr-TR" sz="1400" b="1" dirty="0"/>
              <a:t>IFLA ve UNESCO, 1972'den beri kütüphanelerde görsel-işitsel ve multimedya materyallerinin önemini vurgulamaktadır. Yıllar içinde bu bağlamda kılavuzlar ve standartlar geliştirilmiştir. Halk kütüphanelerine odaklanan çalışmalar zamanla tüm kütüphane türlerini kapsayarak yeni teknolojileri de bünyesine katmıştır  (</a:t>
            </a:r>
            <a:r>
              <a:rPr lang="tr-TR" sz="1400" b="1" dirty="0" err="1"/>
              <a:t>Royan</a:t>
            </a:r>
            <a:r>
              <a:rPr lang="tr-TR" sz="1400" b="1" dirty="0"/>
              <a:t>, 2004, </a:t>
            </a:r>
            <a:r>
              <a:rPr lang="tr-TR" sz="1400" b="1" dirty="0" err="1"/>
              <a:t>ss</a:t>
            </a:r>
            <a:r>
              <a:rPr lang="tr-TR" sz="1400" b="1" dirty="0"/>
              <a:t>. 5-6).  </a:t>
            </a:r>
          </a:p>
          <a:p>
            <a:pPr marL="0" indent="0" algn="just">
              <a:buNone/>
            </a:pPr>
            <a:r>
              <a:rPr lang="tr-TR" sz="1400" b="1" dirty="0" err="1"/>
              <a:t>IFLA'nın</a:t>
            </a:r>
            <a:r>
              <a:rPr lang="tr-TR" sz="1400" b="1" dirty="0"/>
              <a:t> kılavuzuna göre ilgili temel kavramların tanımları şöyledir (</a:t>
            </a:r>
            <a:r>
              <a:rPr lang="tr-TR" sz="1400" b="1" dirty="0" err="1"/>
              <a:t>Royan</a:t>
            </a:r>
            <a:r>
              <a:rPr lang="tr-TR" sz="1400" b="1" dirty="0"/>
              <a:t>, 2004, s. 7): </a:t>
            </a:r>
          </a:p>
          <a:p>
            <a:pPr algn="just"/>
            <a:r>
              <a:rPr lang="tr-TR" sz="1400" b="1" u="sng" dirty="0"/>
              <a:t>Görsel-İşitsel (</a:t>
            </a:r>
            <a:r>
              <a:rPr lang="tr-TR" sz="1400" b="1" u="sng" dirty="0" err="1"/>
              <a:t>Audiovisual</a:t>
            </a:r>
            <a:r>
              <a:rPr lang="tr-TR" sz="1400" b="1" u="sng" dirty="0"/>
              <a:t>):</a:t>
            </a:r>
            <a:r>
              <a:rPr lang="tr-TR" sz="1400" b="1" dirty="0"/>
              <a:t> Görme (</a:t>
            </a:r>
            <a:r>
              <a:rPr lang="tr-TR" sz="1400" b="1" dirty="0" err="1"/>
              <a:t>sight</a:t>
            </a:r>
            <a:r>
              <a:rPr lang="tr-TR" sz="1400" b="1" dirty="0"/>
              <a:t>) ve/ya da sesle (</a:t>
            </a:r>
            <a:r>
              <a:rPr lang="tr-TR" sz="1400" b="1" dirty="0" err="1"/>
              <a:t>sound</a:t>
            </a:r>
            <a:r>
              <a:rPr lang="tr-TR" sz="1400" b="1" dirty="0"/>
              <a:t>) ilgili</a:t>
            </a:r>
          </a:p>
          <a:p>
            <a:pPr algn="just"/>
            <a:r>
              <a:rPr lang="tr-TR" sz="1400" b="1" u="sng" dirty="0"/>
              <a:t>Görsel-İşitsel materyaller (</a:t>
            </a:r>
            <a:r>
              <a:rPr lang="tr-TR" sz="1400" b="1" u="sng" dirty="0" err="1"/>
              <a:t>Audiovisual</a:t>
            </a:r>
            <a:r>
              <a:rPr lang="tr-TR" sz="1400" b="1" u="sng" dirty="0"/>
              <a:t> </a:t>
            </a:r>
            <a:r>
              <a:rPr lang="tr-TR" sz="1400" b="1" u="sng" dirty="0" err="1"/>
              <a:t>materials</a:t>
            </a:r>
            <a:r>
              <a:rPr lang="tr-TR" sz="1400" b="1" u="sng" dirty="0"/>
              <a:t>):</a:t>
            </a:r>
            <a:r>
              <a:rPr lang="tr-TR" sz="1400" b="1" dirty="0"/>
              <a:t> Kaydedilmiş ses (</a:t>
            </a:r>
            <a:r>
              <a:rPr lang="tr-TR" sz="1400" b="1" dirty="0" err="1"/>
              <a:t>recorded</a:t>
            </a:r>
            <a:r>
              <a:rPr lang="tr-TR" sz="1400" b="1" dirty="0"/>
              <a:t> </a:t>
            </a:r>
            <a:r>
              <a:rPr lang="tr-TR" sz="1400" b="1" dirty="0" err="1"/>
              <a:t>sound</a:t>
            </a:r>
            <a:r>
              <a:rPr lang="tr-TR" sz="1400" b="1" dirty="0"/>
              <a:t>) ve/ya da hareketli (</a:t>
            </a:r>
            <a:r>
              <a:rPr lang="tr-TR" sz="1400" b="1" dirty="0" err="1"/>
              <a:t>moving</a:t>
            </a:r>
            <a:r>
              <a:rPr lang="tr-TR" sz="1400" b="1" dirty="0"/>
              <a:t>) ve/ya da hareketsiz (</a:t>
            </a:r>
            <a:r>
              <a:rPr lang="tr-TR" sz="1400" b="1" dirty="0" err="1"/>
              <a:t>still</a:t>
            </a:r>
            <a:r>
              <a:rPr lang="tr-TR" sz="1400" b="1" dirty="0"/>
              <a:t>) görüntü (</a:t>
            </a:r>
            <a:r>
              <a:rPr lang="tr-TR" sz="1400" b="1" dirty="0" err="1"/>
              <a:t>image</a:t>
            </a:r>
            <a:r>
              <a:rPr lang="tr-TR" sz="1400" b="1" dirty="0"/>
              <a:t>) öğeleri (</a:t>
            </a:r>
            <a:r>
              <a:rPr lang="tr-TR" sz="1400" b="1" dirty="0" err="1"/>
              <a:t>items</a:t>
            </a:r>
            <a:r>
              <a:rPr lang="tr-TR" sz="1400" b="1" dirty="0"/>
              <a:t>)</a:t>
            </a:r>
          </a:p>
          <a:p>
            <a:pPr algn="just"/>
            <a:r>
              <a:rPr lang="tr-TR" sz="1400" b="1" u="sng" dirty="0"/>
              <a:t>Multimedya (Multimedia):</a:t>
            </a:r>
            <a:r>
              <a:rPr lang="tr-TR" sz="1400" b="1" dirty="0"/>
              <a:t> Ses ve görüntü, metin ve animasyonlu grafikler gibi iki veya daha fazla görsel-işitsel ifade/anlatım (</a:t>
            </a:r>
            <a:r>
              <a:rPr lang="tr-TR" sz="1400" b="1" dirty="0" err="1"/>
              <a:t>expressions</a:t>
            </a:r>
            <a:r>
              <a:rPr lang="tr-TR" sz="1400" b="1" dirty="0"/>
              <a:t>) içeren</a:t>
            </a:r>
          </a:p>
          <a:p>
            <a:pPr algn="just"/>
            <a:r>
              <a:rPr lang="tr-TR" sz="1400" b="1" u="sng" dirty="0"/>
              <a:t>Etkileşimli Multimedya (Interactive Multimedia):</a:t>
            </a:r>
            <a:r>
              <a:rPr lang="tr-TR" sz="1400" b="1" dirty="0"/>
              <a:t> Sunum (</a:t>
            </a:r>
            <a:r>
              <a:rPr lang="tr-TR" sz="1400" b="1" dirty="0" err="1"/>
              <a:t>presentation</a:t>
            </a:r>
            <a:r>
              <a:rPr lang="tr-TR" sz="1400" b="1" dirty="0"/>
              <a:t>) sırası (</a:t>
            </a:r>
            <a:r>
              <a:rPr lang="tr-TR" sz="1400" b="1" dirty="0" err="1"/>
              <a:t>order</a:t>
            </a:r>
            <a:r>
              <a:rPr lang="tr-TR" sz="1400" b="1" dirty="0"/>
              <a:t>) ve/ya da niteliği (</a:t>
            </a:r>
            <a:r>
              <a:rPr lang="tr-TR" sz="1400" b="1" dirty="0" err="1"/>
              <a:t>nature</a:t>
            </a:r>
            <a:r>
              <a:rPr lang="tr-TR" sz="1400" b="1" dirty="0"/>
              <a:t>) kullanıcı denetiminde olan multimedya [Bu, neye, ne zaman bakacağınızı veya içerikle nasıl etkileşim kuracağınızı seçebileceğiniz anlamına gelir. Basit bir örneği, bir tabletteki eğitim uygulaması veya oyunudur. Farklı düğmelere dokunabilir, konular seçebilir veya soruları yanıtlayabilirsiniz; içerik de eylemlerinize yanıt verir</a:t>
            </a:r>
            <a:r>
              <a:rPr lang="tr-TR" dirty="0"/>
              <a:t>].</a:t>
            </a:r>
            <a:endParaRPr lang="tr-TR" sz="1400" b="1" dirty="0"/>
          </a:p>
        </p:txBody>
      </p:sp>
    </p:spTree>
    <p:extLst>
      <p:ext uri="{BB962C8B-B14F-4D97-AF65-F5344CB8AC3E}">
        <p14:creationId xmlns:p14="http://schemas.microsoft.com/office/powerpoint/2010/main" val="1154030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E1842-C6DA-FE27-A08E-37E17906847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8797E78-C6DE-FBA8-9D6B-5968EE2A7F42}"/>
              </a:ext>
            </a:extLst>
          </p:cNvPr>
          <p:cNvSpPr>
            <a:spLocks noGrp="1"/>
          </p:cNvSpPr>
          <p:nvPr>
            <p:ph type="title"/>
          </p:nvPr>
        </p:nvSpPr>
        <p:spPr>
          <a:xfrm>
            <a:off x="598251" y="195571"/>
            <a:ext cx="9820072" cy="427000"/>
          </a:xfrm>
        </p:spPr>
        <p:txBody>
          <a:bodyPr>
            <a:normAutofit fontScale="90000"/>
          </a:bodyPr>
          <a:lstStyle/>
          <a:p>
            <a:pPr algn="ctr"/>
            <a:r>
              <a:rPr lang="tr-TR" sz="2000" b="1" dirty="0">
                <a:solidFill>
                  <a:schemeClr val="tx1"/>
                </a:solidFill>
              </a:rPr>
              <a:t>Kitap Dışı Materyaller ve Görsel İşitsel Materyaller</a:t>
            </a:r>
            <a:br>
              <a:rPr lang="en-US" sz="2000" b="1" dirty="0">
                <a:solidFill>
                  <a:schemeClr val="tx1"/>
                </a:solidFill>
              </a:rPr>
            </a:br>
            <a:endParaRPr lang="en-US" sz="2000" b="1" dirty="0">
              <a:solidFill>
                <a:schemeClr val="tx1"/>
              </a:solidFill>
            </a:endParaRPr>
          </a:p>
        </p:txBody>
      </p:sp>
      <p:sp>
        <p:nvSpPr>
          <p:cNvPr id="3" name="İçerik Yer Tutucusu 2">
            <a:extLst>
              <a:ext uri="{FF2B5EF4-FFF2-40B4-BE49-F238E27FC236}">
                <a16:creationId xmlns:a16="http://schemas.microsoft.com/office/drawing/2014/main" id="{EE24E702-F86D-3116-758F-039CD322BAF4}"/>
              </a:ext>
            </a:extLst>
          </p:cNvPr>
          <p:cNvSpPr>
            <a:spLocks noGrp="1"/>
          </p:cNvSpPr>
          <p:nvPr>
            <p:ph idx="1"/>
          </p:nvPr>
        </p:nvSpPr>
        <p:spPr>
          <a:xfrm>
            <a:off x="899585" y="777059"/>
            <a:ext cx="9415500" cy="5303882"/>
          </a:xfrm>
        </p:spPr>
        <p:txBody>
          <a:bodyPr>
            <a:noAutofit/>
          </a:bodyPr>
          <a:lstStyle/>
          <a:p>
            <a:pPr algn="just"/>
            <a:endParaRPr lang="tr-TR" b="1" dirty="0"/>
          </a:p>
          <a:p>
            <a:pPr algn="just"/>
            <a:r>
              <a:rPr lang="tr-TR" b="1" dirty="0"/>
              <a:t>Kitap dışı materyal kavramı, görsel-işitsel materyallerle ilişkili olsa da aynı değildir. </a:t>
            </a:r>
          </a:p>
          <a:p>
            <a:pPr algn="just"/>
            <a:r>
              <a:rPr lang="tr-TR" b="1" dirty="0"/>
              <a:t>Kitap dışı materyaller, görsel-işitsel materyaller, haritalar, grafikler, fotoğraflar, posterler ve dijital medya gibi çok çeşitli formatlar da dahil olmak üzere, geleneksel basılı kitaplar dışındaki tüm bilgi kaynaklarını ifade eder. </a:t>
            </a:r>
          </a:p>
          <a:p>
            <a:pPr algn="just"/>
            <a:r>
              <a:rPr lang="tr-TR" b="1" dirty="0"/>
              <a:t>Görsel-işitsel materyaller, özellikle videolar, filmler, kayıtlar ve multimedya sunumları gibi ses ve görsel öğeleri birleştiren kaynakları kapsar. </a:t>
            </a:r>
          </a:p>
          <a:p>
            <a:pPr algn="just"/>
            <a:r>
              <a:rPr lang="tr-TR" b="1" dirty="0"/>
              <a:t>Görsel-işitsel materyaller, kitap dışı materyallerin önemli bir alt kümesini oluştururken, kitap dışı materyaller kategorisi, dijital veri tabanları, yazılımlar ve diğer multimedya kaynakları gibi görsel olmayan medyayı da içerir. </a:t>
            </a:r>
          </a:p>
          <a:p>
            <a:pPr algn="just"/>
            <a:r>
              <a:rPr lang="tr-TR" b="1" dirty="0"/>
              <a:t>Bu nedenle, görsel-işitsel materyaller kitap dışı materyallerin bir parçasıdır, ancak kitap dışı materyaller basılı olmayan bilgi kaynaklarının daha geniş bir yelpazesini kapsar.</a:t>
            </a:r>
            <a:endParaRPr lang="tr-TR" sz="1400" b="1" dirty="0"/>
          </a:p>
        </p:txBody>
      </p:sp>
    </p:spTree>
    <p:extLst>
      <p:ext uri="{BB962C8B-B14F-4D97-AF65-F5344CB8AC3E}">
        <p14:creationId xmlns:p14="http://schemas.microsoft.com/office/powerpoint/2010/main" val="1407266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A1F0B-0533-000E-D52A-D39CFACFAE7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28A3882-498B-06A6-299A-953311FE8F31}"/>
              </a:ext>
            </a:extLst>
          </p:cNvPr>
          <p:cNvSpPr>
            <a:spLocks noGrp="1"/>
          </p:cNvSpPr>
          <p:nvPr>
            <p:ph type="title"/>
          </p:nvPr>
        </p:nvSpPr>
        <p:spPr>
          <a:xfrm>
            <a:off x="598251" y="195571"/>
            <a:ext cx="9820072" cy="427000"/>
          </a:xfrm>
        </p:spPr>
        <p:txBody>
          <a:bodyPr>
            <a:normAutofit fontScale="90000"/>
          </a:bodyPr>
          <a:lstStyle/>
          <a:p>
            <a:pPr algn="ctr"/>
            <a:r>
              <a:rPr lang="tr-TR" sz="2000" b="1" dirty="0">
                <a:solidFill>
                  <a:schemeClr val="tx1"/>
                </a:solidFill>
              </a:rPr>
              <a:t>Ulaşabildikleri Çevre Açısından: Yayımlanmış ve Yayımlanmamış Belgeler/Kaynaklar</a:t>
            </a:r>
            <a:endParaRPr lang="en-US" sz="2000" b="1" dirty="0">
              <a:solidFill>
                <a:schemeClr val="tx1"/>
              </a:solidFill>
            </a:endParaRPr>
          </a:p>
        </p:txBody>
      </p:sp>
      <p:sp>
        <p:nvSpPr>
          <p:cNvPr id="3" name="İçerik Yer Tutucusu 2">
            <a:extLst>
              <a:ext uri="{FF2B5EF4-FFF2-40B4-BE49-F238E27FC236}">
                <a16:creationId xmlns:a16="http://schemas.microsoft.com/office/drawing/2014/main" id="{984B7BEE-4A88-BD12-D021-4BDF334333FE}"/>
              </a:ext>
            </a:extLst>
          </p:cNvPr>
          <p:cNvSpPr>
            <a:spLocks noGrp="1"/>
          </p:cNvSpPr>
          <p:nvPr>
            <p:ph idx="1"/>
          </p:nvPr>
        </p:nvSpPr>
        <p:spPr>
          <a:xfrm>
            <a:off x="899585" y="777059"/>
            <a:ext cx="9415500" cy="5303882"/>
          </a:xfrm>
        </p:spPr>
        <p:txBody>
          <a:bodyPr>
            <a:noAutofit/>
          </a:bodyPr>
          <a:lstStyle/>
          <a:p>
            <a:pPr marL="0" indent="0" algn="just">
              <a:buNone/>
            </a:pPr>
            <a:r>
              <a:rPr lang="tr-TR" sz="1600" b="1" u="sng" dirty="0">
                <a:solidFill>
                  <a:schemeClr val="tx1"/>
                </a:solidFill>
              </a:rPr>
              <a:t>Yayımlanmış belgeler</a:t>
            </a:r>
            <a:r>
              <a:rPr lang="tr-TR" sz="1600" b="1" dirty="0">
                <a:solidFill>
                  <a:schemeClr val="tx1"/>
                </a:solidFill>
              </a:rPr>
              <a:t>: «H</a:t>
            </a:r>
            <a:r>
              <a:rPr lang="tr-TR" sz="1600" b="1" dirty="0"/>
              <a:t>erhangi bir baskı aracı yardımıyla çoğaltılıp geniş bir çevreye ulaştırılan, geleneksel kitap ticareti ya da yayın yapan kuruluşlar aracılığıyla satın alınabilen, sağlanabilen belgelerdir» </a:t>
            </a:r>
          </a:p>
          <a:p>
            <a:pPr marL="0" indent="0" algn="just">
              <a:buNone/>
            </a:pPr>
            <a:r>
              <a:rPr lang="tr-TR" sz="1600" b="1" u="sng" dirty="0">
                <a:solidFill>
                  <a:schemeClr val="tx1"/>
                </a:solidFill>
              </a:rPr>
              <a:t>Yayımlanmamış belgeler</a:t>
            </a:r>
            <a:r>
              <a:rPr lang="tr-TR" sz="1600" b="1" dirty="0">
                <a:solidFill>
                  <a:schemeClr val="tx1"/>
                </a:solidFill>
              </a:rPr>
              <a:t>: «S</a:t>
            </a:r>
            <a:r>
              <a:rPr lang="tr-TR" sz="1600" b="1" dirty="0"/>
              <a:t>ınırlı sayıda çoğaltılıp ancak çok sınırlı bir çevrenin yararlanmasına sunulan ya da ancak özel istek üzerine çoğaltılıp yararlanacak olana ulaştırılan belgeler»(Baysal, 1987, s. 67).</a:t>
            </a:r>
          </a:p>
          <a:p>
            <a:pPr marL="0" indent="0" algn="just">
              <a:buNone/>
            </a:pPr>
            <a:r>
              <a:rPr lang="tr-TR" sz="1600" b="1" dirty="0"/>
              <a:t>Yayımlanmış kaynaklara kolayca erişilebilir; süreli yayınlar, akademik dergiler, ayrıntılı raporlar (araştırma şirketlerinden veya devlet kurumlarından), devlet belgeleri, özetler, kitaplar, dizinler, gazeteler ve kılavuzları içerir. İnternet, bu kaynaklara erişimi kolaylaştırmıştır.</a:t>
            </a:r>
          </a:p>
          <a:p>
            <a:pPr marL="0" indent="0" algn="just">
              <a:buNone/>
            </a:pPr>
            <a:r>
              <a:rPr lang="tr-TR" sz="1600" b="1" dirty="0"/>
              <a:t>Yayımlanmamış kaynaklar, resmen yayınlanmamış ancak yine de değerlidir. Örnekler arasında müşteri anketleri, pazar araştırmaları, profesyonel veya hissedar toplantılarındaki konuşmalar, televizyon programları, sektör uzmanları veya paydaşlarla yapılan röportajlar ve resmi olmayan görüşmeler yer alır. </a:t>
            </a:r>
          </a:p>
          <a:p>
            <a:pPr marL="0" indent="0" algn="just">
              <a:buNone/>
            </a:pPr>
            <a:r>
              <a:rPr lang="tr-TR" sz="1600" b="1" dirty="0"/>
              <a:t>Her iki türün bir kombinasyonunu kullanmak, kuruluşların operasyonlarını etkileyen dış etmenlere ilişkin kapsamlı bir anlayış kazanmalarına yardımcı olur (</a:t>
            </a:r>
            <a:r>
              <a:rPr lang="tr-TR" sz="1600" b="1" dirty="0" err="1"/>
              <a:t>Bandaru</a:t>
            </a:r>
            <a:r>
              <a:rPr lang="tr-TR" sz="1600" b="1" dirty="0"/>
              <a:t>, 2025). </a:t>
            </a:r>
          </a:p>
        </p:txBody>
      </p:sp>
    </p:spTree>
    <p:extLst>
      <p:ext uri="{BB962C8B-B14F-4D97-AF65-F5344CB8AC3E}">
        <p14:creationId xmlns:p14="http://schemas.microsoft.com/office/powerpoint/2010/main" val="7841453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D3E40-55BD-0A35-FBCE-4886C42F63B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5D45B4C-2CF3-BFEA-C1B9-FC28C584B60E}"/>
              </a:ext>
            </a:extLst>
          </p:cNvPr>
          <p:cNvSpPr>
            <a:spLocks noGrp="1"/>
          </p:cNvSpPr>
          <p:nvPr>
            <p:ph type="title"/>
          </p:nvPr>
        </p:nvSpPr>
        <p:spPr>
          <a:xfrm>
            <a:off x="598251" y="195571"/>
            <a:ext cx="9820072" cy="427000"/>
          </a:xfrm>
        </p:spPr>
        <p:txBody>
          <a:bodyPr>
            <a:normAutofit fontScale="90000"/>
          </a:bodyPr>
          <a:lstStyle/>
          <a:p>
            <a:pPr algn="ctr"/>
            <a:r>
              <a:rPr lang="tr-TR" sz="2000" b="1" dirty="0">
                <a:solidFill>
                  <a:schemeClr val="tx1"/>
                </a:solidFill>
              </a:rPr>
              <a:t>Ulaşabildikleri Çevre Açısından: Yayımlanmış ve Yayımlanmamış Belgeler/Kaynaklar</a:t>
            </a:r>
            <a:endParaRPr lang="en-US" sz="2000" b="1" dirty="0">
              <a:solidFill>
                <a:schemeClr val="tx1"/>
              </a:solidFill>
            </a:endParaRPr>
          </a:p>
        </p:txBody>
      </p:sp>
      <p:sp>
        <p:nvSpPr>
          <p:cNvPr id="3" name="İçerik Yer Tutucusu 2">
            <a:extLst>
              <a:ext uri="{FF2B5EF4-FFF2-40B4-BE49-F238E27FC236}">
                <a16:creationId xmlns:a16="http://schemas.microsoft.com/office/drawing/2014/main" id="{B0C2C2ED-ED96-E5FA-BA3C-077D1CB1F6FE}"/>
              </a:ext>
            </a:extLst>
          </p:cNvPr>
          <p:cNvSpPr>
            <a:spLocks noGrp="1"/>
          </p:cNvSpPr>
          <p:nvPr>
            <p:ph idx="1"/>
          </p:nvPr>
        </p:nvSpPr>
        <p:spPr>
          <a:xfrm>
            <a:off x="855811" y="622571"/>
            <a:ext cx="9415500" cy="5303882"/>
          </a:xfrm>
        </p:spPr>
        <p:txBody>
          <a:bodyPr>
            <a:noAutofit/>
          </a:bodyPr>
          <a:lstStyle/>
          <a:p>
            <a:pPr marL="0" indent="0" algn="just">
              <a:spcBef>
                <a:spcPts val="0"/>
              </a:spcBef>
              <a:buNone/>
            </a:pPr>
            <a:r>
              <a:rPr lang="tr-TR" sz="1500" b="1" u="sng" dirty="0">
                <a:solidFill>
                  <a:schemeClr val="tx1"/>
                </a:solidFill>
              </a:rPr>
              <a:t>Yayımlanmış kaynaklar</a:t>
            </a:r>
            <a:r>
              <a:rPr lang="tr-TR" sz="1500" b="1" dirty="0">
                <a:solidFill>
                  <a:schemeClr val="tx1"/>
                </a:solidFill>
              </a:rPr>
              <a:t>, hem basılı hem de basılı olmayan belgesel kaynaklardır. Yayıncılar tarafından çok sayıda kopya halinde basılır ve genellikle fiyatlandırılıp satılır. Bazı örnekleri şunlardır:</a:t>
            </a:r>
          </a:p>
          <a:p>
            <a:pPr algn="just">
              <a:spcBef>
                <a:spcPts val="0"/>
              </a:spcBef>
            </a:pPr>
            <a:r>
              <a:rPr lang="tr-TR" sz="1500" b="1" dirty="0">
                <a:solidFill>
                  <a:schemeClr val="tx1"/>
                </a:solidFill>
              </a:rPr>
              <a:t>Kitaplar (</a:t>
            </a:r>
            <a:r>
              <a:rPr lang="tr-TR" sz="1500" b="1" dirty="0" err="1">
                <a:solidFill>
                  <a:schemeClr val="tx1"/>
                </a:solidFill>
              </a:rPr>
              <a:t>Books</a:t>
            </a:r>
            <a:r>
              <a:rPr lang="tr-TR" sz="1500" b="1" dirty="0">
                <a:solidFill>
                  <a:schemeClr val="tx1"/>
                </a:solidFill>
              </a:rPr>
              <a:t>)</a:t>
            </a:r>
          </a:p>
          <a:p>
            <a:pPr algn="just">
              <a:spcBef>
                <a:spcPts val="0"/>
              </a:spcBef>
            </a:pPr>
            <a:r>
              <a:rPr lang="tr-TR" sz="1500" b="1" dirty="0">
                <a:solidFill>
                  <a:schemeClr val="tx1"/>
                </a:solidFill>
              </a:rPr>
              <a:t>Süreli Yayınlar (</a:t>
            </a:r>
            <a:r>
              <a:rPr lang="tr-TR" sz="1500" b="1" dirty="0" err="1">
                <a:solidFill>
                  <a:schemeClr val="tx1"/>
                </a:solidFill>
              </a:rPr>
              <a:t>Periodicals</a:t>
            </a:r>
            <a:r>
              <a:rPr lang="tr-TR" sz="1500" b="1" dirty="0">
                <a:solidFill>
                  <a:schemeClr val="tx1"/>
                </a:solidFill>
              </a:rPr>
              <a:t>)</a:t>
            </a:r>
          </a:p>
          <a:p>
            <a:pPr algn="just">
              <a:spcBef>
                <a:spcPts val="0"/>
              </a:spcBef>
            </a:pPr>
            <a:r>
              <a:rPr lang="tr-TR" sz="1500" b="1" dirty="0">
                <a:solidFill>
                  <a:schemeClr val="tx1"/>
                </a:solidFill>
              </a:rPr>
              <a:t>Patentler (</a:t>
            </a:r>
            <a:r>
              <a:rPr lang="tr-TR" sz="1500" b="1" dirty="0" err="1">
                <a:solidFill>
                  <a:schemeClr val="tx1"/>
                </a:solidFill>
              </a:rPr>
              <a:t>Patents</a:t>
            </a:r>
            <a:r>
              <a:rPr lang="tr-TR" sz="1500" b="1" dirty="0">
                <a:solidFill>
                  <a:schemeClr val="tx1"/>
                </a:solidFill>
              </a:rPr>
              <a:t>)</a:t>
            </a:r>
          </a:p>
          <a:p>
            <a:pPr algn="just">
              <a:spcBef>
                <a:spcPts val="0"/>
              </a:spcBef>
            </a:pPr>
            <a:r>
              <a:rPr lang="tr-TR" sz="1500" b="1" dirty="0">
                <a:solidFill>
                  <a:schemeClr val="tx1"/>
                </a:solidFill>
              </a:rPr>
              <a:t>Standartlar (</a:t>
            </a:r>
            <a:r>
              <a:rPr lang="tr-TR" sz="1500" b="1" dirty="0" err="1">
                <a:solidFill>
                  <a:schemeClr val="tx1"/>
                </a:solidFill>
              </a:rPr>
              <a:t>Standards</a:t>
            </a:r>
            <a:r>
              <a:rPr lang="tr-TR" sz="1500" b="1" dirty="0">
                <a:solidFill>
                  <a:schemeClr val="tx1"/>
                </a:solidFill>
              </a:rPr>
              <a:t>)</a:t>
            </a:r>
          </a:p>
          <a:p>
            <a:pPr algn="just">
              <a:spcBef>
                <a:spcPts val="0"/>
              </a:spcBef>
            </a:pPr>
            <a:r>
              <a:rPr lang="tr-TR" sz="1500" b="1" dirty="0">
                <a:solidFill>
                  <a:schemeClr val="tx1"/>
                </a:solidFill>
              </a:rPr>
              <a:t>Konferans Belgeleri (Conference </a:t>
            </a:r>
            <a:r>
              <a:rPr lang="tr-TR" sz="1500" b="1" dirty="0" err="1">
                <a:solidFill>
                  <a:schemeClr val="tx1"/>
                </a:solidFill>
              </a:rPr>
              <a:t>Documents</a:t>
            </a:r>
            <a:r>
              <a:rPr lang="tr-TR" sz="1500" b="1" dirty="0">
                <a:solidFill>
                  <a:schemeClr val="tx1"/>
                </a:solidFill>
              </a:rPr>
              <a:t>)</a:t>
            </a:r>
          </a:p>
          <a:p>
            <a:pPr algn="just">
              <a:spcBef>
                <a:spcPts val="0"/>
              </a:spcBef>
            </a:pPr>
            <a:r>
              <a:rPr lang="tr-TR" sz="1500" b="1" dirty="0">
                <a:solidFill>
                  <a:schemeClr val="tx1"/>
                </a:solidFill>
              </a:rPr>
              <a:t>Hatıra Eşyaları (</a:t>
            </a:r>
            <a:r>
              <a:rPr lang="tr-TR" sz="1500" b="1" dirty="0" err="1">
                <a:solidFill>
                  <a:schemeClr val="tx1"/>
                </a:solidFill>
              </a:rPr>
              <a:t>Souvenirs</a:t>
            </a:r>
            <a:r>
              <a:rPr lang="tr-TR" sz="1500" b="1" dirty="0">
                <a:solidFill>
                  <a:schemeClr val="tx1"/>
                </a:solidFill>
              </a:rPr>
              <a:t>)</a:t>
            </a:r>
          </a:p>
          <a:p>
            <a:pPr algn="just">
              <a:spcBef>
                <a:spcPts val="0"/>
              </a:spcBef>
            </a:pPr>
            <a:r>
              <a:rPr lang="tr-TR" sz="1500" b="1" dirty="0">
                <a:solidFill>
                  <a:schemeClr val="tx1"/>
                </a:solidFill>
              </a:rPr>
              <a:t>CD Kayıtları (CD </a:t>
            </a:r>
            <a:r>
              <a:rPr lang="tr-TR" sz="1500" b="1" dirty="0" err="1">
                <a:solidFill>
                  <a:schemeClr val="tx1"/>
                </a:solidFill>
              </a:rPr>
              <a:t>Recordings</a:t>
            </a:r>
            <a:r>
              <a:rPr lang="tr-TR" sz="1500" b="1" dirty="0">
                <a:solidFill>
                  <a:schemeClr val="tx1"/>
                </a:solidFill>
              </a:rPr>
              <a:t>)</a:t>
            </a:r>
          </a:p>
          <a:p>
            <a:pPr algn="just">
              <a:spcBef>
                <a:spcPts val="0"/>
              </a:spcBef>
            </a:pPr>
            <a:r>
              <a:rPr lang="tr-TR" sz="1500" b="1" dirty="0">
                <a:solidFill>
                  <a:schemeClr val="tx1"/>
                </a:solidFill>
              </a:rPr>
              <a:t>Video Kayıtları (Video </a:t>
            </a:r>
            <a:r>
              <a:rPr lang="tr-TR" sz="1500" b="1" dirty="0" err="1">
                <a:solidFill>
                  <a:schemeClr val="tx1"/>
                </a:solidFill>
              </a:rPr>
              <a:t>Recordings</a:t>
            </a:r>
            <a:r>
              <a:rPr lang="tr-TR" sz="1500" b="1" dirty="0">
                <a:solidFill>
                  <a:schemeClr val="tx1"/>
                </a:solidFill>
              </a:rPr>
              <a:t>)</a:t>
            </a:r>
          </a:p>
          <a:p>
            <a:pPr algn="just">
              <a:spcBef>
                <a:spcPts val="0"/>
              </a:spcBef>
            </a:pPr>
            <a:r>
              <a:rPr lang="tr-TR" sz="1500" b="1" dirty="0">
                <a:solidFill>
                  <a:schemeClr val="tx1"/>
                </a:solidFill>
              </a:rPr>
              <a:t>Veri Tabanları (Databases) vb. </a:t>
            </a:r>
          </a:p>
          <a:p>
            <a:pPr marL="0" indent="0" algn="just">
              <a:spcBef>
                <a:spcPts val="0"/>
              </a:spcBef>
              <a:buNone/>
            </a:pPr>
            <a:r>
              <a:rPr lang="tr-TR" sz="1500" b="1" u="sng" dirty="0">
                <a:solidFill>
                  <a:schemeClr val="tx1"/>
                </a:solidFill>
              </a:rPr>
              <a:t>Yayımlanmamış kaynaklar</a:t>
            </a:r>
            <a:r>
              <a:rPr lang="tr-TR" sz="1500" b="1" dirty="0">
                <a:solidFill>
                  <a:schemeClr val="tx1"/>
                </a:solidFill>
              </a:rPr>
              <a:t>, </a:t>
            </a:r>
            <a:r>
              <a:rPr lang="tr-TR" sz="1500" b="1" dirty="0"/>
              <a:t>ne yayımlanır ne de çok sayıda kopyası üretilir ve genellikle satışa sunulmaz. Bazen yayımlanmış kaynaklara dönüşebilir. Örnekleri aşağıda verilmiştir:</a:t>
            </a:r>
          </a:p>
          <a:p>
            <a:pPr algn="just">
              <a:spcBef>
                <a:spcPts val="0"/>
              </a:spcBef>
            </a:pPr>
            <a:r>
              <a:rPr lang="tr-TR" sz="1500" b="1" dirty="0"/>
              <a:t>El yazmaları (daktilo edilmiş veya elle yazılmış)/</a:t>
            </a:r>
            <a:r>
              <a:rPr lang="en-US" sz="1500" b="1" dirty="0"/>
              <a:t>Manuscripts (typed or handwritten)</a:t>
            </a:r>
          </a:p>
          <a:p>
            <a:pPr algn="just">
              <a:spcBef>
                <a:spcPts val="0"/>
              </a:spcBef>
            </a:pPr>
            <a:r>
              <a:rPr lang="tr-TR" sz="1500" b="1" dirty="0"/>
              <a:t>Tezler/</a:t>
            </a:r>
            <a:r>
              <a:rPr lang="en-US" sz="1500" b="1" dirty="0"/>
              <a:t>Theses</a:t>
            </a:r>
          </a:p>
          <a:p>
            <a:pPr algn="just">
              <a:spcBef>
                <a:spcPts val="0"/>
              </a:spcBef>
            </a:pPr>
            <a:r>
              <a:rPr lang="tr-TR" sz="1500" b="1" dirty="0"/>
              <a:t>Proje Raporları (daktilo edilmiş)/</a:t>
            </a:r>
            <a:r>
              <a:rPr lang="en-US" sz="1500" b="1" dirty="0"/>
              <a:t>Project Reports (typed)</a:t>
            </a:r>
          </a:p>
          <a:p>
            <a:pPr algn="just">
              <a:spcBef>
                <a:spcPts val="0"/>
              </a:spcBef>
            </a:pPr>
            <a:r>
              <a:rPr lang="tr-TR" sz="1500" b="1" dirty="0"/>
              <a:t>Günlükler/</a:t>
            </a:r>
            <a:r>
              <a:rPr lang="en-US" sz="1500" b="1" dirty="0"/>
              <a:t>Diaries</a:t>
            </a:r>
          </a:p>
          <a:p>
            <a:pPr algn="just">
              <a:spcBef>
                <a:spcPts val="0"/>
              </a:spcBef>
            </a:pPr>
            <a:r>
              <a:rPr lang="tr-TR" sz="1500" b="1" dirty="0"/>
              <a:t>Mektuplar/</a:t>
            </a:r>
            <a:r>
              <a:rPr lang="en-US" sz="1500" b="1" dirty="0"/>
              <a:t>Letters</a:t>
            </a:r>
            <a:endParaRPr lang="tr-TR" sz="1500" b="1" dirty="0"/>
          </a:p>
          <a:p>
            <a:pPr algn="just">
              <a:spcBef>
                <a:spcPts val="0"/>
              </a:spcBef>
            </a:pPr>
            <a:r>
              <a:rPr lang="tr-TR" sz="1500" b="1" dirty="0"/>
              <a:t>Ofis Dosyaları/</a:t>
            </a:r>
            <a:r>
              <a:rPr lang="en-US" sz="1500" b="1" dirty="0"/>
              <a:t>Office Files</a:t>
            </a:r>
          </a:p>
          <a:p>
            <a:pPr algn="just">
              <a:spcBef>
                <a:spcPts val="0"/>
              </a:spcBef>
            </a:pPr>
            <a:r>
              <a:rPr lang="tr-TR" sz="1500" b="1" dirty="0"/>
              <a:t>Laboratuvar Defterleri/</a:t>
            </a:r>
            <a:r>
              <a:rPr lang="en-US" sz="1500" b="1" dirty="0"/>
              <a:t>Laboratory Notebooks</a:t>
            </a:r>
          </a:p>
          <a:p>
            <a:pPr algn="just">
              <a:spcBef>
                <a:spcPts val="0"/>
              </a:spcBef>
            </a:pPr>
            <a:r>
              <a:rPr lang="tr-TR" sz="1500" b="1" dirty="0"/>
              <a:t>Muhtıralar/</a:t>
            </a:r>
            <a:r>
              <a:rPr lang="en-US" sz="1500" b="1" dirty="0"/>
              <a:t>Memoranda</a:t>
            </a:r>
          </a:p>
          <a:p>
            <a:pPr algn="just">
              <a:spcBef>
                <a:spcPts val="0"/>
              </a:spcBef>
            </a:pPr>
            <a:r>
              <a:rPr lang="tr-TR" sz="1500" b="1" dirty="0"/>
              <a:t>Tıbbi Kayıtlar/</a:t>
            </a:r>
            <a:r>
              <a:rPr lang="en-US" sz="1500" b="1" dirty="0"/>
              <a:t>Medical Records</a:t>
            </a:r>
            <a:r>
              <a:rPr lang="tr-TR" sz="1500" b="1" dirty="0"/>
              <a:t> vb. (</a:t>
            </a:r>
            <a:r>
              <a:rPr lang="en-US" sz="1500" b="1" dirty="0"/>
              <a:t>Indira Gandhi</a:t>
            </a:r>
            <a:r>
              <a:rPr lang="tr-TR" sz="1500" b="1" dirty="0"/>
              <a:t>…, </a:t>
            </a:r>
            <a:r>
              <a:rPr lang="en-US" sz="1500" b="1" dirty="0" err="1"/>
              <a:t>t.y</a:t>
            </a:r>
            <a:r>
              <a:rPr lang="en-US" sz="1500" b="1" dirty="0"/>
              <a:t>.</a:t>
            </a:r>
            <a:r>
              <a:rPr lang="tr-TR" sz="1500" b="1" dirty="0"/>
              <a:t>, </a:t>
            </a:r>
            <a:r>
              <a:rPr lang="tr-TR" sz="1500" b="1" dirty="0" err="1"/>
              <a:t>ss</a:t>
            </a:r>
            <a:r>
              <a:rPr lang="tr-TR" sz="1500" b="1" dirty="0"/>
              <a:t>. 8-9</a:t>
            </a:r>
            <a:r>
              <a:rPr lang="en-US" sz="1500" b="1" dirty="0"/>
              <a:t>)</a:t>
            </a:r>
            <a:r>
              <a:rPr lang="tr-TR" sz="1500" b="1" dirty="0"/>
              <a:t>.</a:t>
            </a:r>
            <a:endParaRPr lang="tr-TR" sz="1400" b="1" dirty="0"/>
          </a:p>
        </p:txBody>
      </p:sp>
    </p:spTree>
    <p:extLst>
      <p:ext uri="{BB962C8B-B14F-4D97-AF65-F5344CB8AC3E}">
        <p14:creationId xmlns:p14="http://schemas.microsoft.com/office/powerpoint/2010/main" val="2843247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8945D-1618-19E1-C1E0-0472A406E63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E83FBFC-79A7-6C95-5B1A-3DDB946C2BD3}"/>
              </a:ext>
            </a:extLst>
          </p:cNvPr>
          <p:cNvSpPr>
            <a:spLocks noGrp="1"/>
          </p:cNvSpPr>
          <p:nvPr>
            <p:ph type="title"/>
          </p:nvPr>
        </p:nvSpPr>
        <p:spPr>
          <a:xfrm>
            <a:off x="359923" y="195571"/>
            <a:ext cx="11211128" cy="538868"/>
          </a:xfrm>
        </p:spPr>
        <p:txBody>
          <a:bodyPr>
            <a:normAutofit fontScale="90000"/>
          </a:bodyPr>
          <a:lstStyle/>
          <a:p>
            <a:pPr algn="ctr"/>
            <a:r>
              <a:rPr lang="tr-TR" sz="2000" b="1" dirty="0">
                <a:solidFill>
                  <a:schemeClr val="tx1"/>
                </a:solidFill>
              </a:rPr>
              <a:t>Kullanıcının Amaçları Açısından: Başvurma Eserleri ve Başvurma Eseri Niteliğinde Olmayan Eserler</a:t>
            </a:r>
            <a:br>
              <a:rPr lang="tr-TR" sz="2000" b="1" dirty="0">
                <a:solidFill>
                  <a:schemeClr val="tx1"/>
                </a:solidFill>
              </a:rPr>
            </a:br>
            <a:endParaRPr lang="en-US" sz="2000" b="1" dirty="0">
              <a:solidFill>
                <a:schemeClr val="tx1"/>
              </a:solidFill>
            </a:endParaRPr>
          </a:p>
        </p:txBody>
      </p:sp>
      <p:sp>
        <p:nvSpPr>
          <p:cNvPr id="3" name="İçerik Yer Tutucusu 2">
            <a:extLst>
              <a:ext uri="{FF2B5EF4-FFF2-40B4-BE49-F238E27FC236}">
                <a16:creationId xmlns:a16="http://schemas.microsoft.com/office/drawing/2014/main" id="{82DE123C-57E8-504E-F096-635A0049B719}"/>
              </a:ext>
            </a:extLst>
          </p:cNvPr>
          <p:cNvSpPr>
            <a:spLocks noGrp="1"/>
          </p:cNvSpPr>
          <p:nvPr>
            <p:ph idx="1"/>
          </p:nvPr>
        </p:nvSpPr>
        <p:spPr>
          <a:xfrm>
            <a:off x="714760" y="864608"/>
            <a:ext cx="10613100" cy="5303882"/>
          </a:xfrm>
        </p:spPr>
        <p:txBody>
          <a:bodyPr>
            <a:noAutofit/>
          </a:bodyPr>
          <a:lstStyle/>
          <a:p>
            <a:pPr marL="0" indent="0" algn="just">
              <a:buNone/>
            </a:pPr>
            <a:r>
              <a:rPr lang="tr-TR" sz="1400" b="1" u="sng" dirty="0"/>
              <a:t>Başvurma Eserleri,</a:t>
            </a:r>
            <a:r>
              <a:rPr lang="tr-TR" sz="1400" b="1" dirty="0"/>
              <a:t> bilimsel, teknik ya da başka nitelikte verilere hızlı yaklaşımı, girişi sağlayan, her konuda gereken temel bilgileri içeren ve konuya yardımcı bilgileri de veren eserler… İkincil yayınların tamamı ile beraber istatistikler, çeşitli tarih, coğrafya, anatomi atlasları, rehberler, adres listeleri, bazı antolojiler vb. başvurma eseridir (Baysal, 1987, s. 68). </a:t>
            </a:r>
          </a:p>
          <a:p>
            <a:pPr algn="just"/>
            <a:r>
              <a:rPr lang="tr-TR" sz="1400" b="1" dirty="0"/>
              <a:t>Hızlı ve güvenilir bilgi veya olgulara ulaşmak için kullanılan özel materyallerdir. </a:t>
            </a:r>
          </a:p>
          <a:p>
            <a:pPr algn="just"/>
            <a:r>
              <a:rPr lang="tr-TR" sz="1400" b="1" dirty="0"/>
              <a:t>Örnek olarak sözlükler, ansiklopediler, almanaklar, küçük sözlükler (</a:t>
            </a:r>
            <a:r>
              <a:rPr lang="tr-TR" sz="1400" b="1" dirty="0" err="1"/>
              <a:t>glossaries</a:t>
            </a:r>
            <a:r>
              <a:rPr lang="tr-TR" sz="1400" b="1" dirty="0"/>
              <a:t>) ve kılavuzlar/dizinler (</a:t>
            </a:r>
            <a:r>
              <a:rPr lang="tr-TR" sz="1400" b="1" dirty="0" err="1"/>
              <a:t>directories</a:t>
            </a:r>
            <a:r>
              <a:rPr lang="tr-TR" sz="1400" b="1" dirty="0"/>
              <a:t>) verilebilir.</a:t>
            </a:r>
          </a:p>
          <a:p>
            <a:pPr algn="just"/>
            <a:r>
              <a:rPr lang="tr-TR" sz="1400" b="1" dirty="0"/>
              <a:t>Olguları, tanımları veya genel bilgileri doğrulamak için hızlı başvuru amacıyla tasarlanmıştır.</a:t>
            </a:r>
          </a:p>
          <a:p>
            <a:pPr algn="just"/>
            <a:r>
              <a:rPr lang="tr-TR" sz="1400" b="1" dirty="0"/>
              <a:t>Kolay erişim için genellikle alfabetik veya kategorik olarak düzenlenir.</a:t>
            </a:r>
          </a:p>
          <a:p>
            <a:pPr marL="0" indent="0" algn="just">
              <a:buNone/>
            </a:pPr>
            <a:r>
              <a:rPr lang="tr-TR" sz="1400" b="1" u="sng" dirty="0"/>
              <a:t>Başvurma niteliğinde olmayan eserler</a:t>
            </a:r>
            <a:r>
              <a:rPr lang="tr-TR" sz="1400" b="1" dirty="0"/>
              <a:t>, buraya kadar çeşitli açılara göre gruplandırılan birçok kaynak bu gruptadır (Baysal, 1987, s. 68). </a:t>
            </a:r>
          </a:p>
          <a:p>
            <a:pPr algn="just"/>
            <a:r>
              <a:rPr lang="tr-TR" sz="1400" b="1" dirty="0"/>
              <a:t>Derinlemesine araştırma, inceleme veya detaylı okuma için kullanılan materyaller</a:t>
            </a:r>
          </a:p>
          <a:p>
            <a:pPr algn="just"/>
            <a:r>
              <a:rPr lang="tr-TR" sz="1400" b="1" dirty="0"/>
              <a:t>Kitaplar, dergi makaleleri, raporlar, tezler ve bir konu hakkında kapsamlı bilgi sağlayan diğer kaynaklar</a:t>
            </a:r>
          </a:p>
          <a:p>
            <a:pPr algn="just"/>
            <a:r>
              <a:rPr lang="tr-TR" sz="1400" b="1" dirty="0"/>
              <a:t>Genellikle hızlı arama veya bilgi kontrolü için tasarlanmamıştır.</a:t>
            </a:r>
          </a:p>
          <a:p>
            <a:pPr algn="just"/>
            <a:r>
              <a:rPr lang="tr-TR" sz="1400" b="1" dirty="0"/>
              <a:t>Kullanıcılar genellikle ayrıntılı bilgi veya analiz için bu kaynaklara başvurur.</a:t>
            </a:r>
          </a:p>
        </p:txBody>
      </p:sp>
    </p:spTree>
    <p:extLst>
      <p:ext uri="{BB962C8B-B14F-4D97-AF65-F5344CB8AC3E}">
        <p14:creationId xmlns:p14="http://schemas.microsoft.com/office/powerpoint/2010/main" val="3785418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D9633-FFE9-53BD-7876-27B9371155C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C7C2C03-0A97-5DD1-9F98-6B3E970ADC0E}"/>
              </a:ext>
            </a:extLst>
          </p:cNvPr>
          <p:cNvSpPr>
            <a:spLocks noGrp="1"/>
          </p:cNvSpPr>
          <p:nvPr>
            <p:ph type="title"/>
          </p:nvPr>
        </p:nvSpPr>
        <p:spPr>
          <a:xfrm>
            <a:off x="415746" y="150642"/>
            <a:ext cx="11211128" cy="538868"/>
          </a:xfrm>
        </p:spPr>
        <p:txBody>
          <a:bodyPr>
            <a:normAutofit fontScale="90000"/>
          </a:bodyPr>
          <a:lstStyle/>
          <a:p>
            <a:pPr algn="ctr"/>
            <a:r>
              <a:rPr lang="tr-TR" sz="2000" b="1" dirty="0">
                <a:solidFill>
                  <a:schemeClr val="tx1"/>
                </a:solidFill>
              </a:rPr>
              <a:t>Kullanıcının Amaçları Açısından: Başvurma Eserleri ve Başvurma Eseri Niteliğinde Olmayan Eserler</a:t>
            </a:r>
            <a:br>
              <a:rPr lang="tr-TR" sz="2000" b="1" dirty="0">
                <a:solidFill>
                  <a:schemeClr val="tx1"/>
                </a:solidFill>
              </a:rPr>
            </a:br>
            <a:endParaRPr lang="en-US" sz="2000" b="1" dirty="0">
              <a:solidFill>
                <a:schemeClr val="tx1"/>
              </a:solidFill>
            </a:endParaRPr>
          </a:p>
        </p:txBody>
      </p:sp>
      <p:sp>
        <p:nvSpPr>
          <p:cNvPr id="3" name="İçerik Yer Tutucusu 2">
            <a:extLst>
              <a:ext uri="{FF2B5EF4-FFF2-40B4-BE49-F238E27FC236}">
                <a16:creationId xmlns:a16="http://schemas.microsoft.com/office/drawing/2014/main" id="{585FC47C-7BA5-323D-C944-D8186F39C9CE}"/>
              </a:ext>
            </a:extLst>
          </p:cNvPr>
          <p:cNvSpPr>
            <a:spLocks noGrp="1"/>
          </p:cNvSpPr>
          <p:nvPr>
            <p:ph idx="1"/>
          </p:nvPr>
        </p:nvSpPr>
        <p:spPr>
          <a:xfrm>
            <a:off x="646667" y="567915"/>
            <a:ext cx="10613100" cy="2058553"/>
          </a:xfrm>
        </p:spPr>
        <p:txBody>
          <a:bodyPr>
            <a:noAutofit/>
          </a:bodyPr>
          <a:lstStyle/>
          <a:p>
            <a:pPr marL="0" indent="0" algn="just">
              <a:buNone/>
            </a:pPr>
            <a:r>
              <a:rPr lang="tr-TR" sz="1400" b="1" dirty="0"/>
              <a:t>Başvuru kaynakları, genellikle kullanıcıların hızla ulaşmak istedikleri, gereksinim duydukları temel bilgileri/kaynakları erişilebilir ve güvenilir biçimde sağlayan temel araçlar iken, bu kaynakların etkin kullanımını destekleyen referans hizmetleri, kullanıcıların bilgi arama süreçlerinde rehberlik ederek, doğru ve hızlı bilgiye ulaşmalarını kolaylaştıran danışmanlık ve yönlendirme hizmetleridir. Dolayısıyla referans hizmetleri ve bu hizmetlerin diğerlerinden ayırımı hakkında bilgi vermek yararlı olacaktır. Bir kütüphanedeki referans hizmetleri, her biri belirli niteliklere sahip referans kütüphanecileri, konu kütüphanecileri, yardımcı personel ve dijital kütüphaneciler gibi eğitimli profesyoneller tarafından sağlanır. Bu nitelikler genellikle Kütüphane ve Enformasyon Bilimleri (MLIS) alanında en az Yüksek Lisans Derecesi, ilgili araştırma ve teknolojik beceriler, konu uzmanlığı ve çeşitli kullanıcı gereksinimlerine doğru, güvenilir ve etkili destek sağlamak için sürekli mesleki gelişim içerir (</a:t>
            </a:r>
            <a:r>
              <a:rPr lang="tr-TR" sz="1400" b="1" dirty="0" err="1"/>
              <a:t>Ashikuzzaman</a:t>
            </a:r>
            <a:r>
              <a:rPr lang="tr-TR" sz="1400" b="1" dirty="0"/>
              <a:t>, 2024).</a:t>
            </a:r>
          </a:p>
          <a:p>
            <a:pPr marL="0" indent="0" algn="just">
              <a:buNone/>
            </a:pPr>
            <a:endParaRPr lang="tr-TR" sz="1400" b="1" dirty="0"/>
          </a:p>
        </p:txBody>
      </p:sp>
      <p:pic>
        <p:nvPicPr>
          <p:cNvPr id="4" name="Resim 3">
            <a:extLst>
              <a:ext uri="{FF2B5EF4-FFF2-40B4-BE49-F238E27FC236}">
                <a16:creationId xmlns:a16="http://schemas.microsoft.com/office/drawing/2014/main" id="{5B09D51F-BFF6-8E6B-EEA9-017AC2C82D2D}"/>
              </a:ext>
            </a:extLst>
          </p:cNvPr>
          <p:cNvPicPr>
            <a:picLocks noChangeAspect="1"/>
          </p:cNvPicPr>
          <p:nvPr/>
        </p:nvPicPr>
        <p:blipFill>
          <a:blip r:embed="rId2"/>
          <a:stretch>
            <a:fillRect/>
          </a:stretch>
        </p:blipFill>
        <p:spPr>
          <a:xfrm>
            <a:off x="1668294" y="2626467"/>
            <a:ext cx="8638161" cy="3429001"/>
          </a:xfrm>
          <a:prstGeom prst="rect">
            <a:avLst/>
          </a:prstGeom>
        </p:spPr>
      </p:pic>
      <p:sp>
        <p:nvSpPr>
          <p:cNvPr id="6" name="Metin kutusu 5">
            <a:extLst>
              <a:ext uri="{FF2B5EF4-FFF2-40B4-BE49-F238E27FC236}">
                <a16:creationId xmlns:a16="http://schemas.microsoft.com/office/drawing/2014/main" id="{7AED29D3-20EF-B382-0572-EEDC2453D262}"/>
              </a:ext>
            </a:extLst>
          </p:cNvPr>
          <p:cNvSpPr txBox="1"/>
          <p:nvPr/>
        </p:nvSpPr>
        <p:spPr>
          <a:xfrm>
            <a:off x="1536048" y="6136196"/>
            <a:ext cx="9119904" cy="307777"/>
          </a:xfrm>
          <a:prstGeom prst="rect">
            <a:avLst/>
          </a:prstGeom>
          <a:noFill/>
        </p:spPr>
        <p:txBody>
          <a:bodyPr wrap="square">
            <a:spAutoFit/>
          </a:bodyPr>
          <a:lstStyle/>
          <a:p>
            <a:r>
              <a:rPr lang="en-US" sz="1400" b="1" dirty="0"/>
              <a:t>Who provides reference services in a library, and what qualifications do they have? (</a:t>
            </a:r>
            <a:r>
              <a:rPr lang="en-US" sz="1400" b="1" dirty="0" err="1"/>
              <a:t>Ashikuzzaman</a:t>
            </a:r>
            <a:r>
              <a:rPr lang="en-US" sz="1400" b="1" dirty="0"/>
              <a:t>, 2024).</a:t>
            </a:r>
            <a:endParaRPr lang="tr-TR" sz="1400" b="1" dirty="0"/>
          </a:p>
        </p:txBody>
      </p:sp>
    </p:spTree>
    <p:extLst>
      <p:ext uri="{BB962C8B-B14F-4D97-AF65-F5344CB8AC3E}">
        <p14:creationId xmlns:p14="http://schemas.microsoft.com/office/powerpoint/2010/main" val="3603779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F6815-5CD0-B8B7-C951-C092729F6CC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FD71582-58B7-7D4F-79C6-46A4180CEC78}"/>
              </a:ext>
            </a:extLst>
          </p:cNvPr>
          <p:cNvSpPr>
            <a:spLocks noGrp="1"/>
          </p:cNvSpPr>
          <p:nvPr>
            <p:ph type="title"/>
          </p:nvPr>
        </p:nvSpPr>
        <p:spPr>
          <a:xfrm>
            <a:off x="899585" y="195571"/>
            <a:ext cx="8947421" cy="427000"/>
          </a:xfrm>
        </p:spPr>
        <p:txBody>
          <a:bodyPr>
            <a:noAutofit/>
          </a:bodyPr>
          <a:lstStyle/>
          <a:p>
            <a:pPr algn="ctr"/>
            <a:r>
              <a:rPr lang="tr-TR" sz="2800" b="1" dirty="0">
                <a:solidFill>
                  <a:schemeClr val="tx1"/>
                </a:solidFill>
              </a:rPr>
              <a:t>KAPSAM</a:t>
            </a:r>
            <a:endParaRPr lang="en-US" sz="2800" b="1" dirty="0"/>
          </a:p>
        </p:txBody>
      </p:sp>
      <p:sp>
        <p:nvSpPr>
          <p:cNvPr id="3" name="İçerik Yer Tutucusu 2">
            <a:extLst>
              <a:ext uri="{FF2B5EF4-FFF2-40B4-BE49-F238E27FC236}">
                <a16:creationId xmlns:a16="http://schemas.microsoft.com/office/drawing/2014/main" id="{CAF19D3E-A9DD-17CE-C566-FF35127FDE08}"/>
              </a:ext>
            </a:extLst>
          </p:cNvPr>
          <p:cNvSpPr>
            <a:spLocks noGrp="1"/>
          </p:cNvSpPr>
          <p:nvPr>
            <p:ph idx="1"/>
          </p:nvPr>
        </p:nvSpPr>
        <p:spPr>
          <a:xfrm>
            <a:off x="1231423" y="736994"/>
            <a:ext cx="9438005" cy="5120155"/>
          </a:xfrm>
        </p:spPr>
        <p:txBody>
          <a:bodyPr>
            <a:noAutofit/>
          </a:bodyPr>
          <a:lstStyle/>
          <a:p>
            <a:pPr algn="just"/>
            <a:r>
              <a:rPr lang="tr-TR" sz="2400" b="1" dirty="0"/>
              <a:t>Giriş</a:t>
            </a:r>
          </a:p>
          <a:p>
            <a:pPr algn="just"/>
            <a:r>
              <a:rPr lang="tr-TR" sz="2400" b="1" dirty="0"/>
              <a:t>Belge ve Bilgi Kaynağı: Kavramlar  </a:t>
            </a:r>
          </a:p>
          <a:p>
            <a:pPr algn="just"/>
            <a:r>
              <a:rPr lang="tr-TR" sz="2400" b="1" dirty="0"/>
              <a:t>Belge ve Kaynak Türleri  </a:t>
            </a:r>
          </a:p>
          <a:p>
            <a:pPr algn="just"/>
            <a:r>
              <a:rPr lang="tr-TR" sz="2400" b="1" dirty="0"/>
              <a:t>İçeriklerine Göre: Birincil ve İkincil Belgeler  </a:t>
            </a:r>
          </a:p>
          <a:p>
            <a:pPr algn="just"/>
            <a:r>
              <a:rPr lang="tr-TR" sz="2400" b="1" dirty="0"/>
              <a:t>Türlere Göre: Kitap, Süreli Yayınlar, Görsel ve İşitsel Belgeler  </a:t>
            </a:r>
          </a:p>
          <a:p>
            <a:pPr algn="just"/>
            <a:r>
              <a:rPr lang="tr-TR" sz="2400" b="1" dirty="0"/>
              <a:t>Çevre Açısından: Yayımlanmış ve Yayımlanmamış  </a:t>
            </a:r>
          </a:p>
          <a:p>
            <a:pPr algn="just"/>
            <a:r>
              <a:rPr lang="tr-TR" sz="2400" b="1" dirty="0"/>
              <a:t>Kullanıcı Amaçlarına Göre: Başvurma ve Diğer Eserler  </a:t>
            </a:r>
          </a:p>
          <a:p>
            <a:pPr algn="just"/>
            <a:r>
              <a:rPr lang="tr-TR" sz="2400" b="1" dirty="0"/>
              <a:t>Nadir Eserler (</a:t>
            </a:r>
            <a:r>
              <a:rPr lang="tr-TR" sz="2400" b="1" dirty="0" err="1"/>
              <a:t>Rare</a:t>
            </a:r>
            <a:r>
              <a:rPr lang="tr-TR" sz="2400" b="1" dirty="0"/>
              <a:t> </a:t>
            </a:r>
            <a:r>
              <a:rPr lang="tr-TR" sz="2400" b="1" dirty="0" err="1"/>
              <a:t>Materials</a:t>
            </a:r>
            <a:r>
              <a:rPr lang="tr-TR" sz="2400" b="1" dirty="0"/>
              <a:t>)</a:t>
            </a:r>
          </a:p>
          <a:p>
            <a:pPr algn="just"/>
            <a:r>
              <a:rPr lang="tr-TR" sz="2400" b="1" dirty="0"/>
              <a:t>Sonuç ve Değerlendirme</a:t>
            </a:r>
          </a:p>
          <a:p>
            <a:pPr algn="just"/>
            <a:r>
              <a:rPr lang="tr-TR" sz="2400" b="1" dirty="0"/>
              <a:t>Kaynakça</a:t>
            </a:r>
          </a:p>
        </p:txBody>
      </p:sp>
    </p:spTree>
    <p:extLst>
      <p:ext uri="{BB962C8B-B14F-4D97-AF65-F5344CB8AC3E}">
        <p14:creationId xmlns:p14="http://schemas.microsoft.com/office/powerpoint/2010/main" val="86851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2B58B8-6E75-1E14-2B36-94683E4F73D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7D945A4-11A5-91F3-93AF-A2FB33308A80}"/>
              </a:ext>
            </a:extLst>
          </p:cNvPr>
          <p:cNvSpPr>
            <a:spLocks noGrp="1"/>
          </p:cNvSpPr>
          <p:nvPr>
            <p:ph type="title"/>
          </p:nvPr>
        </p:nvSpPr>
        <p:spPr>
          <a:xfrm>
            <a:off x="316148" y="108021"/>
            <a:ext cx="11211128" cy="675055"/>
          </a:xfrm>
        </p:spPr>
        <p:txBody>
          <a:bodyPr>
            <a:normAutofit fontScale="90000"/>
          </a:bodyPr>
          <a:lstStyle/>
          <a:p>
            <a:pPr algn="ctr"/>
            <a:r>
              <a:rPr lang="tr-TR" sz="2000" b="1" dirty="0">
                <a:solidFill>
                  <a:schemeClr val="tx1"/>
                </a:solidFill>
              </a:rPr>
              <a:t>Kullanıcının Amaçları Açısından: Başvurma Eserleri ve Başvurma Eseri Niteliğinde Olmayan Eserler/ </a:t>
            </a:r>
            <a:br>
              <a:rPr lang="tr-TR" sz="2000" b="1" dirty="0">
                <a:solidFill>
                  <a:schemeClr val="tx1"/>
                </a:solidFill>
              </a:rPr>
            </a:br>
            <a:r>
              <a:rPr lang="tr-TR" sz="2000" b="1" dirty="0">
                <a:solidFill>
                  <a:schemeClr val="tx1"/>
                </a:solidFill>
              </a:rPr>
              <a:t>Bilgi Hizmetleri – Başvurma/Referans Hizmetleri</a:t>
            </a:r>
            <a:endParaRPr lang="en-US" sz="2000" b="1" dirty="0">
              <a:solidFill>
                <a:schemeClr val="tx1"/>
              </a:solidFill>
            </a:endParaRPr>
          </a:p>
        </p:txBody>
      </p:sp>
      <p:graphicFrame>
        <p:nvGraphicFramePr>
          <p:cNvPr id="4" name="İçerik Yer Tutucusu 3">
            <a:extLst>
              <a:ext uri="{FF2B5EF4-FFF2-40B4-BE49-F238E27FC236}">
                <a16:creationId xmlns:a16="http://schemas.microsoft.com/office/drawing/2014/main" id="{9FE32892-B0B0-5F53-2661-39FA60ED0A78}"/>
              </a:ext>
            </a:extLst>
          </p:cNvPr>
          <p:cNvGraphicFramePr>
            <a:graphicFrameLocks noGrp="1"/>
          </p:cNvGraphicFramePr>
          <p:nvPr>
            <p:ph idx="1"/>
            <p:extLst>
              <p:ext uri="{D42A27DB-BD31-4B8C-83A1-F6EECF244321}">
                <p14:modId xmlns:p14="http://schemas.microsoft.com/office/powerpoint/2010/main" val="2626727683"/>
              </p:ext>
            </p:extLst>
          </p:nvPr>
        </p:nvGraphicFramePr>
        <p:xfrm>
          <a:off x="809187" y="832761"/>
          <a:ext cx="9774507" cy="4711602"/>
        </p:xfrm>
        <a:graphic>
          <a:graphicData uri="http://schemas.openxmlformats.org/drawingml/2006/table">
            <a:tbl>
              <a:tblPr firstRow="1" bandRow="1">
                <a:tableStyleId>{5C22544A-7EE6-4342-B048-85BDC9FD1C3A}</a:tableStyleId>
              </a:tblPr>
              <a:tblGrid>
                <a:gridCol w="1403856">
                  <a:extLst>
                    <a:ext uri="{9D8B030D-6E8A-4147-A177-3AD203B41FA5}">
                      <a16:colId xmlns:a16="http://schemas.microsoft.com/office/drawing/2014/main" val="427531973"/>
                    </a:ext>
                  </a:extLst>
                </a:gridCol>
                <a:gridCol w="4314217">
                  <a:extLst>
                    <a:ext uri="{9D8B030D-6E8A-4147-A177-3AD203B41FA5}">
                      <a16:colId xmlns:a16="http://schemas.microsoft.com/office/drawing/2014/main" val="2724704084"/>
                    </a:ext>
                  </a:extLst>
                </a:gridCol>
                <a:gridCol w="4056434">
                  <a:extLst>
                    <a:ext uri="{9D8B030D-6E8A-4147-A177-3AD203B41FA5}">
                      <a16:colId xmlns:a16="http://schemas.microsoft.com/office/drawing/2014/main" val="2198206669"/>
                    </a:ext>
                  </a:extLst>
                </a:gridCol>
              </a:tblGrid>
              <a:tr h="869494">
                <a:tc>
                  <a:txBody>
                    <a:bodyPr/>
                    <a:lstStyle/>
                    <a:p>
                      <a:r>
                        <a:rPr lang="tr-TR" sz="1600" b="1" dirty="0"/>
                        <a:t>Kilit Noktası (</a:t>
                      </a:r>
                      <a:r>
                        <a:rPr lang="tr-TR" sz="1600" b="1" dirty="0" err="1"/>
                        <a:t>Key</a:t>
                      </a:r>
                      <a:r>
                        <a:rPr lang="tr-TR" sz="1600" b="1" dirty="0"/>
                        <a:t> Point)</a:t>
                      </a:r>
                    </a:p>
                  </a:txBody>
                  <a:tcPr/>
                </a:tc>
                <a:tc>
                  <a:txBody>
                    <a:bodyPr/>
                    <a:lstStyle/>
                    <a:p>
                      <a:r>
                        <a:rPr lang="tr-TR" sz="1600" b="1" dirty="0"/>
                        <a:t>Bilgi Hizmetleri (Information Services)</a:t>
                      </a:r>
                    </a:p>
                  </a:txBody>
                  <a:tcPr/>
                </a:tc>
                <a:tc>
                  <a:txBody>
                    <a:bodyPr/>
                    <a:lstStyle/>
                    <a:p>
                      <a:r>
                        <a:rPr lang="tr-TR" sz="1600" b="1" dirty="0"/>
                        <a:t>Referans Hizmetleri (Referans Hizmetleri)</a:t>
                      </a:r>
                    </a:p>
                  </a:txBody>
                  <a:tcPr/>
                </a:tc>
                <a:extLst>
                  <a:ext uri="{0D108BD9-81ED-4DB2-BD59-A6C34878D82A}">
                    <a16:rowId xmlns:a16="http://schemas.microsoft.com/office/drawing/2014/main" val="809127956"/>
                  </a:ext>
                </a:extLst>
              </a:tr>
              <a:tr h="869494">
                <a:tc>
                  <a:txBody>
                    <a:bodyPr/>
                    <a:lstStyle/>
                    <a:p>
                      <a:r>
                        <a:rPr lang="tr-TR" sz="1400" b="1" dirty="0"/>
                        <a:t>Kapsam (</a:t>
                      </a:r>
                      <a:r>
                        <a:rPr lang="tr-TR" sz="1400" b="1" dirty="0" err="1"/>
                        <a:t>Scope</a:t>
                      </a:r>
                      <a:r>
                        <a:rPr lang="tr-TR" sz="1400" b="1" dirty="0"/>
                        <a:t>)</a:t>
                      </a:r>
                    </a:p>
                  </a:txBody>
                  <a:tcPr/>
                </a:tc>
                <a:tc>
                  <a:txBody>
                    <a:bodyPr/>
                    <a:lstStyle/>
                    <a:p>
                      <a:r>
                        <a:rPr lang="tr-TR" sz="1400" b="1" dirty="0"/>
                        <a:t>Daha geniş kapsamlı/çevrimiçi veri tabanları, dijital materyal ve multimedya içerikleri vb. çeşitli bilgi kaynaklarına erişim</a:t>
                      </a:r>
                    </a:p>
                  </a:txBody>
                  <a:tcPr/>
                </a:tc>
                <a:tc>
                  <a:txBody>
                    <a:bodyPr/>
                    <a:lstStyle/>
                    <a:p>
                      <a:r>
                        <a:rPr lang="tr-TR" sz="1400" b="1" dirty="0"/>
                        <a:t>Daha dar, kullanıcıların acil bilgi gereksinimlerini giderecek kaynaklara odaklı</a:t>
                      </a:r>
                    </a:p>
                  </a:txBody>
                  <a:tcPr/>
                </a:tc>
                <a:extLst>
                  <a:ext uri="{0D108BD9-81ED-4DB2-BD59-A6C34878D82A}">
                    <a16:rowId xmlns:a16="http://schemas.microsoft.com/office/drawing/2014/main" val="2896591891"/>
                  </a:ext>
                </a:extLst>
              </a:tr>
              <a:tr h="869494">
                <a:tc>
                  <a:txBody>
                    <a:bodyPr/>
                    <a:lstStyle/>
                    <a:p>
                      <a:r>
                        <a:rPr lang="tr-TR" sz="1400" b="1" dirty="0"/>
                        <a:t>Amaç (</a:t>
                      </a:r>
                      <a:r>
                        <a:rPr lang="tr-TR" sz="1400" b="1" dirty="0" err="1"/>
                        <a:t>Purpose</a:t>
                      </a:r>
                      <a:r>
                        <a:rPr lang="tr-TR" sz="1400" b="1" dirty="0"/>
                        <a:t>)</a:t>
                      </a:r>
                    </a:p>
                  </a:txBody>
                  <a:tcPr/>
                </a:tc>
                <a:tc>
                  <a:txBody>
                    <a:bodyPr/>
                    <a:lstStyle/>
                    <a:p>
                      <a:r>
                        <a:rPr lang="tr-TR" sz="1400" b="1" dirty="0"/>
                        <a:t>Bilgi kaynaklarına ve teknolojilerine erişimi kolaylaştırarak kullanıcıların bilgiyi bağımsız olarak keşfetmelerini ve edinmelerini sağlamak </a:t>
                      </a:r>
                    </a:p>
                  </a:txBody>
                  <a:tcPr/>
                </a:tc>
                <a:tc>
                  <a:txBody>
                    <a:bodyPr/>
                    <a:lstStyle/>
                    <a:p>
                      <a:r>
                        <a:rPr lang="tr-TR" sz="1400" b="1" dirty="0"/>
                        <a:t>Kullanıcılara bilgi bulma ve özel bilgi gereksinimlerini karşılama konusunda kişiselleştirilmiş yardım sağlama</a:t>
                      </a:r>
                    </a:p>
                  </a:txBody>
                  <a:tcPr/>
                </a:tc>
                <a:extLst>
                  <a:ext uri="{0D108BD9-81ED-4DB2-BD59-A6C34878D82A}">
                    <a16:rowId xmlns:a16="http://schemas.microsoft.com/office/drawing/2014/main" val="1184863869"/>
                  </a:ext>
                </a:extLst>
              </a:tr>
              <a:tr h="753937">
                <a:tc>
                  <a:txBody>
                    <a:bodyPr/>
                    <a:lstStyle/>
                    <a:p>
                      <a:r>
                        <a:rPr lang="tr-TR" sz="1400" b="1" dirty="0"/>
                        <a:t> Etkileşim (</a:t>
                      </a:r>
                      <a:r>
                        <a:rPr lang="tr-TR" sz="1400" b="1" dirty="0" err="1"/>
                        <a:t>Interaction</a:t>
                      </a:r>
                      <a:r>
                        <a:rPr lang="tr-TR" sz="1400" b="1" dirty="0"/>
                        <a:t>)</a:t>
                      </a:r>
                    </a:p>
                  </a:txBody>
                  <a:tcPr/>
                </a:tc>
                <a:tc>
                  <a:txBody>
                    <a:bodyPr/>
                    <a:lstStyle/>
                    <a:p>
                      <a:r>
                        <a:rPr lang="tr-TR" sz="1400" b="1" dirty="0"/>
                        <a:t>Minimum doğrudan etkileşim; kullanıcı kılavuzları, eğitimler veya çevrimiçi yardım sistemleri aracılığıyla sağlanan yardım</a:t>
                      </a:r>
                    </a:p>
                  </a:txBody>
                  <a:tcPr/>
                </a:tc>
                <a:tc>
                  <a:txBody>
                    <a:bodyPr/>
                    <a:lstStyle/>
                    <a:p>
                      <a:r>
                        <a:rPr lang="tr-TR" sz="1400" b="1" dirty="0"/>
                        <a:t>Daha yüksek düzeyde etkileşim; kütüphaneciler birebir etkileşimlerde bulunarak soruları yanıtlar, önerilerde bulunur ve kullanıcıları uygun kaynaklara yönlendirir.</a:t>
                      </a:r>
                    </a:p>
                  </a:txBody>
                  <a:tcPr/>
                </a:tc>
                <a:extLst>
                  <a:ext uri="{0D108BD9-81ED-4DB2-BD59-A6C34878D82A}">
                    <a16:rowId xmlns:a16="http://schemas.microsoft.com/office/drawing/2014/main" val="233462540"/>
                  </a:ext>
                </a:extLst>
              </a:tr>
              <a:tr h="556781">
                <a:tc>
                  <a:txBody>
                    <a:bodyPr/>
                    <a:lstStyle/>
                    <a:p>
                      <a:r>
                        <a:rPr lang="tr-TR" sz="1400" b="1" dirty="0"/>
                        <a:t>Derinlik (Depth)</a:t>
                      </a:r>
                    </a:p>
                  </a:txBody>
                  <a:tcPr/>
                </a:tc>
                <a:tc>
                  <a:txBody>
                    <a:bodyPr/>
                    <a:lstStyle/>
                    <a:p>
                      <a:r>
                        <a:rPr lang="tr-TR" sz="1400" b="1" dirty="0"/>
                        <a:t>Bilgi kaynaklarına erişim ve kullanımı konusunda genel rehberlik ve destek</a:t>
                      </a:r>
                    </a:p>
                  </a:txBody>
                  <a:tcPr/>
                </a:tc>
                <a:tc>
                  <a:txBody>
                    <a:bodyPr/>
                    <a:lstStyle/>
                    <a:p>
                      <a:r>
                        <a:rPr lang="tr-TR" sz="1400" b="1" dirty="0"/>
                        <a:t>Kullanıcıların özel gereksinimlerine göre derinlemesine yardım; kütüphaneciler kapsamlı araştırmalar yapar ve kullanıcı sorularına doğru ve güvenilir yanıtlar sağlar.</a:t>
                      </a:r>
                    </a:p>
                  </a:txBody>
                  <a:tcPr/>
                </a:tc>
                <a:extLst>
                  <a:ext uri="{0D108BD9-81ED-4DB2-BD59-A6C34878D82A}">
                    <a16:rowId xmlns:a16="http://schemas.microsoft.com/office/drawing/2014/main" val="2197244059"/>
                  </a:ext>
                </a:extLst>
              </a:tr>
            </a:tbl>
          </a:graphicData>
        </a:graphic>
      </p:graphicFrame>
      <p:sp>
        <p:nvSpPr>
          <p:cNvPr id="7" name="Metin kutusu 6">
            <a:extLst>
              <a:ext uri="{FF2B5EF4-FFF2-40B4-BE49-F238E27FC236}">
                <a16:creationId xmlns:a16="http://schemas.microsoft.com/office/drawing/2014/main" id="{5169455D-65F4-40B4-F98A-86A2E95A8181}"/>
              </a:ext>
            </a:extLst>
          </p:cNvPr>
          <p:cNvSpPr txBox="1"/>
          <p:nvPr/>
        </p:nvSpPr>
        <p:spPr>
          <a:xfrm>
            <a:off x="1978042" y="5644754"/>
            <a:ext cx="7436795" cy="307777"/>
          </a:xfrm>
          <a:prstGeom prst="rect">
            <a:avLst/>
          </a:prstGeom>
          <a:noFill/>
        </p:spPr>
        <p:txBody>
          <a:bodyPr wrap="square">
            <a:spAutoFit/>
          </a:bodyPr>
          <a:lstStyle/>
          <a:p>
            <a:r>
              <a:rPr lang="en-US" sz="1400" b="1" dirty="0"/>
              <a:t>Differences between Information Services and Reference Services (Rashid, 2023).</a:t>
            </a:r>
            <a:endParaRPr lang="tr-TR" sz="1400" b="1" dirty="0"/>
          </a:p>
        </p:txBody>
      </p:sp>
    </p:spTree>
    <p:extLst>
      <p:ext uri="{BB962C8B-B14F-4D97-AF65-F5344CB8AC3E}">
        <p14:creationId xmlns:p14="http://schemas.microsoft.com/office/powerpoint/2010/main" val="286951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42553-1E20-9095-96F9-7E53AD97E51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72296BB-83AA-F536-A23C-0CB54BC87720}"/>
              </a:ext>
            </a:extLst>
          </p:cNvPr>
          <p:cNvSpPr>
            <a:spLocks noGrp="1"/>
          </p:cNvSpPr>
          <p:nvPr>
            <p:ph type="title"/>
          </p:nvPr>
        </p:nvSpPr>
        <p:spPr>
          <a:xfrm>
            <a:off x="316148" y="108021"/>
            <a:ext cx="11211128" cy="675055"/>
          </a:xfrm>
        </p:spPr>
        <p:txBody>
          <a:bodyPr>
            <a:normAutofit fontScale="90000"/>
          </a:bodyPr>
          <a:lstStyle/>
          <a:p>
            <a:pPr algn="ctr"/>
            <a:r>
              <a:rPr lang="tr-TR" sz="2000" b="1" dirty="0">
                <a:solidFill>
                  <a:schemeClr val="tx1"/>
                </a:solidFill>
              </a:rPr>
              <a:t>Kullanıcının Amaçları Açısından: Başvurma Eserleri ve Başvurma Eseri Niteliğinde Olmayan Eserler/ </a:t>
            </a:r>
            <a:br>
              <a:rPr lang="tr-TR" sz="2000" b="1" dirty="0">
                <a:solidFill>
                  <a:schemeClr val="tx1"/>
                </a:solidFill>
              </a:rPr>
            </a:br>
            <a:r>
              <a:rPr lang="tr-TR" sz="2000" b="1" dirty="0">
                <a:solidFill>
                  <a:schemeClr val="tx1"/>
                </a:solidFill>
              </a:rPr>
              <a:t>Bilgi Hizmetleri – Başvurma/Referans Hizmetleri</a:t>
            </a:r>
            <a:endParaRPr lang="en-US" sz="2000" b="1" dirty="0">
              <a:solidFill>
                <a:schemeClr val="tx1"/>
              </a:solidFill>
            </a:endParaRPr>
          </a:p>
        </p:txBody>
      </p:sp>
      <p:graphicFrame>
        <p:nvGraphicFramePr>
          <p:cNvPr id="4" name="İçerik Yer Tutucusu 3">
            <a:extLst>
              <a:ext uri="{FF2B5EF4-FFF2-40B4-BE49-F238E27FC236}">
                <a16:creationId xmlns:a16="http://schemas.microsoft.com/office/drawing/2014/main" id="{3BAB4362-6E0C-B4A5-B51A-0D2DC1B664B3}"/>
              </a:ext>
            </a:extLst>
          </p:cNvPr>
          <p:cNvGraphicFramePr>
            <a:graphicFrameLocks noGrp="1"/>
          </p:cNvGraphicFramePr>
          <p:nvPr>
            <p:ph idx="1"/>
            <p:extLst>
              <p:ext uri="{D42A27DB-BD31-4B8C-83A1-F6EECF244321}">
                <p14:modId xmlns:p14="http://schemas.microsoft.com/office/powerpoint/2010/main" val="3015094925"/>
              </p:ext>
            </p:extLst>
          </p:nvPr>
        </p:nvGraphicFramePr>
        <p:xfrm>
          <a:off x="809187" y="832761"/>
          <a:ext cx="9774507" cy="3994586"/>
        </p:xfrm>
        <a:graphic>
          <a:graphicData uri="http://schemas.openxmlformats.org/drawingml/2006/table">
            <a:tbl>
              <a:tblPr firstRow="1" bandRow="1">
                <a:tableStyleId>{5C22544A-7EE6-4342-B048-85BDC9FD1C3A}</a:tableStyleId>
              </a:tblPr>
              <a:tblGrid>
                <a:gridCol w="1997243">
                  <a:extLst>
                    <a:ext uri="{9D8B030D-6E8A-4147-A177-3AD203B41FA5}">
                      <a16:colId xmlns:a16="http://schemas.microsoft.com/office/drawing/2014/main" val="427531973"/>
                    </a:ext>
                  </a:extLst>
                </a:gridCol>
                <a:gridCol w="3720830">
                  <a:extLst>
                    <a:ext uri="{9D8B030D-6E8A-4147-A177-3AD203B41FA5}">
                      <a16:colId xmlns:a16="http://schemas.microsoft.com/office/drawing/2014/main" val="2724704084"/>
                    </a:ext>
                  </a:extLst>
                </a:gridCol>
                <a:gridCol w="4056434">
                  <a:extLst>
                    <a:ext uri="{9D8B030D-6E8A-4147-A177-3AD203B41FA5}">
                      <a16:colId xmlns:a16="http://schemas.microsoft.com/office/drawing/2014/main" val="2198206669"/>
                    </a:ext>
                  </a:extLst>
                </a:gridCol>
              </a:tblGrid>
              <a:tr h="869494">
                <a:tc>
                  <a:txBody>
                    <a:bodyPr/>
                    <a:lstStyle/>
                    <a:p>
                      <a:r>
                        <a:rPr lang="tr-TR" sz="1600" b="1" dirty="0"/>
                        <a:t>Kilit Noktası (</a:t>
                      </a:r>
                      <a:r>
                        <a:rPr lang="tr-TR" sz="1600" b="1" dirty="0" err="1"/>
                        <a:t>Key</a:t>
                      </a:r>
                      <a:r>
                        <a:rPr lang="tr-TR" sz="1600" b="1" dirty="0"/>
                        <a:t> Point)</a:t>
                      </a:r>
                    </a:p>
                  </a:txBody>
                  <a:tcPr/>
                </a:tc>
                <a:tc>
                  <a:txBody>
                    <a:bodyPr/>
                    <a:lstStyle/>
                    <a:p>
                      <a:r>
                        <a:rPr lang="tr-TR" sz="1600" b="1" dirty="0"/>
                        <a:t>Bilgi Hizmetleri (Information Services)</a:t>
                      </a:r>
                    </a:p>
                  </a:txBody>
                  <a:tcPr/>
                </a:tc>
                <a:tc>
                  <a:txBody>
                    <a:bodyPr/>
                    <a:lstStyle/>
                    <a:p>
                      <a:r>
                        <a:rPr lang="tr-TR" sz="1600" b="1" dirty="0"/>
                        <a:t>Referans Hizmetleri (</a:t>
                      </a:r>
                      <a:r>
                        <a:rPr lang="tr-TR" sz="1600" b="1" dirty="0" err="1"/>
                        <a:t>Referance</a:t>
                      </a:r>
                      <a:r>
                        <a:rPr lang="tr-TR" sz="1600" b="1" dirty="0"/>
                        <a:t> Services)</a:t>
                      </a:r>
                    </a:p>
                  </a:txBody>
                  <a:tcPr/>
                </a:tc>
                <a:extLst>
                  <a:ext uri="{0D108BD9-81ED-4DB2-BD59-A6C34878D82A}">
                    <a16:rowId xmlns:a16="http://schemas.microsoft.com/office/drawing/2014/main" val="809127956"/>
                  </a:ext>
                </a:extLst>
              </a:tr>
              <a:tr h="869494">
                <a:tc>
                  <a:txBody>
                    <a:bodyPr/>
                    <a:lstStyle/>
                    <a:p>
                      <a:r>
                        <a:rPr lang="tr-TR" sz="1400" b="1" dirty="0"/>
                        <a:t>Kullanıcıyı güçlendirme </a:t>
                      </a:r>
                    </a:p>
                    <a:p>
                      <a:r>
                        <a:rPr lang="tr-TR" sz="1400" b="1" dirty="0"/>
                        <a:t>(User Empowerment)</a:t>
                      </a:r>
                    </a:p>
                  </a:txBody>
                  <a:tcPr/>
                </a:tc>
                <a:tc>
                  <a:txBody>
                    <a:bodyPr/>
                    <a:lstStyle/>
                    <a:p>
                      <a:r>
                        <a:rPr lang="tr-TR" sz="1400" b="1" dirty="0"/>
                        <a:t>Kullanıcılara self servis seçenekleri sunar ve kaynakların bağımsız bir şekilde keşfedilmesini teşvik eder.</a:t>
                      </a:r>
                    </a:p>
                  </a:txBody>
                  <a:tcPr/>
                </a:tc>
                <a:tc>
                  <a:txBody>
                    <a:bodyPr/>
                    <a:lstStyle/>
                    <a:p>
                      <a:r>
                        <a:rPr lang="tr-TR" sz="1400" b="1" dirty="0"/>
                        <a:t>Kütüphaneciler, kullanıcıları etkili biçimde yönlendirir; kütüphanecilerin kaynaklar ve araştırma teknikleri hakkındaki uzmanlık bilgilerinden yararlanılır.</a:t>
                      </a:r>
                    </a:p>
                  </a:txBody>
                  <a:tcPr/>
                </a:tc>
                <a:extLst>
                  <a:ext uri="{0D108BD9-81ED-4DB2-BD59-A6C34878D82A}">
                    <a16:rowId xmlns:a16="http://schemas.microsoft.com/office/drawing/2014/main" val="2896591891"/>
                  </a:ext>
                </a:extLst>
              </a:tr>
              <a:tr h="869494">
                <a:tc>
                  <a:txBody>
                    <a:bodyPr/>
                    <a:lstStyle/>
                    <a:p>
                      <a:r>
                        <a:rPr lang="tr-TR" sz="1400" b="1" dirty="0"/>
                        <a:t>Kaynaklar (</a:t>
                      </a:r>
                      <a:r>
                        <a:rPr lang="tr-TR" sz="1400" b="1" dirty="0" err="1"/>
                        <a:t>Resources</a:t>
                      </a:r>
                      <a:r>
                        <a:rPr lang="tr-TR" sz="1400" b="1" dirty="0"/>
                        <a:t>)</a:t>
                      </a:r>
                    </a:p>
                  </a:txBody>
                  <a:tcPr/>
                </a:tc>
                <a:tc>
                  <a:txBody>
                    <a:bodyPr/>
                    <a:lstStyle/>
                    <a:p>
                      <a:r>
                        <a:rPr lang="tr-TR" sz="1400" b="1" dirty="0"/>
                        <a:t>Veri tabanları, e-kitaplar, e-dergiler ve multimedya içerikleri dahil olmak üzere geniş yelpazede bilgi kaynaklarına erişim</a:t>
                      </a:r>
                    </a:p>
                  </a:txBody>
                  <a:tcPr/>
                </a:tc>
                <a:tc>
                  <a:txBody>
                    <a:bodyPr/>
                    <a:lstStyle/>
                    <a:p>
                      <a:r>
                        <a:rPr lang="tr-TR" sz="1400" b="1" dirty="0"/>
                        <a:t>Belirli kullanıcı sorgularına dayalı olarak ilgili kitapların, makalelerin, web sitelerinin veya diğer kaynakların bulunmasında yardım</a:t>
                      </a:r>
                    </a:p>
                  </a:txBody>
                  <a:tcPr/>
                </a:tc>
                <a:extLst>
                  <a:ext uri="{0D108BD9-81ED-4DB2-BD59-A6C34878D82A}">
                    <a16:rowId xmlns:a16="http://schemas.microsoft.com/office/drawing/2014/main" val="1184863869"/>
                  </a:ext>
                </a:extLst>
              </a:tr>
              <a:tr h="753937">
                <a:tc>
                  <a:txBody>
                    <a:bodyPr/>
                    <a:lstStyle/>
                    <a:p>
                      <a:r>
                        <a:rPr lang="tr-TR" sz="1400" b="1" dirty="0"/>
                        <a:t>Odak </a:t>
                      </a:r>
                    </a:p>
                    <a:p>
                      <a:r>
                        <a:rPr lang="tr-TR" sz="1400" b="1" dirty="0"/>
                        <a:t>(</a:t>
                      </a:r>
                      <a:r>
                        <a:rPr lang="tr-TR" sz="1400" b="1" dirty="0" err="1"/>
                        <a:t>Focus</a:t>
                      </a:r>
                      <a:r>
                        <a:rPr lang="tr-TR" sz="1400" b="1" dirty="0"/>
                        <a:t>)</a:t>
                      </a:r>
                    </a:p>
                  </a:txBody>
                  <a:tcPr/>
                </a:tc>
                <a:tc>
                  <a:txBody>
                    <a:bodyPr/>
                    <a:lstStyle/>
                    <a:p>
                      <a:r>
                        <a:rPr lang="tr-TR" sz="1400" b="1" dirty="0"/>
                        <a:t>Öncelikle kaynaklara erişimin sağlanması ve teknoloji eğitimi</a:t>
                      </a:r>
                    </a:p>
                  </a:txBody>
                  <a:tcPr/>
                </a:tc>
                <a:tc>
                  <a:txBody>
                    <a:bodyPr/>
                    <a:lstStyle/>
                    <a:p>
                      <a:r>
                        <a:rPr lang="tr-TR" sz="1400" b="1" dirty="0"/>
                        <a:t>Öncelikle kullanıcı sorularını yanıtlamak ve kişiselleştirilmiş destek sağlamak</a:t>
                      </a:r>
                    </a:p>
                  </a:txBody>
                  <a:tcPr/>
                </a:tc>
                <a:extLst>
                  <a:ext uri="{0D108BD9-81ED-4DB2-BD59-A6C34878D82A}">
                    <a16:rowId xmlns:a16="http://schemas.microsoft.com/office/drawing/2014/main" val="233462540"/>
                  </a:ext>
                </a:extLst>
              </a:tr>
              <a:tr h="556781">
                <a:tc>
                  <a:txBody>
                    <a:bodyPr/>
                    <a:lstStyle/>
                    <a:p>
                      <a:r>
                        <a:rPr lang="tr-TR" sz="1400" b="1" dirty="0"/>
                        <a:t>Metodoloji (</a:t>
                      </a:r>
                      <a:r>
                        <a:rPr lang="tr-TR" sz="1400" b="1" dirty="0" err="1"/>
                        <a:t>Methodology</a:t>
                      </a:r>
                      <a:r>
                        <a:rPr lang="tr-TR" sz="1400" b="1" dirty="0"/>
                        <a:t>)</a:t>
                      </a:r>
                    </a:p>
                  </a:txBody>
                  <a:tcPr/>
                </a:tc>
                <a:tc>
                  <a:txBody>
                    <a:bodyPr/>
                    <a:lstStyle/>
                    <a:p>
                      <a:r>
                        <a:rPr lang="tr-TR" sz="1400" b="1" dirty="0"/>
                        <a:t>Bilgi kaynaklarının kullanıcı odaklı keşfi ve kullanımını vurgular.</a:t>
                      </a:r>
                    </a:p>
                  </a:txBody>
                  <a:tcPr/>
                </a:tc>
                <a:tc>
                  <a:txBody>
                    <a:bodyPr/>
                    <a:lstStyle/>
                    <a:p>
                      <a:r>
                        <a:rPr lang="tr-TR" sz="1400" b="1" dirty="0"/>
                        <a:t>Kütüphaneci uzmanlığına, araştırma tekniklerine ve birebir etkileşimlere dayanır.</a:t>
                      </a:r>
                    </a:p>
                  </a:txBody>
                  <a:tcPr/>
                </a:tc>
                <a:extLst>
                  <a:ext uri="{0D108BD9-81ED-4DB2-BD59-A6C34878D82A}">
                    <a16:rowId xmlns:a16="http://schemas.microsoft.com/office/drawing/2014/main" val="2197244059"/>
                  </a:ext>
                </a:extLst>
              </a:tr>
            </a:tbl>
          </a:graphicData>
        </a:graphic>
      </p:graphicFrame>
      <p:sp>
        <p:nvSpPr>
          <p:cNvPr id="5" name="Metin kutusu 4">
            <a:extLst>
              <a:ext uri="{FF2B5EF4-FFF2-40B4-BE49-F238E27FC236}">
                <a16:creationId xmlns:a16="http://schemas.microsoft.com/office/drawing/2014/main" id="{C1196613-21D4-64A4-8EAD-1A9D50A90FEE}"/>
              </a:ext>
            </a:extLst>
          </p:cNvPr>
          <p:cNvSpPr txBox="1"/>
          <p:nvPr/>
        </p:nvSpPr>
        <p:spPr>
          <a:xfrm>
            <a:off x="2174132" y="5046503"/>
            <a:ext cx="7120646" cy="307777"/>
          </a:xfrm>
          <a:prstGeom prst="rect">
            <a:avLst/>
          </a:prstGeom>
          <a:noFill/>
        </p:spPr>
        <p:txBody>
          <a:bodyPr wrap="square">
            <a:spAutoFit/>
          </a:bodyPr>
          <a:lstStyle/>
          <a:p>
            <a:r>
              <a:rPr lang="en-US" sz="1400" b="1" dirty="0"/>
              <a:t>Differences between Information Services and Reference Services (Rashid, 2023).</a:t>
            </a:r>
            <a:endParaRPr lang="tr-TR" sz="1400" b="1" dirty="0"/>
          </a:p>
        </p:txBody>
      </p:sp>
    </p:spTree>
    <p:extLst>
      <p:ext uri="{BB962C8B-B14F-4D97-AF65-F5344CB8AC3E}">
        <p14:creationId xmlns:p14="http://schemas.microsoft.com/office/powerpoint/2010/main" val="2504084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19CA3-E88F-3373-EE33-022D994CEAC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0292044-6B36-3AE0-C41E-A99CF94F98E6}"/>
              </a:ext>
            </a:extLst>
          </p:cNvPr>
          <p:cNvSpPr>
            <a:spLocks noGrp="1"/>
          </p:cNvSpPr>
          <p:nvPr>
            <p:ph type="title"/>
          </p:nvPr>
        </p:nvSpPr>
        <p:spPr>
          <a:xfrm>
            <a:off x="316148" y="108021"/>
            <a:ext cx="11211128" cy="675055"/>
          </a:xfrm>
        </p:spPr>
        <p:txBody>
          <a:bodyPr>
            <a:normAutofit fontScale="90000"/>
          </a:bodyPr>
          <a:lstStyle/>
          <a:p>
            <a:pPr algn="ctr"/>
            <a:r>
              <a:rPr lang="tr-TR" sz="2000" b="1" dirty="0">
                <a:solidFill>
                  <a:schemeClr val="tx1"/>
                </a:solidFill>
              </a:rPr>
              <a:t>Kullanıcının Amaçları Açısından: Başvurma Eserleri ve Başvurma Eseri Niteliğinde Olmayan Eserler/ </a:t>
            </a:r>
            <a:br>
              <a:rPr lang="tr-TR" sz="2000" b="1" dirty="0">
                <a:solidFill>
                  <a:schemeClr val="tx1"/>
                </a:solidFill>
              </a:rPr>
            </a:br>
            <a:r>
              <a:rPr lang="tr-TR" sz="2000" b="1" dirty="0">
                <a:solidFill>
                  <a:schemeClr val="tx1"/>
                </a:solidFill>
              </a:rPr>
              <a:t>Bilgi Hizmetleri – Başvurma/Referans Hizmetleri</a:t>
            </a:r>
            <a:endParaRPr lang="en-US" sz="2000" b="1" dirty="0">
              <a:solidFill>
                <a:schemeClr val="tx1"/>
              </a:solidFill>
            </a:endParaRPr>
          </a:p>
        </p:txBody>
      </p:sp>
      <p:graphicFrame>
        <p:nvGraphicFramePr>
          <p:cNvPr id="4" name="İçerik Yer Tutucusu 3">
            <a:extLst>
              <a:ext uri="{FF2B5EF4-FFF2-40B4-BE49-F238E27FC236}">
                <a16:creationId xmlns:a16="http://schemas.microsoft.com/office/drawing/2014/main" id="{6FF8966D-ADD3-E06D-A0AE-C8C5E4B7A8E4}"/>
              </a:ext>
            </a:extLst>
          </p:cNvPr>
          <p:cNvGraphicFramePr>
            <a:graphicFrameLocks noGrp="1"/>
          </p:cNvGraphicFramePr>
          <p:nvPr>
            <p:ph idx="1"/>
            <p:extLst>
              <p:ext uri="{D42A27DB-BD31-4B8C-83A1-F6EECF244321}">
                <p14:modId xmlns:p14="http://schemas.microsoft.com/office/powerpoint/2010/main" val="2074092795"/>
              </p:ext>
            </p:extLst>
          </p:nvPr>
        </p:nvGraphicFramePr>
        <p:xfrm>
          <a:off x="809187" y="832761"/>
          <a:ext cx="9774507" cy="2608482"/>
        </p:xfrm>
        <a:graphic>
          <a:graphicData uri="http://schemas.openxmlformats.org/drawingml/2006/table">
            <a:tbl>
              <a:tblPr firstRow="1" bandRow="1">
                <a:tableStyleId>{5C22544A-7EE6-4342-B048-85BDC9FD1C3A}</a:tableStyleId>
              </a:tblPr>
              <a:tblGrid>
                <a:gridCol w="2152885">
                  <a:extLst>
                    <a:ext uri="{9D8B030D-6E8A-4147-A177-3AD203B41FA5}">
                      <a16:colId xmlns:a16="http://schemas.microsoft.com/office/drawing/2014/main" val="427531973"/>
                    </a:ext>
                  </a:extLst>
                </a:gridCol>
                <a:gridCol w="3565188">
                  <a:extLst>
                    <a:ext uri="{9D8B030D-6E8A-4147-A177-3AD203B41FA5}">
                      <a16:colId xmlns:a16="http://schemas.microsoft.com/office/drawing/2014/main" val="2724704084"/>
                    </a:ext>
                  </a:extLst>
                </a:gridCol>
                <a:gridCol w="4056434">
                  <a:extLst>
                    <a:ext uri="{9D8B030D-6E8A-4147-A177-3AD203B41FA5}">
                      <a16:colId xmlns:a16="http://schemas.microsoft.com/office/drawing/2014/main" val="2198206669"/>
                    </a:ext>
                  </a:extLst>
                </a:gridCol>
              </a:tblGrid>
              <a:tr h="869494">
                <a:tc>
                  <a:txBody>
                    <a:bodyPr/>
                    <a:lstStyle/>
                    <a:p>
                      <a:r>
                        <a:rPr lang="tr-TR" sz="1600" b="1" dirty="0"/>
                        <a:t>Kilit Noktası (</a:t>
                      </a:r>
                      <a:r>
                        <a:rPr lang="tr-TR" sz="1600" b="1" dirty="0" err="1"/>
                        <a:t>Key</a:t>
                      </a:r>
                      <a:r>
                        <a:rPr lang="tr-TR" sz="1600" b="1" dirty="0"/>
                        <a:t> Point)</a:t>
                      </a:r>
                    </a:p>
                  </a:txBody>
                  <a:tcPr/>
                </a:tc>
                <a:tc>
                  <a:txBody>
                    <a:bodyPr/>
                    <a:lstStyle/>
                    <a:p>
                      <a:r>
                        <a:rPr lang="tr-TR" sz="1600" b="1" dirty="0"/>
                        <a:t>Bilgi Hizmetleri (Information Services)</a:t>
                      </a:r>
                    </a:p>
                  </a:txBody>
                  <a:tcPr/>
                </a:tc>
                <a:tc>
                  <a:txBody>
                    <a:bodyPr/>
                    <a:lstStyle/>
                    <a:p>
                      <a:r>
                        <a:rPr lang="tr-TR" sz="1600" b="1" dirty="0"/>
                        <a:t>Referans Hizmetleri (</a:t>
                      </a:r>
                      <a:r>
                        <a:rPr lang="tr-TR" sz="1600" b="1" dirty="0" err="1"/>
                        <a:t>Referance</a:t>
                      </a:r>
                      <a:r>
                        <a:rPr lang="tr-TR" sz="1600" b="1"/>
                        <a:t> Services)</a:t>
                      </a:r>
                      <a:endParaRPr lang="tr-TR" sz="1600" b="1" dirty="0"/>
                    </a:p>
                  </a:txBody>
                  <a:tcPr/>
                </a:tc>
                <a:extLst>
                  <a:ext uri="{0D108BD9-81ED-4DB2-BD59-A6C34878D82A}">
                    <a16:rowId xmlns:a16="http://schemas.microsoft.com/office/drawing/2014/main" val="809127956"/>
                  </a:ext>
                </a:extLst>
              </a:tr>
              <a:tr h="869494">
                <a:tc>
                  <a:txBody>
                    <a:bodyPr/>
                    <a:lstStyle/>
                    <a:p>
                      <a:r>
                        <a:rPr lang="tr-TR" sz="1400" b="1" dirty="0"/>
                        <a:t>Ayrıntı Düzeyi </a:t>
                      </a:r>
                    </a:p>
                    <a:p>
                      <a:r>
                        <a:rPr lang="tr-TR" sz="1400" b="1" dirty="0"/>
                        <a:t>(Level of </a:t>
                      </a:r>
                      <a:r>
                        <a:rPr lang="tr-TR" sz="1400" b="1" dirty="0" err="1"/>
                        <a:t>Detail</a:t>
                      </a:r>
                      <a:r>
                        <a:rPr lang="tr-TR" sz="1400" b="1" dirty="0"/>
                        <a:t>)</a:t>
                      </a:r>
                    </a:p>
                  </a:txBody>
                  <a:tcPr/>
                </a:tc>
                <a:tc>
                  <a:txBody>
                    <a:bodyPr/>
                    <a:lstStyle/>
                    <a:p>
                      <a:r>
                        <a:rPr lang="tr-TR" sz="1400" b="1" dirty="0"/>
                        <a:t>Genellikle geniş yelpazede konu ve kaynaklar hakkında rehberlik ve destek sağlar.</a:t>
                      </a:r>
                    </a:p>
                  </a:txBody>
                  <a:tcPr/>
                </a:tc>
                <a:tc>
                  <a:txBody>
                    <a:bodyPr/>
                    <a:lstStyle/>
                    <a:p>
                      <a:r>
                        <a:rPr lang="tr-TR" sz="1400" b="1" dirty="0"/>
                        <a:t>Kesin ve güvenilir bilgilere ulaşmak için derinlemesine araştırma ve arama stratejileri sunar.</a:t>
                      </a:r>
                    </a:p>
                  </a:txBody>
                  <a:tcPr/>
                </a:tc>
                <a:extLst>
                  <a:ext uri="{0D108BD9-81ED-4DB2-BD59-A6C34878D82A}">
                    <a16:rowId xmlns:a16="http://schemas.microsoft.com/office/drawing/2014/main" val="2896591891"/>
                  </a:ext>
                </a:extLst>
              </a:tr>
              <a:tr h="869494">
                <a:tc>
                  <a:txBody>
                    <a:bodyPr/>
                    <a:lstStyle/>
                    <a:p>
                      <a:r>
                        <a:rPr lang="tr-TR" sz="1400" b="1" dirty="0"/>
                        <a:t>Kullanım Senaryosu (</a:t>
                      </a:r>
                      <a:r>
                        <a:rPr lang="tr-TR" sz="1400" b="1" dirty="0" err="1"/>
                        <a:t>Usage</a:t>
                      </a:r>
                      <a:r>
                        <a:rPr lang="tr-TR" sz="1400" b="1" dirty="0"/>
                        <a:t> </a:t>
                      </a:r>
                      <a:r>
                        <a:rPr lang="tr-TR" sz="1400" b="1" dirty="0" err="1"/>
                        <a:t>Scenario</a:t>
                      </a:r>
                      <a:r>
                        <a:rPr lang="tr-TR" sz="1400" b="1" dirty="0"/>
                        <a:t>)</a:t>
                      </a:r>
                    </a:p>
                  </a:txBody>
                  <a:tcPr/>
                </a:tc>
                <a:tc>
                  <a:txBody>
                    <a:bodyPr/>
                    <a:lstStyle/>
                    <a:p>
                      <a:r>
                        <a:rPr lang="tr-TR" sz="1400" b="1" dirty="0"/>
                        <a:t>Bağımsız keşif ve self servis seçeneklerini tercih eden kullanıcılar için uygundur.</a:t>
                      </a:r>
                    </a:p>
                  </a:txBody>
                  <a:tcPr/>
                </a:tc>
                <a:tc>
                  <a:txBody>
                    <a:bodyPr/>
                    <a:lstStyle/>
                    <a:p>
                      <a:r>
                        <a:rPr lang="tr-TR" sz="1400" b="1" dirty="0"/>
                        <a:t>Bilgi arama sürecinde kişiselleştirilmiş yardım ve rehberliğe gereksinim duyan kullanıcılar için idealdir.</a:t>
                      </a:r>
                    </a:p>
                  </a:txBody>
                  <a:tcPr/>
                </a:tc>
                <a:extLst>
                  <a:ext uri="{0D108BD9-81ED-4DB2-BD59-A6C34878D82A}">
                    <a16:rowId xmlns:a16="http://schemas.microsoft.com/office/drawing/2014/main" val="1184863869"/>
                  </a:ext>
                </a:extLst>
              </a:tr>
            </a:tbl>
          </a:graphicData>
        </a:graphic>
      </p:graphicFrame>
      <p:sp>
        <p:nvSpPr>
          <p:cNvPr id="5" name="Metin kutusu 4">
            <a:extLst>
              <a:ext uri="{FF2B5EF4-FFF2-40B4-BE49-F238E27FC236}">
                <a16:creationId xmlns:a16="http://schemas.microsoft.com/office/drawing/2014/main" id="{0905B3D1-8354-915A-8F00-00C17D356910}"/>
              </a:ext>
            </a:extLst>
          </p:cNvPr>
          <p:cNvSpPr txBox="1"/>
          <p:nvPr/>
        </p:nvSpPr>
        <p:spPr>
          <a:xfrm>
            <a:off x="809187" y="4208569"/>
            <a:ext cx="9774507" cy="1323439"/>
          </a:xfrm>
          <a:prstGeom prst="rect">
            <a:avLst/>
          </a:prstGeom>
          <a:noFill/>
        </p:spPr>
        <p:txBody>
          <a:bodyPr wrap="square">
            <a:spAutoFit/>
          </a:bodyPr>
          <a:lstStyle/>
          <a:p>
            <a:r>
              <a:rPr lang="tr-TR" sz="1600" b="1" dirty="0"/>
              <a:t>Özetle, bilgi hizmetleri ve referans hizmetleri, kütüphane hizmetlerinin farklı ancak tamamlayıcı bileşenleridir. Bilgi hizmetleri, öncelikle çeşitli bilgi kaynaklarına erişim sağlamayı ve bağımsız araştırmayı teşvik etmeyi hedeflerken, referans hizmetleri, doğrudan etkileşim ve derinlemesine araştırma yoluyla kullanıcıların özel bilgi gereksinimlerini karşılayarak, kullanıcılara kişiselleştirilmiş yardım sağlamaya odaklanır (</a:t>
            </a:r>
            <a:r>
              <a:rPr lang="tr-TR" sz="1600" b="1" dirty="0" err="1"/>
              <a:t>Rashid</a:t>
            </a:r>
            <a:r>
              <a:rPr lang="tr-TR" sz="1600" b="1" dirty="0"/>
              <a:t>, 2023).</a:t>
            </a:r>
          </a:p>
        </p:txBody>
      </p:sp>
      <p:sp>
        <p:nvSpPr>
          <p:cNvPr id="7" name="Metin kutusu 6">
            <a:extLst>
              <a:ext uri="{FF2B5EF4-FFF2-40B4-BE49-F238E27FC236}">
                <a16:creationId xmlns:a16="http://schemas.microsoft.com/office/drawing/2014/main" id="{34D567EF-EE4B-FAB5-D43E-6B8724314501}"/>
              </a:ext>
            </a:extLst>
          </p:cNvPr>
          <p:cNvSpPr txBox="1"/>
          <p:nvPr/>
        </p:nvSpPr>
        <p:spPr>
          <a:xfrm>
            <a:off x="1916349" y="3606570"/>
            <a:ext cx="7358974" cy="307777"/>
          </a:xfrm>
          <a:prstGeom prst="rect">
            <a:avLst/>
          </a:prstGeom>
          <a:noFill/>
        </p:spPr>
        <p:txBody>
          <a:bodyPr wrap="square">
            <a:spAutoFit/>
          </a:bodyPr>
          <a:lstStyle/>
          <a:p>
            <a:r>
              <a:rPr lang="en-US" sz="1400" b="1" dirty="0"/>
              <a:t>Differences between Information Services and Reference Services (Rashid, 2023).</a:t>
            </a:r>
            <a:endParaRPr lang="tr-TR" sz="1400" b="1" dirty="0"/>
          </a:p>
        </p:txBody>
      </p:sp>
    </p:spTree>
    <p:extLst>
      <p:ext uri="{BB962C8B-B14F-4D97-AF65-F5344CB8AC3E}">
        <p14:creationId xmlns:p14="http://schemas.microsoft.com/office/powerpoint/2010/main" val="14939386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8B3BF-F31A-D935-9589-444C1EFEA657}"/>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D5516993-3769-1FE4-15AD-A232F6CBF43C}"/>
              </a:ext>
            </a:extLst>
          </p:cNvPr>
          <p:cNvSpPr>
            <a:spLocks noGrp="1"/>
          </p:cNvSpPr>
          <p:nvPr>
            <p:ph type="title"/>
          </p:nvPr>
        </p:nvSpPr>
        <p:spPr>
          <a:xfrm>
            <a:off x="359923" y="146932"/>
            <a:ext cx="11211128" cy="464756"/>
          </a:xfrm>
        </p:spPr>
        <p:txBody>
          <a:bodyPr>
            <a:normAutofit/>
          </a:bodyPr>
          <a:lstStyle/>
          <a:p>
            <a:pPr algn="ctr"/>
            <a:r>
              <a:rPr lang="tr-TR" sz="2000" b="1" dirty="0">
                <a:solidFill>
                  <a:schemeClr val="tx1"/>
                </a:solidFill>
              </a:rPr>
              <a:t>Nadir Eserler (</a:t>
            </a:r>
            <a:r>
              <a:rPr lang="tr-TR" sz="2000" b="1" dirty="0" err="1">
                <a:solidFill>
                  <a:schemeClr val="tx1"/>
                </a:solidFill>
              </a:rPr>
              <a:t>Rare</a:t>
            </a:r>
            <a:r>
              <a:rPr lang="tr-TR" sz="2000" b="1" dirty="0">
                <a:solidFill>
                  <a:schemeClr val="tx1"/>
                </a:solidFill>
              </a:rPr>
              <a:t> </a:t>
            </a:r>
            <a:r>
              <a:rPr lang="tr-TR" sz="2000" b="1" dirty="0" err="1">
                <a:solidFill>
                  <a:schemeClr val="tx1"/>
                </a:solidFill>
              </a:rPr>
              <a:t>Materials</a:t>
            </a:r>
            <a:r>
              <a:rPr lang="tr-TR" sz="2000" b="1" dirty="0">
                <a:solidFill>
                  <a:schemeClr val="tx1"/>
                </a:solidFill>
              </a:rPr>
              <a:t>): Tanım ve Özellikleri</a:t>
            </a:r>
            <a:endParaRPr lang="en-US" sz="2000" b="1" dirty="0">
              <a:solidFill>
                <a:schemeClr val="tx1"/>
              </a:solidFill>
            </a:endParaRPr>
          </a:p>
        </p:txBody>
      </p:sp>
      <p:sp>
        <p:nvSpPr>
          <p:cNvPr id="3" name="İçerik Yer Tutucusu 2">
            <a:extLst>
              <a:ext uri="{FF2B5EF4-FFF2-40B4-BE49-F238E27FC236}">
                <a16:creationId xmlns:a16="http://schemas.microsoft.com/office/drawing/2014/main" id="{C73B9449-66F9-C225-3555-B3AC0A02C6B9}"/>
              </a:ext>
            </a:extLst>
          </p:cNvPr>
          <p:cNvSpPr>
            <a:spLocks noGrp="1"/>
          </p:cNvSpPr>
          <p:nvPr>
            <p:ph idx="1"/>
          </p:nvPr>
        </p:nvSpPr>
        <p:spPr>
          <a:xfrm>
            <a:off x="658937" y="611688"/>
            <a:ext cx="10613100" cy="5886389"/>
          </a:xfrm>
        </p:spPr>
        <p:txBody>
          <a:bodyPr>
            <a:noAutofit/>
          </a:bodyPr>
          <a:lstStyle/>
          <a:p>
            <a:pPr marL="0" indent="0" algn="just">
              <a:buNone/>
            </a:pPr>
            <a:r>
              <a:rPr lang="tr-TR" sz="1500" b="1" dirty="0" err="1"/>
              <a:t>Reitz</a:t>
            </a:r>
            <a:r>
              <a:rPr lang="tr-TR" sz="1500" b="1" dirty="0"/>
              <a:t> (2014d) tarafından yapılan açıklamalara göre:</a:t>
            </a:r>
          </a:p>
          <a:p>
            <a:pPr algn="just"/>
            <a:r>
              <a:rPr lang="tr-TR" sz="1500" b="1" dirty="0"/>
              <a:t> Nadir kitap (</a:t>
            </a:r>
            <a:r>
              <a:rPr lang="tr-TR" sz="1500" b="1" dirty="0" err="1"/>
              <a:t>rare</a:t>
            </a:r>
            <a:r>
              <a:rPr lang="tr-TR" sz="1500" b="1" dirty="0"/>
              <a:t> </a:t>
            </a:r>
            <a:r>
              <a:rPr lang="tr-TR" sz="1500" b="1" dirty="0" err="1"/>
              <a:t>book</a:t>
            </a:r>
            <a:r>
              <a:rPr lang="tr-TR" sz="1500" b="1" dirty="0"/>
              <a:t>): Bulunması o kadar zor olan bir kitap ki, antika kitapçılar (</a:t>
            </a:r>
            <a:r>
              <a:rPr lang="tr-TR" sz="1500" b="1" dirty="0" err="1"/>
              <a:t>antiquarian</a:t>
            </a:r>
            <a:r>
              <a:rPr lang="tr-TR" sz="1500" b="1" dirty="0"/>
              <a:t> </a:t>
            </a:r>
            <a:r>
              <a:rPr lang="tr-TR" sz="1500" b="1" dirty="0" err="1"/>
              <a:t>booksellers</a:t>
            </a:r>
            <a:r>
              <a:rPr lang="tr-TR" sz="1500" b="1" dirty="0"/>
              <a:t>) tarafından yalnızca birkaç kopyası biliniyor. </a:t>
            </a:r>
          </a:p>
          <a:p>
            <a:pPr algn="just"/>
            <a:r>
              <a:rPr lang="tr-TR" sz="1500" b="1" dirty="0"/>
              <a:t>Var olanlar ise nadiren piyasada yer aldığından, rağbet görüyor. </a:t>
            </a:r>
          </a:p>
          <a:p>
            <a:pPr algn="just"/>
            <a:r>
              <a:rPr lang="tr-TR" sz="1500" b="1" dirty="0"/>
              <a:t>Nadir kitaplar genellikle değerlidir, ancak çok değerli olanların hepsi nadir değildir. </a:t>
            </a:r>
          </a:p>
          <a:p>
            <a:pPr algn="just"/>
            <a:r>
              <a:rPr lang="tr-TR" sz="1500" b="1" dirty="0"/>
              <a:t>Çoğu kütüphane, nadir kitaplarını erişimin kısıtlı olduğu güvenli bir yerde (genellikle özel koleksiyonlarda) saklar. </a:t>
            </a:r>
          </a:p>
          <a:p>
            <a:pPr algn="just"/>
            <a:r>
              <a:rPr lang="tr-TR" sz="1500" b="1" dirty="0"/>
              <a:t>Çok nadir kitaplar, kitap müzayedelerinde ve koleksiyonculara hizmet veren satıcılar tarafından satılır.</a:t>
            </a:r>
          </a:p>
          <a:p>
            <a:pPr algn="just"/>
            <a:r>
              <a:rPr lang="tr-TR" sz="1500" b="1" dirty="0"/>
              <a:t>Birçok kütüphane, nadir kitap koleksiyonlarından görselleri dijitalleştirmektedir.</a:t>
            </a:r>
          </a:p>
          <a:p>
            <a:pPr marL="0" indent="0" algn="just">
              <a:buNone/>
            </a:pPr>
            <a:r>
              <a:rPr lang="tr-TR" sz="1500" b="1" dirty="0"/>
              <a:t>Karatepe’nin (2019, </a:t>
            </a:r>
            <a:r>
              <a:rPr lang="tr-TR" sz="1500" b="1" dirty="0" err="1"/>
              <a:t>ss</a:t>
            </a:r>
            <a:r>
              <a:rPr lang="tr-TR" sz="1500" b="1" dirty="0"/>
              <a:t>. 364-370) açıklamalarına göre: </a:t>
            </a:r>
          </a:p>
          <a:p>
            <a:pPr algn="just"/>
            <a:r>
              <a:rPr lang="tr-TR" sz="1500" b="1" dirty="0"/>
              <a:t>El yazması kitaplar, basma eserler ve nadir bulunan diğer materyaller, geçmişe dönük araştırmalarda büyük değer taşır. </a:t>
            </a:r>
          </a:p>
          <a:p>
            <a:pPr algn="just"/>
            <a:r>
              <a:rPr lang="tr-TR" sz="1500" b="1" dirty="0"/>
              <a:t>Nadir eser, az sayıda bulunması, özel fiziksel özellikleri ve yüksek değeriyle tanımlanır; özellikle beşik devri basmaları (</a:t>
            </a:r>
            <a:r>
              <a:rPr lang="tr-TR" sz="1500" b="1" dirty="0" err="1"/>
              <a:t>incunables</a:t>
            </a:r>
            <a:r>
              <a:rPr lang="tr-TR" sz="1500" b="1" dirty="0"/>
              <a:t>) bu kapsamda önemli yer tutar. </a:t>
            </a:r>
          </a:p>
          <a:p>
            <a:pPr algn="just"/>
            <a:r>
              <a:rPr lang="tr-TR" sz="1500" b="1" dirty="0"/>
              <a:t>Tarihsel olarak, Osmanlı döneminde vakıf kütüphaneleriyle başlayan koleksiyonlar, savaşlar ve doğal afetler nedeniyle zarar görmüş, günümüzde milli kütüphanelerde ve özel koleksiyonlar halinde korunmaktadır. </a:t>
            </a:r>
          </a:p>
          <a:p>
            <a:pPr algn="just"/>
            <a:r>
              <a:rPr lang="tr-TR" sz="1500" b="1" dirty="0"/>
              <a:t>Bu eserlerin kataloglanması ve korunması, özellikle dijitalleştirme çalışmalarıyla desteklenmekte, tarih boyunca koleksiyonların önemi ve gelişimi vurgulanmaktadır.</a:t>
            </a:r>
            <a:endParaRPr lang="tr-TR" sz="1400" b="1" dirty="0"/>
          </a:p>
        </p:txBody>
      </p:sp>
    </p:spTree>
    <p:extLst>
      <p:ext uri="{BB962C8B-B14F-4D97-AF65-F5344CB8AC3E}">
        <p14:creationId xmlns:p14="http://schemas.microsoft.com/office/powerpoint/2010/main" val="3958090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920E4-7723-B85F-6D17-37AC20C9545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B2BCF8D-A90F-FB66-CAFD-CD04B91B2ABB}"/>
              </a:ext>
            </a:extLst>
          </p:cNvPr>
          <p:cNvSpPr>
            <a:spLocks noGrp="1"/>
          </p:cNvSpPr>
          <p:nvPr>
            <p:ph type="title"/>
          </p:nvPr>
        </p:nvSpPr>
        <p:spPr>
          <a:xfrm>
            <a:off x="359923" y="195571"/>
            <a:ext cx="11211128" cy="464756"/>
          </a:xfrm>
        </p:spPr>
        <p:txBody>
          <a:bodyPr>
            <a:normAutofit/>
          </a:bodyPr>
          <a:lstStyle/>
          <a:p>
            <a:pPr algn="ctr"/>
            <a:r>
              <a:rPr lang="tr-TR" sz="2000" b="1" dirty="0">
                <a:solidFill>
                  <a:schemeClr val="tx1"/>
                </a:solidFill>
              </a:rPr>
              <a:t>SONUÇ VE DEĞERLENDİRME</a:t>
            </a:r>
            <a:endParaRPr lang="en-US" sz="2000" b="1" dirty="0">
              <a:solidFill>
                <a:schemeClr val="tx1"/>
              </a:solidFill>
            </a:endParaRPr>
          </a:p>
        </p:txBody>
      </p:sp>
      <p:sp>
        <p:nvSpPr>
          <p:cNvPr id="3" name="İçerik Yer Tutucusu 2">
            <a:extLst>
              <a:ext uri="{FF2B5EF4-FFF2-40B4-BE49-F238E27FC236}">
                <a16:creationId xmlns:a16="http://schemas.microsoft.com/office/drawing/2014/main" id="{07D191AF-1CE9-D6F7-2EBF-16AEF78377F0}"/>
              </a:ext>
            </a:extLst>
          </p:cNvPr>
          <p:cNvSpPr>
            <a:spLocks noGrp="1"/>
          </p:cNvSpPr>
          <p:nvPr>
            <p:ph idx="1"/>
          </p:nvPr>
        </p:nvSpPr>
        <p:spPr>
          <a:xfrm>
            <a:off x="658937" y="660327"/>
            <a:ext cx="10613100" cy="5303882"/>
          </a:xfrm>
        </p:spPr>
        <p:txBody>
          <a:bodyPr>
            <a:noAutofit/>
          </a:bodyPr>
          <a:lstStyle/>
          <a:p>
            <a:pPr marL="0" indent="0" algn="just">
              <a:buNone/>
            </a:pPr>
            <a:r>
              <a:rPr lang="tr-TR" sz="1600" b="1" dirty="0"/>
              <a:t>Kütüphanelerdeki topluma yönelik hizmetler, geleneksel bilgi erişim işlevlerinin ötesine geçerek, çeşitli toplulukların gereksinimlerine uygun, aktif katılımı teşvik eden programlar ve girişimler aracılığıyla toplumsal bağları güçlendirmeyi amaçlamaktadır. </a:t>
            </a:r>
          </a:p>
          <a:p>
            <a:pPr marL="0" indent="0" algn="just">
              <a:buNone/>
            </a:pPr>
            <a:r>
              <a:rPr lang="tr-TR" sz="1600" b="1" dirty="0"/>
              <a:t>Bu hizmetler ile kütüphaneler, yalnızca bilgi ve kültür merkezleri olmaktan çıkarak, yaşam boyu öğrenmeyi destekleyen, erişilebilirliği artıran ve toplumsal gelişimi sağlayan dinamik merkezlere dönüşmektedir. </a:t>
            </a:r>
          </a:p>
          <a:p>
            <a:pPr marL="0" indent="0" algn="just">
              <a:buNone/>
            </a:pPr>
            <a:r>
              <a:rPr lang="tr-TR" sz="1600" b="1" dirty="0"/>
              <a:t>Aynı zamanda, bilgi kaynaklarının çeşitliliği ve teknolojik gelişmelerle birlikte, literatür ve belge türlerinin kapsamı genişlemiş ve disiplinlerarası bir yapıya ulaşmıştır. </a:t>
            </a:r>
          </a:p>
          <a:p>
            <a:pPr marL="0" indent="0" algn="just">
              <a:buNone/>
            </a:pPr>
            <a:r>
              <a:rPr lang="tr-TR" sz="1600" b="1" dirty="0"/>
              <a:t>Yayımlanmış ve yayımlanmamış belgelerin, farklı formatların ve erişim çevrelerinin dikkate alınması, bilgi erişiminde esneklik ve kapsamlılık sağlar. </a:t>
            </a:r>
          </a:p>
          <a:p>
            <a:pPr marL="0" indent="0" algn="just">
              <a:buNone/>
            </a:pPr>
            <a:r>
              <a:rPr lang="tr-TR" sz="1600" b="1" dirty="0"/>
              <a:t>Bu bağlamda, bilgi kaynaklarının sınıflandırılması ve kullanım amaçlarına göre yapılan ayırımlar, kullanıcıların gereksinimlerine uygun kaynaklara ulaşımını kolaylaştırmakta ve bilgi hizmetlerinin etkinliğini artırmaktadır. </a:t>
            </a:r>
          </a:p>
          <a:p>
            <a:pPr marL="0" indent="0" algn="just">
              <a:buNone/>
            </a:pPr>
            <a:r>
              <a:rPr lang="tr-TR" sz="1600" b="1" dirty="0"/>
              <a:t>Bu derste, belge/kaynak çeşitleri detaylandırılırken, bilgi kaynaklarının çoklu biçim ve ortamda sunulmasının önemine vurgu yapılmaktadır. Ayrıca, nadir ve özel eserlerin korunması ve dijitalleştirilmesi gibi alanlardaki gelişmeler, tarihsel ve kültürel mirasın sürdürülebilirliği açısından önem taşımaktadır. </a:t>
            </a:r>
          </a:p>
          <a:p>
            <a:pPr marL="0" indent="0" algn="just">
              <a:buNone/>
            </a:pPr>
            <a:r>
              <a:rPr lang="tr-TR" sz="1600" b="1" dirty="0"/>
              <a:t>Sonuç olarak, günümüz kütüphaneleri, bilgi ve belge çeşitliliği ile teknolojik olanakların entegrasyonu sayesinde, toplumların bilgiye ulaşımını sağlayan, katılımı teşvik eden ve toplumsal gelişimi destekleyen merkezler konumuna gelmektedir.</a:t>
            </a:r>
            <a:endParaRPr lang="tr-TR" sz="1400" b="1" dirty="0"/>
          </a:p>
        </p:txBody>
      </p:sp>
    </p:spTree>
    <p:extLst>
      <p:ext uri="{BB962C8B-B14F-4D97-AF65-F5344CB8AC3E}">
        <p14:creationId xmlns:p14="http://schemas.microsoft.com/office/powerpoint/2010/main" val="2842284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72E86-841D-7A93-202D-74C66C2A671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4F1E47FC-B33D-8191-618F-58D9B839B55E}"/>
              </a:ext>
            </a:extLst>
          </p:cNvPr>
          <p:cNvSpPr>
            <a:spLocks noGrp="1"/>
          </p:cNvSpPr>
          <p:nvPr>
            <p:ph type="title"/>
          </p:nvPr>
        </p:nvSpPr>
        <p:spPr>
          <a:xfrm>
            <a:off x="1424690" y="64641"/>
            <a:ext cx="8596668" cy="565355"/>
          </a:xfrm>
        </p:spPr>
        <p:txBody>
          <a:bodyPr>
            <a:normAutofit fontScale="90000"/>
          </a:bodyPr>
          <a:lstStyle/>
          <a:p>
            <a:pPr algn="ctr"/>
            <a:r>
              <a:rPr lang="tr-TR" b="1" dirty="0"/>
              <a:t>Kaynakça</a:t>
            </a:r>
            <a:endParaRPr lang="en-US" b="1" dirty="0"/>
          </a:p>
        </p:txBody>
      </p:sp>
      <p:sp>
        <p:nvSpPr>
          <p:cNvPr id="3" name="İçerik Yer Tutucusu 2">
            <a:extLst>
              <a:ext uri="{FF2B5EF4-FFF2-40B4-BE49-F238E27FC236}">
                <a16:creationId xmlns:a16="http://schemas.microsoft.com/office/drawing/2014/main" id="{A8CF00E1-E9E8-C5E7-47AA-ABA42FFFBE2B}"/>
              </a:ext>
            </a:extLst>
          </p:cNvPr>
          <p:cNvSpPr>
            <a:spLocks noGrp="1"/>
          </p:cNvSpPr>
          <p:nvPr>
            <p:ph idx="1"/>
          </p:nvPr>
        </p:nvSpPr>
        <p:spPr>
          <a:xfrm>
            <a:off x="711747" y="737417"/>
            <a:ext cx="10221724" cy="5853071"/>
          </a:xfrm>
        </p:spPr>
        <p:txBody>
          <a:bodyPr>
            <a:normAutofit fontScale="92500" lnSpcReduction="20000"/>
          </a:bodyPr>
          <a:lstStyle/>
          <a:p>
            <a:endParaRPr lang="tr-TR" sz="1100" b="1" dirty="0"/>
          </a:p>
          <a:p>
            <a:r>
              <a:rPr lang="en-US" sz="1100" b="1" dirty="0" err="1"/>
              <a:t>Ashikuzzaman</a:t>
            </a:r>
            <a:r>
              <a:rPr lang="tr-TR" sz="1100" b="1" dirty="0"/>
              <a:t>, M. (2024, 18 Ekim). </a:t>
            </a:r>
            <a:r>
              <a:rPr lang="en-US" sz="1100" b="1" i="1" dirty="0"/>
              <a:t>Who provides reference services in a library, and what qualifications do they have?</a:t>
            </a:r>
            <a:r>
              <a:rPr lang="tr-TR" sz="1100" b="1" i="1" dirty="0"/>
              <a:t> </a:t>
            </a:r>
            <a:r>
              <a:rPr lang="tr-TR" sz="1100" b="1" dirty="0">
                <a:hlinkClick r:id="rId2"/>
              </a:rPr>
              <a:t>https://www.lisedunetwork.com/who-provides-reference-services-in-a-library-and-what-qualifications-do-they-have/</a:t>
            </a:r>
            <a:endParaRPr lang="tr-TR" sz="1100" b="1" dirty="0"/>
          </a:p>
          <a:p>
            <a:r>
              <a:rPr lang="tr-TR" sz="1100" b="1" dirty="0" err="1"/>
              <a:t>Bandaru</a:t>
            </a:r>
            <a:r>
              <a:rPr lang="tr-TR" sz="1100" b="1" dirty="0"/>
              <a:t>, S. (2025). </a:t>
            </a:r>
            <a:r>
              <a:rPr lang="tr-TR" sz="1100" b="1" i="1" dirty="0" err="1"/>
              <a:t>Sources</a:t>
            </a:r>
            <a:r>
              <a:rPr lang="tr-TR" sz="1100" b="1" i="1" dirty="0"/>
              <a:t> of </a:t>
            </a:r>
            <a:r>
              <a:rPr lang="tr-TR" sz="1100" b="1" i="1" dirty="0" err="1"/>
              <a:t>external</a:t>
            </a:r>
            <a:r>
              <a:rPr lang="tr-TR" sz="1100" b="1" i="1" dirty="0"/>
              <a:t>  </a:t>
            </a:r>
            <a:r>
              <a:rPr lang="tr-TR" sz="1100" b="1" i="1" dirty="0" err="1"/>
              <a:t>information</a:t>
            </a:r>
            <a:r>
              <a:rPr lang="tr-TR" sz="1100" b="1" dirty="0"/>
              <a:t>. </a:t>
            </a:r>
            <a:r>
              <a:rPr lang="tr-TR" sz="1100" b="1" dirty="0">
                <a:hlinkClick r:id="rId3"/>
              </a:rPr>
              <a:t>https://notes.collegehive.in/books/strategic-management/page/sources-of-external-information</a:t>
            </a:r>
            <a:endParaRPr lang="tr-TR" sz="1100" b="1" dirty="0"/>
          </a:p>
          <a:p>
            <a:r>
              <a:rPr lang="tr-TR" sz="1100" b="1" dirty="0"/>
              <a:t>Baysal, J. (1987). </a:t>
            </a:r>
            <a:r>
              <a:rPr lang="tr-TR" sz="1100" b="1" i="1" dirty="0"/>
              <a:t>Kütüphanecilik alanında yeni kavramlar araçlar yöntemler </a:t>
            </a:r>
            <a:r>
              <a:rPr lang="tr-TR" sz="1100" b="1" dirty="0"/>
              <a:t>(2 bs.). İstanbul: İstanbul Üniversitesi Edebiyat Fakültesi.</a:t>
            </a:r>
          </a:p>
          <a:p>
            <a:r>
              <a:rPr lang="en-US" sz="1100" b="1" dirty="0"/>
              <a:t>Carpenter</a:t>
            </a:r>
            <a:r>
              <a:rPr lang="tr-TR" sz="1100" b="1" dirty="0"/>
              <a:t>, L. (2024, 24 Nisan). </a:t>
            </a:r>
            <a:r>
              <a:rPr lang="tr-TR" sz="1100" b="1" i="1" dirty="0" err="1"/>
              <a:t>What</a:t>
            </a:r>
            <a:r>
              <a:rPr lang="tr-TR" sz="1100" b="1" i="1" dirty="0"/>
              <a:t> is </a:t>
            </a:r>
            <a:r>
              <a:rPr lang="tr-TR" sz="1100" b="1" i="1" dirty="0" err="1"/>
              <a:t>Compilation</a:t>
            </a:r>
            <a:r>
              <a:rPr lang="tr-TR" sz="1100" b="1" dirty="0"/>
              <a:t>. </a:t>
            </a:r>
            <a:r>
              <a:rPr lang="tr-TR" sz="1100" b="1" dirty="0">
                <a:hlinkClick r:id="rId4"/>
              </a:rPr>
              <a:t>https://harpercollins.co.uk/blogs/glossary/what-is-compilation#:~:text=A%20compilation%20is%20a%20collection,of%20works%20from%20various%20authors</a:t>
            </a:r>
            <a:r>
              <a:rPr lang="tr-TR" sz="1100" b="1" dirty="0"/>
              <a:t>.</a:t>
            </a:r>
          </a:p>
          <a:p>
            <a:r>
              <a:rPr lang="tr-TR" sz="1100" b="1" dirty="0"/>
              <a:t>Central Board of </a:t>
            </a:r>
            <a:r>
              <a:rPr lang="tr-TR" sz="1100" b="1" dirty="0" err="1"/>
              <a:t>Secondary</a:t>
            </a:r>
            <a:r>
              <a:rPr lang="tr-TR" sz="1100" b="1" dirty="0"/>
              <a:t> </a:t>
            </a:r>
            <a:r>
              <a:rPr lang="tr-TR" sz="1100" b="1" dirty="0" err="1"/>
              <a:t>Education</a:t>
            </a:r>
            <a:r>
              <a:rPr lang="tr-TR" sz="1100" b="1" dirty="0"/>
              <a:t> (2022). </a:t>
            </a:r>
            <a:r>
              <a:rPr lang="en-US" sz="1100" b="1" i="1" dirty="0"/>
              <a:t>Library and Information Science</a:t>
            </a:r>
            <a:r>
              <a:rPr lang="tr-TR" sz="1100" b="1" i="1" dirty="0"/>
              <a:t>: </a:t>
            </a:r>
            <a:r>
              <a:rPr lang="en-US" sz="1100" b="1" i="1" dirty="0"/>
              <a:t>Class-XI</a:t>
            </a:r>
            <a:r>
              <a:rPr lang="tr-TR" sz="1100" b="1" i="1" dirty="0"/>
              <a:t>. </a:t>
            </a:r>
            <a:r>
              <a:rPr lang="tr-TR" sz="1100" b="1" dirty="0">
                <a:hlinkClick r:id="rId5"/>
              </a:rPr>
              <a:t>https://cbseacademic.nic.in/web_material/publication/library_science-XI_2022.pdf</a:t>
            </a:r>
            <a:endParaRPr lang="tr-TR" sz="1100" b="1" dirty="0"/>
          </a:p>
          <a:p>
            <a:r>
              <a:rPr lang="tr-TR" sz="1100" b="1" dirty="0"/>
              <a:t>Çolak, H. (2008). </a:t>
            </a:r>
            <a:r>
              <a:rPr lang="tr-TR" sz="1100" b="1" i="1" dirty="0"/>
              <a:t>Türkiye’de tıp kütüphanelerinde elektronik süreli yayın hizmetleri yönetimi </a:t>
            </a:r>
            <a:r>
              <a:rPr lang="tr-TR" sz="1100" b="1" dirty="0"/>
              <a:t>(Yayımlanmamış Doktora Tezi). İstanbul: İstanbul Üniversitesi.</a:t>
            </a:r>
          </a:p>
          <a:p>
            <a:r>
              <a:rPr lang="tr-TR" sz="1100" b="1" dirty="0"/>
              <a:t>Dilek Kayaoğlu, H. (2006). Açık erişim kavramı ve gelişmekte olan bir ülke olarak Türkiye için anlamı. </a:t>
            </a:r>
            <a:r>
              <a:rPr lang="tr-TR" sz="1100" b="1" i="1" dirty="0"/>
              <a:t>Türk Kütüphaneciliği</a:t>
            </a:r>
            <a:r>
              <a:rPr lang="tr-TR" sz="1100" b="1" dirty="0"/>
              <a:t>, 20(1), 29-60. </a:t>
            </a:r>
            <a:r>
              <a:rPr lang="tr-TR" sz="1100" b="1" dirty="0">
                <a:hlinkClick r:id="rId6"/>
              </a:rPr>
              <a:t>https://dergipark.org.tr/tr/pub/tk/issue/48943/624305</a:t>
            </a:r>
            <a:endParaRPr lang="tr-TR" sz="1100" b="1" dirty="0"/>
          </a:p>
          <a:p>
            <a:r>
              <a:rPr lang="tr-TR" sz="1100" b="1" dirty="0" err="1"/>
              <a:t>Encyclopædia</a:t>
            </a:r>
            <a:r>
              <a:rPr lang="tr-TR" sz="1100" b="1" dirty="0"/>
              <a:t> </a:t>
            </a:r>
            <a:r>
              <a:rPr lang="tr-TR" sz="1100" b="1" dirty="0" err="1"/>
              <a:t>Britannica</a:t>
            </a:r>
            <a:r>
              <a:rPr lang="tr-TR" sz="1100" b="1" dirty="0"/>
              <a:t> (2025). </a:t>
            </a:r>
            <a:r>
              <a:rPr lang="tr-TR" sz="1100" b="1" i="1" dirty="0" err="1"/>
              <a:t>Book</a:t>
            </a:r>
            <a:r>
              <a:rPr lang="tr-TR" sz="1100" b="1" dirty="0"/>
              <a:t>. </a:t>
            </a:r>
            <a:r>
              <a:rPr lang="tr-TR" sz="1100" b="1" dirty="0">
                <a:hlinkClick r:id="rId7"/>
              </a:rPr>
              <a:t>https://www.britannica.com/dictionary/book</a:t>
            </a:r>
            <a:endParaRPr lang="tr-TR" sz="1100" b="1" dirty="0"/>
          </a:p>
          <a:p>
            <a:r>
              <a:rPr lang="tr-TR" sz="1100" b="1" dirty="0" err="1"/>
              <a:t>Healey</a:t>
            </a:r>
            <a:r>
              <a:rPr lang="tr-TR" sz="1100" b="1" dirty="0"/>
              <a:t> Library</a:t>
            </a:r>
            <a:r>
              <a:rPr lang="de-DE" sz="1100" b="1" dirty="0"/>
              <a:t> </a:t>
            </a:r>
            <a:r>
              <a:rPr lang="tr-TR" sz="1100" b="1" dirty="0"/>
              <a:t>(2024, 6 Aralık). </a:t>
            </a:r>
            <a:r>
              <a:rPr lang="en-US" sz="1100" b="1" i="1" dirty="0"/>
              <a:t>Primary Sources: A Research Guide</a:t>
            </a:r>
            <a:r>
              <a:rPr lang="tr-TR" sz="1100" b="1" dirty="0"/>
              <a:t>. </a:t>
            </a:r>
            <a:r>
              <a:rPr lang="tr-TR" sz="1100" b="1" dirty="0">
                <a:hlinkClick r:id="rId8"/>
              </a:rPr>
              <a:t>https://umb.libguides.com/PrimarySources/secondary</a:t>
            </a:r>
            <a:endParaRPr lang="tr-TR" sz="1100" b="1" dirty="0"/>
          </a:p>
          <a:p>
            <a:r>
              <a:rPr lang="en-US" sz="1100" b="1" dirty="0"/>
              <a:t>Indira Gandhi</a:t>
            </a:r>
            <a:r>
              <a:rPr lang="tr-TR" sz="1100" b="1" dirty="0"/>
              <a:t> </a:t>
            </a:r>
            <a:r>
              <a:rPr lang="en-US" sz="1100" b="1" dirty="0"/>
              <a:t>National Open University</a:t>
            </a:r>
            <a:r>
              <a:rPr lang="tr-TR" sz="1100" b="1" dirty="0"/>
              <a:t> </a:t>
            </a:r>
            <a:r>
              <a:rPr lang="en-US" sz="1100" b="1" dirty="0"/>
              <a:t>School of Social Sciences </a:t>
            </a:r>
            <a:r>
              <a:rPr lang="tr-TR" sz="1100" b="1" dirty="0"/>
              <a:t>(</a:t>
            </a:r>
            <a:r>
              <a:rPr lang="tr-TR" sz="1100" b="1" dirty="0" err="1"/>
              <a:t>t.y</a:t>
            </a:r>
            <a:r>
              <a:rPr lang="tr-TR" sz="1100" b="1" dirty="0"/>
              <a:t>.). </a:t>
            </a:r>
            <a:r>
              <a:rPr lang="tr-TR" sz="1100" b="1" i="1" dirty="0"/>
              <a:t>BLI-222 Information </a:t>
            </a:r>
            <a:r>
              <a:rPr lang="tr-TR" sz="1100" b="1" i="1" dirty="0" err="1"/>
              <a:t>Sources</a:t>
            </a:r>
            <a:r>
              <a:rPr lang="tr-TR" sz="1100" b="1" i="1" dirty="0"/>
              <a:t> </a:t>
            </a:r>
            <a:r>
              <a:rPr lang="tr-TR" sz="1100" b="1" i="1" dirty="0" err="1"/>
              <a:t>and</a:t>
            </a:r>
            <a:r>
              <a:rPr lang="tr-TR" sz="1100" b="1" i="1" dirty="0"/>
              <a:t> Services</a:t>
            </a:r>
            <a:r>
              <a:rPr lang="tr-TR" sz="1100" b="1" dirty="0"/>
              <a:t>. </a:t>
            </a:r>
            <a:r>
              <a:rPr lang="tr-TR" sz="1100" b="1" dirty="0">
                <a:hlinkClick r:id="rId9"/>
              </a:rPr>
              <a:t>https://egyankosh.ac.in/bitstream/123456789/35284/3/BLI-222%20B1-E.pdf</a:t>
            </a:r>
            <a:endParaRPr lang="tr-TR" sz="1100" b="1" dirty="0"/>
          </a:p>
          <a:p>
            <a:r>
              <a:rPr lang="tr-TR" sz="1100" b="1" dirty="0"/>
              <a:t>Karatepe, T. (2019). Nadir eser kütüphanesi. M. A. Akkaya ve H. Odabaş (Yay. Haz.). </a:t>
            </a:r>
            <a:r>
              <a:rPr lang="tr-TR" sz="1100" b="1" i="1" dirty="0"/>
              <a:t>Bilgi Merkezleri Kütüphaneler - Arşivler – Müzeler </a:t>
            </a:r>
            <a:r>
              <a:rPr lang="tr-TR" sz="1100" b="1" dirty="0"/>
              <a:t>içinde (</a:t>
            </a:r>
            <a:r>
              <a:rPr lang="tr-TR" sz="1100" b="1" dirty="0" err="1"/>
              <a:t>ss</a:t>
            </a:r>
            <a:r>
              <a:rPr lang="tr-TR" sz="1100" b="1" dirty="0"/>
              <a:t>. 363-383). İstanbul: </a:t>
            </a:r>
            <a:r>
              <a:rPr lang="tr-TR" sz="1100" b="1" dirty="0" err="1"/>
              <a:t>Hiperyayın</a:t>
            </a:r>
            <a:r>
              <a:rPr lang="tr-TR" sz="1100" b="1" dirty="0"/>
              <a:t>. </a:t>
            </a:r>
          </a:p>
          <a:p>
            <a:r>
              <a:rPr lang="en-US" sz="1100" b="1" dirty="0"/>
              <a:t>Nadkarni</a:t>
            </a:r>
            <a:r>
              <a:rPr lang="tr-TR" sz="1100" b="1" dirty="0"/>
              <a:t>, S. (2024, 16 Ocak). </a:t>
            </a:r>
            <a:r>
              <a:rPr lang="en-US" sz="1100" b="1" i="1" dirty="0"/>
              <a:t>Sources of </a:t>
            </a:r>
            <a:r>
              <a:rPr lang="tr-TR" sz="1100" b="1" i="1" dirty="0"/>
              <a:t>in</a:t>
            </a:r>
            <a:r>
              <a:rPr lang="en-US" sz="1100" b="1" i="1" dirty="0"/>
              <a:t>formation</a:t>
            </a:r>
            <a:r>
              <a:rPr lang="tr-TR" sz="1100" b="1" dirty="0"/>
              <a:t>. </a:t>
            </a:r>
            <a:r>
              <a:rPr lang="tr-TR" sz="1100" b="1" dirty="0">
                <a:hlinkClick r:id="rId10"/>
              </a:rPr>
              <a:t>https://happyyoungreaders.com/sources-of-information/</a:t>
            </a:r>
            <a:endParaRPr lang="tr-TR" sz="1100" b="1" dirty="0"/>
          </a:p>
          <a:p>
            <a:r>
              <a:rPr lang="en-US" sz="1100" b="1" dirty="0"/>
              <a:t>Rashid</a:t>
            </a:r>
            <a:r>
              <a:rPr lang="tr-TR" sz="1100" b="1" dirty="0"/>
              <a:t>, H. A. (2023, 2 Temmuz). </a:t>
            </a:r>
            <a:r>
              <a:rPr lang="en-US" sz="1100" b="1" i="1" dirty="0"/>
              <a:t>Differences between information services and reference services</a:t>
            </a:r>
            <a:r>
              <a:rPr lang="tr-TR" sz="1100" b="1" dirty="0"/>
              <a:t>. </a:t>
            </a:r>
            <a:r>
              <a:rPr lang="tr-TR" sz="1100" b="1" dirty="0">
                <a:hlinkClick r:id="rId11"/>
              </a:rPr>
              <a:t>https://limbd.org/differences-between-information-services-and-reference-services/</a:t>
            </a:r>
            <a:endParaRPr lang="tr-TR" sz="1100" b="1" dirty="0"/>
          </a:p>
          <a:p>
            <a:r>
              <a:rPr lang="en-US" sz="1100" b="1" dirty="0"/>
              <a:t>Reitz</a:t>
            </a:r>
            <a:r>
              <a:rPr lang="tr-TR" sz="1100" b="1" dirty="0"/>
              <a:t>, J. M. (2014a). </a:t>
            </a:r>
            <a:r>
              <a:rPr lang="tr-TR" sz="1100" b="1" dirty="0" err="1"/>
              <a:t>Audiovisual</a:t>
            </a:r>
            <a:r>
              <a:rPr lang="tr-TR" sz="1100" b="1" dirty="0"/>
              <a:t> (AV). </a:t>
            </a:r>
            <a:r>
              <a:rPr lang="tr-TR" sz="1100" b="1" i="1" dirty="0"/>
              <a:t>O</a:t>
            </a:r>
            <a:r>
              <a:rPr lang="en-US" sz="1100" b="1" i="1" dirty="0"/>
              <a:t>DLIS</a:t>
            </a:r>
            <a:r>
              <a:rPr lang="tr-TR" sz="1100" b="1" i="1" dirty="0"/>
              <a:t>: </a:t>
            </a:r>
            <a:r>
              <a:rPr lang="en-US" sz="1100" b="1" i="1" dirty="0"/>
              <a:t>Online Dictionary for Library and Information Science</a:t>
            </a:r>
            <a:r>
              <a:rPr lang="tr-TR" sz="1100" b="1" i="1" dirty="0"/>
              <a:t> </a:t>
            </a:r>
            <a:r>
              <a:rPr lang="tr-TR" sz="1100" b="1" dirty="0"/>
              <a:t>içinde. </a:t>
            </a:r>
            <a:r>
              <a:rPr lang="tr-TR" sz="1100" b="1" dirty="0">
                <a:hlinkClick r:id="rId12"/>
              </a:rPr>
              <a:t>https://odlis.abc-clio.com/odlis_a.html</a:t>
            </a:r>
            <a:endParaRPr lang="tr-TR" sz="1100" b="1" dirty="0"/>
          </a:p>
          <a:p>
            <a:r>
              <a:rPr lang="en-US" sz="1100" b="1" dirty="0"/>
              <a:t>Reitz</a:t>
            </a:r>
            <a:r>
              <a:rPr lang="tr-TR" sz="1100" b="1" dirty="0"/>
              <a:t>, J. M. (2014b). </a:t>
            </a:r>
            <a:r>
              <a:rPr lang="tr-TR" sz="1100" b="1" dirty="0" err="1"/>
              <a:t>Book</a:t>
            </a:r>
            <a:r>
              <a:rPr lang="tr-TR" sz="1100" b="1" dirty="0"/>
              <a:t>. </a:t>
            </a:r>
            <a:r>
              <a:rPr lang="en-US" sz="1100" b="1" i="1" dirty="0"/>
              <a:t>ODLIS</a:t>
            </a:r>
            <a:r>
              <a:rPr lang="tr-TR" sz="1100" b="1" i="1" dirty="0"/>
              <a:t>: </a:t>
            </a:r>
            <a:r>
              <a:rPr lang="en-US" sz="1100" b="1" i="1" dirty="0"/>
              <a:t>Online Dictionary for Library and Information Science</a:t>
            </a:r>
            <a:r>
              <a:rPr lang="tr-TR" sz="1100" b="1" i="1" dirty="0"/>
              <a:t> </a:t>
            </a:r>
            <a:r>
              <a:rPr lang="tr-TR" sz="1100" b="1" dirty="0"/>
              <a:t>içinde. </a:t>
            </a:r>
            <a:r>
              <a:rPr lang="tr-TR" sz="1100" b="1" dirty="0">
                <a:hlinkClick r:id="rId13"/>
              </a:rPr>
              <a:t>https://odlis.abc-clio.com/odlis_b.html</a:t>
            </a:r>
            <a:endParaRPr lang="tr-TR" sz="1100" b="1" dirty="0"/>
          </a:p>
          <a:p>
            <a:r>
              <a:rPr lang="tr-TR" sz="1100" b="1" dirty="0" err="1"/>
              <a:t>Reitz</a:t>
            </a:r>
            <a:r>
              <a:rPr lang="tr-TR" sz="1100" b="1" dirty="0"/>
              <a:t>, J. M. (2014c). </a:t>
            </a:r>
            <a:r>
              <a:rPr lang="tr-TR" sz="1100" b="1" dirty="0" err="1"/>
              <a:t>Nonbook</a:t>
            </a:r>
            <a:r>
              <a:rPr lang="tr-TR" sz="1100" b="1" dirty="0"/>
              <a:t>. </a:t>
            </a:r>
            <a:r>
              <a:rPr lang="en-US" sz="1100" b="1" i="1" dirty="0"/>
              <a:t>ODLIS</a:t>
            </a:r>
            <a:r>
              <a:rPr lang="tr-TR" sz="1100" b="1" i="1" dirty="0"/>
              <a:t>: </a:t>
            </a:r>
            <a:r>
              <a:rPr lang="en-US" sz="1100" b="1" i="1" dirty="0"/>
              <a:t>Online Dictionary for Library and Information Science</a:t>
            </a:r>
            <a:r>
              <a:rPr lang="tr-TR" sz="1100" b="1" i="1" dirty="0"/>
              <a:t> </a:t>
            </a:r>
            <a:r>
              <a:rPr lang="tr-TR" sz="1100" b="1" dirty="0"/>
              <a:t>içinde. </a:t>
            </a:r>
            <a:r>
              <a:rPr lang="tr-TR" sz="1100" b="1" dirty="0">
                <a:hlinkClick r:id="rId14"/>
              </a:rPr>
              <a:t>https://odlis.abc-clio.com/odlis_n.html</a:t>
            </a:r>
            <a:endParaRPr lang="tr-TR" sz="1100" b="1" dirty="0"/>
          </a:p>
          <a:p>
            <a:r>
              <a:rPr lang="tr-TR" sz="1100" b="1" dirty="0" err="1"/>
              <a:t>Reitz</a:t>
            </a:r>
            <a:r>
              <a:rPr lang="tr-TR" sz="1100" b="1" dirty="0"/>
              <a:t>, J. M. (2014d). </a:t>
            </a:r>
            <a:r>
              <a:rPr lang="tr-TR" sz="1100" b="1" dirty="0" err="1"/>
              <a:t>Rare</a:t>
            </a:r>
            <a:r>
              <a:rPr lang="tr-TR" sz="1100" b="1" dirty="0"/>
              <a:t> </a:t>
            </a:r>
            <a:r>
              <a:rPr lang="tr-TR" sz="1100" b="1" dirty="0" err="1"/>
              <a:t>book</a:t>
            </a:r>
            <a:r>
              <a:rPr lang="tr-TR" sz="1100" b="1" dirty="0"/>
              <a:t>. </a:t>
            </a:r>
            <a:r>
              <a:rPr lang="en-US" sz="1100" b="1" i="1" dirty="0"/>
              <a:t>ODLIS</a:t>
            </a:r>
            <a:r>
              <a:rPr lang="tr-TR" sz="1100" b="1" i="1" dirty="0"/>
              <a:t>: </a:t>
            </a:r>
            <a:r>
              <a:rPr lang="en-US" sz="1100" b="1" i="1" dirty="0"/>
              <a:t>Online Dictionary for Library and Information Science</a:t>
            </a:r>
            <a:r>
              <a:rPr lang="tr-TR" sz="1100" b="1" i="1" dirty="0"/>
              <a:t> </a:t>
            </a:r>
            <a:r>
              <a:rPr lang="tr-TR" sz="1100" b="1" dirty="0"/>
              <a:t>içinde </a:t>
            </a:r>
            <a:r>
              <a:rPr lang="tr-TR" sz="1100" b="1" dirty="0">
                <a:hlinkClick r:id="rId15"/>
              </a:rPr>
              <a:t>https://odlis.abc-clio.com/odlis_r.html</a:t>
            </a:r>
            <a:endParaRPr lang="tr-TR" sz="1100" b="1" dirty="0"/>
          </a:p>
          <a:p>
            <a:r>
              <a:rPr lang="tr-TR" sz="1100" b="1" dirty="0" err="1"/>
              <a:t>Royan</a:t>
            </a:r>
            <a:r>
              <a:rPr lang="tr-TR" sz="1100" b="1" dirty="0"/>
              <a:t>, B. vd. (2004).</a:t>
            </a:r>
            <a:r>
              <a:rPr lang="en-US" sz="1100" b="1" i="1" dirty="0"/>
              <a:t> </a:t>
            </a:r>
            <a:r>
              <a:rPr lang="en-US" sz="1100" b="1" dirty="0"/>
              <a:t>Guidelines for Audiovisual and</a:t>
            </a:r>
            <a:r>
              <a:rPr lang="tr-TR" sz="1100" b="1" dirty="0"/>
              <a:t> </a:t>
            </a:r>
            <a:r>
              <a:rPr lang="en-US" sz="1100" b="1" dirty="0"/>
              <a:t>Multimedia materials in libraries</a:t>
            </a:r>
            <a:r>
              <a:rPr lang="tr-TR" sz="1100" b="1" dirty="0"/>
              <a:t> </a:t>
            </a:r>
            <a:r>
              <a:rPr lang="en-US" sz="1100" b="1" dirty="0"/>
              <a:t>and other institutions</a:t>
            </a:r>
            <a:r>
              <a:rPr lang="tr-TR" sz="1100" b="1" dirty="0"/>
              <a:t>. </a:t>
            </a:r>
            <a:r>
              <a:rPr lang="en-US" sz="1100" b="1" dirty="0"/>
              <a:t>International Federation of Library Associations and Institutions</a:t>
            </a:r>
            <a:r>
              <a:rPr lang="tr-TR" sz="1100" b="1" dirty="0"/>
              <a:t> </a:t>
            </a:r>
            <a:r>
              <a:rPr lang="tr-TR" sz="1100" b="1" dirty="0">
                <a:hlinkClick r:id="rId16"/>
              </a:rPr>
              <a:t>https://repository.ifla.org/rest/api/core/bitstreams/ab5d488b-f4c4-4c05-991f-41ce28e1a293/content</a:t>
            </a:r>
            <a:endParaRPr lang="tr-TR" sz="1100" b="1" dirty="0"/>
          </a:p>
        </p:txBody>
      </p:sp>
    </p:spTree>
    <p:extLst>
      <p:ext uri="{BB962C8B-B14F-4D97-AF65-F5344CB8AC3E}">
        <p14:creationId xmlns:p14="http://schemas.microsoft.com/office/powerpoint/2010/main" val="1079201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9E146-863D-5534-1287-B9DE5ADBB61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2DCC7FD-BF56-9AF1-81B5-4815C046ED76}"/>
              </a:ext>
            </a:extLst>
          </p:cNvPr>
          <p:cNvSpPr>
            <a:spLocks noGrp="1"/>
          </p:cNvSpPr>
          <p:nvPr>
            <p:ph type="title"/>
          </p:nvPr>
        </p:nvSpPr>
        <p:spPr>
          <a:xfrm>
            <a:off x="899585" y="195571"/>
            <a:ext cx="8947421" cy="427000"/>
          </a:xfrm>
        </p:spPr>
        <p:txBody>
          <a:bodyPr>
            <a:noAutofit/>
          </a:bodyPr>
          <a:lstStyle/>
          <a:p>
            <a:pPr algn="ctr"/>
            <a:r>
              <a:rPr lang="tr-TR" sz="3200" b="1" dirty="0">
                <a:solidFill>
                  <a:schemeClr val="tx1"/>
                </a:solidFill>
              </a:rPr>
              <a:t>GİRİŞ</a:t>
            </a:r>
            <a:endParaRPr lang="en-US" sz="3200" b="1" dirty="0"/>
          </a:p>
        </p:txBody>
      </p:sp>
      <p:sp>
        <p:nvSpPr>
          <p:cNvPr id="3" name="İçerik Yer Tutucusu 2">
            <a:extLst>
              <a:ext uri="{FF2B5EF4-FFF2-40B4-BE49-F238E27FC236}">
                <a16:creationId xmlns:a16="http://schemas.microsoft.com/office/drawing/2014/main" id="{6CABB9E9-7DA7-206D-2E8C-E6913BCE2D07}"/>
              </a:ext>
            </a:extLst>
          </p:cNvPr>
          <p:cNvSpPr>
            <a:spLocks noGrp="1"/>
          </p:cNvSpPr>
          <p:nvPr>
            <p:ph idx="1"/>
          </p:nvPr>
        </p:nvSpPr>
        <p:spPr>
          <a:xfrm>
            <a:off x="1002823" y="722403"/>
            <a:ext cx="9438005" cy="5120155"/>
          </a:xfrm>
        </p:spPr>
        <p:txBody>
          <a:bodyPr>
            <a:noAutofit/>
          </a:bodyPr>
          <a:lstStyle/>
          <a:p>
            <a:pPr marL="0" indent="0" algn="just">
              <a:buNone/>
            </a:pPr>
            <a:endParaRPr lang="tr-TR" b="1" dirty="0"/>
          </a:p>
          <a:p>
            <a:pPr marL="0" indent="0" algn="just">
              <a:buNone/>
            </a:pPr>
            <a:r>
              <a:rPr lang="tr-TR" b="1" dirty="0"/>
              <a:t>Günümüzde bilgi ve iletişim teknolojilerinin hızla gelişmesiyle birlikte, kütüphanelerin rolü ve işlevleri de köklü bir dönüşüm yaşamaktadır. Geleneksel anlamda bilgi erişim merkezleri olarak bilinen kütüphaneler, artık yalnızca kitap ve sessiz çalışma alanları sunmakla sınırlı kalmayıp, topluma yönelik çeşitli hizmetler ve programlar aracılığıyla aktif katılımı sağlayan toplumsal merkezler durumuna gelmiştir. Belge ve kaynak türleri, toplumsal hizmetlerle güçlü bir şekilde bağlantılıdır; belge ve kaynakların erişilebilirliği ve etkin kullanımı, toplumun bilgiye ulaşımını kolaylaştırır, eğitsel, kültürel ve sosyal gelişimi destekleyen hizmetlerin temelini oluşturur. Farklı kaynak türlerinin uygun şekilde sunulması ve kullanılabilir duruma getirilmesi, kütüphanelerin toplumu kapsayan aktif katılım ve destek misyonunu güçlendirmektedir.</a:t>
            </a:r>
          </a:p>
          <a:p>
            <a:pPr marL="0" indent="0" algn="just">
              <a:buNone/>
            </a:pPr>
            <a:r>
              <a:rPr lang="tr-TR" b="1" dirty="0"/>
              <a:t>Bu ders, belge ve kaynak türleri ve kullanım amaçlarını detaylandırarak, bilgi erişiminde yeni yaklaşımların ve teknolojik gelişmelerin önemini ortaya koymaya çalışmaktadır. Farklı belge türlerinin özellikleri ve korunma yöntemleri üzerinde durularak, kütüphanelerin toplumsal gelişime katkı sağlayan dinamik kurumlar olarak işlevlerinin kavranması hedeflenmektedir.</a:t>
            </a:r>
          </a:p>
        </p:txBody>
      </p:sp>
    </p:spTree>
    <p:extLst>
      <p:ext uri="{BB962C8B-B14F-4D97-AF65-F5344CB8AC3E}">
        <p14:creationId xmlns:p14="http://schemas.microsoft.com/office/powerpoint/2010/main" val="4088613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44ECE-E2B0-C92D-0964-E27DE9559641}"/>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7B02CA9-FA18-B9BF-5728-6B9D7B2F26EB}"/>
              </a:ext>
            </a:extLst>
          </p:cNvPr>
          <p:cNvSpPr>
            <a:spLocks noGrp="1"/>
          </p:cNvSpPr>
          <p:nvPr>
            <p:ph type="title"/>
          </p:nvPr>
        </p:nvSpPr>
        <p:spPr>
          <a:xfrm>
            <a:off x="899585" y="195571"/>
            <a:ext cx="8947421" cy="427000"/>
          </a:xfrm>
        </p:spPr>
        <p:txBody>
          <a:bodyPr>
            <a:normAutofit fontScale="90000"/>
          </a:bodyPr>
          <a:lstStyle/>
          <a:p>
            <a:pPr algn="ctr"/>
            <a:r>
              <a:rPr lang="tr-TR" sz="2400" b="1" dirty="0">
                <a:solidFill>
                  <a:schemeClr val="tx1"/>
                </a:solidFill>
              </a:rPr>
              <a:t>BELGE ve BİLGİ KAYNAĞI</a:t>
            </a:r>
            <a:endParaRPr lang="en-US" sz="2400" b="1" dirty="0"/>
          </a:p>
        </p:txBody>
      </p:sp>
      <p:sp>
        <p:nvSpPr>
          <p:cNvPr id="3" name="İçerik Yer Tutucusu 2">
            <a:extLst>
              <a:ext uri="{FF2B5EF4-FFF2-40B4-BE49-F238E27FC236}">
                <a16:creationId xmlns:a16="http://schemas.microsoft.com/office/drawing/2014/main" id="{7ADB4AE3-C842-F719-8C5B-179DB95B1764}"/>
              </a:ext>
            </a:extLst>
          </p:cNvPr>
          <p:cNvSpPr>
            <a:spLocks noGrp="1"/>
          </p:cNvSpPr>
          <p:nvPr>
            <p:ph idx="1"/>
          </p:nvPr>
        </p:nvSpPr>
        <p:spPr>
          <a:xfrm>
            <a:off x="1002823" y="722403"/>
            <a:ext cx="9438005" cy="5120155"/>
          </a:xfrm>
        </p:spPr>
        <p:txBody>
          <a:bodyPr>
            <a:noAutofit/>
          </a:bodyPr>
          <a:lstStyle/>
          <a:p>
            <a:pPr marL="0" indent="0" algn="just">
              <a:buNone/>
            </a:pPr>
            <a:r>
              <a:rPr lang="tr-TR" sz="1700" b="1" dirty="0"/>
              <a:t>Latince «</a:t>
            </a:r>
            <a:r>
              <a:rPr lang="tr-TR" sz="1700" b="1" dirty="0" err="1"/>
              <a:t>document</a:t>
            </a:r>
            <a:r>
              <a:rPr lang="tr-TR" sz="1700" b="1" dirty="0"/>
              <a:t>» sözcüğü ile Türkçe «</a:t>
            </a:r>
            <a:r>
              <a:rPr lang="tr-TR" sz="1700" b="1" u="sng" dirty="0"/>
              <a:t>belge</a:t>
            </a:r>
            <a:r>
              <a:rPr lang="tr-TR" sz="1700" b="1" dirty="0"/>
              <a:t> sözcüğü» aynı anlamdadır. </a:t>
            </a:r>
            <a:r>
              <a:rPr lang="tr-TR" sz="1700" b="1" dirty="0" err="1"/>
              <a:t>Document</a:t>
            </a:r>
            <a:r>
              <a:rPr lang="tr-TR" sz="1700" b="1" dirty="0"/>
              <a:t>, başlangıçta yalnızca hukuk alanında kullanılmaktaydı. Sonraları kapsamı genişletildi ve «bilginin zaman ve uzam içinde yayılmasını sağlayan, toplumsal uygulamalarda da kullanılan, elle tutulur, gözle görülür nesne» anlamını kazandı (Baysal, 1987, s. 52).</a:t>
            </a:r>
          </a:p>
          <a:p>
            <a:pPr marL="0" indent="0" algn="just">
              <a:buNone/>
            </a:pPr>
            <a:r>
              <a:rPr lang="tr-TR" sz="1700" b="1" dirty="0"/>
              <a:t>Herhangi bir konudaki </a:t>
            </a:r>
            <a:r>
              <a:rPr lang="tr-TR" sz="1700" b="1" u="sng" dirty="0"/>
              <a:t>bilginin kaynağı</a:t>
            </a:r>
            <a:r>
              <a:rPr lang="tr-TR" sz="1700" b="1" dirty="0"/>
              <a:t>, o konu hakkında herhangi bir formatta üretilmiş literatürdür. «Literatür" terimi daha önce belirli bir konu hakkında belirli bir üslupla yayımlanmış yazılar olarak tanımlanıyordu. Ancak bilim, teknoloji ve araştırma alanlarında üretilmiş yayımlanmamış kaynakların önemi ve miktarı, bu alanı daha da genişletti. </a:t>
            </a:r>
          </a:p>
          <a:p>
            <a:pPr marL="0" indent="0" algn="just">
              <a:buNone/>
            </a:pPr>
            <a:r>
              <a:rPr lang="tr-TR" sz="1700" b="1" dirty="0"/>
              <a:t>Literatür, doğası gereği çeşitli, karmaşık ve çok dilli olup günümüzde giderek daha disiplinlerarası duruma geliyor. </a:t>
            </a:r>
          </a:p>
          <a:p>
            <a:pPr marL="0" indent="0" algn="just">
              <a:buNone/>
            </a:pPr>
            <a:r>
              <a:rPr lang="tr-TR" sz="1700" b="1" dirty="0"/>
              <a:t>Bilgiye erişim teknolojileri de format ve cihazdan bağımsızlaşıyor. Kullanıcılara referans hizmeti sunmak, herhangi bir kütüphanenin temel amaçlarından biridir. Bu, özenle seçilmiş bir referans kaynakları seti ve eğitimli referans kütüphanesi uzmanlarıyla gerçekleştirilen, bir kütüphane tarafından sunulan en kişiselleştirilmiş hizmettir. </a:t>
            </a:r>
          </a:p>
          <a:p>
            <a:pPr marL="0" indent="0" algn="just">
              <a:buNone/>
            </a:pPr>
            <a:r>
              <a:rPr lang="tr-TR" sz="1700" b="1" dirty="0"/>
              <a:t>Dr. S. R. </a:t>
            </a:r>
            <a:r>
              <a:rPr lang="tr-TR" sz="1700" b="1" dirty="0" err="1"/>
              <a:t>Ranganathan</a:t>
            </a:r>
            <a:r>
              <a:rPr lang="tr-TR" sz="1700" b="1" dirty="0"/>
              <a:t>, "referans hizmeti, bir okuyucu ile belgeleri arasında kişisel bir iletişim kurma sürecidir" demiştir (Central Board of </a:t>
            </a:r>
            <a:r>
              <a:rPr lang="tr-TR" sz="1700" b="1" dirty="0" err="1"/>
              <a:t>Secondary</a:t>
            </a:r>
            <a:r>
              <a:rPr lang="tr-TR" sz="1700" b="1" dirty="0"/>
              <a:t> </a:t>
            </a:r>
            <a:r>
              <a:rPr lang="tr-TR" sz="1700" b="1" dirty="0" err="1"/>
              <a:t>Education</a:t>
            </a:r>
            <a:r>
              <a:rPr lang="tr-TR" sz="1700" b="1" dirty="0"/>
              <a:t>, 2022, s. 105).</a:t>
            </a:r>
          </a:p>
        </p:txBody>
      </p:sp>
    </p:spTree>
    <p:extLst>
      <p:ext uri="{BB962C8B-B14F-4D97-AF65-F5344CB8AC3E}">
        <p14:creationId xmlns:p14="http://schemas.microsoft.com/office/powerpoint/2010/main" val="1697241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6A875-F2DE-29DD-0040-312E6D641F72}"/>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ED2A654-0BF9-2DB2-0E84-DE322FDB69C7}"/>
              </a:ext>
            </a:extLst>
          </p:cNvPr>
          <p:cNvSpPr>
            <a:spLocks noGrp="1"/>
          </p:cNvSpPr>
          <p:nvPr>
            <p:ph type="title"/>
          </p:nvPr>
        </p:nvSpPr>
        <p:spPr>
          <a:xfrm>
            <a:off x="923904" y="151797"/>
            <a:ext cx="8947421" cy="427000"/>
          </a:xfrm>
        </p:spPr>
        <p:txBody>
          <a:bodyPr>
            <a:normAutofit fontScale="90000"/>
          </a:bodyPr>
          <a:lstStyle/>
          <a:p>
            <a:pPr algn="ctr"/>
            <a:r>
              <a:rPr lang="tr-TR" sz="2400" b="1" dirty="0">
                <a:solidFill>
                  <a:schemeClr val="tx1"/>
                </a:solidFill>
              </a:rPr>
              <a:t>BELGE/KAYNAK</a:t>
            </a:r>
            <a:endParaRPr lang="en-US" sz="2400" b="1" dirty="0"/>
          </a:p>
        </p:txBody>
      </p:sp>
      <p:sp>
        <p:nvSpPr>
          <p:cNvPr id="3" name="İçerik Yer Tutucusu 2">
            <a:extLst>
              <a:ext uri="{FF2B5EF4-FFF2-40B4-BE49-F238E27FC236}">
                <a16:creationId xmlns:a16="http://schemas.microsoft.com/office/drawing/2014/main" id="{0C939915-50E0-463A-98DB-8BCC994ED28E}"/>
              </a:ext>
            </a:extLst>
          </p:cNvPr>
          <p:cNvSpPr>
            <a:spLocks noGrp="1"/>
          </p:cNvSpPr>
          <p:nvPr>
            <p:ph idx="1"/>
          </p:nvPr>
        </p:nvSpPr>
        <p:spPr>
          <a:xfrm>
            <a:off x="1012551" y="639719"/>
            <a:ext cx="9438005" cy="2555818"/>
          </a:xfrm>
        </p:spPr>
        <p:txBody>
          <a:bodyPr>
            <a:noAutofit/>
          </a:bodyPr>
          <a:lstStyle/>
          <a:p>
            <a:pPr marL="0" indent="0" algn="just">
              <a:buNone/>
            </a:pPr>
            <a:r>
              <a:rPr lang="tr-TR" sz="1500" b="1" dirty="0"/>
              <a:t>Kütüphaneler bağlamında «kitaplık stoku», «kitaplık mevcudu», «kitaplık malzemesi» ya da «kitaplık materyalleri» gibi kütüphanelerin barındırdıklarını niteleyen kavramlardan en uygunu, Baysal’a (1987, s. 65) göre, «belge» </a:t>
            </a:r>
            <a:r>
              <a:rPr lang="tr-TR" sz="1500" b="1" dirty="0" err="1"/>
              <a:t>dir</a:t>
            </a:r>
            <a:r>
              <a:rPr lang="tr-TR" sz="1500" b="1" dirty="0"/>
              <a:t>: «</a:t>
            </a:r>
            <a:r>
              <a:rPr lang="tr-TR" sz="1500" b="1" i="1" dirty="0"/>
              <a:t>Kitaplığın elinde bulunan bilgi ve düşünce taşıyıcılarının hepsini birden belge (</a:t>
            </a:r>
            <a:r>
              <a:rPr lang="tr-TR" sz="1500" b="1" i="1" dirty="0" err="1"/>
              <a:t>document</a:t>
            </a:r>
            <a:r>
              <a:rPr lang="tr-TR" sz="1500" b="1" i="1" dirty="0"/>
              <a:t>) diye adlandırmak bizim dilimiz için en doğrusu gibi görünüyor</a:t>
            </a:r>
            <a:r>
              <a:rPr lang="tr-TR" sz="1500" b="1" dirty="0"/>
              <a:t>»</a:t>
            </a:r>
          </a:p>
          <a:p>
            <a:pPr marL="0" indent="0" algn="just">
              <a:buNone/>
            </a:pPr>
            <a:r>
              <a:rPr lang="tr-TR" sz="1500" b="1" dirty="0"/>
              <a:t>Kütüphaneci, </a:t>
            </a:r>
            <a:r>
              <a:rPr lang="tr-TR" sz="1500" b="1" dirty="0" err="1"/>
              <a:t>belgebilim</a:t>
            </a:r>
            <a:r>
              <a:rPr lang="tr-TR" sz="1500" b="1" dirty="0"/>
              <a:t> ya da </a:t>
            </a:r>
            <a:r>
              <a:rPr lang="tr-TR" sz="1500" b="1" dirty="0" err="1"/>
              <a:t>bilgibilim</a:t>
            </a:r>
            <a:r>
              <a:rPr lang="tr-TR" sz="1500" b="1" dirty="0"/>
              <a:t> uzmanları için </a:t>
            </a:r>
            <a:r>
              <a:rPr lang="tr-TR" sz="1500" b="1" i="1" dirty="0"/>
              <a:t>belge</a:t>
            </a:r>
            <a:r>
              <a:rPr lang="tr-TR" sz="1500" b="1" dirty="0"/>
              <a:t> bilimsel bir bilgiyi içeren, bilginin zaman ve uzam içinde yayılmasını sağlayan, meslek ve toplum uygulamalarında da kullanılan, elle tutulur, gözle görülür nesnedir (Baysal, 1987, s. 65). </a:t>
            </a:r>
          </a:p>
          <a:p>
            <a:pPr marL="0" indent="0" algn="just">
              <a:buNone/>
            </a:pPr>
            <a:r>
              <a:rPr lang="tr-TR" sz="1500" b="1" dirty="0"/>
              <a:t>Bilgi kaynakları diye nitelediğimiz belgeler, Baysal’a (1987, s. 66) göre, sürekli gelişim ve çeşitlenmelerinin sonunda çeşitli görüş açılarından sınıflandırılabilir.</a:t>
            </a:r>
          </a:p>
        </p:txBody>
      </p:sp>
      <p:pic>
        <p:nvPicPr>
          <p:cNvPr id="4" name="Resim 3">
            <a:extLst>
              <a:ext uri="{FF2B5EF4-FFF2-40B4-BE49-F238E27FC236}">
                <a16:creationId xmlns:a16="http://schemas.microsoft.com/office/drawing/2014/main" id="{356AFA07-35D1-790B-8DC7-EAFB34216DEE}"/>
              </a:ext>
            </a:extLst>
          </p:cNvPr>
          <p:cNvPicPr>
            <a:picLocks noChangeAspect="1"/>
          </p:cNvPicPr>
          <p:nvPr/>
        </p:nvPicPr>
        <p:blipFill>
          <a:blip r:embed="rId2"/>
          <a:stretch>
            <a:fillRect/>
          </a:stretch>
        </p:blipFill>
        <p:spPr>
          <a:xfrm>
            <a:off x="2407596" y="3146898"/>
            <a:ext cx="5856051" cy="2555818"/>
          </a:xfrm>
          <a:prstGeom prst="rect">
            <a:avLst/>
          </a:prstGeom>
        </p:spPr>
      </p:pic>
      <p:sp>
        <p:nvSpPr>
          <p:cNvPr id="6" name="Metin kutusu 5">
            <a:extLst>
              <a:ext uri="{FF2B5EF4-FFF2-40B4-BE49-F238E27FC236}">
                <a16:creationId xmlns:a16="http://schemas.microsoft.com/office/drawing/2014/main" id="{E642E5A5-322F-1A8F-8A53-10706720CC33}"/>
              </a:ext>
            </a:extLst>
          </p:cNvPr>
          <p:cNvSpPr txBox="1"/>
          <p:nvPr/>
        </p:nvSpPr>
        <p:spPr>
          <a:xfrm>
            <a:off x="3132306" y="5812436"/>
            <a:ext cx="4635230" cy="307777"/>
          </a:xfrm>
          <a:prstGeom prst="rect">
            <a:avLst/>
          </a:prstGeom>
          <a:noFill/>
        </p:spPr>
        <p:txBody>
          <a:bodyPr wrap="square">
            <a:spAutoFit/>
          </a:bodyPr>
          <a:lstStyle/>
          <a:p>
            <a:r>
              <a:rPr lang="tr-TR" sz="1400" b="1" dirty="0"/>
              <a:t>Bilgi kaynaklarının sınıflandırılması (</a:t>
            </a:r>
            <a:r>
              <a:rPr lang="en-US" sz="1400" b="1" dirty="0"/>
              <a:t>Nadkarni</a:t>
            </a:r>
            <a:r>
              <a:rPr lang="tr-TR" sz="1400" b="1" dirty="0"/>
              <a:t>, 2024).</a:t>
            </a:r>
          </a:p>
        </p:txBody>
      </p:sp>
    </p:spTree>
    <p:extLst>
      <p:ext uri="{BB962C8B-B14F-4D97-AF65-F5344CB8AC3E}">
        <p14:creationId xmlns:p14="http://schemas.microsoft.com/office/powerpoint/2010/main" val="284560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EB3CF-800D-BDD7-C61C-4EF577220A7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9731854-2005-64EF-8A03-CADD38E0CB10}"/>
              </a:ext>
            </a:extLst>
          </p:cNvPr>
          <p:cNvSpPr>
            <a:spLocks noGrp="1"/>
          </p:cNvSpPr>
          <p:nvPr>
            <p:ph type="title"/>
          </p:nvPr>
        </p:nvSpPr>
        <p:spPr>
          <a:xfrm>
            <a:off x="899585" y="195571"/>
            <a:ext cx="8947421" cy="427000"/>
          </a:xfrm>
        </p:spPr>
        <p:txBody>
          <a:bodyPr>
            <a:normAutofit fontScale="90000"/>
          </a:bodyPr>
          <a:lstStyle/>
          <a:p>
            <a:pPr algn="ctr"/>
            <a:r>
              <a:rPr lang="tr-TR" sz="2400" b="1" dirty="0">
                <a:solidFill>
                  <a:schemeClr val="tx1"/>
                </a:solidFill>
              </a:rPr>
              <a:t>BELGE/KAYNAK TÜRLERİ</a:t>
            </a:r>
            <a:endParaRPr lang="en-US" sz="2400" b="1" dirty="0"/>
          </a:p>
        </p:txBody>
      </p:sp>
      <p:sp>
        <p:nvSpPr>
          <p:cNvPr id="3" name="İçerik Yer Tutucusu 2">
            <a:extLst>
              <a:ext uri="{FF2B5EF4-FFF2-40B4-BE49-F238E27FC236}">
                <a16:creationId xmlns:a16="http://schemas.microsoft.com/office/drawing/2014/main" id="{1F6FA5BF-1560-C569-FF2A-16863CE244B7}"/>
              </a:ext>
            </a:extLst>
          </p:cNvPr>
          <p:cNvSpPr>
            <a:spLocks noGrp="1"/>
          </p:cNvSpPr>
          <p:nvPr>
            <p:ph idx="1"/>
          </p:nvPr>
        </p:nvSpPr>
        <p:spPr>
          <a:xfrm>
            <a:off x="1002823" y="722403"/>
            <a:ext cx="9438005" cy="5313610"/>
          </a:xfrm>
        </p:spPr>
        <p:txBody>
          <a:bodyPr>
            <a:noAutofit/>
          </a:bodyPr>
          <a:lstStyle/>
          <a:p>
            <a:pPr marL="0" indent="0" algn="just">
              <a:buNone/>
            </a:pPr>
            <a:r>
              <a:rPr lang="tr-TR" sz="1600" b="1" dirty="0"/>
              <a:t>Baysal’a (1987, </a:t>
            </a:r>
            <a:r>
              <a:rPr lang="tr-TR" sz="1600" b="1" dirty="0" err="1"/>
              <a:t>ss</a:t>
            </a:r>
            <a:r>
              <a:rPr lang="tr-TR" sz="1600" b="1" dirty="0"/>
              <a:t>. 66-69) göre, sınıflamalar, «içerdikleri bilgiler», «biçimleri», «ulaşabildikleri çevre» ve «kullanıcının amacı açısından» yapılabilir. </a:t>
            </a:r>
          </a:p>
          <a:p>
            <a:pPr marL="0" indent="0" algn="just">
              <a:buNone/>
            </a:pPr>
            <a:r>
              <a:rPr lang="tr-TR" sz="1600" b="1" u="sng" dirty="0"/>
              <a:t>İçerdikleri bilgiler açısından:</a:t>
            </a:r>
          </a:p>
          <a:p>
            <a:pPr algn="just"/>
            <a:r>
              <a:rPr lang="tr-TR" sz="1600" b="1" dirty="0"/>
              <a:t>Birincil ve İkincil belgeler</a:t>
            </a:r>
            <a:endParaRPr lang="tr-TR" sz="1600" b="1" u="sng" dirty="0"/>
          </a:p>
          <a:p>
            <a:pPr marL="0" indent="0" algn="just">
              <a:buNone/>
            </a:pPr>
            <a:r>
              <a:rPr lang="tr-TR" sz="1600" b="1" u="sng" dirty="0"/>
              <a:t>Biçimleri açısından:</a:t>
            </a:r>
          </a:p>
          <a:p>
            <a:pPr algn="just"/>
            <a:r>
              <a:rPr lang="tr-TR" sz="1600" b="1" dirty="0"/>
              <a:t>Yazılı belgeler (kitaplar, dergiler, el yazmaları vb.)</a:t>
            </a:r>
          </a:p>
          <a:p>
            <a:pPr algn="just"/>
            <a:r>
              <a:rPr lang="tr-TR" sz="1600" b="1" dirty="0"/>
              <a:t>Çizili belgeler/grafik dokümanlar (çizimler, şemalar, tablolar, haritalar, diyagramlar vb.)/[kitap dışı belgeler]</a:t>
            </a:r>
          </a:p>
          <a:p>
            <a:pPr algn="just"/>
            <a:r>
              <a:rPr lang="tr-TR" sz="1600" b="1" dirty="0"/>
              <a:t>Görsel işitsel belgeler/</a:t>
            </a:r>
            <a:r>
              <a:rPr lang="tr-TR" sz="1600" b="1" dirty="0" err="1"/>
              <a:t>audio</a:t>
            </a:r>
            <a:r>
              <a:rPr lang="tr-TR" sz="1600" b="1" dirty="0"/>
              <a:t> </a:t>
            </a:r>
            <a:r>
              <a:rPr lang="tr-TR" sz="1600" b="1" dirty="0" err="1"/>
              <a:t>visual</a:t>
            </a:r>
            <a:r>
              <a:rPr lang="tr-TR" sz="1600" b="1" dirty="0"/>
              <a:t> </a:t>
            </a:r>
            <a:r>
              <a:rPr lang="tr-TR" sz="1600" b="1" dirty="0" err="1"/>
              <a:t>documents</a:t>
            </a:r>
            <a:r>
              <a:rPr lang="tr-TR" sz="1600" b="1" dirty="0"/>
              <a:t> (plaklar, ses bantları, filmler, dialar vb.)</a:t>
            </a:r>
          </a:p>
          <a:p>
            <a:pPr marL="0" indent="0" algn="just">
              <a:buNone/>
            </a:pPr>
            <a:r>
              <a:rPr lang="tr-TR" sz="1600" b="1" u="sng" dirty="0"/>
              <a:t>Ulaşabildikleri çevre açısından:</a:t>
            </a:r>
          </a:p>
          <a:p>
            <a:pPr algn="just"/>
            <a:r>
              <a:rPr lang="tr-TR" sz="1600" b="1" dirty="0"/>
              <a:t>Yayımlanmış belgeler</a:t>
            </a:r>
          </a:p>
          <a:p>
            <a:pPr algn="just"/>
            <a:r>
              <a:rPr lang="tr-TR" sz="1600" b="1" dirty="0"/>
              <a:t>Yayımlanmamış belgeler</a:t>
            </a:r>
          </a:p>
          <a:p>
            <a:pPr marL="0" indent="0" algn="just">
              <a:buNone/>
            </a:pPr>
            <a:r>
              <a:rPr lang="tr-TR" sz="1600" b="1" u="sng" dirty="0"/>
              <a:t>Kullanıcının amaçları açısından:</a:t>
            </a:r>
          </a:p>
          <a:p>
            <a:pPr algn="just"/>
            <a:r>
              <a:rPr lang="tr-TR" sz="1600" b="1" dirty="0"/>
              <a:t>Başvurma eserleri</a:t>
            </a:r>
          </a:p>
          <a:p>
            <a:pPr algn="just"/>
            <a:r>
              <a:rPr lang="tr-TR" sz="1600" b="1" dirty="0"/>
              <a:t>Başvurma eseri niteliğinde olmayan eserler</a:t>
            </a:r>
            <a:endParaRPr lang="tr-TR" b="1" dirty="0"/>
          </a:p>
        </p:txBody>
      </p:sp>
    </p:spTree>
    <p:extLst>
      <p:ext uri="{BB962C8B-B14F-4D97-AF65-F5344CB8AC3E}">
        <p14:creationId xmlns:p14="http://schemas.microsoft.com/office/powerpoint/2010/main" val="1946007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1D62B0-FC55-82D7-D0C1-727DD0C95B7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325ABAF-C26A-F7AC-0EFD-9A03B65950B4}"/>
              </a:ext>
            </a:extLst>
          </p:cNvPr>
          <p:cNvSpPr>
            <a:spLocks noGrp="1"/>
          </p:cNvSpPr>
          <p:nvPr>
            <p:ph type="title"/>
          </p:nvPr>
        </p:nvSpPr>
        <p:spPr>
          <a:xfrm>
            <a:off x="899585" y="195571"/>
            <a:ext cx="8947421" cy="427000"/>
          </a:xfrm>
        </p:spPr>
        <p:txBody>
          <a:bodyPr>
            <a:normAutofit fontScale="90000"/>
          </a:bodyPr>
          <a:lstStyle/>
          <a:p>
            <a:pPr algn="ctr"/>
            <a:r>
              <a:rPr lang="tr-TR" sz="2400" b="1" dirty="0">
                <a:solidFill>
                  <a:schemeClr val="tx1"/>
                </a:solidFill>
              </a:rPr>
              <a:t>İçerdikleri Bilgiler Açısından: Birincil Belgeler</a:t>
            </a:r>
            <a:endParaRPr lang="en-US" sz="2400" b="1" dirty="0"/>
          </a:p>
        </p:txBody>
      </p:sp>
      <p:sp>
        <p:nvSpPr>
          <p:cNvPr id="3" name="İçerik Yer Tutucusu 2">
            <a:extLst>
              <a:ext uri="{FF2B5EF4-FFF2-40B4-BE49-F238E27FC236}">
                <a16:creationId xmlns:a16="http://schemas.microsoft.com/office/drawing/2014/main" id="{5B323EB4-9212-DA65-CEA7-C1CF65A2D7CB}"/>
              </a:ext>
            </a:extLst>
          </p:cNvPr>
          <p:cNvSpPr>
            <a:spLocks noGrp="1"/>
          </p:cNvSpPr>
          <p:nvPr>
            <p:ph idx="1"/>
          </p:nvPr>
        </p:nvSpPr>
        <p:spPr>
          <a:xfrm>
            <a:off x="1002823" y="722403"/>
            <a:ext cx="9438005" cy="5410886"/>
          </a:xfrm>
        </p:spPr>
        <p:txBody>
          <a:bodyPr>
            <a:noAutofit/>
          </a:bodyPr>
          <a:lstStyle/>
          <a:p>
            <a:pPr marL="0" indent="0" algn="just">
              <a:buNone/>
            </a:pPr>
            <a:r>
              <a:rPr lang="tr-TR" sz="1600" b="1" u="sng" dirty="0"/>
              <a:t>Birincil belgeler</a:t>
            </a:r>
            <a:r>
              <a:rPr lang="tr-TR" sz="1600" b="1" dirty="0"/>
              <a:t>, araştırma ve geliştirme çalışmalarının sonuçlarını ya da sanat yapıtlarını doğrudan doğruya sunan belgelerdir. Kitaplar, süreli yayınlar, tezler, çeviriler, teknik yayınların özel türleri çerçevesinde ele alınan standart, patent, teknik katalog, fiyat listeleri vb. örnek verilebilir (Baysal, 1987, s. 67). Birincil kaynaklar, bir konuyla doğrudan bağlantısı olan kişilerin doğrudan, birinci elden anlatımlarıdır. </a:t>
            </a:r>
          </a:p>
          <a:p>
            <a:pPr marL="0" indent="0" algn="just">
              <a:buNone/>
            </a:pPr>
            <a:r>
              <a:rPr lang="tr-TR" sz="1600" b="1" dirty="0"/>
              <a:t>Güvenilir kişi veya kuruluşlardan, basılı, dijital veya görsel-işitsel her tür formatta, orijinal bilgiler içerirler. Bunlar arasında, filtrelenmemiş ve orijinal halleriyle sunulan bilimsel keşifler, raporlar, röportajlar, belgeler ve araştırma materyalleri bulunur (</a:t>
            </a:r>
            <a:r>
              <a:rPr lang="en-US" sz="1600" b="1" dirty="0"/>
              <a:t>Nadkarni</a:t>
            </a:r>
            <a:r>
              <a:rPr lang="tr-TR" sz="1600" b="1" dirty="0"/>
              <a:t>, 2024).</a:t>
            </a:r>
          </a:p>
          <a:p>
            <a:pPr marL="0" indent="0" algn="just">
              <a:buNone/>
            </a:pPr>
            <a:r>
              <a:rPr lang="tr-TR" sz="1600" b="1" u="sng" dirty="0"/>
              <a:t>Örnekler: </a:t>
            </a:r>
          </a:p>
          <a:p>
            <a:pPr algn="just"/>
            <a:r>
              <a:rPr lang="tr-TR" sz="1600" b="1" dirty="0"/>
              <a:t>Yasa metinleri ve diğer orijinal belgeler </a:t>
            </a:r>
          </a:p>
          <a:p>
            <a:pPr algn="just"/>
            <a:r>
              <a:rPr lang="tr-TR" sz="1600" b="1" dirty="0"/>
              <a:t>Bir olaya tanık olan veya tanıklık eden kişilerin ifadelerini aktaran gazetecilerin gazete haberleri</a:t>
            </a:r>
          </a:p>
          <a:p>
            <a:pPr algn="just"/>
            <a:r>
              <a:rPr lang="tr-TR" sz="1600" b="1" dirty="0"/>
              <a:t>Konuşmalar, günlükler, mektuplar ve röportajlar</a:t>
            </a:r>
          </a:p>
          <a:p>
            <a:pPr algn="just"/>
            <a:r>
              <a:rPr lang="tr-TR" sz="1600" b="1" dirty="0"/>
              <a:t>İlgili kişilerin söyledikleri veya yazdıkları.</a:t>
            </a:r>
          </a:p>
          <a:p>
            <a:pPr algn="just"/>
            <a:r>
              <a:rPr lang="tr-TR" sz="1600" b="1" dirty="0"/>
              <a:t>Özgün araştırmalar</a:t>
            </a:r>
          </a:p>
          <a:p>
            <a:pPr algn="just"/>
            <a:r>
              <a:rPr lang="tr-TR" sz="1600" b="1" dirty="0"/>
              <a:t>Nüfus sayımı veya ekonomik istatistikler gibi veri kümeleri ya da anket verileri</a:t>
            </a:r>
          </a:p>
          <a:p>
            <a:pPr algn="just"/>
            <a:r>
              <a:rPr lang="tr-TR" sz="1600" b="1" dirty="0"/>
              <a:t>Bir olayı yakalayan fotoğraflar, videolar veya sesler (</a:t>
            </a:r>
            <a:r>
              <a:rPr lang="tr-TR" sz="1600" b="1" dirty="0" err="1"/>
              <a:t>Healey</a:t>
            </a:r>
            <a:r>
              <a:rPr lang="tr-TR" sz="1600" b="1" dirty="0"/>
              <a:t> Library, 2024).</a:t>
            </a:r>
          </a:p>
        </p:txBody>
      </p:sp>
    </p:spTree>
    <p:extLst>
      <p:ext uri="{BB962C8B-B14F-4D97-AF65-F5344CB8AC3E}">
        <p14:creationId xmlns:p14="http://schemas.microsoft.com/office/powerpoint/2010/main" val="1993932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8C774-35D9-0520-A51B-177E97BF2C0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1CD7FD7-545F-F720-0987-971AABDC3339}"/>
              </a:ext>
            </a:extLst>
          </p:cNvPr>
          <p:cNvSpPr>
            <a:spLocks noGrp="1"/>
          </p:cNvSpPr>
          <p:nvPr>
            <p:ph type="title"/>
          </p:nvPr>
        </p:nvSpPr>
        <p:spPr>
          <a:xfrm>
            <a:off x="899585" y="195571"/>
            <a:ext cx="8947421" cy="427000"/>
          </a:xfrm>
        </p:spPr>
        <p:txBody>
          <a:bodyPr>
            <a:normAutofit fontScale="90000"/>
          </a:bodyPr>
          <a:lstStyle/>
          <a:p>
            <a:pPr algn="ctr"/>
            <a:r>
              <a:rPr lang="tr-TR" sz="2400" b="1" dirty="0">
                <a:solidFill>
                  <a:schemeClr val="tx1"/>
                </a:solidFill>
              </a:rPr>
              <a:t>İçerdikleri Bilgiler Açısından: İkincil Belgeler</a:t>
            </a:r>
            <a:endParaRPr lang="en-US" sz="2400" b="1" dirty="0"/>
          </a:p>
        </p:txBody>
      </p:sp>
      <p:sp>
        <p:nvSpPr>
          <p:cNvPr id="3" name="İçerik Yer Tutucusu 2">
            <a:extLst>
              <a:ext uri="{FF2B5EF4-FFF2-40B4-BE49-F238E27FC236}">
                <a16:creationId xmlns:a16="http://schemas.microsoft.com/office/drawing/2014/main" id="{ED7018B0-1498-BA35-7596-76182545B131}"/>
              </a:ext>
            </a:extLst>
          </p:cNvPr>
          <p:cNvSpPr>
            <a:spLocks noGrp="1"/>
          </p:cNvSpPr>
          <p:nvPr>
            <p:ph idx="1"/>
          </p:nvPr>
        </p:nvSpPr>
        <p:spPr>
          <a:xfrm>
            <a:off x="1002823" y="722403"/>
            <a:ext cx="9438005" cy="5120155"/>
          </a:xfrm>
        </p:spPr>
        <p:txBody>
          <a:bodyPr>
            <a:noAutofit/>
          </a:bodyPr>
          <a:lstStyle/>
          <a:p>
            <a:pPr marL="0" indent="0" algn="just">
              <a:buNone/>
            </a:pPr>
            <a:r>
              <a:rPr lang="tr-TR" sz="1600" b="1" u="sng" dirty="0"/>
              <a:t>İkincil belgeler</a:t>
            </a:r>
            <a:r>
              <a:rPr lang="tr-TR" sz="1600" b="1" dirty="0"/>
              <a:t>, birincil belgelerin içerdiği bilgiler üzerine yapılmış, çözümleyen, birleştiren, toplayan ya da mantıksal bir çalışmanın sonucunda ortaya çıkan ürünlerdir. Bibliyografyalar, kataloglar, öz dergileri, dizinler bu türden belgelerdir (Baysal, 1987, s. 67).  </a:t>
            </a:r>
          </a:p>
          <a:p>
            <a:pPr marL="0" indent="0" algn="just">
              <a:buNone/>
            </a:pPr>
            <a:r>
              <a:rPr lang="tr-TR" sz="1600" b="1" dirty="0"/>
              <a:t>İkincil Kaynaklar, genellikle birincil kaynaklardan alıntı yapar veya birincil kaynakları başka şekillerde kullanır. Aynı konuyu ele alabilir, ancak bir yorum ve analiz katmanı ekleyebilir. </a:t>
            </a:r>
          </a:p>
          <a:p>
            <a:pPr marL="0" indent="0" algn="just">
              <a:buNone/>
            </a:pPr>
            <a:r>
              <a:rPr lang="tr-TR" sz="1600" b="1" dirty="0"/>
              <a:t>Birincil kaynaklara dayanmaları, orijinal olmadıkları; orijinal kaynaktan alınan bilgilerin açıklandığı, analiz edildiği, incelendiği veya özetlendiği anlamına gelir. İkincil bir kaynak, daha önce var olan bir şeyin genel bir görünümünü sunabilir. Yani, bir konu hakkında arka plan bilgisi, kısa bilgiler, görüşler ve incelemeler sunar. Bu kaynaklar, bir konu uzmanı tarafından yazılmış olabilir veya olmayabilir (</a:t>
            </a:r>
            <a:r>
              <a:rPr lang="en-US" sz="1600" b="1" dirty="0"/>
              <a:t>Nadkarni</a:t>
            </a:r>
            <a:r>
              <a:rPr lang="tr-TR" sz="1600" b="1" dirty="0"/>
              <a:t>, 2024).</a:t>
            </a:r>
          </a:p>
          <a:p>
            <a:pPr marL="0" indent="0" algn="just">
              <a:buNone/>
            </a:pPr>
            <a:r>
              <a:rPr lang="tr-TR" sz="1600" b="1" u="sng" dirty="0"/>
              <a:t>Örnekler:</a:t>
            </a:r>
          </a:p>
          <a:p>
            <a:pPr algn="just"/>
            <a:r>
              <a:rPr lang="tr-TR" sz="1600" b="1" dirty="0"/>
              <a:t>Herhangi bir konuya ilişkin çoğu kitap</a:t>
            </a:r>
          </a:p>
          <a:p>
            <a:pPr algn="just"/>
            <a:r>
              <a:rPr lang="tr-TR" sz="1600" b="1" dirty="0"/>
              <a:t>Verilerin analizi veya yorumlanması</a:t>
            </a:r>
          </a:p>
          <a:p>
            <a:pPr algn="just"/>
            <a:r>
              <a:rPr lang="tr-TR" sz="1600" b="1" dirty="0"/>
              <a:t>Bir konu hakkındaki akademik veya diğer makaleler (özellikle de doğrudan konuyla ilgisi olmayan kişiler tarafından yazılmış olanlar)</a:t>
            </a:r>
          </a:p>
          <a:p>
            <a:pPr algn="just"/>
            <a:r>
              <a:rPr lang="tr-TR" sz="1600" b="1" dirty="0"/>
              <a:t>Belgeseller (genellikle birincil kaynak olarak kabul edilebilecek fotoğraf veya video bölümlerini içerirler) (</a:t>
            </a:r>
            <a:r>
              <a:rPr lang="tr-TR" sz="1600" b="1" dirty="0" err="1"/>
              <a:t>Healey</a:t>
            </a:r>
            <a:r>
              <a:rPr lang="tr-TR" sz="1600" b="1" dirty="0"/>
              <a:t> Library, 2024).</a:t>
            </a:r>
          </a:p>
        </p:txBody>
      </p:sp>
    </p:spTree>
    <p:extLst>
      <p:ext uri="{BB962C8B-B14F-4D97-AF65-F5344CB8AC3E}">
        <p14:creationId xmlns:p14="http://schemas.microsoft.com/office/powerpoint/2010/main" val="225584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2ABEF5-A9AE-2814-4B14-980B0D15232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360D13D-5283-DF0F-ADC3-7A4C4F3C84ED}"/>
              </a:ext>
            </a:extLst>
          </p:cNvPr>
          <p:cNvSpPr>
            <a:spLocks noGrp="1"/>
          </p:cNvSpPr>
          <p:nvPr>
            <p:ph type="title"/>
          </p:nvPr>
        </p:nvSpPr>
        <p:spPr>
          <a:xfrm>
            <a:off x="899585" y="195571"/>
            <a:ext cx="8947421" cy="427000"/>
          </a:xfrm>
        </p:spPr>
        <p:txBody>
          <a:bodyPr>
            <a:normAutofit fontScale="90000"/>
          </a:bodyPr>
          <a:lstStyle/>
          <a:p>
            <a:pPr algn="ctr"/>
            <a:r>
              <a:rPr lang="tr-TR" sz="2400" b="1" dirty="0">
                <a:solidFill>
                  <a:schemeClr val="tx1"/>
                </a:solidFill>
              </a:rPr>
              <a:t>BELGE/KAYNAK TÜRLERİ: KİTAP ve MONOGRAFİ</a:t>
            </a:r>
            <a:endParaRPr lang="en-US" sz="2400" b="1" dirty="0"/>
          </a:p>
        </p:txBody>
      </p:sp>
      <p:sp>
        <p:nvSpPr>
          <p:cNvPr id="3" name="İçerik Yer Tutucusu 2">
            <a:extLst>
              <a:ext uri="{FF2B5EF4-FFF2-40B4-BE49-F238E27FC236}">
                <a16:creationId xmlns:a16="http://schemas.microsoft.com/office/drawing/2014/main" id="{B1E6A26D-877C-315C-7CD8-1BF1386A2A45}"/>
              </a:ext>
            </a:extLst>
          </p:cNvPr>
          <p:cNvSpPr>
            <a:spLocks noGrp="1"/>
          </p:cNvSpPr>
          <p:nvPr>
            <p:ph idx="1"/>
          </p:nvPr>
        </p:nvSpPr>
        <p:spPr>
          <a:xfrm>
            <a:off x="1002824" y="722403"/>
            <a:ext cx="9415500" cy="5303882"/>
          </a:xfrm>
        </p:spPr>
        <p:txBody>
          <a:bodyPr>
            <a:noAutofit/>
          </a:bodyPr>
          <a:lstStyle/>
          <a:p>
            <a:pPr marL="0" indent="0" algn="just">
              <a:buNone/>
            </a:pPr>
            <a:endParaRPr lang="tr-TR" sz="1500" b="1" u="sng" dirty="0"/>
          </a:p>
          <a:p>
            <a:pPr marL="0" indent="0" algn="just">
              <a:buNone/>
            </a:pPr>
            <a:r>
              <a:rPr lang="tr-TR" sz="1500" b="1" u="sng" dirty="0"/>
              <a:t>Kitap, </a:t>
            </a:r>
            <a:r>
              <a:rPr lang="tr-TR" sz="1500" b="1" dirty="0"/>
              <a:t>«Kağıt, parşömen, ince parşömen (</a:t>
            </a:r>
            <a:r>
              <a:rPr lang="tr-TR" sz="1500" b="1" dirty="0" err="1"/>
              <a:t>vellum</a:t>
            </a:r>
            <a:r>
              <a:rPr lang="tr-TR" sz="1500" b="1" dirty="0"/>
              <a:t>), kumaş veya diğer materyallerden (yazılı, basılı veya boş/</a:t>
            </a:r>
            <a:r>
              <a:rPr lang="tr-TR" sz="1500" b="1" dirty="0" err="1"/>
              <a:t>blank</a:t>
            </a:r>
            <a:r>
              <a:rPr lang="tr-TR" sz="1500" b="1" dirty="0"/>
              <a:t>) oluşan, bir kenarı boyunca koruyucu bir kılıf veya kapakla veya kapaksız olarak tutturulmuş yaprak koleksiyonu» (</a:t>
            </a:r>
            <a:r>
              <a:rPr lang="en-US" sz="1500" b="1" dirty="0"/>
              <a:t>Reitz</a:t>
            </a:r>
            <a:r>
              <a:rPr lang="tr-TR" sz="1500" b="1" dirty="0"/>
              <a:t>, 2014b). </a:t>
            </a:r>
          </a:p>
          <a:p>
            <a:pPr marL="0" indent="0" algn="just">
              <a:buNone/>
            </a:pPr>
            <a:r>
              <a:rPr lang="tr-TR" sz="1500" b="1" dirty="0"/>
              <a:t>«Bir kapağın içinde bir arada tutulan basılı kağıt yapraklarından oluşan bir set: uzun yazılı bir eser»; «Bilgisayarda okunabilen uzun bir yazılı eser: e-kitap/elektronik kitap»; «uzun bir yazılı eserin (örneğin </a:t>
            </a:r>
            <a:r>
              <a:rPr lang="tr-TR" sz="1500" b="1" dirty="0" err="1"/>
              <a:t>Bible</a:t>
            </a:r>
            <a:r>
              <a:rPr lang="tr-TR" sz="1500" b="1" dirty="0"/>
              <a:t>/İncil) büyük bir bölümü» (</a:t>
            </a:r>
            <a:r>
              <a:rPr lang="tr-TR" sz="1500" b="1" dirty="0" err="1"/>
              <a:t>Encyclopædia</a:t>
            </a:r>
            <a:r>
              <a:rPr lang="tr-TR" sz="1500" b="1" dirty="0"/>
              <a:t> </a:t>
            </a:r>
            <a:r>
              <a:rPr lang="tr-TR" sz="1500" b="1" dirty="0" err="1"/>
              <a:t>Britannica</a:t>
            </a:r>
            <a:r>
              <a:rPr lang="tr-TR" sz="1500" b="1" dirty="0"/>
              <a:t>, 2025). </a:t>
            </a:r>
          </a:p>
          <a:p>
            <a:pPr marL="0" indent="0" algn="just">
              <a:buNone/>
            </a:pPr>
            <a:r>
              <a:rPr lang="tr-TR" sz="1500" b="1" dirty="0"/>
              <a:t>Sözcüğün kökeni belirsizdir. </a:t>
            </a:r>
            <a:r>
              <a:rPr lang="tr-TR" sz="1500" b="1" dirty="0" err="1"/>
              <a:t>Anglo-Saksonca</a:t>
            </a:r>
            <a:r>
              <a:rPr lang="tr-TR" sz="1500" b="1" dirty="0"/>
              <a:t> </a:t>
            </a:r>
            <a:r>
              <a:rPr lang="tr-TR" sz="1500" b="1" dirty="0" err="1"/>
              <a:t>boc</a:t>
            </a:r>
            <a:r>
              <a:rPr lang="tr-TR" sz="1500" b="1" dirty="0"/>
              <a:t> (çoğul </a:t>
            </a:r>
            <a:r>
              <a:rPr lang="tr-TR" sz="1500" b="1" dirty="0" err="1"/>
              <a:t>bec</a:t>
            </a:r>
            <a:r>
              <a:rPr lang="tr-TR" sz="1500" b="1" dirty="0"/>
              <a:t>) veya "kitap (</a:t>
            </a:r>
            <a:r>
              <a:rPr lang="tr-TR" sz="1500" b="1" dirty="0" err="1"/>
              <a:t>book</a:t>
            </a:r>
            <a:r>
              <a:rPr lang="tr-TR" sz="1500" b="1" dirty="0"/>
              <a:t>)" veya "kayın ağacı" anlamına gelen </a:t>
            </a:r>
            <a:r>
              <a:rPr lang="tr-TR" sz="1500" b="1" dirty="0" err="1"/>
              <a:t>İskandinavca</a:t>
            </a:r>
            <a:r>
              <a:rPr lang="tr-TR" sz="1500" b="1" dirty="0"/>
              <a:t> «bok» sözcüğünden türetilmiş olabilir; büyük olasılıkla ciltlemede kullanılan orijinal ahşap levhalara atıfta bulunulmuştur. Ayrıca bir edebi eseri veya ciltlerinden birini de ifade eder. UNESCO, kitabı, kapakları hariç 49 veya daha fazla sayfadan oluşan süreli olmayan edebi yayın olarak tanımlar (</a:t>
            </a:r>
            <a:r>
              <a:rPr lang="en-US" sz="1500" b="1" dirty="0"/>
              <a:t>Reitz</a:t>
            </a:r>
            <a:r>
              <a:rPr lang="tr-TR" sz="1500" b="1" dirty="0"/>
              <a:t>, 2014b). </a:t>
            </a:r>
          </a:p>
          <a:p>
            <a:pPr marL="0" indent="0" algn="just">
              <a:buNone/>
            </a:pPr>
            <a:r>
              <a:rPr lang="tr-TR" sz="1500" b="1" u="sng" dirty="0"/>
              <a:t>Monografi,</a:t>
            </a:r>
            <a:r>
              <a:rPr lang="tr-TR" sz="1500" b="1" dirty="0"/>
              <a:t> Saf bilimsel çalışmaları veren ya da geniş okuyucu toplulukları için hazırlanmış ciddi araştırma niteliği taşıyan kaynaklardır. Belli bir plana göre hazırlanmışlardır; bir sorunu tüm yönleriyle ele alırlar; tek ya da birkaç yazar tarafından yazılmış olabilirler. 19 yüzyılda bilimsel kitap türünün önde gelen örneğini oluşturmaktaydılar; günümüzde artık yerlerini derleme eserleri bıraktılar (Baysal, 1987, s. 71).</a:t>
            </a:r>
          </a:p>
        </p:txBody>
      </p:sp>
    </p:spTree>
    <p:extLst>
      <p:ext uri="{BB962C8B-B14F-4D97-AF65-F5344CB8AC3E}">
        <p14:creationId xmlns:p14="http://schemas.microsoft.com/office/powerpoint/2010/main" val="130559622"/>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8266</TotalTime>
  <Words>5243</Words>
  <Application>Microsoft Office PowerPoint</Application>
  <PresentationFormat>Geniş ekran</PresentationFormat>
  <Paragraphs>236</Paragraphs>
  <Slides>25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25</vt:i4>
      </vt:variant>
    </vt:vector>
  </HeadingPairs>
  <TitlesOfParts>
    <vt:vector size="29" baseType="lpstr">
      <vt:lpstr>Arial</vt:lpstr>
      <vt:lpstr>Trebuchet MS</vt:lpstr>
      <vt:lpstr>Wingdings 3</vt:lpstr>
      <vt:lpstr>Yüzeyler</vt:lpstr>
      <vt:lpstr>BİLGİ HİZMETLERİ 4. HAFTA BİLGİ VE BELGE KAYNAKLARI  (INFORMATION AND DOCUMENT SOURCES) </vt:lpstr>
      <vt:lpstr>KAPSAM</vt:lpstr>
      <vt:lpstr>GİRİŞ</vt:lpstr>
      <vt:lpstr>BELGE ve BİLGİ KAYNAĞI</vt:lpstr>
      <vt:lpstr>BELGE/KAYNAK</vt:lpstr>
      <vt:lpstr>BELGE/KAYNAK TÜRLERİ</vt:lpstr>
      <vt:lpstr>İçerdikleri Bilgiler Açısından: Birincil Belgeler</vt:lpstr>
      <vt:lpstr>İçerdikleri Bilgiler Açısından: İkincil Belgeler</vt:lpstr>
      <vt:lpstr>BELGE/KAYNAK TÜRLERİ: KİTAP ve MONOGRAFİ</vt:lpstr>
      <vt:lpstr>Derleme Eserler ve Kongre, Konferans ve Sempozyumlarla İlgili Kitaplar </vt:lpstr>
      <vt:lpstr>Süreli Yayınlar/Dergiler </vt:lpstr>
      <vt:lpstr>Süreli Yayınlar/Dergiler </vt:lpstr>
      <vt:lpstr>Kitap Dışı (Nonbook) Belgeler </vt:lpstr>
      <vt:lpstr>Görsel İşitsel Belgeler/Audiovisual Documents  </vt:lpstr>
      <vt:lpstr>Kitap Dışı Materyaller ve Görsel İşitsel Materyaller </vt:lpstr>
      <vt:lpstr>Ulaşabildikleri Çevre Açısından: Yayımlanmış ve Yayımlanmamış Belgeler/Kaynaklar</vt:lpstr>
      <vt:lpstr>Ulaşabildikleri Çevre Açısından: Yayımlanmış ve Yayımlanmamış Belgeler/Kaynaklar</vt:lpstr>
      <vt:lpstr>Kullanıcının Amaçları Açısından: Başvurma Eserleri ve Başvurma Eseri Niteliğinde Olmayan Eserler </vt:lpstr>
      <vt:lpstr>Kullanıcının Amaçları Açısından: Başvurma Eserleri ve Başvurma Eseri Niteliğinde Olmayan Eserler </vt:lpstr>
      <vt:lpstr>Kullanıcının Amaçları Açısından: Başvurma Eserleri ve Başvurma Eseri Niteliğinde Olmayan Eserler/  Bilgi Hizmetleri – Başvurma/Referans Hizmetleri</vt:lpstr>
      <vt:lpstr>Kullanıcının Amaçları Açısından: Başvurma Eserleri ve Başvurma Eseri Niteliğinde Olmayan Eserler/  Bilgi Hizmetleri – Başvurma/Referans Hizmetleri</vt:lpstr>
      <vt:lpstr>Kullanıcının Amaçları Açısından: Başvurma Eserleri ve Başvurma Eseri Niteliğinde Olmayan Eserler/  Bilgi Hizmetleri – Başvurma/Referans Hizmetleri</vt:lpstr>
      <vt:lpstr>Nadir Eserler (Rare Materials): Tanım ve Özellikleri</vt:lpstr>
      <vt:lpstr>SONUÇ VE DEĞERLENDİRME</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BAHAR YAYLA</cp:lastModifiedBy>
  <cp:revision>28</cp:revision>
  <dcterms:created xsi:type="dcterms:W3CDTF">2025-07-04T07:41:44Z</dcterms:created>
  <dcterms:modified xsi:type="dcterms:W3CDTF">2025-09-02T11:52:00Z</dcterms:modified>
</cp:coreProperties>
</file>