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40"/>
  </p:notesMasterIdLst>
  <p:sldIdLst>
    <p:sldId id="283" r:id="rId3"/>
    <p:sldId id="284" r:id="rId4"/>
    <p:sldId id="309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3" r:id="rId33"/>
    <p:sldId id="322" r:id="rId34"/>
    <p:sldId id="324" r:id="rId35"/>
    <p:sldId id="325" r:id="rId36"/>
    <p:sldId id="326" r:id="rId37"/>
    <p:sldId id="265" r:id="rId38"/>
    <p:sldId id="267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70" d="100"/>
          <a:sy n="70" d="100"/>
        </p:scale>
        <p:origin x="52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3792"/>
          </a:xfrm>
        </p:spPr>
        <p:txBody>
          <a:bodyPr/>
          <a:lstStyle/>
          <a:p>
            <a:r>
              <a:rPr lang="tr-TR" dirty="0"/>
              <a:t>SAYISAL ELEKTRONİK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893792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7-8-9. HAFTA</a:t>
            </a:r>
          </a:p>
        </p:txBody>
      </p:sp>
    </p:spTree>
    <p:extLst>
      <p:ext uri="{BB962C8B-B14F-4D97-AF65-F5344CB8AC3E}">
        <p14:creationId xmlns:p14="http://schemas.microsoft.com/office/powerpoint/2010/main" val="441406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76EE6D6-DBAE-6880-6075-646079C56C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627" y="1181738"/>
            <a:ext cx="8738746" cy="449452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AFE809B-1DB5-5B88-51B9-D599546F9E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94" y="938519"/>
            <a:ext cx="8385411" cy="477989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203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D63F36B-F7CC-4844-2E94-665B9A0B3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017" y="1114117"/>
            <a:ext cx="7967965" cy="462976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43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9C0550D-E3D5-5925-C755-6047D0785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977" y="947844"/>
            <a:ext cx="8684045" cy="496231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1773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FD87E629-F25D-5AAB-ED98-F472C2CE7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11" y="852309"/>
            <a:ext cx="9154177" cy="515338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714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C9D9372-3CD4-AA28-1CD7-0D9BC807C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913" y="2096028"/>
            <a:ext cx="7421011" cy="381053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4C7766BA-650A-4F27-B563-562E8430D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686" y="951440"/>
            <a:ext cx="4048628" cy="40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22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0280C463-C16F-7AF9-F481-C9B542DF8A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268" y="1182836"/>
            <a:ext cx="8963463" cy="449232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122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0E0B889B-6668-84C4-936F-02DDA6A5C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776" y="804956"/>
            <a:ext cx="9746448" cy="524808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643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373BAE8-BEDB-A73B-F2A7-99363D2F5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37" y="1162871"/>
            <a:ext cx="8870926" cy="453225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154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9C6E6F5-9B3A-BE8B-B32D-251C81F70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547" y="1389339"/>
            <a:ext cx="9510906" cy="407932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296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Haftalık Ders İçerikleri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043500"/>
              </p:ext>
            </p:extLst>
          </p:nvPr>
        </p:nvGraphicFramePr>
        <p:xfrm>
          <a:off x="1188720" y="1444012"/>
          <a:ext cx="9235440" cy="4568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9684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7865756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400745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1.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Binary</a:t>
                      </a:r>
                      <a:r>
                        <a:rPr lang="tr-TR" sz="1400" dirty="0">
                          <a:effectLst/>
                        </a:rPr>
                        <a:t>, desimal, </a:t>
                      </a:r>
                      <a:r>
                        <a:rPr lang="tr-TR" sz="1400" dirty="0" err="1">
                          <a:effectLst/>
                        </a:rPr>
                        <a:t>hexadesimal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octal</a:t>
                      </a:r>
                      <a:r>
                        <a:rPr lang="tr-TR" sz="1400" dirty="0">
                          <a:effectLst/>
                        </a:rPr>
                        <a:t> sayı sistemleri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Binary, desimal, hexadesimal ve octal sayı sistemlerinde aritmetik işlemler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Kodlama ve kodlar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0 ve Mantık 1 kavramları,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Aritmatiği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5.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Teoremleri, Mantıksal ifadelerin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kurallarıyla sadeleştirilmesi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6.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Doğruluk tabloları</a:t>
                      </a:r>
                      <a:r>
                        <a:rPr lang="tr-TR" sz="1400" dirty="0">
                          <a:effectLst/>
                        </a:rPr>
                        <a:t>, </a:t>
                      </a:r>
                      <a:r>
                        <a:rPr lang="tr-TR" sz="1400" dirty="0" err="1">
                          <a:effectLst/>
                        </a:rPr>
                        <a:t>minterm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maxtermler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7.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Mantıksal kapı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8.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 fonksiyonlarından devre çizimi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9.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Evrensel Lojik Kapılar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10.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Sayısal Entegreler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11.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Entegre devre aileleri ve teknik özellikleri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Karnaugh</a:t>
                      </a:r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haritaları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problemin mantık devresini kurmak ve çalıştırmak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Bileşik Mantık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417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EEB4067-9BB8-2709-1BC2-3BC7A67120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87" y="1150322"/>
            <a:ext cx="9092426" cy="455735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115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1C02BCD-93F4-F73C-DDEC-748763D716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162" y="1117418"/>
            <a:ext cx="7269676" cy="462316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710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C681E3C-2DFB-607D-1FA6-CC63833A34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61" y="1198459"/>
            <a:ext cx="9020477" cy="446108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06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8DD9F0A-0AAE-E7EE-A714-3CF13A9774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843" y="893253"/>
            <a:ext cx="9404313" cy="507149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309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214F770-C05B-ED16-4C75-E171906DA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14" y="855105"/>
            <a:ext cx="9443372" cy="514778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334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E8B4E90-F686-BEB1-7181-3CF2CA7AEE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490" y="943816"/>
            <a:ext cx="9129020" cy="497036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841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B207411-30FF-6545-E579-B1C49FDB34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981" y="1637732"/>
            <a:ext cx="8758037" cy="4500940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26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5D667F51-414B-23AF-F787-F7F010C43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104" y="719328"/>
            <a:ext cx="3927789" cy="45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74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551C659-F877-1E8D-AC82-217767203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466" y="2057923"/>
            <a:ext cx="7925906" cy="388674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27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3D6D5CB9-D607-8797-6831-39775F491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054" y="1049388"/>
            <a:ext cx="4345891" cy="45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94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EA4C337-C568-5A63-20F6-F00186B3E6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597" y="942853"/>
            <a:ext cx="9464806" cy="497229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8103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666972D-487E-4A29-DD13-0717CEE11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035" y="927372"/>
            <a:ext cx="8327930" cy="500325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090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6713290"/>
              </p:ext>
            </p:extLst>
          </p:nvPr>
        </p:nvGraphicFramePr>
        <p:xfrm>
          <a:off x="1188719" y="2658660"/>
          <a:ext cx="10165081" cy="3261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7557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8657524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241555">
                <a:tc>
                  <a:txBody>
                    <a:bodyPr/>
                    <a:lstStyle/>
                    <a:p>
                      <a:r>
                        <a:rPr lang="tr-TR" sz="2000" dirty="0">
                          <a:effectLst/>
                        </a:rPr>
                        <a:t>7. Hafta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Mantıksal kapı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303349">
                <a:tc>
                  <a:txBody>
                    <a:bodyPr/>
                    <a:lstStyle/>
                    <a:p>
                      <a:r>
                        <a:rPr lang="tr-TR" sz="2000" dirty="0">
                          <a:effectLst/>
                        </a:rPr>
                        <a:t>8. Hafta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 fonksiyonlarından devre çizimi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r>
                        <a:rPr lang="tr-TR" sz="2000">
                          <a:effectLst/>
                        </a:rPr>
                        <a:t>9. Hafta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Evrensel Lojik Kapılar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121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30</a:t>
            </a:fld>
            <a:endParaRPr lang="tr-TR"/>
          </a:p>
        </p:txBody>
      </p:sp>
      <p:pic>
        <p:nvPicPr>
          <p:cNvPr id="11" name="İçerik Yer Tutucusu 7">
            <a:extLst>
              <a:ext uri="{FF2B5EF4-FFF2-40B4-BE49-F238E27FC236}">
                <a16:creationId xmlns:a16="http://schemas.microsoft.com/office/drawing/2014/main" id="{58B94C14-8070-514E-631A-BC9755BBA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863" y="1798074"/>
            <a:ext cx="7878274" cy="3505689"/>
          </a:xfrm>
        </p:spPr>
      </p:pic>
    </p:spTree>
    <p:extLst>
      <p:ext uri="{BB962C8B-B14F-4D97-AF65-F5344CB8AC3E}">
        <p14:creationId xmlns:p14="http://schemas.microsoft.com/office/powerpoint/2010/main" val="30526240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31</a:t>
            </a:fld>
            <a:endParaRPr lang="tr-TR"/>
          </a:p>
        </p:txBody>
      </p:sp>
      <p:pic>
        <p:nvPicPr>
          <p:cNvPr id="3" name="İçerik Yer Tutucusu 2">
            <a:extLst>
              <a:ext uri="{FF2B5EF4-FFF2-40B4-BE49-F238E27FC236}">
                <a16:creationId xmlns:a16="http://schemas.microsoft.com/office/drawing/2014/main" id="{D1CCDD10-7D1E-02A5-7F60-D4246CC41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61" y="954668"/>
            <a:ext cx="9211478" cy="4948664"/>
          </a:xfrm>
        </p:spPr>
      </p:pic>
    </p:spTree>
    <p:extLst>
      <p:ext uri="{BB962C8B-B14F-4D97-AF65-F5344CB8AC3E}">
        <p14:creationId xmlns:p14="http://schemas.microsoft.com/office/powerpoint/2010/main" val="33738032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32</a:t>
            </a:fld>
            <a:endParaRPr lang="tr-TR"/>
          </a:p>
        </p:txBody>
      </p:sp>
      <p:pic>
        <p:nvPicPr>
          <p:cNvPr id="3" name="İçerik Yer Tutucusu 2">
            <a:extLst>
              <a:ext uri="{FF2B5EF4-FFF2-40B4-BE49-F238E27FC236}">
                <a16:creationId xmlns:a16="http://schemas.microsoft.com/office/drawing/2014/main" id="{A473B7D2-4880-106F-9D72-7FAA90D10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72" y="993964"/>
            <a:ext cx="9074056" cy="4870071"/>
          </a:xfrm>
        </p:spPr>
      </p:pic>
    </p:spTree>
    <p:extLst>
      <p:ext uri="{BB962C8B-B14F-4D97-AF65-F5344CB8AC3E}">
        <p14:creationId xmlns:p14="http://schemas.microsoft.com/office/powerpoint/2010/main" val="984906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33</a:t>
            </a:fld>
            <a:endParaRPr lang="tr-TR"/>
          </a:p>
        </p:txBody>
      </p:sp>
      <p:pic>
        <p:nvPicPr>
          <p:cNvPr id="3" name="İçerik Yer Tutucusu 2">
            <a:extLst>
              <a:ext uri="{FF2B5EF4-FFF2-40B4-BE49-F238E27FC236}">
                <a16:creationId xmlns:a16="http://schemas.microsoft.com/office/drawing/2014/main" id="{4ECA1FA5-52BF-3744-1387-34FFDA8098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57" y="981963"/>
            <a:ext cx="8924486" cy="4894073"/>
          </a:xfrm>
        </p:spPr>
      </p:pic>
    </p:spTree>
    <p:extLst>
      <p:ext uri="{BB962C8B-B14F-4D97-AF65-F5344CB8AC3E}">
        <p14:creationId xmlns:p14="http://schemas.microsoft.com/office/powerpoint/2010/main" val="28797391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34</a:t>
            </a:fld>
            <a:endParaRPr lang="tr-TR"/>
          </a:p>
        </p:txBody>
      </p:sp>
      <p:pic>
        <p:nvPicPr>
          <p:cNvPr id="3" name="İçerik Yer Tutucusu 2">
            <a:extLst>
              <a:ext uri="{FF2B5EF4-FFF2-40B4-BE49-F238E27FC236}">
                <a16:creationId xmlns:a16="http://schemas.microsoft.com/office/drawing/2014/main" id="{D7116A14-C9A6-1740-7E3F-899FB278F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983" y="1178209"/>
            <a:ext cx="8448034" cy="4501581"/>
          </a:xfrm>
        </p:spPr>
      </p:pic>
    </p:spTree>
    <p:extLst>
      <p:ext uri="{BB962C8B-B14F-4D97-AF65-F5344CB8AC3E}">
        <p14:creationId xmlns:p14="http://schemas.microsoft.com/office/powerpoint/2010/main" val="215868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35</a:t>
            </a:fld>
            <a:endParaRPr lang="tr-TR"/>
          </a:p>
        </p:txBody>
      </p:sp>
      <p:pic>
        <p:nvPicPr>
          <p:cNvPr id="3" name="İçerik Yer Tutucusu 2">
            <a:extLst>
              <a:ext uri="{FF2B5EF4-FFF2-40B4-BE49-F238E27FC236}">
                <a16:creationId xmlns:a16="http://schemas.microsoft.com/office/drawing/2014/main" id="{AF1E2E53-6EC5-5016-9A52-8DE95539F4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438" y="3376909"/>
            <a:ext cx="8240275" cy="2143424"/>
          </a:xfr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1CC0531B-EFD4-7458-EE5F-52578E6EB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07841"/>
            <a:ext cx="4143953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596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Ekiz H., Mantık Devreleri (Sayısal Elektronik), Değişim Yayınları, 2003</a:t>
            </a:r>
          </a:p>
          <a:p>
            <a:r>
              <a:rPr lang="tr-TR" sz="2200" dirty="0"/>
              <a:t>Milli Eğitim Bakanlığı Elektrik Elektronik Teknolojisi Elektronik Sistemler http://www.megep.meb.gov.tr/mte_program_modul/ </a:t>
            </a:r>
          </a:p>
          <a:p>
            <a:r>
              <a:rPr lang="tr-TR" sz="2200" dirty="0"/>
              <a:t>Slayt hazırlanırken yapay zeka araçlarından faydalanılmıştır.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 / faydin@kastamonu.edu.tr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C450A61-C038-E292-6C49-003C488800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242" y="988787"/>
            <a:ext cx="9015516" cy="488042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89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077028DE-44CD-4605-C162-FE77F9791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41" y="831838"/>
            <a:ext cx="8875517" cy="519432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50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6197E99-3F9E-1BAD-5D81-1F910C8306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094" y="996025"/>
            <a:ext cx="8797811" cy="4865950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06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328100C-CCF9-5B8F-3757-578F9756D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25" y="1013512"/>
            <a:ext cx="8567350" cy="483097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77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4A3ADCB-7774-DEF1-77C0-73A1F2748D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442" y="979218"/>
            <a:ext cx="9157115" cy="489956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55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34B1E6A8-71A4-9114-041B-499EC4BBC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76" y="898109"/>
            <a:ext cx="8601647" cy="506178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67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453</Words>
  <Application>Microsoft Office PowerPoint</Application>
  <PresentationFormat>Geniş ekran</PresentationFormat>
  <Paragraphs>149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37</vt:i4>
      </vt:variant>
    </vt:vector>
  </HeadingPairs>
  <TitlesOfParts>
    <vt:vector size="43" baseType="lpstr">
      <vt:lpstr>Aptos</vt:lpstr>
      <vt:lpstr>Aptos Display</vt:lpstr>
      <vt:lpstr>Arial</vt:lpstr>
      <vt:lpstr>Times New Roman</vt:lpstr>
      <vt:lpstr>Office Teması</vt:lpstr>
      <vt:lpstr>Özel Tasarım</vt:lpstr>
      <vt:lpstr>SAYISAL ELEKTRONİK</vt:lpstr>
      <vt:lpstr>Haftalık Ders İçerikleri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EÖ</dc:creator>
  <cp:lastModifiedBy>FATIH AYDIN</cp:lastModifiedBy>
  <cp:revision>13</cp:revision>
  <dcterms:created xsi:type="dcterms:W3CDTF">2026-04-02T07:47:59Z</dcterms:created>
  <dcterms:modified xsi:type="dcterms:W3CDTF">2026-07-02T11:26:21Z</dcterms:modified>
</cp:coreProperties>
</file>