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7" r:id="rId1"/>
    <p:sldMasterId id="2147483700" r:id="rId2"/>
  </p:sldMasterIdLst>
  <p:notesMasterIdLst>
    <p:notesMasterId r:id="rId12"/>
  </p:notesMasterIdLst>
  <p:sldIdLst>
    <p:sldId id="294" r:id="rId3"/>
    <p:sldId id="258" r:id="rId4"/>
    <p:sldId id="259" r:id="rId5"/>
    <p:sldId id="262" r:id="rId6"/>
    <p:sldId id="268" r:id="rId7"/>
    <p:sldId id="270" r:id="rId8"/>
    <p:sldId id="277" r:id="rId9"/>
    <p:sldId id="280" r:id="rId10"/>
    <p:sldId id="281" r:id="rId11"/>
  </p:sldIdLst>
  <p:sldSz cx="9144000" cy="5145088"/>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9" name="Dikdörtgen 168"/>
          <p:cNvSpPr/>
          <p:nvPr/>
        </p:nvSpPr>
        <p:spPr>
          <a:xfrm>
            <a:off x="0" y="0"/>
            <a:ext cx="6858000" cy="9144000"/>
          </a:xfrm>
          <a:prstGeom prst="rect">
            <a:avLst/>
          </a:prstGeom>
          <a:solidFill>
            <a:srgbClr val="FFFFFF"/>
          </a:solidFill>
          <a:ln w="0">
            <a:noFill/>
          </a:ln>
        </p:spPr>
      </p:sp>
      <p:sp>
        <p:nvSpPr>
          <p:cNvPr id="170" name="PlaceHolder 1"/>
          <p:cNvSpPr>
            <a:spLocks noGrp="1"/>
          </p:cNvSpPr>
          <p:nvPr>
            <p:ph type="hdr"/>
          </p:nvPr>
        </p:nvSpPr>
        <p:spPr>
          <a:xfrm>
            <a:off x="-360" y="0"/>
            <a:ext cx="2971800" cy="458640"/>
          </a:xfrm>
          <a:prstGeom prst="rect">
            <a:avLst/>
          </a:prstGeom>
          <a:noFill/>
          <a:ln w="0">
            <a:noFill/>
          </a:ln>
        </p:spPr>
        <p:txBody>
          <a:bodyPr lIns="90000" tIns="46800" rIns="90000" bIns="46800" anchor="t">
            <a:noAutofit/>
          </a:bodyPr>
          <a:lstStyle/>
          <a:p>
            <a:endParaRPr lang="en-US" sz="2400" b="0" strike="noStrike" spc="-1">
              <a:latin typeface="Times New Roman"/>
            </a:endParaRPr>
          </a:p>
        </p:txBody>
      </p:sp>
      <p:sp>
        <p:nvSpPr>
          <p:cNvPr id="171" name="PlaceHolder 2"/>
          <p:cNvSpPr>
            <a:spLocks noGrp="1"/>
          </p:cNvSpPr>
          <p:nvPr>
            <p:ph type="dt" idx="13"/>
          </p:nvPr>
        </p:nvSpPr>
        <p:spPr>
          <a:xfrm>
            <a:off x="3884400" y="0"/>
            <a:ext cx="2971800" cy="458640"/>
          </a:xfrm>
          <a:prstGeom prst="rect">
            <a:avLst/>
          </a:prstGeom>
          <a:noFill/>
          <a:ln w="0">
            <a:noFill/>
          </a:ln>
        </p:spPr>
        <p:txBody>
          <a:bodyPr lIns="90000" tIns="46800" rIns="90000" bIns="46800" anchor="t">
            <a:noAutofit/>
          </a:bodyPr>
          <a:lstStyle>
            <a:lvl1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strike="noStrike" spc="-1">
                <a:latin typeface="Calibri"/>
              </a:defRPr>
            </a:lvl1p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latin typeface="Calibri"/>
              </a:rPr>
              <a:t>&lt;date/time&gt;</a:t>
            </a:r>
            <a:endParaRPr lang="en-US" sz="1200" b="0" strike="noStrike" spc="-1">
              <a:latin typeface="Times New Roman"/>
            </a:endParaRPr>
          </a:p>
        </p:txBody>
      </p:sp>
      <p:sp>
        <p:nvSpPr>
          <p:cNvPr id="172" name="PlaceHolder 3"/>
          <p:cNvSpPr>
            <a:spLocks noGrp="1" noRot="1" noChangeAspect="1"/>
          </p:cNvSpPr>
          <p:nvPr>
            <p:ph type="sldImg"/>
          </p:nvPr>
        </p:nvSpPr>
        <p:spPr>
          <a:xfrm>
            <a:off x="685800" y="1142640"/>
            <a:ext cx="5486400" cy="3086280"/>
          </a:xfrm>
          <a:prstGeom prst="rect">
            <a:avLst/>
          </a:prstGeom>
          <a:noFill/>
          <a:ln w="12600">
            <a:solidFill>
              <a:srgbClr val="000000"/>
            </a:solidFill>
            <a:miter/>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move the slide</a:t>
            </a:r>
          </a:p>
        </p:txBody>
      </p:sp>
      <p:sp>
        <p:nvSpPr>
          <p:cNvPr id="173" name="PlaceHolder 4"/>
          <p:cNvSpPr>
            <a:spLocks noGrp="1"/>
          </p:cNvSpPr>
          <p:nvPr>
            <p:ph type="body"/>
          </p:nvPr>
        </p:nvSpPr>
        <p:spPr>
          <a:xfrm>
            <a:off x="685800" y="4400280"/>
            <a:ext cx="5486400" cy="3600360"/>
          </a:xfrm>
          <a:prstGeom prst="rect">
            <a:avLst/>
          </a:prstGeom>
          <a:noFill/>
          <a:ln w="0">
            <a:noFill/>
          </a:ln>
        </p:spPr>
        <p:txBody>
          <a:bodyPr lIns="90000" tIns="46800" rIns="90000" bIns="46800" anchor="t">
            <a:noAutofit/>
          </a:bodyPr>
          <a:lstStyle/>
          <a:p>
            <a:r>
              <a:rPr lang="en-US" sz="1200" b="0" strike="noStrike" spc="-1">
                <a:solidFill>
                  <a:srgbClr val="000000"/>
                </a:solidFill>
                <a:latin typeface="Calibri"/>
              </a:rPr>
              <a:t>Click to edit the notes format</a:t>
            </a:r>
          </a:p>
        </p:txBody>
      </p:sp>
      <p:sp>
        <p:nvSpPr>
          <p:cNvPr id="174" name="PlaceHolder 5"/>
          <p:cNvSpPr>
            <a:spLocks noGrp="1"/>
          </p:cNvSpPr>
          <p:nvPr>
            <p:ph type="ftr" idx="14"/>
          </p:nvPr>
        </p:nvSpPr>
        <p:spPr>
          <a:xfrm>
            <a:off x="-360" y="8685360"/>
            <a:ext cx="2971800" cy="458640"/>
          </a:xfrm>
          <a:prstGeom prst="rect">
            <a:avLst/>
          </a:prstGeom>
          <a:noFill/>
          <a:ln w="0">
            <a:noFill/>
          </a:ln>
        </p:spPr>
        <p:txBody>
          <a:bodyPr lIns="90000" tIns="46800" rIns="90000" bIns="46800" anchor="b">
            <a:noAutofit/>
          </a:bodyPr>
          <a:lstStyle>
            <a:lvl1pPr>
              <a:defRPr lang="en-US" sz="2400" b="0" strike="noStrike" spc="-1">
                <a:latin typeface="Times New Roman"/>
              </a:defRPr>
            </a:lvl1pPr>
          </a:lstStyle>
          <a:p>
            <a:endParaRPr lang="en-US" sz="2400" b="0" strike="noStrike" spc="-1">
              <a:latin typeface="Times New Roman"/>
            </a:endParaRPr>
          </a:p>
        </p:txBody>
      </p:sp>
      <p:sp>
        <p:nvSpPr>
          <p:cNvPr id="175" name="PlaceHolder 6"/>
          <p:cNvSpPr>
            <a:spLocks noGrp="1"/>
          </p:cNvSpPr>
          <p:nvPr>
            <p:ph type="sldNum" idx="15"/>
          </p:nvPr>
        </p:nvSpPr>
        <p:spPr>
          <a:xfrm>
            <a:off x="3884400" y="8685360"/>
            <a:ext cx="2971800" cy="458640"/>
          </a:xfrm>
          <a:prstGeom prst="rect">
            <a:avLst/>
          </a:prstGeom>
          <a:noFill/>
          <a:ln w="0">
            <a:noFill/>
          </a:ln>
        </p:spPr>
        <p:txBody>
          <a:bodyPr lIns="90000" tIns="46800" rIns="90000" bIns="46800" anchor="b">
            <a:noAutofit/>
          </a:bodyPr>
          <a:lstStyle>
            <a:lvl1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strike="noStrike" spc="-1">
                <a:latin typeface="Calibri"/>
              </a:defRPr>
            </a:lvl1p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994874A-20B2-4135-910F-F06B95ADB561}" type="slidenum">
              <a:rPr lang="en-US" sz="1200" b="0" strike="noStrike" spc="-1">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lstStyle/>
          <a:p>
            <a:r>
              <a:t>Footer</a:t>
            </a:r>
          </a:p>
        </p:txBody>
      </p:sp>
      <p:sp>
        <p:nvSpPr>
          <p:cNvPr id="3" name="PlaceHolder 2"/>
          <p:cNvSpPr>
            <a:spLocks noGrp="1"/>
          </p:cNvSpPr>
          <p:nvPr>
            <p:ph type="sldNum" idx="12"/>
          </p:nvPr>
        </p:nvSpPr>
        <p:spPr/>
        <p:txBody>
          <a:bodyPr/>
          <a:lstStyle/>
          <a:p>
            <a:fld id="{36E49670-84DE-4CA8-B997-1B10ED395B3B}" type="slidenum">
              <a:t>‹#›</a:t>
            </a:fld>
            <a:endParaRPr/>
          </a:p>
        </p:txBody>
      </p:sp>
      <p:sp>
        <p:nvSpPr>
          <p:cNvPr id="4" name="PlaceHolder 3"/>
          <p:cNvSpPr>
            <a:spLocks noGrp="1"/>
          </p:cNvSpPr>
          <p:nvPr>
            <p:ph type="dt" idx="10"/>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55" name="PlaceHolder 2"/>
          <p:cNvSpPr>
            <a:spLocks noGrp="1"/>
          </p:cNvSpPr>
          <p:nvPr>
            <p:ph/>
          </p:nvPr>
        </p:nvSpPr>
        <p:spPr>
          <a:xfrm>
            <a:off x="457200" y="1200240"/>
            <a:ext cx="822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56" name="PlaceHolder 3"/>
          <p:cNvSpPr>
            <a:spLocks noGrp="1"/>
          </p:cNvSpPr>
          <p:nvPr>
            <p:ph/>
          </p:nvPr>
        </p:nvSpPr>
        <p:spPr>
          <a:xfrm>
            <a:off x="457200" y="2973240"/>
            <a:ext cx="822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5" name="PlaceHolder 4"/>
          <p:cNvSpPr>
            <a:spLocks noGrp="1"/>
          </p:cNvSpPr>
          <p:nvPr>
            <p:ph type="ftr" idx="11"/>
          </p:nvPr>
        </p:nvSpPr>
        <p:spPr/>
        <p:txBody>
          <a:bodyPr/>
          <a:lstStyle/>
          <a:p>
            <a:r>
              <a:t>Footer</a:t>
            </a:r>
          </a:p>
        </p:txBody>
      </p:sp>
      <p:sp>
        <p:nvSpPr>
          <p:cNvPr id="6" name="PlaceHolder 5"/>
          <p:cNvSpPr>
            <a:spLocks noGrp="1"/>
          </p:cNvSpPr>
          <p:nvPr>
            <p:ph type="sldNum" idx="12"/>
          </p:nvPr>
        </p:nvSpPr>
        <p:spPr/>
        <p:txBody>
          <a:bodyPr/>
          <a:lstStyle/>
          <a:p>
            <a:fld id="{9C2F26A9-2159-4C15-9C77-FF68FF7DC82E}" type="slidenum">
              <a:t>‹#›</a:t>
            </a:fld>
            <a:endParaRPr/>
          </a:p>
        </p:txBody>
      </p:sp>
      <p:sp>
        <p:nvSpPr>
          <p:cNvPr id="7" name="PlaceHolder 6"/>
          <p:cNvSpPr>
            <a:spLocks noGrp="1"/>
          </p:cNvSpPr>
          <p:nvPr>
            <p:ph type="dt" idx="10"/>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58" name="PlaceHolder 2"/>
          <p:cNvSpPr>
            <a:spLocks noGrp="1"/>
          </p:cNvSpPr>
          <p:nvPr>
            <p:ph/>
          </p:nvPr>
        </p:nvSpPr>
        <p:spPr>
          <a:xfrm>
            <a:off x="45720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59" name="PlaceHolder 3"/>
          <p:cNvSpPr>
            <a:spLocks noGrp="1"/>
          </p:cNvSpPr>
          <p:nvPr>
            <p:ph/>
          </p:nvPr>
        </p:nvSpPr>
        <p:spPr>
          <a:xfrm>
            <a:off x="467424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0" name="PlaceHolder 4"/>
          <p:cNvSpPr>
            <a:spLocks noGrp="1"/>
          </p:cNvSpPr>
          <p:nvPr>
            <p:ph/>
          </p:nvPr>
        </p:nvSpPr>
        <p:spPr>
          <a:xfrm>
            <a:off x="457200" y="2973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1" name="PlaceHolder 5"/>
          <p:cNvSpPr>
            <a:spLocks noGrp="1"/>
          </p:cNvSpPr>
          <p:nvPr>
            <p:ph/>
          </p:nvPr>
        </p:nvSpPr>
        <p:spPr>
          <a:xfrm>
            <a:off x="4674240" y="2973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7" name="PlaceHolder 6"/>
          <p:cNvSpPr>
            <a:spLocks noGrp="1"/>
          </p:cNvSpPr>
          <p:nvPr>
            <p:ph type="ftr" idx="11"/>
          </p:nvPr>
        </p:nvSpPr>
        <p:spPr/>
        <p:txBody>
          <a:bodyPr/>
          <a:lstStyle/>
          <a:p>
            <a:r>
              <a:t>Footer</a:t>
            </a:r>
          </a:p>
        </p:txBody>
      </p:sp>
      <p:sp>
        <p:nvSpPr>
          <p:cNvPr id="8" name="PlaceHolder 7"/>
          <p:cNvSpPr>
            <a:spLocks noGrp="1"/>
          </p:cNvSpPr>
          <p:nvPr>
            <p:ph type="sldNum" idx="12"/>
          </p:nvPr>
        </p:nvSpPr>
        <p:spPr/>
        <p:txBody>
          <a:bodyPr/>
          <a:lstStyle/>
          <a:p>
            <a:fld id="{9C971A29-1E49-4184-B102-82A103DF8905}" type="slidenum">
              <a:t>‹#›</a:t>
            </a:fld>
            <a:endParaRPr/>
          </a:p>
        </p:txBody>
      </p:sp>
      <p:sp>
        <p:nvSpPr>
          <p:cNvPr id="9" name="PlaceHolder 8"/>
          <p:cNvSpPr>
            <a:spLocks noGrp="1"/>
          </p:cNvSpPr>
          <p:nvPr>
            <p:ph type="dt" idx="10"/>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63" name="PlaceHolder 2"/>
          <p:cNvSpPr>
            <a:spLocks noGrp="1"/>
          </p:cNvSpPr>
          <p:nvPr>
            <p:ph/>
          </p:nvPr>
        </p:nvSpPr>
        <p:spPr>
          <a:xfrm>
            <a:off x="457200" y="1200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4" name="PlaceHolder 3"/>
          <p:cNvSpPr>
            <a:spLocks noGrp="1"/>
          </p:cNvSpPr>
          <p:nvPr>
            <p:ph/>
          </p:nvPr>
        </p:nvSpPr>
        <p:spPr>
          <a:xfrm>
            <a:off x="3239640" y="1200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5" name="PlaceHolder 4"/>
          <p:cNvSpPr>
            <a:spLocks noGrp="1"/>
          </p:cNvSpPr>
          <p:nvPr>
            <p:ph/>
          </p:nvPr>
        </p:nvSpPr>
        <p:spPr>
          <a:xfrm>
            <a:off x="6022080" y="1200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6" name="PlaceHolder 5"/>
          <p:cNvSpPr>
            <a:spLocks noGrp="1"/>
          </p:cNvSpPr>
          <p:nvPr>
            <p:ph/>
          </p:nvPr>
        </p:nvSpPr>
        <p:spPr>
          <a:xfrm>
            <a:off x="457200" y="2973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7" name="PlaceHolder 6"/>
          <p:cNvSpPr>
            <a:spLocks noGrp="1"/>
          </p:cNvSpPr>
          <p:nvPr>
            <p:ph/>
          </p:nvPr>
        </p:nvSpPr>
        <p:spPr>
          <a:xfrm>
            <a:off x="3239640" y="2973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68" name="PlaceHolder 7"/>
          <p:cNvSpPr>
            <a:spLocks noGrp="1"/>
          </p:cNvSpPr>
          <p:nvPr>
            <p:ph/>
          </p:nvPr>
        </p:nvSpPr>
        <p:spPr>
          <a:xfrm>
            <a:off x="6022080" y="2973240"/>
            <a:ext cx="264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9" name="PlaceHolder 8"/>
          <p:cNvSpPr>
            <a:spLocks noGrp="1"/>
          </p:cNvSpPr>
          <p:nvPr>
            <p:ph type="ftr" idx="11"/>
          </p:nvPr>
        </p:nvSpPr>
        <p:spPr/>
        <p:txBody>
          <a:bodyPr/>
          <a:lstStyle/>
          <a:p>
            <a:r>
              <a:t>Footer</a:t>
            </a:r>
          </a:p>
        </p:txBody>
      </p:sp>
      <p:sp>
        <p:nvSpPr>
          <p:cNvPr id="10" name="PlaceHolder 9"/>
          <p:cNvSpPr>
            <a:spLocks noGrp="1"/>
          </p:cNvSpPr>
          <p:nvPr>
            <p:ph type="sldNum" idx="12"/>
          </p:nvPr>
        </p:nvSpPr>
        <p:spPr/>
        <p:txBody>
          <a:bodyPr/>
          <a:lstStyle/>
          <a:p>
            <a:fld id="{E26BB8C2-A68D-47D0-8DBE-03AE98A5617E}" type="slidenum">
              <a:t>‹#›</a:t>
            </a:fld>
            <a:endParaRPr/>
          </a:p>
        </p:txBody>
      </p:sp>
      <p:sp>
        <p:nvSpPr>
          <p:cNvPr id="11" name="PlaceHolder 10"/>
          <p:cNvSpPr>
            <a:spLocks noGrp="1"/>
          </p:cNvSpPr>
          <p:nvPr>
            <p:ph type="dt" idx="10"/>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1886532"/>
            <a:ext cx="6686549" cy="1697610"/>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3584141"/>
            <a:ext cx="6686549" cy="84497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3243859"/>
            <a:ext cx="1308489" cy="584122"/>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3398204"/>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40481659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468227"/>
            <a:ext cx="6683765" cy="960964"/>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1600694"/>
            <a:ext cx="6686550" cy="283409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955212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1544539"/>
            <a:ext cx="6686549" cy="110194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2648414"/>
            <a:ext cx="6686549" cy="645499"/>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2384368"/>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856"/>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626832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1600694"/>
            <a:ext cx="3235398" cy="2834091"/>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1595159"/>
            <a:ext cx="3235398" cy="2834091"/>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591019"/>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8447792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479984"/>
            <a:ext cx="2994549" cy="432330"/>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1912315"/>
            <a:ext cx="3257170" cy="25163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477562"/>
            <a:ext cx="2999251" cy="432330"/>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1909893"/>
            <a:ext cx="3254006" cy="25163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77A13D-02E2-4A62-B399-993DAA6089DC}"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591019"/>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723262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77A13D-02E2-4A62-B399-993DAA6089DC}"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42685080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77A13D-02E2-4A62-B399-993DAA6089DC}"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297618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34" name="PlaceHolder 2"/>
          <p:cNvSpPr>
            <a:spLocks noGrp="1"/>
          </p:cNvSpPr>
          <p:nvPr>
            <p:ph type="subTitle"/>
          </p:nvPr>
        </p:nvSpPr>
        <p:spPr>
          <a:xfrm>
            <a:off x="457200" y="1200240"/>
            <a:ext cx="8229600" cy="3394080"/>
          </a:xfrm>
          <a:prstGeom prst="rect">
            <a:avLst/>
          </a:prstGeom>
          <a:noFill/>
          <a:ln w="0">
            <a:noFill/>
          </a:ln>
        </p:spPr>
        <p:txBody>
          <a:bodyPr lIns="0" tIns="0" rIns="0" bIns="0" anchor="ctr">
            <a:noAutofit/>
          </a:bodyPr>
          <a:lstStyle/>
          <a:p>
            <a:pPr algn="ctr">
              <a:spcBef>
                <a:spcPts val="799"/>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A99148CD-516A-4522-841A-36EFAE3733AB}" type="slidenum">
              <a:t>‹#›</a:t>
            </a:fld>
            <a:endParaRPr/>
          </a:p>
        </p:txBody>
      </p:sp>
      <p:sp>
        <p:nvSpPr>
          <p:cNvPr id="6" name="PlaceHolder 5"/>
          <p:cNvSpPr>
            <a:spLocks noGrp="1"/>
          </p:cNvSpPr>
          <p:nvPr>
            <p:ph type="dt" idx="10"/>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334669"/>
            <a:ext cx="2628899" cy="732460"/>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334670"/>
            <a:ext cx="3886200" cy="4062476"/>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199330"/>
            <a:ext cx="2628899" cy="3197814"/>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628428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3601561"/>
            <a:ext cx="6686550" cy="425185"/>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476371"/>
            <a:ext cx="6686550" cy="289212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4026746"/>
            <a:ext cx="6686550" cy="37039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3684932"/>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8470"/>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928661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457341"/>
            <a:ext cx="6686549" cy="2338502"/>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266543"/>
            <a:ext cx="6686549" cy="116725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2384368"/>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856"/>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6794008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457341"/>
            <a:ext cx="6295445" cy="217237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2629712"/>
            <a:ext cx="5652416" cy="285838"/>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3266543"/>
            <a:ext cx="6686549" cy="116725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2384368"/>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856"/>
            <a:ext cx="584825" cy="273928"/>
          </a:xfrm>
        </p:spPr>
        <p:txBody>
          <a:bodyPr/>
          <a:lstStyle/>
          <a:p>
            <a:fld id="{9B97CF93-8058-41EC-936C-62F9A05E95E3}" type="slidenum">
              <a:rPr lang="tr-TR" smtClean="0"/>
              <a:t>‹#›</a:t>
            </a:fld>
            <a:endParaRPr lang="tr-TR"/>
          </a:p>
        </p:txBody>
      </p:sp>
      <p:sp>
        <p:nvSpPr>
          <p:cNvPr id="14" name="TextBox 13"/>
          <p:cNvSpPr txBox="1"/>
          <p:nvPr/>
        </p:nvSpPr>
        <p:spPr>
          <a:xfrm>
            <a:off x="1850739" y="486154"/>
            <a:ext cx="457200" cy="438717"/>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179652"/>
            <a:ext cx="457200" cy="438717"/>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03879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1829365"/>
            <a:ext cx="6686550" cy="204426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3887400"/>
            <a:ext cx="6686550" cy="5473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3684932"/>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8470"/>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9307910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457341"/>
            <a:ext cx="6295445" cy="217237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3258556"/>
            <a:ext cx="6686550" cy="62884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3887400"/>
            <a:ext cx="6686550" cy="5473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3684932"/>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8470"/>
            <a:ext cx="584825" cy="273928"/>
          </a:xfrm>
        </p:spPr>
        <p:txBody>
          <a:bodyPr/>
          <a:lstStyle/>
          <a:p>
            <a:fld id="{9B97CF93-8058-41EC-936C-62F9A05E95E3}" type="slidenum">
              <a:rPr lang="tr-TR" smtClean="0"/>
              <a:t>‹#›</a:t>
            </a:fld>
            <a:endParaRPr lang="tr-TR"/>
          </a:p>
        </p:txBody>
      </p:sp>
      <p:sp>
        <p:nvSpPr>
          <p:cNvPr id="17" name="TextBox 16"/>
          <p:cNvSpPr txBox="1"/>
          <p:nvPr/>
        </p:nvSpPr>
        <p:spPr>
          <a:xfrm>
            <a:off x="1850739" y="486154"/>
            <a:ext cx="457200" cy="438717"/>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179652"/>
            <a:ext cx="457200" cy="438717"/>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62542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470700"/>
            <a:ext cx="6686549" cy="2160682"/>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3258556"/>
            <a:ext cx="6686550" cy="62884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3887400"/>
            <a:ext cx="6686550" cy="5473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3684932"/>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8470"/>
            <a:ext cx="584825" cy="273928"/>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2916393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2238211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470700"/>
            <a:ext cx="1655701" cy="3964086"/>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470700"/>
            <a:ext cx="4857750" cy="3964086"/>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535947"/>
            <a:ext cx="1191395" cy="380590"/>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47913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36" name="PlaceHolder 2"/>
          <p:cNvSpPr>
            <a:spLocks noGrp="1"/>
          </p:cNvSpPr>
          <p:nvPr>
            <p:ph/>
          </p:nvPr>
        </p:nvSpPr>
        <p:spPr>
          <a:xfrm>
            <a:off x="457200" y="1200240"/>
            <a:ext cx="8229600" cy="339408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60E8A25B-022C-47F2-B30A-039CB844D367}" type="slidenum">
              <a:t>‹#›</a:t>
            </a:fld>
            <a:endParaRPr/>
          </a:p>
        </p:txBody>
      </p:sp>
      <p:sp>
        <p:nvSpPr>
          <p:cNvPr id="6" name="PlaceHolder 5"/>
          <p:cNvSpPr>
            <a:spLocks noGrp="1"/>
          </p:cNvSpPr>
          <p:nvPr>
            <p:ph type="dt" idx="10"/>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38" name="PlaceHolder 2"/>
          <p:cNvSpPr>
            <a:spLocks noGrp="1"/>
          </p:cNvSpPr>
          <p:nvPr>
            <p:ph/>
          </p:nvPr>
        </p:nvSpPr>
        <p:spPr>
          <a:xfrm>
            <a:off x="457200" y="1200240"/>
            <a:ext cx="4015800" cy="339408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39" name="PlaceHolder 3"/>
          <p:cNvSpPr>
            <a:spLocks noGrp="1"/>
          </p:cNvSpPr>
          <p:nvPr>
            <p:ph/>
          </p:nvPr>
        </p:nvSpPr>
        <p:spPr>
          <a:xfrm>
            <a:off x="4674240" y="1200240"/>
            <a:ext cx="4015800" cy="339408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5" name="PlaceHolder 4"/>
          <p:cNvSpPr>
            <a:spLocks noGrp="1"/>
          </p:cNvSpPr>
          <p:nvPr>
            <p:ph type="ftr" idx="11"/>
          </p:nvPr>
        </p:nvSpPr>
        <p:spPr/>
        <p:txBody>
          <a:bodyPr/>
          <a:lstStyle/>
          <a:p>
            <a:r>
              <a:t>Footer</a:t>
            </a:r>
          </a:p>
        </p:txBody>
      </p:sp>
      <p:sp>
        <p:nvSpPr>
          <p:cNvPr id="6" name="PlaceHolder 5"/>
          <p:cNvSpPr>
            <a:spLocks noGrp="1"/>
          </p:cNvSpPr>
          <p:nvPr>
            <p:ph type="sldNum" idx="12"/>
          </p:nvPr>
        </p:nvSpPr>
        <p:spPr/>
        <p:txBody>
          <a:bodyPr/>
          <a:lstStyle/>
          <a:p>
            <a:fld id="{B68413DB-25F6-4877-B89B-2B052B3B19CA}" type="slidenum">
              <a:t>‹#›</a:t>
            </a:fld>
            <a:endParaRPr/>
          </a:p>
        </p:txBody>
      </p:sp>
      <p:sp>
        <p:nvSpPr>
          <p:cNvPr id="7" name="PlaceHolder 6"/>
          <p:cNvSpPr>
            <a:spLocks noGrp="1"/>
          </p:cNvSpPr>
          <p:nvPr>
            <p:ph type="dt" idx="10"/>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 name="PlaceHolder 2"/>
          <p:cNvSpPr>
            <a:spLocks noGrp="1"/>
          </p:cNvSpPr>
          <p:nvPr>
            <p:ph type="ftr" idx="11"/>
          </p:nvPr>
        </p:nvSpPr>
        <p:spPr/>
        <p:txBody>
          <a:bodyPr/>
          <a:lstStyle/>
          <a:p>
            <a:r>
              <a:t>Footer</a:t>
            </a:r>
          </a:p>
        </p:txBody>
      </p:sp>
      <p:sp>
        <p:nvSpPr>
          <p:cNvPr id="4" name="PlaceHolder 3"/>
          <p:cNvSpPr>
            <a:spLocks noGrp="1"/>
          </p:cNvSpPr>
          <p:nvPr>
            <p:ph type="sldNum" idx="12"/>
          </p:nvPr>
        </p:nvSpPr>
        <p:spPr/>
        <p:txBody>
          <a:bodyPr/>
          <a:lstStyle/>
          <a:p>
            <a:fld id="{69479BB2-6EAD-49FE-8166-4933B955C813}" type="slidenum">
              <a:t>‹#›</a:t>
            </a:fld>
            <a:endParaRPr/>
          </a:p>
        </p:txBody>
      </p:sp>
      <p:sp>
        <p:nvSpPr>
          <p:cNvPr id="5" name="PlaceHolder 4"/>
          <p:cNvSpPr>
            <a:spLocks noGrp="1"/>
          </p:cNvSpPr>
          <p:nvPr>
            <p:ph type="dt" idx="10"/>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1" name="PlaceHolder 1"/>
          <p:cNvSpPr>
            <a:spLocks noGrp="1"/>
          </p:cNvSpPr>
          <p:nvPr>
            <p:ph type="subTitle"/>
          </p:nvPr>
        </p:nvSpPr>
        <p:spPr>
          <a:xfrm>
            <a:off x="457200" y="206280"/>
            <a:ext cx="8229600" cy="3976200"/>
          </a:xfrm>
          <a:prstGeom prst="rect">
            <a:avLst/>
          </a:prstGeom>
          <a:noFill/>
          <a:ln w="0">
            <a:noFill/>
          </a:ln>
        </p:spPr>
        <p:txBody>
          <a:bodyPr lIns="0" tIns="0" rIns="0" bIns="0" anchor="ctr">
            <a:noAutofit/>
          </a:bodyPr>
          <a:lstStyle/>
          <a:p>
            <a:pPr algn="ctr">
              <a:spcBef>
                <a:spcPts val="799"/>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 name="PlaceHolder 2"/>
          <p:cNvSpPr>
            <a:spLocks noGrp="1"/>
          </p:cNvSpPr>
          <p:nvPr>
            <p:ph type="ftr" idx="11"/>
          </p:nvPr>
        </p:nvSpPr>
        <p:spPr/>
        <p:txBody>
          <a:bodyPr/>
          <a:lstStyle/>
          <a:p>
            <a:r>
              <a:t>Footer</a:t>
            </a:r>
          </a:p>
        </p:txBody>
      </p:sp>
      <p:sp>
        <p:nvSpPr>
          <p:cNvPr id="4" name="PlaceHolder 3"/>
          <p:cNvSpPr>
            <a:spLocks noGrp="1"/>
          </p:cNvSpPr>
          <p:nvPr>
            <p:ph type="sldNum" idx="12"/>
          </p:nvPr>
        </p:nvSpPr>
        <p:spPr/>
        <p:txBody>
          <a:bodyPr/>
          <a:lstStyle/>
          <a:p>
            <a:fld id="{63E81C79-CDC6-495E-B2E9-9458343424E6}" type="slidenum">
              <a:t>‹#›</a:t>
            </a:fld>
            <a:endParaRPr/>
          </a:p>
        </p:txBody>
      </p:sp>
      <p:sp>
        <p:nvSpPr>
          <p:cNvPr id="5" name="PlaceHolder 4"/>
          <p:cNvSpPr>
            <a:spLocks noGrp="1"/>
          </p:cNvSpPr>
          <p:nvPr>
            <p:ph type="dt" idx="10"/>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43" name="PlaceHolder 2"/>
          <p:cNvSpPr>
            <a:spLocks noGrp="1"/>
          </p:cNvSpPr>
          <p:nvPr>
            <p:ph/>
          </p:nvPr>
        </p:nvSpPr>
        <p:spPr>
          <a:xfrm>
            <a:off x="45720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44" name="PlaceHolder 3"/>
          <p:cNvSpPr>
            <a:spLocks noGrp="1"/>
          </p:cNvSpPr>
          <p:nvPr>
            <p:ph/>
          </p:nvPr>
        </p:nvSpPr>
        <p:spPr>
          <a:xfrm>
            <a:off x="4674240" y="1200240"/>
            <a:ext cx="4015800" cy="339408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45" name="PlaceHolder 4"/>
          <p:cNvSpPr>
            <a:spLocks noGrp="1"/>
          </p:cNvSpPr>
          <p:nvPr>
            <p:ph/>
          </p:nvPr>
        </p:nvSpPr>
        <p:spPr>
          <a:xfrm>
            <a:off x="457200" y="2973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6" name="PlaceHolder 5"/>
          <p:cNvSpPr>
            <a:spLocks noGrp="1"/>
          </p:cNvSpPr>
          <p:nvPr>
            <p:ph type="ftr" idx="11"/>
          </p:nvPr>
        </p:nvSpPr>
        <p:spPr/>
        <p:txBody>
          <a:bodyPr/>
          <a:lstStyle/>
          <a:p>
            <a:r>
              <a:t>Footer</a:t>
            </a:r>
          </a:p>
        </p:txBody>
      </p:sp>
      <p:sp>
        <p:nvSpPr>
          <p:cNvPr id="7" name="PlaceHolder 6"/>
          <p:cNvSpPr>
            <a:spLocks noGrp="1"/>
          </p:cNvSpPr>
          <p:nvPr>
            <p:ph type="sldNum" idx="12"/>
          </p:nvPr>
        </p:nvSpPr>
        <p:spPr/>
        <p:txBody>
          <a:bodyPr/>
          <a:lstStyle/>
          <a:p>
            <a:fld id="{191DA590-D75F-4FD5-BDD1-0C76AEFA3672}" type="slidenum">
              <a:t>‹#›</a:t>
            </a:fld>
            <a:endParaRPr/>
          </a:p>
        </p:txBody>
      </p:sp>
      <p:sp>
        <p:nvSpPr>
          <p:cNvPr id="8" name="PlaceHolder 7"/>
          <p:cNvSpPr>
            <a:spLocks noGrp="1"/>
          </p:cNvSpPr>
          <p:nvPr>
            <p:ph type="dt" idx="10"/>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47" name="PlaceHolder 2"/>
          <p:cNvSpPr>
            <a:spLocks noGrp="1"/>
          </p:cNvSpPr>
          <p:nvPr>
            <p:ph/>
          </p:nvPr>
        </p:nvSpPr>
        <p:spPr>
          <a:xfrm>
            <a:off x="457200" y="1200240"/>
            <a:ext cx="4015800" cy="339408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48" name="PlaceHolder 3"/>
          <p:cNvSpPr>
            <a:spLocks noGrp="1"/>
          </p:cNvSpPr>
          <p:nvPr>
            <p:ph/>
          </p:nvPr>
        </p:nvSpPr>
        <p:spPr>
          <a:xfrm>
            <a:off x="467424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49" name="PlaceHolder 4"/>
          <p:cNvSpPr>
            <a:spLocks noGrp="1"/>
          </p:cNvSpPr>
          <p:nvPr>
            <p:ph/>
          </p:nvPr>
        </p:nvSpPr>
        <p:spPr>
          <a:xfrm>
            <a:off x="4674240" y="2973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6" name="PlaceHolder 5"/>
          <p:cNvSpPr>
            <a:spLocks noGrp="1"/>
          </p:cNvSpPr>
          <p:nvPr>
            <p:ph type="ftr" idx="11"/>
          </p:nvPr>
        </p:nvSpPr>
        <p:spPr/>
        <p:txBody>
          <a:bodyPr/>
          <a:lstStyle/>
          <a:p>
            <a:r>
              <a:t>Footer</a:t>
            </a:r>
          </a:p>
        </p:txBody>
      </p:sp>
      <p:sp>
        <p:nvSpPr>
          <p:cNvPr id="7" name="PlaceHolder 6"/>
          <p:cNvSpPr>
            <a:spLocks noGrp="1"/>
          </p:cNvSpPr>
          <p:nvPr>
            <p:ph type="sldNum" idx="12"/>
          </p:nvPr>
        </p:nvSpPr>
        <p:spPr/>
        <p:txBody>
          <a:bodyPr/>
          <a:lstStyle/>
          <a:p>
            <a:fld id="{8DE732FF-C062-417E-B3ED-A054CE1BDB2A}" type="slidenum">
              <a:t>‹#›</a:t>
            </a:fld>
            <a:endParaRPr/>
          </a:p>
        </p:txBody>
      </p:sp>
      <p:sp>
        <p:nvSpPr>
          <p:cNvPr id="8" name="PlaceHolder 7"/>
          <p:cNvSpPr>
            <a:spLocks noGrp="1"/>
          </p:cNvSpPr>
          <p:nvPr>
            <p:ph type="dt" idx="10"/>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51" name="PlaceHolder 2"/>
          <p:cNvSpPr>
            <a:spLocks noGrp="1"/>
          </p:cNvSpPr>
          <p:nvPr>
            <p:ph/>
          </p:nvPr>
        </p:nvSpPr>
        <p:spPr>
          <a:xfrm>
            <a:off x="45720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52" name="PlaceHolder 3"/>
          <p:cNvSpPr>
            <a:spLocks noGrp="1"/>
          </p:cNvSpPr>
          <p:nvPr>
            <p:ph/>
          </p:nvPr>
        </p:nvSpPr>
        <p:spPr>
          <a:xfrm>
            <a:off x="4674240" y="1200240"/>
            <a:ext cx="40158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153" name="PlaceHolder 4"/>
          <p:cNvSpPr>
            <a:spLocks noGrp="1"/>
          </p:cNvSpPr>
          <p:nvPr>
            <p:ph/>
          </p:nvPr>
        </p:nvSpPr>
        <p:spPr>
          <a:xfrm>
            <a:off x="457200" y="2973240"/>
            <a:ext cx="8229600" cy="1618920"/>
          </a:xfrm>
          <a:prstGeom prst="rect">
            <a:avLst/>
          </a:prstGeom>
          <a:noFill/>
          <a:ln w="0">
            <a:noFill/>
          </a:ln>
        </p:spPr>
        <p:txBody>
          <a:bodyPr lIns="90000" tIns="46800" rIns="90000" bIns="46800" anchor="t">
            <a:normAutofit/>
          </a:bodyPr>
          <a:lstStyle/>
          <a:p>
            <a:endParaRPr lang="en-US" sz="3200" b="0" strike="noStrike" spc="-1">
              <a:solidFill>
                <a:srgbClr val="000000"/>
              </a:solidFill>
              <a:latin typeface="Calibri"/>
            </a:endParaRPr>
          </a:p>
        </p:txBody>
      </p:sp>
      <p:sp>
        <p:nvSpPr>
          <p:cNvPr id="6" name="PlaceHolder 5"/>
          <p:cNvSpPr>
            <a:spLocks noGrp="1"/>
          </p:cNvSpPr>
          <p:nvPr>
            <p:ph type="ftr" idx="11"/>
          </p:nvPr>
        </p:nvSpPr>
        <p:spPr/>
        <p:txBody>
          <a:bodyPr/>
          <a:lstStyle/>
          <a:p>
            <a:r>
              <a:t>Footer</a:t>
            </a:r>
          </a:p>
        </p:txBody>
      </p:sp>
      <p:sp>
        <p:nvSpPr>
          <p:cNvPr id="7" name="PlaceHolder 6"/>
          <p:cNvSpPr>
            <a:spLocks noGrp="1"/>
          </p:cNvSpPr>
          <p:nvPr>
            <p:ph type="sldNum" idx="12"/>
          </p:nvPr>
        </p:nvSpPr>
        <p:spPr/>
        <p:txBody>
          <a:bodyPr/>
          <a:lstStyle/>
          <a:p>
            <a:fld id="{07B939A9-4B6C-40B2-B7FB-02C907362CB7}" type="slidenum">
              <a:t>‹#›</a:t>
            </a:fld>
            <a:endParaRPr/>
          </a:p>
        </p:txBody>
      </p:sp>
      <p:sp>
        <p:nvSpPr>
          <p:cNvPr id="8" name="PlaceHolder 7"/>
          <p:cNvSpPr>
            <a:spLocks noGrp="1"/>
          </p:cNvSpPr>
          <p:nvPr>
            <p:ph type="dt" idx="10"/>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sp>
        <p:nvSpPr>
          <p:cNvPr id="126" name="TextBox 6"/>
          <p:cNvSpPr/>
          <p:nvPr/>
        </p:nvSpPr>
        <p:spPr>
          <a:xfrm>
            <a:off x="-9360" y="5213520"/>
            <a:ext cx="8389800" cy="520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A6A6A6"/>
                </a:solidFill>
                <a:latin typeface="Calibri"/>
              </a:rPr>
              <a:t>This presentation uses a free template provided by FPPT.com</a:t>
            </a:r>
            <a:endParaRPr lang="en-US" sz="1400" b="0" strike="noStrike" spc="-1">
              <a:solidFill>
                <a:srgbClr val="000000"/>
              </a:solidFill>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A6A6A6"/>
                </a:solidFill>
                <a:latin typeface="Calibri"/>
              </a:rPr>
              <a:t>www.free-power-point-templates.com</a:t>
            </a:r>
            <a:endParaRPr lang="en-US" sz="1400" b="0" strike="noStrike" spc="-1">
              <a:solidFill>
                <a:srgbClr val="000000"/>
              </a:solidFill>
              <a:latin typeface="Arial"/>
            </a:endParaRPr>
          </a:p>
        </p:txBody>
      </p:sp>
      <p:pic>
        <p:nvPicPr>
          <p:cNvPr id="127" name="Picture 6" descr="E:\websites\free-power-point-templates\2012\logos.png"/>
          <p:cNvPicPr/>
          <p:nvPr/>
        </p:nvPicPr>
        <p:blipFill>
          <a:blip r:embed="rId15"/>
          <a:stretch/>
        </p:blipFill>
        <p:spPr>
          <a:xfrm>
            <a:off x="3917880" y="2325600"/>
            <a:ext cx="1463760" cy="527040"/>
          </a:xfrm>
          <a:prstGeom prst="rect">
            <a:avLst/>
          </a:prstGeom>
          <a:ln w="0">
            <a:noFill/>
          </a:ln>
        </p:spPr>
      </p:pic>
      <p:sp>
        <p:nvSpPr>
          <p:cNvPr id="128" name="PlaceHolder 1"/>
          <p:cNvSpPr>
            <a:spLocks noGrp="1"/>
          </p:cNvSpPr>
          <p:nvPr>
            <p:ph type="title"/>
          </p:nvPr>
        </p:nvSpPr>
        <p:spPr>
          <a:xfrm>
            <a:off x="457200" y="206280"/>
            <a:ext cx="8229600" cy="857520"/>
          </a:xfrm>
          <a:prstGeom prst="rect">
            <a:avLst/>
          </a:prstGeom>
          <a:noFill/>
          <a:ln w="0">
            <a:noFill/>
          </a:ln>
        </p:spPr>
        <p:txBody>
          <a:bodyPr lIns="90000" tIns="46800" rIns="90000" bIns="46800" anchor="ctr">
            <a:noAutofit/>
          </a:bodyPr>
          <a:lstStyle/>
          <a:p>
            <a:pPr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129" name="PlaceHolder 2"/>
          <p:cNvSpPr>
            <a:spLocks noGrp="1"/>
          </p:cNvSpPr>
          <p:nvPr>
            <p:ph type="body"/>
          </p:nvPr>
        </p:nvSpPr>
        <p:spPr>
          <a:xfrm>
            <a:off x="457200" y="1200240"/>
            <a:ext cx="8229600" cy="3394080"/>
          </a:xfrm>
          <a:prstGeom prst="rect">
            <a:avLst/>
          </a:prstGeom>
          <a:noFill/>
          <a:ln w="0">
            <a:noFill/>
          </a:ln>
        </p:spPr>
        <p:txBody>
          <a:bodyPr lIns="90000" tIns="46800" rIns="90000" bIns="46800" anchor="t">
            <a:normAutofit fontScale="82000"/>
          </a:bodyPr>
          <a:lstStyle/>
          <a:p>
            <a:pPr marL="343080" indent="-34308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130" name="PlaceHolder 3"/>
          <p:cNvSpPr>
            <a:spLocks noGrp="1"/>
          </p:cNvSpPr>
          <p:nvPr>
            <p:ph type="dt" idx="10"/>
          </p:nvPr>
        </p:nvSpPr>
        <p:spPr>
          <a:xfrm>
            <a:off x="456840" y="4766760"/>
            <a:ext cx="2133720" cy="274680"/>
          </a:xfrm>
          <a:prstGeom prst="rect">
            <a:avLst/>
          </a:prstGeom>
          <a:noFill/>
          <a:ln w="0">
            <a:noFill/>
          </a:ln>
        </p:spPr>
        <p:txBody>
          <a:bodyPr lIns="90000" tIns="46800" rIns="90000" bIns="46800" anchor="ctr">
            <a:noAutofit/>
          </a:bodyPr>
          <a:lstStyle>
            <a:lvl1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strike="noStrike" spc="-1">
                <a:solidFill>
                  <a:srgbClr val="898989"/>
                </a:solidFill>
                <a:latin typeface="Calibri"/>
              </a:defRPr>
            </a:lvl1p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C369A80-7FD6-42D9-AE0A-868E42C8B3C3}" type="datetime">
              <a:rPr lang="en-US" sz="1200" b="0" strike="noStrike" spc="-1">
                <a:solidFill>
                  <a:srgbClr val="898989"/>
                </a:solidFill>
                <a:latin typeface="Calibri"/>
              </a:rPr>
              <a:t>9/11/2025</a:t>
            </a:fld>
            <a:endParaRPr lang="en-US" sz="1200" b="0" strike="noStrike" spc="-1">
              <a:latin typeface="Times New Roman"/>
            </a:endParaRPr>
          </a:p>
        </p:txBody>
      </p:sp>
      <p:sp>
        <p:nvSpPr>
          <p:cNvPr id="131" name="PlaceHolder 4"/>
          <p:cNvSpPr>
            <a:spLocks noGrp="1"/>
          </p:cNvSpPr>
          <p:nvPr>
            <p:ph type="ftr" idx="11"/>
          </p:nvPr>
        </p:nvSpPr>
        <p:spPr>
          <a:xfrm>
            <a:off x="3124080" y="4766760"/>
            <a:ext cx="2895840" cy="274680"/>
          </a:xfrm>
          <a:prstGeom prst="rect">
            <a:avLst/>
          </a:prstGeom>
          <a:noFill/>
          <a:ln w="0">
            <a:noFill/>
          </a:ln>
        </p:spPr>
        <p:txBody>
          <a:bodyPr lIns="90000" tIns="46800" rIns="90000" bIns="46800" anchor="ctr">
            <a:no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strike="noStrike" spc="-1">
                <a:solidFill>
                  <a:srgbClr val="898989"/>
                </a:solidFill>
                <a:latin typeface="Calibri"/>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a:endParaRPr>
          </a:p>
        </p:txBody>
      </p:sp>
      <p:sp>
        <p:nvSpPr>
          <p:cNvPr id="132" name="PlaceHolder 5"/>
          <p:cNvSpPr>
            <a:spLocks noGrp="1"/>
          </p:cNvSpPr>
          <p:nvPr>
            <p:ph type="sldNum" idx="12"/>
          </p:nvPr>
        </p:nvSpPr>
        <p:spPr>
          <a:xfrm>
            <a:off x="6552720" y="4766760"/>
            <a:ext cx="2133720" cy="274680"/>
          </a:xfrm>
          <a:prstGeom prst="rect">
            <a:avLst/>
          </a:prstGeom>
          <a:noFill/>
          <a:ln w="0">
            <a:noFill/>
          </a:ln>
        </p:spPr>
        <p:txBody>
          <a:bodyPr lIns="90000" tIns="46800" rIns="90000" bIns="46800" anchor="ctr">
            <a:noAutofit/>
          </a:bodyPr>
          <a:lstStyle>
            <a:lvl1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strike="noStrike" spc="-1">
                <a:solidFill>
                  <a:srgbClr val="898989"/>
                </a:solidFill>
                <a:latin typeface="Calibri"/>
              </a:defRPr>
            </a:lvl1p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23CD40B-B020-43C6-95A6-B0D158A77357}" type="slidenum">
              <a:rPr lang="en-US" sz="1200" b="0" strike="noStrike" spc="-1">
                <a:solidFill>
                  <a:srgbClr val="898989"/>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171503"/>
            <a:ext cx="2138637" cy="498050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589"/>
            <a:ext cx="1767506" cy="5142116"/>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514508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468227"/>
            <a:ext cx="6683765" cy="960964"/>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1600694"/>
            <a:ext cx="6686550" cy="291555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4599247"/>
            <a:ext cx="859712" cy="277883"/>
          </a:xfrm>
          <a:prstGeom prst="rect">
            <a:avLst/>
          </a:prstGeom>
        </p:spPr>
        <p:txBody>
          <a:bodyPr vert="horz" lIns="91440" tIns="45720" rIns="91440" bIns="45720" rtlCol="0" anchor="ctr"/>
          <a:lstStyle>
            <a:lvl1pPr algn="r">
              <a:defRPr sz="675">
                <a:solidFill>
                  <a:schemeClr val="tx1">
                    <a:tint val="75000"/>
                  </a:schemeClr>
                </a:solidFill>
              </a:defRPr>
            </a:lvl1pPr>
          </a:lstStyle>
          <a:p>
            <a:fld id="{2677A13D-02E2-4A62-B399-993DAA6089DC}" type="datetimeFigureOut">
              <a:rPr lang="tr-TR" smtClean="0"/>
              <a:t>11.09.2025</a:t>
            </a:fld>
            <a:endParaRPr lang="tr-TR"/>
          </a:p>
        </p:txBody>
      </p:sp>
      <p:sp>
        <p:nvSpPr>
          <p:cNvPr id="5" name="Footer Placeholder 4"/>
          <p:cNvSpPr>
            <a:spLocks noGrp="1"/>
          </p:cNvSpPr>
          <p:nvPr>
            <p:ph type="ftr" sz="quarter" idx="3"/>
          </p:nvPr>
        </p:nvSpPr>
        <p:spPr>
          <a:xfrm>
            <a:off x="1941910" y="4603277"/>
            <a:ext cx="5714999" cy="273928"/>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591019"/>
            <a:ext cx="584825" cy="273928"/>
          </a:xfrm>
          <a:prstGeom prst="rect">
            <a:avLst/>
          </a:prstGeom>
        </p:spPr>
        <p:txBody>
          <a:bodyPr vert="horz" lIns="91440" tIns="45720" rIns="91440" bIns="45720" rtlCol="0" anchor="ctr"/>
          <a:lstStyle>
            <a:lvl1pPr algn="r">
              <a:defRPr sz="1500">
                <a:solidFill>
                  <a:srgbClr val="FEFFFF"/>
                </a:solidFill>
              </a:defRPr>
            </a:lvl1pPr>
          </a:lstStyle>
          <a:p>
            <a:fld id="{9B97CF93-8058-41EC-936C-62F9A05E95E3}" type="slidenum">
              <a:rPr lang="tr-TR" smtClean="0"/>
              <a:t>‹#›</a:t>
            </a:fld>
            <a:endParaRPr lang="tr-TR"/>
          </a:p>
        </p:txBody>
      </p:sp>
    </p:spTree>
    <p:extLst>
      <p:ext uri="{BB962C8B-B14F-4D97-AF65-F5344CB8AC3E}">
        <p14:creationId xmlns:p14="http://schemas.microsoft.com/office/powerpoint/2010/main" val="142659706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350549" y="3828806"/>
            <a:ext cx="7290055" cy="529457"/>
          </a:xfrm>
        </p:spPr>
        <p:txBody>
          <a:bodyPr>
            <a:normAutofit fontScale="70000" lnSpcReduction="20000"/>
          </a:bodyPr>
          <a:lstStyle/>
          <a:p>
            <a:pPr marL="0" indent="0" algn="ctr">
              <a:buNone/>
            </a:pPr>
            <a:r>
              <a:rPr lang="tr-TR" sz="1800" dirty="0"/>
              <a:t>Anadolu Mutfağı Yöresel Yemekleri</a:t>
            </a:r>
          </a:p>
          <a:p>
            <a:pPr marL="0" indent="0" algn="ctr">
              <a:buNone/>
            </a:pPr>
            <a:r>
              <a:rPr lang="tr-TR" sz="1800" dirty="0"/>
              <a:t>Anadolu Mutfağının Beslenme ve Sağlık Açısından Değerlendirilmesi</a:t>
            </a:r>
          </a:p>
          <a:p>
            <a:pPr marL="0" indent="0" algn="ctr">
              <a:buNone/>
            </a:pPr>
            <a:endParaRPr lang="tr-TR" sz="1800" dirty="0"/>
          </a:p>
          <a:p>
            <a:pPr marL="0" indent="0" algn="ctr">
              <a:buNone/>
            </a:pPr>
            <a:endParaRPr lang="tr-TR" sz="1800" dirty="0"/>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1647514" y="1868281"/>
            <a:ext cx="6683765" cy="1614266"/>
          </a:xfrm>
          <a:prstGeom prst="rect">
            <a:avLst/>
          </a:prstGeom>
        </p:spPr>
        <p:txBody>
          <a:bodyPr vert="horz" lIns="68580" tIns="34290" rIns="68580" bIns="3429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defTabSz="342900"/>
            <a:r>
              <a:rPr lang="tr-TR" sz="2700" dirty="0">
                <a:solidFill>
                  <a:prstClr val="black">
                    <a:lumMod val="85000"/>
                    <a:lumOff val="15000"/>
                  </a:prstClr>
                </a:solidFill>
                <a:latin typeface="Century Gothic" panose="020B0502020202020204"/>
              </a:rPr>
              <a:t>TURİZM FAKÜLTESİ</a:t>
            </a:r>
          </a:p>
          <a:p>
            <a:pPr algn="ctr" defTabSz="342900"/>
            <a:endParaRPr lang="tr-TR" sz="2700" dirty="0">
              <a:solidFill>
                <a:prstClr val="black">
                  <a:lumMod val="85000"/>
                  <a:lumOff val="15000"/>
                </a:prstClr>
              </a:solidFill>
              <a:latin typeface="Century Gothic" panose="020B0502020202020204"/>
            </a:endParaRPr>
          </a:p>
          <a:p>
            <a:pPr algn="ctr" defTabSz="342900"/>
            <a:r>
              <a:rPr lang="tr-TR" sz="2700" dirty="0">
                <a:solidFill>
                  <a:prstClr val="black">
                    <a:lumMod val="85000"/>
                    <a:lumOff val="15000"/>
                  </a:prstClr>
                </a:solidFill>
                <a:latin typeface="Century Gothic" panose="020B0502020202020204"/>
              </a:rPr>
              <a:t>GASTRONOMİ VE MUTFAK SANATLARI BÖLÜMÜ</a:t>
            </a:r>
          </a:p>
        </p:txBody>
      </p:sp>
    </p:spTree>
    <p:extLst>
      <p:ext uri="{BB962C8B-B14F-4D97-AF65-F5344CB8AC3E}">
        <p14:creationId xmlns:p14="http://schemas.microsoft.com/office/powerpoint/2010/main" val="54613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PlaceHolder 1"/>
          <p:cNvSpPr>
            <a:spLocks noGrp="1"/>
          </p:cNvSpPr>
          <p:nvPr>
            <p:ph type="title" idx="4294967295"/>
          </p:nvPr>
        </p:nvSpPr>
        <p:spPr>
          <a:xfrm>
            <a:off x="0" y="433388"/>
            <a:ext cx="8245475" cy="915987"/>
          </a:xfrm>
          <a:prstGeom prst="rect">
            <a:avLst/>
          </a:prstGeom>
          <a:noFill/>
          <a:ln w="0">
            <a:noFill/>
          </a:ln>
        </p:spPr>
        <p:txBody>
          <a:bodyPr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0" strike="noStrike" spc="-1">
                <a:solidFill>
                  <a:srgbClr val="000000"/>
                </a:solidFill>
                <a:latin typeface="Calibri"/>
              </a:rPr>
              <a:t>Sağlıklı uygulamaların yanı sıra, Türk mutfağı sağlıksız bazı uygulamaları da içermektedir</a:t>
            </a:r>
            <a:endParaRPr lang="en-US" sz="3000" b="0" strike="noStrike" spc="-1">
              <a:solidFill>
                <a:srgbClr val="000000"/>
              </a:solidFill>
              <a:latin typeface="Calibri"/>
            </a:endParaRPr>
          </a:p>
        </p:txBody>
      </p:sp>
      <p:sp>
        <p:nvSpPr>
          <p:cNvPr id="182" name="Metin kutusu 181"/>
          <p:cNvSpPr txBox="1"/>
          <p:nvPr/>
        </p:nvSpPr>
        <p:spPr>
          <a:xfrm>
            <a:off x="296640" y="1348920"/>
            <a:ext cx="8397720" cy="3513240"/>
          </a:xfrm>
          <a:prstGeom prst="rect">
            <a:avLst/>
          </a:prstGeom>
          <a:noFill/>
          <a:ln w="0">
            <a:noFill/>
          </a:ln>
        </p:spPr>
        <p:txBody>
          <a:bodyPr anchor="t">
            <a:normAutofit fontScale="99000" lnSpcReduction="10000"/>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Bunların büyük kısmı kullanılan malzemelerden daha çok, hazırlama ve pişirme yöntemleri ile ilişkilidir. </a:t>
            </a:r>
            <a:endParaRPr lang="en-US" sz="2800" b="0" strike="noStrike" spc="-1">
              <a:solidFill>
                <a:srgbClr val="000000"/>
              </a:solidFill>
              <a:latin typeface="Calibri"/>
            </a:endParaRPr>
          </a:p>
          <a:p>
            <a:pPr marL="343080" indent="-343080">
              <a:spcBef>
                <a:spcPts val="601"/>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0" strike="noStrike" spc="-1">
                <a:solidFill>
                  <a:srgbClr val="000000"/>
                </a:solidFill>
                <a:latin typeface="Calibri"/>
              </a:rPr>
              <a:t>Kızartma ve kavurmaların sıklıkla kullanılıyor olması, </a:t>
            </a:r>
            <a:endParaRPr lang="en-US" sz="2400" b="0" strike="noStrike" spc="-1">
              <a:solidFill>
                <a:srgbClr val="000000"/>
              </a:solidFill>
              <a:latin typeface="Calibri"/>
            </a:endParaRPr>
          </a:p>
          <a:p>
            <a:pPr marL="343080" indent="-343080">
              <a:spcBef>
                <a:spcPts val="601"/>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0" strike="noStrike" spc="-1">
                <a:solidFill>
                  <a:srgbClr val="000000"/>
                </a:solidFill>
                <a:latin typeface="Calibri"/>
              </a:rPr>
              <a:t>yağın yemeğe yakılarak eklenmesi, bazı tatlılarda ve </a:t>
            </a:r>
            <a:endParaRPr lang="en-US" sz="2400" b="0" strike="noStrike" spc="-1">
              <a:solidFill>
                <a:srgbClr val="000000"/>
              </a:solidFill>
              <a:latin typeface="Calibri"/>
            </a:endParaRPr>
          </a:p>
          <a:p>
            <a:pPr marL="343080" indent="-343080">
              <a:spcBef>
                <a:spcPts val="601"/>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0" strike="noStrike" spc="-1">
                <a:solidFill>
                  <a:srgbClr val="000000"/>
                </a:solidFill>
                <a:latin typeface="Calibri"/>
              </a:rPr>
              <a:t>hamur işlerinde aşırı şeker ve yağ kullanımı, </a:t>
            </a:r>
            <a:endParaRPr lang="en-US" sz="2400" b="0" strike="noStrike" spc="-1">
              <a:solidFill>
                <a:srgbClr val="000000"/>
              </a:solidFill>
              <a:latin typeface="Calibri"/>
            </a:endParaRPr>
          </a:p>
          <a:p>
            <a:pPr marL="343080" indent="-343080">
              <a:spcBef>
                <a:spcPts val="601"/>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0" strike="noStrike" spc="-1">
                <a:solidFill>
                  <a:srgbClr val="000000"/>
                </a:solidFill>
                <a:latin typeface="Calibri"/>
              </a:rPr>
              <a:t>haşlama ve pişirme sularının dökülmesi, </a:t>
            </a:r>
            <a:endParaRPr lang="en-US" sz="2400" b="0" strike="noStrike" spc="-1">
              <a:solidFill>
                <a:srgbClr val="000000"/>
              </a:solidFill>
              <a:latin typeface="Calibri"/>
            </a:endParaRPr>
          </a:p>
          <a:p>
            <a:pPr marL="343080" indent="-343080">
              <a:spcBef>
                <a:spcPts val="601"/>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0" strike="noStrike" spc="-1">
                <a:solidFill>
                  <a:srgbClr val="000000"/>
                </a:solidFill>
                <a:latin typeface="Calibri"/>
              </a:rPr>
              <a:t>sebzelerin doğrandıktan veya hazırlandıktan sonra bekletilmesi hatalı uygulamaların başında gelmektedir</a:t>
            </a:r>
            <a:endParaRPr lang="en-US" sz="2400" b="0" strike="noStrike" spc="-1">
              <a:solidFill>
                <a:srgbClr val="000000"/>
              </a:solidFill>
              <a:latin typeface="Calibri"/>
            </a:endParaRPr>
          </a:p>
        </p:txBody>
      </p:sp>
      <p:sp>
        <p:nvSpPr>
          <p:cNvPr id="183"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119C809-C89F-43B2-B8B6-6D15AFF3FBE3}" type="slidenum">
              <a:rPr lang="en-US" sz="1200" b="0" strike="noStrike" spc="-1">
                <a:solidFill>
                  <a:srgbClr val="898989"/>
                </a:solidFill>
                <a:latin typeface="Calibri"/>
              </a:rPr>
              <a:t>2</a:t>
            </a:fld>
            <a:endParaRPr lang="en-US" sz="1200" b="0" strike="noStrike" spc="-1">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PlaceHolder 1"/>
          <p:cNvSpPr>
            <a:spLocks noGrp="1"/>
          </p:cNvSpPr>
          <p:nvPr>
            <p:ph type="title" idx="4294967295"/>
          </p:nvPr>
        </p:nvSpPr>
        <p:spPr>
          <a:xfrm>
            <a:off x="1392865" y="280988"/>
            <a:ext cx="6852610" cy="609600"/>
          </a:xfrm>
          <a:prstGeom prst="rect">
            <a:avLst/>
          </a:prstGeom>
          <a:noFill/>
          <a:ln w="0">
            <a:noFill/>
          </a:ln>
        </p:spPr>
        <p:txBody>
          <a:bodyPr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dirty="0">
                <a:solidFill>
                  <a:srgbClr val="000000"/>
                </a:solidFill>
                <a:latin typeface="Calibri"/>
              </a:rPr>
              <a:t>Çorbalar</a:t>
            </a:r>
            <a:endParaRPr lang="en-US" sz="3200" b="0" strike="noStrike" spc="-1" dirty="0">
              <a:solidFill>
                <a:srgbClr val="000000"/>
              </a:solidFill>
              <a:latin typeface="Calibri"/>
            </a:endParaRPr>
          </a:p>
        </p:txBody>
      </p:sp>
      <p:sp>
        <p:nvSpPr>
          <p:cNvPr id="185" name="Metin kutusu 184"/>
          <p:cNvSpPr txBox="1"/>
          <p:nvPr/>
        </p:nvSpPr>
        <p:spPr>
          <a:xfrm>
            <a:off x="906480" y="891720"/>
            <a:ext cx="7788240" cy="3970440"/>
          </a:xfrm>
          <a:prstGeom prst="rect">
            <a:avLst/>
          </a:prstGeom>
          <a:noFill/>
          <a:ln w="0">
            <a:noFill/>
          </a:ln>
        </p:spPr>
        <p:txBody>
          <a:bodyPr anchor="t">
            <a:normAutofit fontScale="98000"/>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Bugün sıklıkla tüketilen çeşitli çorbalar;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tahıl+süt veya yoğurt,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et+tahıl,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tahıl+kurubaklagil,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tahıl+sebze,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tahıl+kurubaklagil+sebze, </a:t>
            </a:r>
            <a:endParaRPr lang="en-US" sz="2800" b="0" strike="noStrike" spc="-1">
              <a:solidFill>
                <a:srgbClr val="000000"/>
              </a:solidFill>
              <a:latin typeface="Calibri"/>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tahıl+kurubaklagil+süt gibi en az iki besin grubundan besinlerin karışımı ile hazırlanır. </a:t>
            </a:r>
            <a:endParaRPr lang="en-US" sz="2800" b="0" strike="noStrike" spc="-1">
              <a:solidFill>
                <a:srgbClr val="000000"/>
              </a:solidFill>
              <a:latin typeface="Calibri"/>
            </a:endParaRPr>
          </a:p>
        </p:txBody>
      </p:sp>
      <p:sp>
        <p:nvSpPr>
          <p:cNvPr id="186"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6DE7A0A-357A-4893-947A-2E7963BDF316}" type="slidenum">
              <a:rPr lang="en-US" sz="1200" b="0" strike="noStrike" spc="-1">
                <a:solidFill>
                  <a:srgbClr val="898989"/>
                </a:solidFill>
                <a:latin typeface="Calibri"/>
              </a:rPr>
              <a:t>3</a:t>
            </a:fld>
            <a:endParaRPr lang="en-US" sz="1200" b="0" strike="noStrike"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idx="4294967295"/>
          </p:nvPr>
        </p:nvSpPr>
        <p:spPr>
          <a:xfrm>
            <a:off x="1063256" y="739775"/>
            <a:ext cx="7182219" cy="609600"/>
          </a:xfrm>
          <a:prstGeom prst="rect">
            <a:avLst/>
          </a:prstGeom>
          <a:noFill/>
          <a:ln w="0">
            <a:noFill/>
          </a:ln>
        </p:spPr>
        <p:txBody>
          <a:bodyPr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dirty="0">
                <a:solidFill>
                  <a:schemeClr val="tx1"/>
                </a:solidFill>
                <a:latin typeface="Calibri"/>
              </a:rPr>
              <a:t>Salatalar</a:t>
            </a:r>
            <a:endParaRPr lang="en-US" sz="3200" b="0" strike="noStrike" spc="-1" dirty="0">
              <a:solidFill>
                <a:schemeClr val="tx1"/>
              </a:solidFill>
              <a:latin typeface="Calibri"/>
            </a:endParaRPr>
          </a:p>
        </p:txBody>
      </p:sp>
      <p:sp>
        <p:nvSpPr>
          <p:cNvPr id="193" name="Metin kutusu 192"/>
          <p:cNvSpPr txBox="1"/>
          <p:nvPr/>
        </p:nvSpPr>
        <p:spPr>
          <a:xfrm>
            <a:off x="906480" y="1348920"/>
            <a:ext cx="7788240" cy="3513240"/>
          </a:xfrm>
          <a:prstGeom prst="rect">
            <a:avLst/>
          </a:prstGeom>
          <a:noFill/>
          <a:ln w="0">
            <a:noFill/>
          </a:ln>
        </p:spPr>
        <p:txBody>
          <a:bodyPr anchor="t">
            <a:normAutofit/>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Türk mutfağında yer alan sebze salataların en önemli özelliği kullanılan sebzelerde geniş çeşitliliğin sağlanmasıdır. Sağlık otoritelerinin sebze ve meyve tüketimini artırma, tüketilen sebze ve meyvelerde çeşitliliği sağlama önerileri düşünüldüğünde, salatalarda sağlanan bu çeşitlilik sağlığı geliştirici potansiyele sahip biyoaktif bileşenlerin alınması açısından önemlidir.</a:t>
            </a:r>
            <a:endParaRPr lang="en-US" sz="2800" b="0" strike="noStrike" spc="-1">
              <a:solidFill>
                <a:srgbClr val="000000"/>
              </a:solidFill>
              <a:latin typeface="Calibri"/>
            </a:endParaRPr>
          </a:p>
        </p:txBody>
      </p:sp>
      <p:sp>
        <p:nvSpPr>
          <p:cNvPr id="194"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F5F6863-6F5D-4B91-9040-8DFF80CEEB9D}" type="slidenum">
              <a:rPr lang="en-US" sz="1200" b="0" strike="noStrike" spc="-1">
                <a:solidFill>
                  <a:srgbClr val="898989"/>
                </a:solidFill>
                <a:latin typeface="Calibri"/>
              </a:rPr>
              <a:t>4</a:t>
            </a:fld>
            <a:endParaRPr lang="en-US" sz="1200" b="0" strike="noStrike"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Metin kutusu 210"/>
          <p:cNvSpPr txBox="1"/>
          <p:nvPr/>
        </p:nvSpPr>
        <p:spPr>
          <a:xfrm>
            <a:off x="456840" y="1197000"/>
            <a:ext cx="7932600" cy="2442960"/>
          </a:xfrm>
          <a:prstGeom prst="rect">
            <a:avLst/>
          </a:prstGeom>
          <a:noFill/>
          <a:ln w="0">
            <a:noFill/>
          </a:ln>
        </p:spPr>
        <p:txBody>
          <a:bodyPr anchor="t">
            <a:normAutofit/>
          </a:bodyPr>
          <a:lstStyle/>
          <a:p>
            <a:pPr marL="343080" indent="-343080">
              <a:spcBef>
                <a:spcPts val="64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600" b="0" strike="noStrike" spc="-1">
                <a:solidFill>
                  <a:srgbClr val="000000"/>
                </a:solidFill>
                <a:latin typeface="Calibri"/>
              </a:rPr>
              <a:t>Etler ızgara edilirken etten damlayan su ile B2, B12 vitaminleri ile folik asit kayıpları olmaktadır. </a:t>
            </a:r>
            <a:endParaRPr lang="en-US" sz="2600" b="0" strike="noStrike" spc="-1">
              <a:solidFill>
                <a:srgbClr val="000000"/>
              </a:solidFill>
              <a:latin typeface="Calibri"/>
            </a:endParaRPr>
          </a:p>
          <a:p>
            <a:pPr marL="743040" lvl="1" indent="-285840">
              <a:spcBef>
                <a:spcPts val="55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200" b="0" strike="noStrike" spc="-1">
                <a:solidFill>
                  <a:srgbClr val="000000"/>
                </a:solidFill>
                <a:latin typeface="Calibri"/>
              </a:rPr>
              <a:t>Damlayan suyun bir kap içinde toplanarak sos olarak kullanılması, bu kaybı kısmen önleyebilir. </a:t>
            </a:r>
            <a:endParaRPr lang="en-US" sz="2200" b="0" strike="noStrike" spc="-1">
              <a:solidFill>
                <a:srgbClr val="000000"/>
              </a:solidFill>
              <a:latin typeface="Calibri"/>
            </a:endParaRPr>
          </a:p>
          <a:p>
            <a:pPr marL="743040" lvl="1" indent="-285840">
              <a:spcBef>
                <a:spcPts val="55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200" b="0" strike="noStrike" spc="-1">
                <a:solidFill>
                  <a:srgbClr val="000000"/>
                </a:solidFill>
                <a:latin typeface="Calibri"/>
              </a:rPr>
              <a:t>Tepside pişirme yöntemi de bu tür vitamin kayıplarını azaltır ve etin daha yumuşak olmasını sağlar. </a:t>
            </a:r>
            <a:endParaRPr lang="en-US" sz="2200" b="0" strike="noStrike" spc="-1">
              <a:solidFill>
                <a:srgbClr val="000000"/>
              </a:solidFill>
              <a:latin typeface="Calibri"/>
            </a:endParaRPr>
          </a:p>
        </p:txBody>
      </p:sp>
      <p:sp>
        <p:nvSpPr>
          <p:cNvPr id="212" name="4 Dikdörtgen"/>
          <p:cNvSpPr/>
          <p:nvPr/>
        </p:nvSpPr>
        <p:spPr>
          <a:xfrm>
            <a:off x="449280" y="3794040"/>
            <a:ext cx="8245440" cy="914400"/>
          </a:xfrm>
          <a:prstGeom prst="rect">
            <a:avLst/>
          </a:prstGeom>
          <a:solidFill>
            <a:srgbClr val="FFFFFF"/>
          </a:solidFill>
          <a:ln w="76320">
            <a:solidFill>
              <a:srgbClr val="77933C"/>
            </a:solidFill>
            <a:miter/>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Et hafif sıcaklıkta, uzunca süre pişirildiğinde kimyasal karsinojenlerin oluşumu en aza indirilir. </a:t>
            </a:r>
            <a:endParaRPr lang="en-US" sz="2800" b="0" strike="noStrike" spc="-1">
              <a:solidFill>
                <a:srgbClr val="000000"/>
              </a:solidFill>
              <a:latin typeface="Arial"/>
            </a:endParaRPr>
          </a:p>
        </p:txBody>
      </p:sp>
      <p:sp>
        <p:nvSpPr>
          <p:cNvPr id="213" name="5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6963B21-0B46-4873-BAB1-6CBA8B9E3AAD}" type="slidenum">
              <a:rPr lang="en-US" sz="1200" b="0" strike="noStrike" spc="-1">
                <a:solidFill>
                  <a:srgbClr val="898989"/>
                </a:solidFill>
                <a:latin typeface="Calibri"/>
              </a:rPr>
              <a:t>5</a:t>
            </a:fld>
            <a:endParaRPr lang="en-US" sz="1200" b="0" strike="noStrike" spc="-1">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PlaceHolder 1"/>
          <p:cNvSpPr>
            <a:spLocks noGrp="1"/>
          </p:cNvSpPr>
          <p:nvPr>
            <p:ph type="title" idx="4294967295"/>
          </p:nvPr>
        </p:nvSpPr>
        <p:spPr>
          <a:xfrm>
            <a:off x="1307805" y="739775"/>
            <a:ext cx="6937670" cy="609600"/>
          </a:xfrm>
          <a:prstGeom prst="rect">
            <a:avLst/>
          </a:prstGeom>
          <a:noFill/>
          <a:ln w="0">
            <a:noFill/>
          </a:ln>
        </p:spPr>
        <p:txBody>
          <a:bodyPr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strike="noStrike" spc="-1" dirty="0" err="1">
                <a:solidFill>
                  <a:schemeClr val="tx1"/>
                </a:solidFill>
                <a:latin typeface="Calibri"/>
              </a:rPr>
              <a:t>Kurubaklagil</a:t>
            </a:r>
            <a:r>
              <a:rPr lang="tr-TR" sz="3200" strike="noStrike" spc="-1" dirty="0">
                <a:solidFill>
                  <a:schemeClr val="tx1"/>
                </a:solidFill>
                <a:latin typeface="Calibri"/>
              </a:rPr>
              <a:t> Yemekleri</a:t>
            </a:r>
            <a:endParaRPr lang="en-US" sz="3200" strike="noStrike" spc="-1" dirty="0">
              <a:solidFill>
                <a:schemeClr val="tx1"/>
              </a:solidFill>
              <a:latin typeface="Calibri"/>
            </a:endParaRPr>
          </a:p>
        </p:txBody>
      </p:sp>
      <p:sp>
        <p:nvSpPr>
          <p:cNvPr id="217" name="Metin kutusu 216"/>
          <p:cNvSpPr txBox="1"/>
          <p:nvPr/>
        </p:nvSpPr>
        <p:spPr>
          <a:xfrm>
            <a:off x="1307805" y="1348920"/>
            <a:ext cx="7386555" cy="3513240"/>
          </a:xfrm>
          <a:prstGeom prst="rect">
            <a:avLst/>
          </a:prstGeom>
          <a:noFill/>
          <a:ln w="0">
            <a:noFill/>
          </a:ln>
        </p:spPr>
        <p:txBody>
          <a:bodyPr anchor="t">
            <a:normAutofit/>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dirty="0" err="1">
                <a:solidFill>
                  <a:srgbClr val="000000"/>
                </a:solidFill>
                <a:latin typeface="Calibri"/>
              </a:rPr>
              <a:t>Kurubaklagil</a:t>
            </a:r>
            <a:r>
              <a:rPr lang="tr-TR" sz="2800" b="0" strike="noStrike" spc="-1" dirty="0">
                <a:solidFill>
                  <a:srgbClr val="000000"/>
                </a:solidFill>
                <a:latin typeface="Calibri"/>
              </a:rPr>
              <a:t> yemekleri ister yahni ister pilaki, ister köfte olsun genellikle yarma, patates, havuç gibi sebzeler ve bol soğan ile pişirilir, bulgur veya pirinç pilavı ve ayran ile servis edilir. </a:t>
            </a:r>
            <a:endParaRPr lang="en-US" sz="2800" b="0" strike="noStrike" spc="-1" dirty="0">
              <a:solidFill>
                <a:srgbClr val="000000"/>
              </a:solidFill>
              <a:latin typeface="Calibri"/>
            </a:endParaRPr>
          </a:p>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dirty="0">
                <a:solidFill>
                  <a:srgbClr val="000000"/>
                </a:solidFill>
                <a:latin typeface="Calibri"/>
              </a:rPr>
              <a:t>Böylece bu yemeklerin dengeli karışımlar olması sağlanır.</a:t>
            </a:r>
            <a:endParaRPr lang="en-US" sz="2800" b="0" strike="noStrike" spc="-1" dirty="0">
              <a:solidFill>
                <a:srgbClr val="000000"/>
              </a:solidFill>
              <a:latin typeface="Calibri"/>
            </a:endParaRPr>
          </a:p>
        </p:txBody>
      </p:sp>
      <p:sp>
        <p:nvSpPr>
          <p:cNvPr id="218"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17C31F3-119F-4977-BFAB-6CCC335FAA5C}" type="slidenum">
              <a:rPr lang="en-US" sz="1200" b="0" strike="noStrike" spc="-1">
                <a:solidFill>
                  <a:srgbClr val="898989"/>
                </a:solidFill>
                <a:latin typeface="Calibri"/>
              </a:rPr>
              <a:t>6</a:t>
            </a:fld>
            <a:endParaRPr lang="en-US" sz="1200" b="0" strike="noStrike"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PlaceHolder 1"/>
          <p:cNvSpPr>
            <a:spLocks noGrp="1"/>
          </p:cNvSpPr>
          <p:nvPr>
            <p:ph type="title" idx="4294967295"/>
          </p:nvPr>
        </p:nvSpPr>
        <p:spPr>
          <a:xfrm>
            <a:off x="1435395" y="739775"/>
            <a:ext cx="6810080" cy="609600"/>
          </a:xfrm>
          <a:prstGeom prst="rect">
            <a:avLst/>
          </a:prstGeom>
          <a:noFill/>
          <a:ln w="0">
            <a:noFill/>
          </a:ln>
        </p:spPr>
        <p:txBody>
          <a:bodyPr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dirty="0">
                <a:solidFill>
                  <a:schemeClr val="tx1"/>
                </a:solidFill>
                <a:latin typeface="Calibri"/>
              </a:rPr>
              <a:t>Pilavlar ve Makarnalar</a:t>
            </a:r>
            <a:endParaRPr lang="en-US" sz="3200" b="0" strike="noStrike" spc="-1" dirty="0">
              <a:solidFill>
                <a:schemeClr val="tx1"/>
              </a:solidFill>
              <a:latin typeface="Calibri"/>
            </a:endParaRPr>
          </a:p>
        </p:txBody>
      </p:sp>
      <p:sp>
        <p:nvSpPr>
          <p:cNvPr id="235" name="Metin kutusu 234"/>
          <p:cNvSpPr txBox="1"/>
          <p:nvPr/>
        </p:nvSpPr>
        <p:spPr>
          <a:xfrm>
            <a:off x="2128320" y="1348920"/>
            <a:ext cx="6566040" cy="3513240"/>
          </a:xfrm>
          <a:prstGeom prst="rect">
            <a:avLst/>
          </a:prstGeom>
          <a:noFill/>
          <a:ln w="0">
            <a:noFill/>
          </a:ln>
        </p:spPr>
        <p:txBody>
          <a:bodyPr anchor="t">
            <a:normAutofit/>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dirty="0">
                <a:solidFill>
                  <a:srgbClr val="000000"/>
                </a:solidFill>
                <a:latin typeface="Calibri"/>
              </a:rPr>
              <a:t>Pirinç bulgura göre daha fazla işlenir ve bu işlenme sürecine bağlı olarak da besin değerinde, özellikle B grubu vitamin içeriğinde, kayıplar oluşmaktadır. Bu nedenle, Türk mutfağında bulgur ile yapılan pilavların ve diğer yemeklerin pirinçle yapılanlardan daha besleyicidir.</a:t>
            </a:r>
            <a:endParaRPr lang="en-US" sz="2800" b="0" strike="noStrike" spc="-1" dirty="0">
              <a:solidFill>
                <a:srgbClr val="000000"/>
              </a:solidFill>
              <a:latin typeface="Calibri"/>
            </a:endParaRPr>
          </a:p>
        </p:txBody>
      </p:sp>
      <p:sp>
        <p:nvSpPr>
          <p:cNvPr id="236"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5631FC7-4A20-4D3B-9528-6776BB3C82F2}" type="slidenum">
              <a:rPr lang="en-US" sz="1200" b="0" strike="noStrike" spc="-1">
                <a:solidFill>
                  <a:srgbClr val="898989"/>
                </a:solidFill>
                <a:latin typeface="Calibri"/>
              </a:rPr>
              <a:t>7</a:t>
            </a:fld>
            <a:endParaRPr lang="en-US" sz="1200" b="0" strike="noStrike" spc="-1">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Metin kutusu 240"/>
          <p:cNvSpPr txBox="1"/>
          <p:nvPr/>
        </p:nvSpPr>
        <p:spPr>
          <a:xfrm>
            <a:off x="761760" y="398488"/>
            <a:ext cx="3198960" cy="4465800"/>
          </a:xfrm>
          <a:prstGeom prst="rect">
            <a:avLst/>
          </a:prstGeom>
          <a:noFill/>
          <a:ln w="0">
            <a:noFill/>
          </a:ln>
        </p:spPr>
        <p:txBody>
          <a:bodyPr anchor="t">
            <a:normAutofit fontScale="93000"/>
          </a:bodyPr>
          <a:lstStyle/>
          <a:p>
            <a:pPr marL="343080" indent="-343080">
              <a:spcBef>
                <a:spcPts val="64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600" b="0" strike="noStrike" spc="-1">
                <a:solidFill>
                  <a:srgbClr val="000000"/>
                </a:solidFill>
                <a:latin typeface="Calibri"/>
              </a:rPr>
              <a:t>Türk mutfağında pilavlar ve makarnalar hazırlanırken yapılan hatalar; haşlayıp suyunu dökme, yüksek sıcaklıkta kavurma, iyi yıkamadan pişirme ve çok fazla miktarda yağ kullanmaktır. </a:t>
            </a:r>
            <a:endParaRPr lang="en-US" sz="2600" b="0" strike="noStrike" spc="-1">
              <a:solidFill>
                <a:srgbClr val="000000"/>
              </a:solidFill>
              <a:latin typeface="Calibri"/>
            </a:endParaRPr>
          </a:p>
        </p:txBody>
      </p:sp>
      <p:sp>
        <p:nvSpPr>
          <p:cNvPr id="242" name="Metin kutusu 241"/>
          <p:cNvSpPr txBox="1"/>
          <p:nvPr/>
        </p:nvSpPr>
        <p:spPr>
          <a:xfrm>
            <a:off x="4190040" y="411448"/>
            <a:ext cx="4726080" cy="4733640"/>
          </a:xfrm>
          <a:prstGeom prst="rect">
            <a:avLst/>
          </a:prstGeom>
          <a:noFill/>
          <a:ln w="0">
            <a:noFill/>
          </a:ln>
        </p:spPr>
        <p:txBody>
          <a:bodyPr anchor="t">
            <a:normAutofit fontScale="98000"/>
          </a:bodyPr>
          <a:lstStyle/>
          <a:p>
            <a:pPr marL="343080" indent="-343080">
              <a:spcBef>
                <a:spcPts val="64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600" b="0" strike="noStrike" spc="-1" dirty="0">
                <a:solidFill>
                  <a:srgbClr val="000000"/>
                </a:solidFill>
                <a:latin typeface="Calibri"/>
              </a:rPr>
              <a:t>Haşlama suyunun dökülmesi vitamin ve mineral kaybına; yüksek sıcaklıkta kavurma protein </a:t>
            </a:r>
            <a:r>
              <a:rPr lang="tr-TR" sz="2600" b="0" strike="noStrike" spc="-1" dirty="0" err="1">
                <a:solidFill>
                  <a:srgbClr val="000000"/>
                </a:solidFill>
                <a:latin typeface="Calibri"/>
              </a:rPr>
              <a:t>biyoyararlılığının</a:t>
            </a:r>
            <a:r>
              <a:rPr lang="tr-TR" sz="2600" b="0" strike="noStrike" spc="-1" dirty="0">
                <a:solidFill>
                  <a:srgbClr val="000000"/>
                </a:solidFill>
                <a:latin typeface="Calibri"/>
              </a:rPr>
              <a:t> azalmasına ve </a:t>
            </a:r>
            <a:r>
              <a:rPr lang="tr-TR" sz="2600" b="0" strike="noStrike" spc="-1" dirty="0" err="1">
                <a:solidFill>
                  <a:srgbClr val="000000"/>
                </a:solidFill>
                <a:latin typeface="Calibri"/>
              </a:rPr>
              <a:t>karsinojen</a:t>
            </a:r>
            <a:r>
              <a:rPr lang="tr-TR" sz="2600" b="0" strike="noStrike" spc="-1" dirty="0">
                <a:solidFill>
                  <a:srgbClr val="000000"/>
                </a:solidFill>
                <a:latin typeface="Calibri"/>
              </a:rPr>
              <a:t> bileşiklerin oluşmasına; iyi yıkamadan pişirilen tahıllar tarım ilaç kalıntılarının vücuda alınmasına; çok miktarda yağ kullanımı ise enerji içeriğinin çok yüksek olmasına neden olur</a:t>
            </a:r>
            <a:endParaRPr lang="en-US" sz="2600" b="0" strike="noStrike" spc="-1" dirty="0">
              <a:solidFill>
                <a:srgbClr val="000000"/>
              </a:solidFill>
              <a:latin typeface="Calibri"/>
            </a:endParaRPr>
          </a:p>
        </p:txBody>
      </p:sp>
      <p:sp>
        <p:nvSpPr>
          <p:cNvPr id="243" name="4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77FEF42D-232D-45A4-B02C-49B1B1EC8348}" type="slidenum">
              <a:rPr lang="en-US" sz="1200" b="0" strike="noStrike" spc="-1">
                <a:solidFill>
                  <a:srgbClr val="898989"/>
                </a:solidFill>
                <a:latin typeface="Calibri"/>
              </a:rPr>
              <a:t>8</a:t>
            </a:fld>
            <a:endParaRPr lang="en-US" sz="1200" b="0"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PlaceHolder 1"/>
          <p:cNvSpPr>
            <a:spLocks noGrp="1"/>
          </p:cNvSpPr>
          <p:nvPr>
            <p:ph type="title" idx="4294967295"/>
          </p:nvPr>
        </p:nvSpPr>
        <p:spPr>
          <a:xfrm>
            <a:off x="1881963" y="739775"/>
            <a:ext cx="6363512" cy="609600"/>
          </a:xfrm>
          <a:prstGeom prst="rect">
            <a:avLst/>
          </a:prstGeom>
          <a:noFill/>
          <a:ln w="0">
            <a:noFill/>
          </a:ln>
        </p:spPr>
        <p:txBody>
          <a:bodyPr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a:solidFill>
                  <a:schemeClr val="tx1"/>
                </a:solidFill>
                <a:latin typeface="Calibri"/>
              </a:rPr>
              <a:t>Tatlılar</a:t>
            </a:r>
            <a:endParaRPr lang="en-US" sz="3200" b="0" strike="noStrike" spc="-1" dirty="0">
              <a:solidFill>
                <a:schemeClr val="tx1"/>
              </a:solidFill>
              <a:latin typeface="Calibri"/>
            </a:endParaRPr>
          </a:p>
        </p:txBody>
      </p:sp>
      <p:sp>
        <p:nvSpPr>
          <p:cNvPr id="245" name="Metin kutusu 244"/>
          <p:cNvSpPr txBox="1"/>
          <p:nvPr/>
        </p:nvSpPr>
        <p:spPr>
          <a:xfrm>
            <a:off x="2128320" y="1348920"/>
            <a:ext cx="6566040" cy="3513240"/>
          </a:xfrm>
          <a:prstGeom prst="rect">
            <a:avLst/>
          </a:prstGeom>
          <a:noFill/>
          <a:ln w="0">
            <a:noFill/>
          </a:ln>
        </p:spPr>
        <p:txBody>
          <a:bodyPr anchor="t">
            <a:normAutofit/>
          </a:bodyPr>
          <a:lstStyle/>
          <a:p>
            <a:pPr marL="343080" indent="-34308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Calibri"/>
              </a:rPr>
              <a:t>Sütlü tatlıları pişirirken şekerin önceden eklenmesi protein değerinin azalmasına neden olduğundan, şekerin tatlının ocaktan indirilmesine yakın eklenmesi gerekmektedir.</a:t>
            </a:r>
            <a:endParaRPr lang="en-US" sz="2800" b="0" strike="noStrike" spc="-1">
              <a:solidFill>
                <a:srgbClr val="000000"/>
              </a:solidFill>
              <a:latin typeface="Calibri"/>
            </a:endParaRPr>
          </a:p>
        </p:txBody>
      </p:sp>
      <p:sp>
        <p:nvSpPr>
          <p:cNvPr id="246" name="3 Slayt Numarası Yer Tutucusu"/>
          <p:cNvSpPr/>
          <p:nvPr/>
        </p:nvSpPr>
        <p:spPr>
          <a:xfrm>
            <a:off x="6553080" y="4767120"/>
            <a:ext cx="2133720" cy="274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258A173-09E3-45CF-843F-C5CAB0A02BC7}" type="slidenum">
              <a:rPr lang="en-US" sz="1200" b="0" strike="noStrike" spc="-1">
                <a:solidFill>
                  <a:srgbClr val="898989"/>
                </a:solidFill>
                <a:latin typeface="Calibri"/>
              </a:rPr>
              <a:t>9</a:t>
            </a:fld>
            <a:endParaRPr lang="en-US" sz="1200" b="0"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433</Words>
  <Application>Microsoft Office PowerPoint</Application>
  <PresentationFormat>Özel</PresentationFormat>
  <Paragraphs>44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Century Gothic</vt:lpstr>
      <vt:lpstr>Times New Roman</vt:lpstr>
      <vt:lpstr>Wingdings 3</vt:lpstr>
      <vt:lpstr>Office Theme</vt:lpstr>
      <vt:lpstr>Duman</vt:lpstr>
      <vt:lpstr>T.C.  KASTAMONU ÜNİVERSİTESİ</vt:lpstr>
      <vt:lpstr>Sağlıklı uygulamaların yanı sıra, Türk mutfağı sağlıksız bazı uygulamaları da içermektedir</vt:lpstr>
      <vt:lpstr>Çorbalar</vt:lpstr>
      <vt:lpstr>Salatalar</vt:lpstr>
      <vt:lpstr>PowerPoint Sunusu</vt:lpstr>
      <vt:lpstr>Kurubaklagil Yemekleri</vt:lpstr>
      <vt:lpstr>Pilavlar ve Makarnalar</vt:lpstr>
      <vt:lpstr>PowerPoint Sunusu</vt:lpstr>
      <vt:lpstr>Tatlılar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MUTFAĞININ BESLENME VE SAĞLIK AÇISINDAN DEĞERLENDİRİLMESİ</dc:title>
  <dc:subject/>
  <dc:creator/>
  <dc:description/>
  <cp:lastModifiedBy>pc</cp:lastModifiedBy>
  <cp:revision>6</cp:revision>
  <dcterms:created xsi:type="dcterms:W3CDTF">2017-07-23T01:49:17Z</dcterms:created>
  <dcterms:modified xsi:type="dcterms:W3CDTF">2025-09-11T10:58:30Z</dcterms:modified>
  <dc:language>en-US</dc:language>
</cp:coreProperties>
</file>