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Liderlik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Liderlik, bireylerin davranışlarını belirli amaçlar doğrultusunda yönlendirme sürecidir. Etkili liderlik örgütsel başarı için kritiktir. Liderlik, yöneticilikten farklıdır.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Liderlik örgütlerin başarısında kilit rol oynar. Etkin liderlik çalışan bağlılığını ve verimliliği artırır. Liderlik gelişimi sürekli desteklenmelidir.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Lider ve Yönetici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Yöneticiler formal yetkiye dayanır, liderler ise etkileyicidir. Her yönetici lider olmayabilir. Liderlik kişilik özellikleriyle desteklenir.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Liderlik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Otokratik, demokratik ve laissez-faire liderlik olmak üzere farklı türler vardır. Her tür farklı durumlara uygundur. Etkin liderlik duruma göre değişir.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Liderlik Teorileri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Özellikler teorisi, davranışsal teoriler, durumsallık ve dönüşümcü liderlik gibi birçok yaklaşım vardır. Her biri liderliği farklı bakış açılarıyla ele alır. Günümüzde dönüşümcü liderlik ön plana çıkar.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Özellikler Teorisi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teoriye göre liderler doğuştan liderlik özelliklerine sahiptir. Zeka, özgüven, kararlılık gibi nitelikler liderliği destekler. Ancak her durumda geçerli değildir.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Davranışsal Teoriler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Liderliğin öğrenilebilir olduğunu savunur. Ohio ve Michigan çalışmaları lider davranışlarını analiz etmiştir. Görev ve insan odaklı liderlik ayrımı yapılmıştır.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Durumsallık Teorileri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Etkili liderlik duruma bağlıdır. Fiedler’in liderlik modeli bu görüşü destekler. Her liderlik tarzı her durumda etkili olmayabilir.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Dönüşümcü Liderlik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Dönüşümcü liderler vizyoner, ilham verici ve destekleyicidir. Takipçilerini geliştirerek örgütsel değişime öncülük eder. Bu liderlik tarzı günümüz iş dünyasında yaygındır.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Liderlik ve Güç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Liderlik gücün etkin kullanımıyla ilgilidir. Uzmanlık, yasal, ödül, zorlama ve karizmatik güç türleri vardır. Gücün doğru kullanımı liderliği pekiştirir.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