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69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544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79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61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27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61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98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6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78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32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35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34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DED151-54A5-F2CD-A420-F2589A933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180" y="1248696"/>
            <a:ext cx="10923639" cy="218030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  <a:br>
              <a:rPr lang="tr-TR" dirty="0"/>
            </a:br>
            <a:r>
              <a:rPr lang="tr-TR" dirty="0"/>
              <a:t>TURİZM FAKÜLTESİ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865A34-AF2B-F547-72AE-2A02686BE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464" y="4052313"/>
            <a:ext cx="8637072" cy="977621"/>
          </a:xfrm>
        </p:spPr>
        <p:txBody>
          <a:bodyPr/>
          <a:lstStyle/>
          <a:p>
            <a:pPr algn="ctr"/>
            <a:r>
              <a:rPr lang="tr-TR" dirty="0"/>
              <a:t>GASTRONOMİ VE MUTFAK SANATLARI BÖLÜMÜ</a:t>
            </a:r>
          </a:p>
          <a:p>
            <a:pPr algn="ctr"/>
            <a:r>
              <a:rPr lang="tr-TR" dirty="0"/>
              <a:t>SATIN ALMA VE ÜRÜN BELİRLEME DERSİ</a:t>
            </a:r>
          </a:p>
        </p:txBody>
      </p:sp>
    </p:spTree>
    <p:extLst>
      <p:ext uri="{BB962C8B-B14F-4D97-AF65-F5344CB8AC3E}">
        <p14:creationId xmlns:p14="http://schemas.microsoft.com/office/powerpoint/2010/main" val="371023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A0A82E-6D98-A61F-4769-5602BD05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2E2C1C-ABCF-7042-03FC-EA908D01D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TESLİM ALMA</a:t>
            </a:r>
          </a:p>
          <a:p>
            <a:r>
              <a:rPr lang="tr-TR" dirty="0"/>
              <a:t>Satın alınan ve ödeme işlemi yapılan uygun miktardaki yiyecek içecek malzemesinin kabul edilmesi işlemidir. Satın alma aşamasından sonra gerçekleştirilen teslim alma aynı zamanda tesellüm olarak da bilinen bir işlemdir.</a:t>
            </a:r>
          </a:p>
        </p:txBody>
      </p:sp>
    </p:spTree>
    <p:extLst>
      <p:ext uri="{BB962C8B-B14F-4D97-AF65-F5344CB8AC3E}">
        <p14:creationId xmlns:p14="http://schemas.microsoft.com/office/powerpoint/2010/main" val="3717451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F59CD3-0186-5EA9-A8B7-2556C79B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03B182-419C-ACF4-E803-A739D3D2F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Teslim Alma Alanı</a:t>
            </a:r>
          </a:p>
          <a:p>
            <a:r>
              <a:rPr lang="tr-TR" dirty="0"/>
              <a:t>Teslim alma alanında bulunması gereken ekipmanlar aşağıdaki gibi listelenebilmektedir; </a:t>
            </a:r>
          </a:p>
          <a:p>
            <a:r>
              <a:rPr lang="tr-TR" dirty="0"/>
              <a:t>Gelen ürünlerin tartılması için hassas kantar ve değerli ürünlerin tartılabilmesi için hassas bir terazi bulunmalıdır.</a:t>
            </a:r>
          </a:p>
          <a:p>
            <a:r>
              <a:rPr lang="tr-TR" dirty="0"/>
              <a:t>Gelen ürünler için gerekli olabilecek diğer ölçü aletleri (uzunluk, yoğunluk, derece vb.) bulunmalıdır. </a:t>
            </a:r>
          </a:p>
        </p:txBody>
      </p:sp>
    </p:spTree>
    <p:extLst>
      <p:ext uri="{BB962C8B-B14F-4D97-AF65-F5344CB8AC3E}">
        <p14:creationId xmlns:p14="http://schemas.microsoft.com/office/powerpoint/2010/main" val="2079084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946B27-9A63-184A-6C79-FB61A22D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02AA4-14A8-D3DD-D9E6-C1C2D56AD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Teslim alma görevlisinin kayıtları tutabilmesi için gerekli olan çalışma masası, gerekli işlemleri yapabilmesi için telefon, sandalye, bilgisayar, hesap makinası ve kırtasiye malzemeleri bulunmalıdır. </a:t>
            </a:r>
          </a:p>
          <a:p>
            <a:r>
              <a:rPr lang="tr-TR" dirty="0"/>
              <a:t>Teslim alma alanından ürünlerin depolara taşınması için taşıma arabalarının da teslim alma alanında hazır bulunması gerekmektedir.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408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57046C-7EF8-C357-B45A-EC43D634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3B03B-DCC2-28B3-E7B2-8A09243BE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Teslim alma alanının taşıması gereken özellikler aşağıdaki gibidir; </a:t>
            </a:r>
          </a:p>
          <a:p>
            <a:r>
              <a:rPr lang="tr-TR" dirty="0"/>
              <a:t>Teslim alma alanı tesis arka giriş kapısı ile depolar arasında bulunmalıdır. </a:t>
            </a:r>
          </a:p>
          <a:p>
            <a:r>
              <a:rPr lang="tr-TR" dirty="0"/>
              <a:t>Satıcıların veya malzemeyi getirenlerin işletme içinde bulunan diğer alanlara geçmesine olanak vermemelidir. </a:t>
            </a:r>
          </a:p>
          <a:p>
            <a:r>
              <a:rPr lang="tr-TR" dirty="0"/>
              <a:t>Ambalajların açılıp incelenebileceği, malzeme kalitesinin kontrol edebileceği yeterli genişlikte ve aydınlıkta olmalıdır.</a:t>
            </a:r>
          </a:p>
          <a:p>
            <a:r>
              <a:rPr lang="tr-TR" dirty="0"/>
              <a:t>Hijyen kurallarına uygun ve kolayca temizlenebilecek özelliğe sahip olmalıdır. </a:t>
            </a:r>
          </a:p>
          <a:p>
            <a:r>
              <a:rPr lang="tr-TR" dirty="0"/>
              <a:t>Her türlü hırsızlığa karşı güvenlik önlemleri alınmış olmalıdır.</a:t>
            </a:r>
          </a:p>
        </p:txBody>
      </p:sp>
    </p:spTree>
    <p:extLst>
      <p:ext uri="{BB962C8B-B14F-4D97-AF65-F5344CB8AC3E}">
        <p14:creationId xmlns:p14="http://schemas.microsoft.com/office/powerpoint/2010/main" val="2464914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1EF541-3050-A86E-DBFB-64E826C22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1F3411-CD02-C1AB-B037-2488C487D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Teslim Alma Sırasında Kullanılan Formlar</a:t>
            </a:r>
          </a:p>
          <a:p>
            <a:r>
              <a:rPr lang="tr-TR" dirty="0"/>
              <a:t>Mal Alındı Formu</a:t>
            </a:r>
          </a:p>
          <a:p>
            <a:r>
              <a:rPr lang="tr-TR" dirty="0"/>
              <a:t>Günlük Teslim Alma Raporu</a:t>
            </a:r>
          </a:p>
          <a:p>
            <a:r>
              <a:rPr lang="tr-TR" dirty="0"/>
              <a:t>Et Etiketi</a:t>
            </a:r>
          </a:p>
          <a:p>
            <a:r>
              <a:rPr lang="tr-TR" dirty="0"/>
              <a:t>Malzeme İade Formu</a:t>
            </a:r>
          </a:p>
        </p:txBody>
      </p:sp>
    </p:spTree>
    <p:extLst>
      <p:ext uri="{BB962C8B-B14F-4D97-AF65-F5344CB8AC3E}">
        <p14:creationId xmlns:p14="http://schemas.microsoft.com/office/powerpoint/2010/main" val="39132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C75710-511F-FB43-7F96-553DF3F4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CC4F01-EC67-D901-F483-6456F2EFD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Teslim Alma Konusunda Yapılan İnceleme ve Kontroller</a:t>
            </a:r>
          </a:p>
          <a:p>
            <a:r>
              <a:rPr lang="tr-TR" dirty="0"/>
              <a:t>Ölçü Kontrolü</a:t>
            </a:r>
          </a:p>
          <a:p>
            <a:r>
              <a:rPr lang="tr-TR" dirty="0"/>
              <a:t>Fiyat Kontrolü</a:t>
            </a:r>
          </a:p>
          <a:p>
            <a:r>
              <a:rPr lang="tr-TR" dirty="0"/>
              <a:t>Kalite ve Özellik Kontrolü</a:t>
            </a:r>
          </a:p>
          <a:p>
            <a:r>
              <a:rPr lang="tr-TR" dirty="0"/>
              <a:t>Belge Kontrolü</a:t>
            </a:r>
          </a:p>
        </p:txBody>
      </p:sp>
    </p:spTree>
    <p:extLst>
      <p:ext uri="{BB962C8B-B14F-4D97-AF65-F5344CB8AC3E}">
        <p14:creationId xmlns:p14="http://schemas.microsoft.com/office/powerpoint/2010/main" val="183040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149230-96CB-4C22-B6C0-947E7AE1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554616-608D-A1A3-13EA-2695079AE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Belge kontrolü sırasında aşağıdaki hususlara dikkat edilmelidir:</a:t>
            </a:r>
          </a:p>
          <a:p>
            <a:r>
              <a:rPr lang="tr-TR" dirty="0"/>
              <a:t>Faturaların mal alındı formuna ve günlük teslim alma raporuna doğru işlendiği kontrol edilmelidir.</a:t>
            </a:r>
          </a:p>
          <a:p>
            <a:r>
              <a:rPr lang="tr-TR" dirty="0"/>
              <a:t>Teslim alınan ürün ve malzeme girişlerinin depoya mı yoksa doğrudan mutfağa mı yapılacağı bilinmelidir.</a:t>
            </a:r>
          </a:p>
          <a:p>
            <a:r>
              <a:rPr lang="tr-TR" dirty="0"/>
              <a:t>Satıcının ürün ve malzeme fiyatını yüksek göstermek amacıyla fatura üzerinde herhangi bir değiştirme işlemi yapmadığından emin olmak gerekmektedir.</a:t>
            </a:r>
          </a:p>
          <a:p>
            <a:r>
              <a:rPr lang="tr-TR" dirty="0"/>
              <a:t>Ürünler hasarlı, bozuk, kirli veya son tüketim tarihi geçmiş ürünlerse kesinlikle teslim alınmamalıdır.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586359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</TotalTime>
  <Words>319</Words>
  <Application>Microsoft Office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T.C.  KASTAMONU ÜNİVERSİTESİ TURİZM FAKÜLTESİ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8</cp:revision>
  <dcterms:created xsi:type="dcterms:W3CDTF">2026-05-05T19:00:29Z</dcterms:created>
  <dcterms:modified xsi:type="dcterms:W3CDTF">2026-05-05T21:02:05Z</dcterms:modified>
</cp:coreProperties>
</file>