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63" r:id="rId4"/>
    <p:sldId id="268" r:id="rId5"/>
    <p:sldId id="269" r:id="rId6"/>
    <p:sldId id="270" r:id="rId7"/>
    <p:sldId id="271" r:id="rId8"/>
    <p:sldId id="272" r:id="rId9"/>
    <p:sldId id="265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0" autoAdjust="0"/>
  </p:normalViewPr>
  <p:slideViewPr>
    <p:cSldViewPr snapToGrid="0">
      <p:cViewPr varScale="1">
        <p:scale>
          <a:sx n="85" d="100"/>
          <a:sy n="85" d="100"/>
        </p:scale>
        <p:origin x="77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BANKA VE SİGORTA HUKUKU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10.HAFTA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Ruhsat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Sigorta şirketleri faaliyete başlamadan önce faaliyet gösterecekleri </a:t>
            </a:r>
            <a:r>
              <a:rPr lang="tr-TR" b="1" dirty="0"/>
              <a:t>her sigorta branşı için ayrı ruhsat almak zorundadır.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Ruhsat;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ticaret siciline tescil edilir,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gazetede ilan edilir.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5FBC83-A75A-8DD8-7ECD-1B98DCD20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Edibe YİĞİT SELALMAZ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074E96-E6F3-4C28-BA62-5E1C6631A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tr-TR" dirty="0"/>
              <a:t>Şirket;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dirty="0"/>
              <a:t>hayat sigortası veya hayat dışı sigorta </a:t>
            </a:r>
          </a:p>
          <a:p>
            <a:pPr marL="0" indent="0" algn="l">
              <a:buNone/>
            </a:pPr>
            <a:r>
              <a:rPr lang="tr-TR" dirty="0"/>
              <a:t>gruplarından yalnızca birinde faaliyet gösterebilir.</a:t>
            </a:r>
          </a:p>
          <a:p>
            <a:r>
              <a:rPr lang="tr-TR" dirty="0"/>
              <a:t>Kuruluşundan itibaren </a:t>
            </a:r>
            <a:r>
              <a:rPr lang="tr-TR" b="1" dirty="0"/>
              <a:t>1 yıl içinde ruhsat başvurusu yapılmazsa</a:t>
            </a:r>
            <a:r>
              <a:rPr lang="tr-TR" dirty="0"/>
              <a:t>, şirket "sigorta şirketi" unvanını kullanamaz.</a:t>
            </a:r>
          </a:p>
          <a:p>
            <a:r>
              <a:rPr lang="tr-TR" dirty="0"/>
              <a:t>✔ Her branş için ayrı ruhsat gerekir.</a:t>
            </a:r>
          </a:p>
          <a:p>
            <a:r>
              <a:rPr lang="tr-TR" dirty="0"/>
              <a:t>✔ Hayat ve hayat dışı branş birlikte yapılamaz.</a:t>
            </a:r>
          </a:p>
          <a:p>
            <a:pPr marL="0" indent="0" algn="l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0A10E2A-BFB1-4CA0-9820-C0BECECF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5CC8CB3-67A6-4331-9069-71A7D2975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324BCE-8C92-4D97-AF16-B039EE37E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032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71E7BE-9A38-4508-8880-766B687B8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Ruhsat Talebinin Reddedilmesi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3E729B-7ED7-40ED-B787-935773105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b="1" dirty="0"/>
              <a:t>Ruhsat aşağıdaki durumlarda verilmez: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Kurucular gerekli şartları taşımıyorsa,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İş planı yeterli görülmüyorsa,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Belgeler eksikse,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Teknik altyapı veya personel yetersizse.</a:t>
            </a:r>
          </a:p>
          <a:p>
            <a:pPr marL="0" indent="0">
              <a:buNone/>
            </a:pPr>
            <a:r>
              <a:rPr lang="tr-TR" dirty="0"/>
              <a:t>Şirket sadece kurulmuş olmakla faaliyete başlayamaz.</a:t>
            </a:r>
          </a:p>
          <a:p>
            <a:r>
              <a:rPr lang="tr-TR" dirty="0"/>
              <a:t>Ayrıca;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teknik altyapısı,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personeli,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mali yapısı da yeterli olmalıdır.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51EE86-165B-4C76-9FCB-616C70A7D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E27F621-141B-4F5D-AEB3-DFFB649B3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24BECE6-2EEA-4D09-9106-B97F1139C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5802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9A93CD-FE25-4552-8BD8-EDB1A9395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Ruhsatın İptali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13D99C-4F7B-43E6-A1AB-96568E20F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Ruhsat şu durumlarda iptal edilebilir:</a:t>
            </a:r>
          </a:p>
          <a:p>
            <a:r>
              <a:rPr lang="tr-TR" dirty="0"/>
              <a:t>Ruhsat şartları sonradan kaybedilmişse,</a:t>
            </a:r>
          </a:p>
          <a:p>
            <a:r>
              <a:rPr lang="tr-TR" dirty="0"/>
              <a:t>1 yıl içinde faaliyete başlanmamışsa,</a:t>
            </a:r>
          </a:p>
          <a:p>
            <a:r>
              <a:rPr lang="tr-TR" dirty="0"/>
              <a:t>6 ay boyunca sigorta sözleşmesi yapılmamışsa,</a:t>
            </a:r>
          </a:p>
          <a:p>
            <a:r>
              <a:rPr lang="tr-TR" dirty="0"/>
              <a:t>Sigortalıların hakları tehlikeye düşmüşse,</a:t>
            </a:r>
          </a:p>
          <a:p>
            <a:r>
              <a:rPr lang="tr-TR" dirty="0"/>
              <a:t>Kanuna aykırı faaliyetler devam etmişse.</a:t>
            </a:r>
          </a:p>
          <a:p>
            <a:r>
              <a:rPr lang="tr-TR" dirty="0"/>
              <a:t>Ruhsat iptal </a:t>
            </a:r>
            <a:r>
              <a:rPr lang="tr-TR" dirty="0" err="1"/>
              <a:t>edilirse;şirket</a:t>
            </a:r>
            <a:r>
              <a:rPr lang="tr-TR" dirty="0"/>
              <a:t> portföyünü 6 ay içinde başka şirkete devretmek zorundadır.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EB497F-33FB-4A46-9C18-5E73F1A88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0D45D7-DDE0-43B9-BEB0-9C90DDF32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6B62808-ED07-4C88-B630-A7C1C7DFA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3066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6A7D81-4BC7-42D8-B03E-EB9C03837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 Sözleşme Değişiklikleri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A8494F-ABB3-4ECF-87CA-232D6C4CE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Sigorta şirketleri;</a:t>
            </a:r>
          </a:p>
          <a:p>
            <a:pPr marL="0" indent="0">
              <a:buNone/>
            </a:pPr>
            <a:r>
              <a:rPr lang="tr-TR" dirty="0"/>
              <a:t>ana sözleşmelerini değiştirmeden önce ilgili idarenin uygun görüşünü almak zorundadır.</a:t>
            </a:r>
          </a:p>
          <a:p>
            <a:pPr marL="0" indent="0">
              <a:buNone/>
            </a:pPr>
            <a:r>
              <a:rPr lang="tr-TR" dirty="0"/>
              <a:t>İzin alınmadan yapılan değişiklikler ticaret siciline tescil edilemez.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98EA82A-5A45-4141-B30E-637F4EE01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1FEFCE9-CBF9-4FA4-B7FD-62C1FD784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419F5E-4675-4F6E-9F90-46C2A8BD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7438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457BBA-A580-4487-BC31-3961306D7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Tasfiye, Birleşme ve Devir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0193DE-AF12-4FFE-B073-C429B4275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Bir sigorta şirketinin;</a:t>
            </a:r>
          </a:p>
          <a:p>
            <a:r>
              <a:rPr lang="tr-TR" dirty="0"/>
              <a:t>tasfiye edilmesi,</a:t>
            </a:r>
          </a:p>
          <a:p>
            <a:r>
              <a:rPr lang="tr-TR" dirty="0"/>
              <a:t>başka şirketle birleşmesi,</a:t>
            </a:r>
          </a:p>
          <a:p>
            <a:r>
              <a:rPr lang="tr-TR" dirty="0"/>
              <a:t>başka şirkete devredilmesi,</a:t>
            </a:r>
          </a:p>
          <a:p>
            <a:r>
              <a:rPr lang="tr-TR" dirty="0"/>
              <a:t>sigorta portföyünü </a:t>
            </a:r>
            <a:r>
              <a:rPr lang="tr-TR" dirty="0" err="1"/>
              <a:t>devretmesizin</a:t>
            </a:r>
            <a:r>
              <a:rPr lang="tr-TR" dirty="0"/>
              <a:t> alınarak yapılabilir.</a:t>
            </a:r>
          </a:p>
          <a:p>
            <a:r>
              <a:rPr lang="tr-TR" dirty="0"/>
              <a:t>Portföyü devredilen </a:t>
            </a:r>
            <a:r>
              <a:rPr lang="tr-TR" dirty="0" err="1"/>
              <a:t>sigortalılar;öğrendikleri</a:t>
            </a:r>
            <a:r>
              <a:rPr lang="tr-TR" dirty="0"/>
              <a:t> tarihten itibaren 3 ay içinde sözleşmelerini feshedebilirler.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B3A3780-922B-4859-9B73-336C6F8A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5E980B-C423-431C-8A28-CFDE443A8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BB5A2E-9321-4B8A-AC93-C7BB398F3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5506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5684 sayılı Sigortacılık Kanunu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Edibe YİĞİT SELALMAZ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292</Words>
  <Application>Microsoft Office PowerPoint</Application>
  <PresentationFormat>Geniş ekran</PresentationFormat>
  <Paragraphs>68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Office Teması</vt:lpstr>
      <vt:lpstr>Özel Tasarım</vt:lpstr>
      <vt:lpstr>BANKA VE SİGORTA HUKUKU</vt:lpstr>
      <vt:lpstr>Ruhsat</vt:lpstr>
      <vt:lpstr>PowerPoint Sunusu</vt:lpstr>
      <vt:lpstr>Ruhsat Talebinin Reddedilmesi</vt:lpstr>
      <vt:lpstr>Ruhsatın İptali</vt:lpstr>
      <vt:lpstr>Ana Sözleşme Değişiklikleri</vt:lpstr>
      <vt:lpstr>Tasfiye, Birleşme ve Devir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SİGORTA HUKUKU</dc:title>
  <dc:creator>EÖ</dc:creator>
  <cp:lastModifiedBy>EDIBE YIGIT</cp:lastModifiedBy>
  <cp:revision>17</cp:revision>
  <dcterms:created xsi:type="dcterms:W3CDTF">2026-04-02T07:47:59Z</dcterms:created>
  <dcterms:modified xsi:type="dcterms:W3CDTF">2026-07-02T10:47:07Z</dcterms:modified>
</cp:coreProperties>
</file>