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9" r:id="rId5"/>
    <p:sldId id="282" r:id="rId6"/>
    <p:sldId id="269" r:id="rId7"/>
    <p:sldId id="278" r:id="rId8"/>
    <p:sldId id="279" r:id="rId9"/>
    <p:sldId id="280" r:id="rId10"/>
    <p:sldId id="281" r:id="rId11"/>
    <p:sldId id="261" r:id="rId12"/>
    <p:sldId id="262" r:id="rId13"/>
    <p:sldId id="263" r:id="rId14"/>
    <p:sldId id="264" r:id="rId15"/>
    <p:sldId id="272" r:id="rId16"/>
    <p:sldId id="270" r:id="rId17"/>
    <p:sldId id="265" r:id="rId18"/>
    <p:sldId id="267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EA4C-3CB9-41B9-993F-C5E9FE752049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32D3-B5C6-46FE-A7A4-D7AB75A97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83C16-B983-A090-02DD-3A327714F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DERS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EA4D01-3725-4321-55A4-B35FBE578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HAFTA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83165B-D989-8151-23EE-E777C9C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A893-7C0C-4563-A7B3-3AAF4E7619B5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A4A97C-EC8E-82D0-C4BB-7F183730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CB181-A1FD-268C-8ED4-2544535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AED295-D59B-09B4-5BFA-2A4858A94B9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  <p:pic>
        <p:nvPicPr>
          <p:cNvPr id="8" name="Picture 2" descr="Kastamonu Üniversitesi Taşköprü Meslek Yüksekokulu">
            <a:extLst>
              <a:ext uri="{FF2B5EF4-FFF2-40B4-BE49-F238E27FC236}">
                <a16:creationId xmlns:a16="http://schemas.microsoft.com/office/drawing/2014/main" id="{E49264DF-D7EC-DFAA-1227-B39A33FD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28" y="58213"/>
            <a:ext cx="255794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2F156-400A-90E5-A7C9-9E05BA61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458E96-9093-DBBA-8D4C-AC6F07ACD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0A213C-EC03-CEEC-1D2A-10DDFA07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8792-112C-4D2E-BF3A-8D7530A0594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26C095-364E-776F-17C0-CE0AF13F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920B3B-DC51-ADF6-D80C-83C4699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3C74F6-8890-DF90-10AA-DD0D35CCB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1D8111-6F95-80E0-D149-9B8750AA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A0BBE2-E88D-2A28-C6B2-E616A188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C00E-8FAA-43A5-A41E-ACD841201B1F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B2C068-5E5C-1EF0-BFE9-72D724CD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20562E-E7D7-682D-3C14-4A86A830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3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B9ACB-9341-6ABF-F527-A0073888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E234E5-AEF1-E78C-9E4F-B14B0C49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3EF8F-B148-565D-A225-56D0439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9D099B-73EE-280C-DDB0-173B94BF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A15AC2-4B12-53D4-8E7D-1BAC883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6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C8647-F32A-CFA5-6EAC-522FA472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18EFC-E7A4-2522-5DD1-CB1A6EC7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8C32FA-F273-5B4F-4C6D-694D0EF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A7EA8-50A1-E323-9D33-450C3E74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B86F0D-545A-8D1D-643E-2C8764A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5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86450-734F-D756-C5F5-435D9D9C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87F6EF-8E8C-A9AC-A50E-CAFDA4E8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71B36E-B4FA-AD6A-F70E-E5EA71E1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6BFAC0-CF17-D37F-20F9-DF610025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EF2D6-94FA-DE3E-4454-48A7533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9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06F8A-7D76-179A-49FE-855471DE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24245-439E-B5BC-9AD8-B20A55A07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22A3D-8688-FBB6-54FB-78E3AEF5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31EC54-AE94-BC55-69BB-8A1E19E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C1BEE6-67C2-3221-015B-7922A632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2CEED0-67B7-B03D-3428-FCEB6D91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72CDF-F43C-9BA0-DD72-81232FBD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6AE4B6-0687-7911-A70F-3AD9D907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7095ABB-EAD2-4E1C-83CC-BC29A3A0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4F174C-F2D0-6B9F-F3DA-AA1E2F40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703A831-DCE7-7479-73BD-84D91748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8C6109-7F67-493E-3420-B6E4DB2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E46383-270F-2CF7-B05E-F665FBD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096FB7-6438-74C1-5D65-8ABE7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1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1D141-05F2-ACE1-84DB-E3E6CCF1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441D00-0E66-956B-8E77-66A4089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B79452-032D-D2FF-C22D-BD05590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EF24E4-1689-DB56-C4EA-699C2305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96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568CE5D-5E89-0F77-9041-9CC18EB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425017-AFAB-88E9-8E05-A38923ED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86E839-3407-8988-783D-47515BD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36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05FA7-0FD4-9C76-C496-64EE61C9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EDF812-C791-7952-EC89-7D640268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F33595-2B8E-81C7-E575-58CFAE7E8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55534C-4534-E10F-C35E-E56B6947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4B669D-95B1-D80E-A214-1155CDA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A84C5-0BF1-41C8-E0D1-8922F82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66603-00C2-D304-0F49-DBD968F6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0F2B9-BED7-A6AC-DA50-3E4CCB2B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A4DF1A-A84F-0FDA-F40D-297E054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19252-AB5E-6EA3-E0B8-149FBD25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1AD6A-7A64-D226-07AA-B81D27F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3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CD60B-B77B-BCC5-61C6-3ED9A00B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697742-523F-D85C-114C-DA464EDE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617908-7BCF-3739-9A82-7EB8F10DE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60CE51-AD79-409B-DC03-9AA6FD2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05653-3957-BF56-FB90-2AB31CB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4FDD86-E92B-A8A2-7DC4-9BB98FC9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4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3106D-E665-028D-ED5B-B08B8B7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C2C65-99FE-F9EE-F026-9D2B240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3A877F-3573-2751-0561-546A738F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6D856-9200-DC5A-EE21-1AC20D56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5CE31-C758-CE15-77D8-1DA746B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34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4110B2-4CAE-A572-F077-DD3E9FF6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02D4A9-0FB5-8F7F-AE3A-041DF2ECB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699DA-4364-C8E9-98C5-6CE1D0F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0371E0-DFDE-95E1-1D1D-95BBDFD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D49F3-1C9B-C23D-F70D-A90D4C3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FA3E6-C620-28D2-3955-B214AA5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E0D841-1A1A-E8E0-5FD6-C3EC3087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14C637-476D-F3D1-DE9D-2D70173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CC4-FED9-449D-BCEC-9104E45EF66F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6D0AB-3513-3F58-ECB2-3D3C040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FE0E90-8D99-5294-EBBB-49EE9A4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1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B2CBE-DC94-8057-739F-D4F1AC7F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76134-D3D6-B384-2C25-BF339A5EB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81846B-0935-EB88-BE32-4AADF3BB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9E647-15D9-3529-A510-CB332E1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8C6-7C08-4873-BD38-E8952F2790FA}" type="datetime1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E11F2B-5AFF-0685-481D-7845E8D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029C08-CF4B-53F5-98E5-D8D3505F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51378-62E5-FD11-7D3D-6395E44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620259-66F4-680B-EF21-0F38AAAA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2E9394-47E0-600B-B2C5-7AF7BC49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AD5C2BC-7A56-033A-613C-9950B355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B5B5C0-C876-AD3E-BBA6-1431ABB3E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0D5FFB-C8B6-E2C6-6972-35E2F1E4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CB-9D74-4EB3-B932-F2415694B02B}" type="datetime1">
              <a:rPr lang="tr-TR" smtClean="0"/>
              <a:t>1.07.2026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E20207-F2AE-B89E-4947-CC05F51B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BE0AC6-BFA3-19CE-89AD-1311EE3E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6B43B-B12F-4ADD-0B7C-C87FD8D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294FEE-7A8A-BBC0-C3F2-417A238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A6FF-6278-4042-A2D2-2EB48B45FDC2}" type="datetime1">
              <a:rPr lang="tr-TR" smtClean="0"/>
              <a:t>1.07.2026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D0CA0E-BED6-C6FD-BEF0-18F6AC68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9496F7-A38F-385C-0B03-AEAB847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9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9AEC1-9127-AE52-9601-3ED7209F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50D-93F4-4D4C-9F56-C634CE3364E7}" type="datetime1">
              <a:rPr lang="tr-TR" smtClean="0"/>
              <a:t>1.07.2026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4F2669-6387-1FDA-CD98-18E841C0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1AF9F5-AD89-2C62-88AD-481C8B8C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91C1B-918B-B1F8-4ECE-83551E5D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95D609-431F-E148-54C1-97EC5DB9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1A3DE-E8B2-105E-EC91-EFBB268F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3D87BB-DEBB-E6BF-C830-9033600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30C-6F07-469E-90FE-15247EC78970}" type="datetime1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A4F310-FE9D-CC16-70B4-D041ACAA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96A9E-9BEE-E670-968F-07F2C388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3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1DA66-4CCE-0CB4-CEDC-B5AA1A2F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18BCED-8DE2-E630-5E15-A3245F1D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C6CEDD-56D7-BC1D-BDDF-2E1B2B31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75058-3196-77D7-17DB-F7178CD5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3729-A6D0-495D-9E61-3AF7C98C397D}" type="datetime1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4AB686-4DE8-EDCC-5632-54208EE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545446-2DBC-404F-F411-E91F31B6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B320-C01A-B5BA-12FD-ACB20B5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5"/>
            <a:ext cx="1016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Örnek: Yaratıcı Drama Nedir?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28440-113F-0F80-D1AC-FA752BE1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18" y="1825625"/>
            <a:ext cx="10165081" cy="435133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dirty="0"/>
              <a:t>Öğrencinin yaratıcılığını geliştiren, onu yetiştiren ve hayata hazırlayan drama, eğitimde hem bir alanı hem bir dersi hem de bir öğretim yöntemini ifade etmektedir.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31AEE0-5E25-4FE1-CF64-2294D1C6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AAA5-FDBF-4123-A916-9B2C93523EBE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C75FE-F87C-1F36-7D66-0644FA4FF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A2A62-1CBE-7898-AB5C-1903001A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22D2BD5-3696-0BBF-09CA-69AB4753533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D34CA6-FDA0-E955-66CA-DB52D022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Kaynaklar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7EB061-EB1F-DC63-13F9-FE032680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847DA7-9457-2F13-92E2-D3127D3F2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18641-3DC2-4FDE-A7C3-A837FBA3D6E8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6D99CD-621F-DB9D-2CD9-9C432FFE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08739-1DC1-C634-E855-9B80C65B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5487D-5BCD-F4CC-009E-7744BFF3D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BİLGİSAYARDA DİZGİ TASARIM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3BE055-7531-60B0-E21B-FEE6BCB910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6. HAFTA – </a:t>
            </a:r>
            <a:r>
              <a:rPr lang="tr-TR" dirty="0" err="1"/>
              <a:t>Canva</a:t>
            </a:r>
            <a:r>
              <a:rPr lang="tr-TR" dirty="0"/>
              <a:t> Programının Temel </a:t>
            </a:r>
            <a:r>
              <a:rPr lang="tr-TR"/>
              <a:t>Özelliklerini 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807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FABAFA-E8FA-16C6-EC4D-08B59852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C5D26998-57F7-40B5-94A7-E4541C009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8" y="2015442"/>
            <a:ext cx="10164762" cy="3971703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8C1D27-BA44-C66A-CE58-7C732EDC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49B225-9DAB-11F1-8D3A-BC84DE83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12BD71-D4A6-F666-16EF-27381704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8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46F82E-9A20-E9CF-9614-1D5400D3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Hesap Oluşturma</a:t>
            </a:r>
          </a:p>
        </p:txBody>
      </p:sp>
      <p:pic>
        <p:nvPicPr>
          <p:cNvPr id="43" name="İçerik Yer Tutucusu 42">
            <a:extLst>
              <a:ext uri="{FF2B5EF4-FFF2-40B4-BE49-F238E27FC236}">
                <a16:creationId xmlns:a16="http://schemas.microsoft.com/office/drawing/2014/main" id="{8DA84712-FAEB-46EA-9E69-8DBBAB09F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72" y="1690688"/>
            <a:ext cx="5951756" cy="435133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B70C00-5AF7-1338-9A71-2C4E4C22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D7CA3E-AEF2-BDD4-5834-E699194E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0383B3-9CB7-E608-C782-1356BD43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11</a:t>
            </a:fld>
            <a:endParaRPr lang="tr-TR"/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3F055C7E-5711-4E56-8AE4-CAA8D9B85A69}"/>
              </a:ext>
            </a:extLst>
          </p:cNvPr>
          <p:cNvSpPr/>
          <p:nvPr/>
        </p:nvSpPr>
        <p:spPr>
          <a:xfrm>
            <a:off x="1268493" y="2039429"/>
            <a:ext cx="4429125" cy="681447"/>
          </a:xfrm>
          <a:prstGeom prst="roundRect">
            <a:avLst>
              <a:gd name="adj" fmla="val 16773"/>
            </a:avLst>
          </a:prstGeom>
          <a:solidFill>
            <a:srgbClr val="F3F0FA"/>
          </a:solidFill>
          <a:ln/>
        </p:spPr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F893F38F-A5C6-4572-A606-A485584A5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493" y="2039429"/>
            <a:ext cx="4429125" cy="681447"/>
          </a:xfrm>
          <a:prstGeom prst="rect">
            <a:avLst/>
          </a:prstGeom>
        </p:spPr>
      </p:pic>
      <p:sp>
        <p:nvSpPr>
          <p:cNvPr id="9" name="Shape 3">
            <a:extLst>
              <a:ext uri="{FF2B5EF4-FFF2-40B4-BE49-F238E27FC236}">
                <a16:creationId xmlns:a16="http://schemas.microsoft.com/office/drawing/2014/main" id="{A3B24BFC-69D9-4262-9BC2-946743F20247}"/>
              </a:ext>
            </a:extLst>
          </p:cNvPr>
          <p:cNvSpPr/>
          <p:nvPr/>
        </p:nvSpPr>
        <p:spPr>
          <a:xfrm>
            <a:off x="1497093" y="2208647"/>
            <a:ext cx="342900" cy="342900"/>
          </a:xfrm>
          <a:prstGeom prst="roundRect">
            <a:avLst>
              <a:gd name="adj" fmla="val 50000"/>
            </a:avLst>
          </a:prstGeom>
          <a:solidFill>
            <a:srgbClr val="7C3FBE"/>
          </a:solidFill>
          <a:ln/>
        </p:spPr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70EBF92A-5A78-4F00-B57A-A087FC1335A0}"/>
              </a:ext>
            </a:extLst>
          </p:cNvPr>
          <p:cNvSpPr/>
          <p:nvPr/>
        </p:nvSpPr>
        <p:spPr>
          <a:xfrm>
            <a:off x="1488521" y="2208647"/>
            <a:ext cx="36004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</a:t>
            </a:r>
            <a:endParaRPr lang="en-US" sz="2000" dirty="0"/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4C4AFE6E-1524-42F9-A190-900C45A80A8B}"/>
              </a:ext>
            </a:extLst>
          </p:cNvPr>
          <p:cNvSpPr/>
          <p:nvPr/>
        </p:nvSpPr>
        <p:spPr>
          <a:xfrm>
            <a:off x="2225756" y="2168017"/>
            <a:ext cx="2125498" cy="235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canva.com'a Girin</a:t>
            </a:r>
            <a:endParaRPr lang="en-US" dirty="0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CB86D6AD-4C68-4B51-BA0E-3719494B2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443" y="2207307"/>
            <a:ext cx="157163" cy="164306"/>
          </a:xfrm>
          <a:prstGeom prst="rect">
            <a:avLst/>
          </a:prstGeom>
        </p:spPr>
      </p:pic>
      <p:sp>
        <p:nvSpPr>
          <p:cNvPr id="13" name="Text 6">
            <a:extLst>
              <a:ext uri="{FF2B5EF4-FFF2-40B4-BE49-F238E27FC236}">
                <a16:creationId xmlns:a16="http://schemas.microsoft.com/office/drawing/2014/main" id="{EAD14785-6805-4DAF-AC6E-D63E0D9702BA}"/>
              </a:ext>
            </a:extLst>
          </p:cNvPr>
          <p:cNvSpPr/>
          <p:nvPr/>
        </p:nvSpPr>
        <p:spPr>
          <a:xfrm>
            <a:off x="2011443" y="2432335"/>
            <a:ext cx="2339810" cy="159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100" dirty="0">
                <a:solidFill>
                  <a:srgbClr val="4A4A6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Tarayıcınızdan Canva ana sayfasını açın.</a:t>
            </a:r>
            <a:endParaRPr lang="en-US" sz="1100" dirty="0"/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BC2201C0-E64A-4DA8-BB9F-537B5932A723}"/>
              </a:ext>
            </a:extLst>
          </p:cNvPr>
          <p:cNvSpPr/>
          <p:nvPr/>
        </p:nvSpPr>
        <p:spPr>
          <a:xfrm>
            <a:off x="1268493" y="2720876"/>
            <a:ext cx="4429125" cy="681447"/>
          </a:xfrm>
          <a:prstGeom prst="roundRect">
            <a:avLst>
              <a:gd name="adj" fmla="val 16773"/>
            </a:avLst>
          </a:prstGeom>
          <a:solidFill>
            <a:srgbClr val="F3F0FA"/>
          </a:solidFill>
          <a:ln/>
        </p:spPr>
      </p:sp>
      <p:pic>
        <p:nvPicPr>
          <p:cNvPr id="15" name="Image 3" descr="preencoded.png">
            <a:extLst>
              <a:ext uri="{FF2B5EF4-FFF2-40B4-BE49-F238E27FC236}">
                <a16:creationId xmlns:a16="http://schemas.microsoft.com/office/drawing/2014/main" id="{1CCF1C5C-327D-4125-B675-CCD5325F7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493" y="2720876"/>
            <a:ext cx="4429125" cy="681447"/>
          </a:xfrm>
          <a:prstGeom prst="rect">
            <a:avLst/>
          </a:prstGeom>
        </p:spPr>
      </p:pic>
      <p:sp>
        <p:nvSpPr>
          <p:cNvPr id="16" name="Shape 8">
            <a:extLst>
              <a:ext uri="{FF2B5EF4-FFF2-40B4-BE49-F238E27FC236}">
                <a16:creationId xmlns:a16="http://schemas.microsoft.com/office/drawing/2014/main" id="{87B4E41E-B306-4EDD-9798-9B00A0C440E9}"/>
              </a:ext>
            </a:extLst>
          </p:cNvPr>
          <p:cNvSpPr/>
          <p:nvPr/>
        </p:nvSpPr>
        <p:spPr>
          <a:xfrm>
            <a:off x="1497093" y="2890093"/>
            <a:ext cx="342900" cy="342900"/>
          </a:xfrm>
          <a:prstGeom prst="roundRect">
            <a:avLst>
              <a:gd name="adj" fmla="val 50000"/>
            </a:avLst>
          </a:prstGeom>
          <a:solidFill>
            <a:srgbClr val="7C3FBE"/>
          </a:solidFill>
          <a:ln/>
        </p:spPr>
      </p:sp>
      <p:sp>
        <p:nvSpPr>
          <p:cNvPr id="17" name="Text 9">
            <a:extLst>
              <a:ext uri="{FF2B5EF4-FFF2-40B4-BE49-F238E27FC236}">
                <a16:creationId xmlns:a16="http://schemas.microsoft.com/office/drawing/2014/main" id="{C90CA6B4-C5FB-47DD-AC73-906FF141CF99}"/>
              </a:ext>
            </a:extLst>
          </p:cNvPr>
          <p:cNvSpPr/>
          <p:nvPr/>
        </p:nvSpPr>
        <p:spPr>
          <a:xfrm>
            <a:off x="1488521" y="2890093"/>
            <a:ext cx="36004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2</a:t>
            </a:r>
            <a:endParaRPr lang="en-US" sz="2000" dirty="0"/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347224E0-310E-4449-85D6-7F151161D9D3}"/>
              </a:ext>
            </a:extLst>
          </p:cNvPr>
          <p:cNvSpPr/>
          <p:nvPr/>
        </p:nvSpPr>
        <p:spPr>
          <a:xfrm>
            <a:off x="2166820" y="2849463"/>
            <a:ext cx="2857656" cy="235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"Kayıt Ol"a Tıklayın</a:t>
            </a:r>
            <a:endParaRPr lang="en-US" dirty="0"/>
          </a:p>
        </p:txBody>
      </p:sp>
      <p:pic>
        <p:nvPicPr>
          <p:cNvPr id="19" name="Image 4" descr="preencoded.png">
            <a:extLst>
              <a:ext uri="{FF2B5EF4-FFF2-40B4-BE49-F238E27FC236}">
                <a16:creationId xmlns:a16="http://schemas.microsoft.com/office/drawing/2014/main" id="{439434CD-A632-4790-8323-FB9A48018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443" y="2899470"/>
            <a:ext cx="98227" cy="142875"/>
          </a:xfrm>
          <a:prstGeom prst="rect">
            <a:avLst/>
          </a:prstGeom>
        </p:spPr>
      </p:pic>
      <p:sp>
        <p:nvSpPr>
          <p:cNvPr id="20" name="Text 11">
            <a:extLst>
              <a:ext uri="{FF2B5EF4-FFF2-40B4-BE49-F238E27FC236}">
                <a16:creationId xmlns:a16="http://schemas.microsoft.com/office/drawing/2014/main" id="{D13B3CBA-CFCC-48BA-B0E2-9E44DFB2B68C}"/>
              </a:ext>
            </a:extLst>
          </p:cNvPr>
          <p:cNvSpPr/>
          <p:nvPr/>
        </p:nvSpPr>
        <p:spPr>
          <a:xfrm>
            <a:off x="2011443" y="3113782"/>
            <a:ext cx="3028570" cy="159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100" dirty="0">
                <a:solidFill>
                  <a:srgbClr val="4A4A6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Sağ üst köşedeki mor butonu bularak ilk adımı atın.</a:t>
            </a:r>
            <a:endParaRPr lang="en-US" sz="1100" dirty="0"/>
          </a:p>
        </p:txBody>
      </p:sp>
      <p:sp>
        <p:nvSpPr>
          <p:cNvPr id="21" name="Shape 12">
            <a:extLst>
              <a:ext uri="{FF2B5EF4-FFF2-40B4-BE49-F238E27FC236}">
                <a16:creationId xmlns:a16="http://schemas.microsoft.com/office/drawing/2014/main" id="{5580FD36-C93E-4481-9AB7-1540358D62A7}"/>
              </a:ext>
            </a:extLst>
          </p:cNvPr>
          <p:cNvSpPr/>
          <p:nvPr/>
        </p:nvSpPr>
        <p:spPr>
          <a:xfrm>
            <a:off x="1268493" y="3402323"/>
            <a:ext cx="4429125" cy="681447"/>
          </a:xfrm>
          <a:prstGeom prst="roundRect">
            <a:avLst>
              <a:gd name="adj" fmla="val 16773"/>
            </a:avLst>
          </a:prstGeom>
          <a:solidFill>
            <a:srgbClr val="F3F0FA"/>
          </a:solidFill>
          <a:ln/>
        </p:spPr>
      </p:sp>
      <p:pic>
        <p:nvPicPr>
          <p:cNvPr id="22" name="Image 5" descr="preencoded.png">
            <a:extLst>
              <a:ext uri="{FF2B5EF4-FFF2-40B4-BE49-F238E27FC236}">
                <a16:creationId xmlns:a16="http://schemas.microsoft.com/office/drawing/2014/main" id="{A3EEEAC4-B686-48B0-A304-4517180E8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493" y="3402323"/>
            <a:ext cx="4429125" cy="681447"/>
          </a:xfrm>
          <a:prstGeom prst="rect">
            <a:avLst/>
          </a:prstGeom>
        </p:spPr>
      </p:pic>
      <p:sp>
        <p:nvSpPr>
          <p:cNvPr id="23" name="Shape 13">
            <a:extLst>
              <a:ext uri="{FF2B5EF4-FFF2-40B4-BE49-F238E27FC236}">
                <a16:creationId xmlns:a16="http://schemas.microsoft.com/office/drawing/2014/main" id="{00E3A0CF-4376-4BB4-919F-61F3E813CB2F}"/>
              </a:ext>
            </a:extLst>
          </p:cNvPr>
          <p:cNvSpPr/>
          <p:nvPr/>
        </p:nvSpPr>
        <p:spPr>
          <a:xfrm>
            <a:off x="1497093" y="3571540"/>
            <a:ext cx="342900" cy="342900"/>
          </a:xfrm>
          <a:prstGeom prst="roundRect">
            <a:avLst>
              <a:gd name="adj" fmla="val 50000"/>
            </a:avLst>
          </a:prstGeom>
          <a:solidFill>
            <a:srgbClr val="7C3FBE"/>
          </a:solidFill>
          <a:ln/>
        </p:spPr>
      </p:sp>
      <p:sp>
        <p:nvSpPr>
          <p:cNvPr id="24" name="Text 14">
            <a:extLst>
              <a:ext uri="{FF2B5EF4-FFF2-40B4-BE49-F238E27FC236}">
                <a16:creationId xmlns:a16="http://schemas.microsoft.com/office/drawing/2014/main" id="{B05A1287-7658-47EE-8F18-5A6F5236C560}"/>
              </a:ext>
            </a:extLst>
          </p:cNvPr>
          <p:cNvSpPr/>
          <p:nvPr/>
        </p:nvSpPr>
        <p:spPr>
          <a:xfrm>
            <a:off x="1488521" y="3571540"/>
            <a:ext cx="36004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3</a:t>
            </a:r>
            <a:endParaRPr lang="en-US" sz="2000" dirty="0"/>
          </a:p>
        </p:txBody>
      </p:sp>
      <p:sp>
        <p:nvSpPr>
          <p:cNvPr id="25" name="Text 15">
            <a:extLst>
              <a:ext uri="{FF2B5EF4-FFF2-40B4-BE49-F238E27FC236}">
                <a16:creationId xmlns:a16="http://schemas.microsoft.com/office/drawing/2014/main" id="{9F3C25A4-165F-4698-B898-287B5DEA51FE}"/>
              </a:ext>
            </a:extLst>
          </p:cNvPr>
          <p:cNvSpPr/>
          <p:nvPr/>
        </p:nvSpPr>
        <p:spPr>
          <a:xfrm>
            <a:off x="2225756" y="3530910"/>
            <a:ext cx="3040849" cy="235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Yöntem Seçin</a:t>
            </a:r>
            <a:endParaRPr lang="en-US" dirty="0"/>
          </a:p>
        </p:txBody>
      </p:sp>
      <p:pic>
        <p:nvPicPr>
          <p:cNvPr id="26" name="Image 6" descr="preencoded.png">
            <a:extLst>
              <a:ext uri="{FF2B5EF4-FFF2-40B4-BE49-F238E27FC236}">
                <a16:creationId xmlns:a16="http://schemas.microsoft.com/office/drawing/2014/main" id="{E4F09C49-633A-41FC-921C-35B66A017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443" y="3570201"/>
            <a:ext cx="157163" cy="164306"/>
          </a:xfrm>
          <a:prstGeom prst="rect">
            <a:avLst/>
          </a:prstGeom>
        </p:spPr>
      </p:pic>
      <p:sp>
        <p:nvSpPr>
          <p:cNvPr id="27" name="Text 16">
            <a:extLst>
              <a:ext uri="{FF2B5EF4-FFF2-40B4-BE49-F238E27FC236}">
                <a16:creationId xmlns:a16="http://schemas.microsoft.com/office/drawing/2014/main" id="{88010974-0F66-43CE-B398-C63CC0BDBA08}"/>
              </a:ext>
            </a:extLst>
          </p:cNvPr>
          <p:cNvSpPr/>
          <p:nvPr/>
        </p:nvSpPr>
        <p:spPr>
          <a:xfrm>
            <a:off x="2011443" y="3795229"/>
            <a:ext cx="3276593" cy="159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100" dirty="0">
                <a:solidFill>
                  <a:srgbClr val="4A4A6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Google, Microsoft veya standart e-posta ile devam edin.</a:t>
            </a:r>
            <a:endParaRPr lang="en-US" sz="1100" dirty="0"/>
          </a:p>
        </p:txBody>
      </p:sp>
      <p:sp>
        <p:nvSpPr>
          <p:cNvPr id="28" name="Shape 17">
            <a:extLst>
              <a:ext uri="{FF2B5EF4-FFF2-40B4-BE49-F238E27FC236}">
                <a16:creationId xmlns:a16="http://schemas.microsoft.com/office/drawing/2014/main" id="{FE1BF9F8-935A-48F6-9A0D-6B0A359123EB}"/>
              </a:ext>
            </a:extLst>
          </p:cNvPr>
          <p:cNvSpPr/>
          <p:nvPr/>
        </p:nvSpPr>
        <p:spPr>
          <a:xfrm>
            <a:off x="1268493" y="4083769"/>
            <a:ext cx="4429125" cy="681447"/>
          </a:xfrm>
          <a:prstGeom prst="roundRect">
            <a:avLst>
              <a:gd name="adj" fmla="val 16773"/>
            </a:avLst>
          </a:prstGeom>
          <a:solidFill>
            <a:srgbClr val="F3F0FA"/>
          </a:solidFill>
          <a:ln/>
        </p:spPr>
      </p:sp>
      <p:pic>
        <p:nvPicPr>
          <p:cNvPr id="29" name="Image 7" descr="preencoded.png">
            <a:extLst>
              <a:ext uri="{FF2B5EF4-FFF2-40B4-BE49-F238E27FC236}">
                <a16:creationId xmlns:a16="http://schemas.microsoft.com/office/drawing/2014/main" id="{4FC00324-6DA2-4807-B337-60F8D1F4B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493" y="4083769"/>
            <a:ext cx="4429125" cy="681447"/>
          </a:xfrm>
          <a:prstGeom prst="rect">
            <a:avLst/>
          </a:prstGeom>
        </p:spPr>
      </p:pic>
      <p:sp>
        <p:nvSpPr>
          <p:cNvPr id="30" name="Shape 18">
            <a:extLst>
              <a:ext uri="{FF2B5EF4-FFF2-40B4-BE49-F238E27FC236}">
                <a16:creationId xmlns:a16="http://schemas.microsoft.com/office/drawing/2014/main" id="{C80FC59A-1B0B-4B9E-B59B-CBA59E75EFF4}"/>
              </a:ext>
            </a:extLst>
          </p:cNvPr>
          <p:cNvSpPr/>
          <p:nvPr/>
        </p:nvSpPr>
        <p:spPr>
          <a:xfrm>
            <a:off x="1497093" y="4252987"/>
            <a:ext cx="342900" cy="342900"/>
          </a:xfrm>
          <a:prstGeom prst="roundRect">
            <a:avLst>
              <a:gd name="adj" fmla="val 50000"/>
            </a:avLst>
          </a:prstGeom>
          <a:solidFill>
            <a:srgbClr val="7C3FBE"/>
          </a:solidFill>
          <a:ln/>
        </p:spPr>
      </p:sp>
      <p:sp>
        <p:nvSpPr>
          <p:cNvPr id="31" name="Text 19">
            <a:extLst>
              <a:ext uri="{FF2B5EF4-FFF2-40B4-BE49-F238E27FC236}">
                <a16:creationId xmlns:a16="http://schemas.microsoft.com/office/drawing/2014/main" id="{9C50784E-F6C7-4F31-BFEE-4270D9ABD9CD}"/>
              </a:ext>
            </a:extLst>
          </p:cNvPr>
          <p:cNvSpPr/>
          <p:nvPr/>
        </p:nvSpPr>
        <p:spPr>
          <a:xfrm>
            <a:off x="1488521" y="4252987"/>
            <a:ext cx="36004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4</a:t>
            </a:r>
            <a:endParaRPr lang="en-US" sz="2000" dirty="0"/>
          </a:p>
        </p:txBody>
      </p:sp>
      <p:sp>
        <p:nvSpPr>
          <p:cNvPr id="32" name="Text 20">
            <a:extLst>
              <a:ext uri="{FF2B5EF4-FFF2-40B4-BE49-F238E27FC236}">
                <a16:creationId xmlns:a16="http://schemas.microsoft.com/office/drawing/2014/main" id="{5C5084CF-CD15-4558-AE98-67D0DC0228E0}"/>
              </a:ext>
            </a:extLst>
          </p:cNvPr>
          <p:cNvSpPr/>
          <p:nvPr/>
        </p:nvSpPr>
        <p:spPr>
          <a:xfrm>
            <a:off x="2225756" y="4212357"/>
            <a:ext cx="3134778" cy="235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Hesabı Doğrulayın</a:t>
            </a:r>
            <a:endParaRPr lang="en-US" dirty="0"/>
          </a:p>
        </p:txBody>
      </p:sp>
      <p:pic>
        <p:nvPicPr>
          <p:cNvPr id="33" name="Image 8" descr="preencoded.png">
            <a:extLst>
              <a:ext uri="{FF2B5EF4-FFF2-40B4-BE49-F238E27FC236}">
                <a16:creationId xmlns:a16="http://schemas.microsoft.com/office/drawing/2014/main" id="{02478FCC-200D-4A8B-BFF4-93678858E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443" y="4251647"/>
            <a:ext cx="157163" cy="164306"/>
          </a:xfrm>
          <a:prstGeom prst="rect">
            <a:avLst/>
          </a:prstGeom>
        </p:spPr>
      </p:pic>
      <p:sp>
        <p:nvSpPr>
          <p:cNvPr id="34" name="Text 21">
            <a:extLst>
              <a:ext uri="{FF2B5EF4-FFF2-40B4-BE49-F238E27FC236}">
                <a16:creationId xmlns:a16="http://schemas.microsoft.com/office/drawing/2014/main" id="{EC84868E-3B07-4E64-9640-9208974A6838}"/>
              </a:ext>
            </a:extLst>
          </p:cNvPr>
          <p:cNvSpPr/>
          <p:nvPr/>
        </p:nvSpPr>
        <p:spPr>
          <a:xfrm>
            <a:off x="2011443" y="4476676"/>
            <a:ext cx="3370522" cy="159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100" dirty="0">
                <a:solidFill>
                  <a:srgbClr val="4A4A6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Gelen onay kodu veya bağlantı ile güvenlik adımını geçin.</a:t>
            </a:r>
            <a:endParaRPr lang="en-US" sz="1100" dirty="0"/>
          </a:p>
        </p:txBody>
      </p:sp>
      <p:sp>
        <p:nvSpPr>
          <p:cNvPr id="35" name="Shape 22">
            <a:extLst>
              <a:ext uri="{FF2B5EF4-FFF2-40B4-BE49-F238E27FC236}">
                <a16:creationId xmlns:a16="http://schemas.microsoft.com/office/drawing/2014/main" id="{7F63F559-D512-4D91-B8A5-6AEAADB677F2}"/>
              </a:ext>
            </a:extLst>
          </p:cNvPr>
          <p:cNvSpPr/>
          <p:nvPr/>
        </p:nvSpPr>
        <p:spPr>
          <a:xfrm>
            <a:off x="1268493" y="4765216"/>
            <a:ext cx="4429125" cy="841400"/>
          </a:xfrm>
          <a:prstGeom prst="roundRect">
            <a:avLst>
              <a:gd name="adj" fmla="val 13585"/>
            </a:avLst>
          </a:prstGeom>
          <a:solidFill>
            <a:srgbClr val="F3F0FA"/>
          </a:solidFill>
          <a:ln/>
        </p:spPr>
      </p:sp>
      <p:pic>
        <p:nvPicPr>
          <p:cNvPr id="36" name="Image 9" descr="preencoded.png">
            <a:extLst>
              <a:ext uri="{FF2B5EF4-FFF2-40B4-BE49-F238E27FC236}">
                <a16:creationId xmlns:a16="http://schemas.microsoft.com/office/drawing/2014/main" id="{7FC3DC2D-A423-4BC9-92CB-AFFC5B8017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8493" y="4765216"/>
            <a:ext cx="4429125" cy="841400"/>
          </a:xfrm>
          <a:prstGeom prst="rect">
            <a:avLst/>
          </a:prstGeom>
        </p:spPr>
      </p:pic>
      <p:sp>
        <p:nvSpPr>
          <p:cNvPr id="37" name="Shape 23">
            <a:extLst>
              <a:ext uri="{FF2B5EF4-FFF2-40B4-BE49-F238E27FC236}">
                <a16:creationId xmlns:a16="http://schemas.microsoft.com/office/drawing/2014/main" id="{26AF1FC4-ED56-4B60-B98D-1A03250C663C}"/>
              </a:ext>
            </a:extLst>
          </p:cNvPr>
          <p:cNvSpPr/>
          <p:nvPr/>
        </p:nvSpPr>
        <p:spPr>
          <a:xfrm>
            <a:off x="1497093" y="5014466"/>
            <a:ext cx="342900" cy="342900"/>
          </a:xfrm>
          <a:prstGeom prst="roundRect">
            <a:avLst>
              <a:gd name="adj" fmla="val 50000"/>
            </a:avLst>
          </a:prstGeom>
          <a:solidFill>
            <a:srgbClr val="7C3FBE"/>
          </a:solidFill>
          <a:ln/>
        </p:spPr>
      </p:sp>
      <p:sp>
        <p:nvSpPr>
          <p:cNvPr id="38" name="Text 24">
            <a:extLst>
              <a:ext uri="{FF2B5EF4-FFF2-40B4-BE49-F238E27FC236}">
                <a16:creationId xmlns:a16="http://schemas.microsoft.com/office/drawing/2014/main" id="{0C70439D-871D-44B8-BFE0-5A0857413F8A}"/>
              </a:ext>
            </a:extLst>
          </p:cNvPr>
          <p:cNvSpPr/>
          <p:nvPr/>
        </p:nvSpPr>
        <p:spPr>
          <a:xfrm>
            <a:off x="1488521" y="5014466"/>
            <a:ext cx="36004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5</a:t>
            </a:r>
            <a:endParaRPr lang="en-US" sz="2000" dirty="0"/>
          </a:p>
        </p:txBody>
      </p:sp>
      <p:sp>
        <p:nvSpPr>
          <p:cNvPr id="39" name="Text 25">
            <a:extLst>
              <a:ext uri="{FF2B5EF4-FFF2-40B4-BE49-F238E27FC236}">
                <a16:creationId xmlns:a16="http://schemas.microsoft.com/office/drawing/2014/main" id="{3FFD727C-8440-4097-837F-2F613C244EA9}"/>
              </a:ext>
            </a:extLst>
          </p:cNvPr>
          <p:cNvSpPr/>
          <p:nvPr/>
        </p:nvSpPr>
        <p:spPr>
          <a:xfrm>
            <a:off x="2206110" y="4893804"/>
            <a:ext cx="3652064" cy="235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Amacınızı Seçin</a:t>
            </a:r>
            <a:endParaRPr lang="en-US" dirty="0"/>
          </a:p>
        </p:txBody>
      </p:sp>
      <p:pic>
        <p:nvPicPr>
          <p:cNvPr id="40" name="Image 10" descr="preencoded.png">
            <a:extLst>
              <a:ext uri="{FF2B5EF4-FFF2-40B4-BE49-F238E27FC236}">
                <a16:creationId xmlns:a16="http://schemas.microsoft.com/office/drawing/2014/main" id="{808395B6-A572-42E9-8BA9-725D3D4DCA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1443" y="4933094"/>
            <a:ext cx="137517" cy="164306"/>
          </a:xfrm>
          <a:prstGeom prst="rect">
            <a:avLst/>
          </a:prstGeom>
        </p:spPr>
      </p:pic>
      <p:sp>
        <p:nvSpPr>
          <p:cNvPr id="41" name="Text 26">
            <a:extLst>
              <a:ext uri="{FF2B5EF4-FFF2-40B4-BE49-F238E27FC236}">
                <a16:creationId xmlns:a16="http://schemas.microsoft.com/office/drawing/2014/main" id="{0BFE2A2C-6666-4A60-8697-1BDF97297F3B}"/>
              </a:ext>
            </a:extLst>
          </p:cNvPr>
          <p:cNvSpPr/>
          <p:nvPr/>
        </p:nvSpPr>
        <p:spPr>
          <a:xfrm>
            <a:off x="2011443" y="5158122"/>
            <a:ext cx="3583305" cy="319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100" dirty="0">
                <a:solidFill>
                  <a:srgbClr val="4A4A6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Öğrenci avantajlarından yararlanmak için "Öğrenci" profilini işaretleyin.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32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4EFC2D-ECEC-8E8C-8D2D-1649C874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433753-07B5-CA08-ADA5-655D94AA4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ED18E0-8B04-7B6E-647C-0102D04C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5FBC83-A75A-8DD8-7ECD-1B98DCD2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B0AF24-5300-0626-F40D-F423BBD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12</a:t>
            </a:fld>
            <a:endParaRPr lang="tr-TR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C3E40B11-50A0-4D05-84EA-1B57D393D561}"/>
              </a:ext>
            </a:extLst>
          </p:cNvPr>
          <p:cNvSpPr/>
          <p:nvPr/>
        </p:nvSpPr>
        <p:spPr>
          <a:xfrm>
            <a:off x="1493853" y="1957240"/>
            <a:ext cx="329644" cy="338841"/>
          </a:xfrm>
          <a:prstGeom prst="roundRect">
            <a:avLst>
              <a:gd name="adj" fmla="val 50000"/>
            </a:avLst>
          </a:prstGeom>
          <a:solidFill>
            <a:srgbClr val="7C3FBE"/>
          </a:solidFill>
          <a:ln/>
          <a:effectLst>
            <a:outerShdw blurRad="127000" dist="50800" dir="5400000" algn="bl" rotWithShape="0">
              <a:srgbClr val="7C3FBE">
                <a:alpha val="30000"/>
              </a:srgbClr>
            </a:outerShdw>
          </a:effectLst>
        </p:spPr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C26B38BB-BAE5-45A8-A72E-CBD47CA22CA6}"/>
              </a:ext>
            </a:extLst>
          </p:cNvPr>
          <p:cNvSpPr/>
          <p:nvPr/>
        </p:nvSpPr>
        <p:spPr>
          <a:xfrm>
            <a:off x="1486709" y="1957240"/>
            <a:ext cx="346126" cy="338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</a:t>
            </a:r>
            <a:endParaRPr lang="en-US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D9F58325-9ED9-4BBB-8C4A-345D986AD755}"/>
              </a:ext>
            </a:extLst>
          </p:cNvPr>
          <p:cNvSpPr/>
          <p:nvPr/>
        </p:nvSpPr>
        <p:spPr>
          <a:xfrm>
            <a:off x="1893902" y="1957241"/>
            <a:ext cx="3299733" cy="304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Sol Araç Çubuğu</a:t>
            </a:r>
            <a:endParaRPr lang="en-US" sz="24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2B5B453E-BF86-477B-B62D-70AD59E2D57D}"/>
              </a:ext>
            </a:extLst>
          </p:cNvPr>
          <p:cNvSpPr/>
          <p:nvPr/>
        </p:nvSpPr>
        <p:spPr>
          <a:xfrm>
            <a:off x="1893902" y="2257279"/>
            <a:ext cx="3088761" cy="426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 dirty="0">
                <a:solidFill>
                  <a:srgbClr val="555555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Şablonlar, bileşenler, metin kutuları ve kendi yüklediğiniz görseller burada yer alır.</a:t>
            </a:r>
            <a:endParaRPr lang="en-US" sz="1400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3CEAA7CA-4EE2-4C4B-BFF4-6AA6F814F5DE}"/>
              </a:ext>
            </a:extLst>
          </p:cNvPr>
          <p:cNvSpPr/>
          <p:nvPr/>
        </p:nvSpPr>
        <p:spPr>
          <a:xfrm>
            <a:off x="1493853" y="2904010"/>
            <a:ext cx="329644" cy="338841"/>
          </a:xfrm>
          <a:prstGeom prst="roundRect">
            <a:avLst>
              <a:gd name="adj" fmla="val 50000"/>
            </a:avLst>
          </a:prstGeom>
          <a:solidFill>
            <a:srgbClr val="7C3FBE"/>
          </a:solidFill>
          <a:ln/>
          <a:effectLst>
            <a:outerShdw blurRad="127000" dist="50800" dir="5400000" algn="bl" rotWithShape="0">
              <a:srgbClr val="7C3FBE">
                <a:alpha val="30000"/>
              </a:srgbClr>
            </a:outerShdw>
          </a:effectLst>
        </p:spPr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81693F73-C441-4790-8AEE-6C4698169881}"/>
              </a:ext>
            </a:extLst>
          </p:cNvPr>
          <p:cNvSpPr/>
          <p:nvPr/>
        </p:nvSpPr>
        <p:spPr>
          <a:xfrm>
            <a:off x="1486709" y="2904010"/>
            <a:ext cx="346126" cy="338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2</a:t>
            </a:r>
            <a:endParaRPr lang="en-US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4B41B03C-37CD-430F-9390-55C424C27CAE}"/>
              </a:ext>
            </a:extLst>
          </p:cNvPr>
          <p:cNvSpPr/>
          <p:nvPr/>
        </p:nvSpPr>
        <p:spPr>
          <a:xfrm>
            <a:off x="1893902" y="2904011"/>
            <a:ext cx="3299733" cy="304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Üst Menü</a:t>
            </a:r>
            <a:endParaRPr lang="en-US" sz="240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2A677E8A-5F52-4478-A9B8-CA77FCC10F6B}"/>
              </a:ext>
            </a:extLst>
          </p:cNvPr>
          <p:cNvSpPr/>
          <p:nvPr/>
        </p:nvSpPr>
        <p:spPr>
          <a:xfrm>
            <a:off x="1893902" y="3204049"/>
            <a:ext cx="3088761" cy="426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 dirty="0">
                <a:solidFill>
                  <a:srgbClr val="555555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Dosya adını değiştirme, ileri/geri alma ve otomatik kaydetme durumunu gösterir.</a:t>
            </a:r>
            <a:endParaRPr lang="en-US" sz="1400" dirty="0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E515FFC6-590A-4E1C-A3C4-782B9D3D8006}"/>
              </a:ext>
            </a:extLst>
          </p:cNvPr>
          <p:cNvSpPr/>
          <p:nvPr/>
        </p:nvSpPr>
        <p:spPr>
          <a:xfrm>
            <a:off x="1493853" y="3850780"/>
            <a:ext cx="329644" cy="338841"/>
          </a:xfrm>
          <a:prstGeom prst="roundRect">
            <a:avLst>
              <a:gd name="adj" fmla="val 50000"/>
            </a:avLst>
          </a:prstGeom>
          <a:solidFill>
            <a:srgbClr val="7C3FBE"/>
          </a:solidFill>
          <a:ln/>
          <a:effectLst>
            <a:outerShdw blurRad="127000" dist="50800" dir="5400000" algn="bl" rotWithShape="0">
              <a:srgbClr val="7C3FBE">
                <a:alpha val="30000"/>
              </a:srgbClr>
            </a:outerShdw>
          </a:effectLst>
        </p:spPr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E42375CA-164C-4DE5-9C55-30312EA29516}"/>
              </a:ext>
            </a:extLst>
          </p:cNvPr>
          <p:cNvSpPr/>
          <p:nvPr/>
        </p:nvSpPr>
        <p:spPr>
          <a:xfrm>
            <a:off x="1486709" y="3850780"/>
            <a:ext cx="346126" cy="338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3</a:t>
            </a:r>
            <a:endParaRPr lang="en-US" dirty="0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009DD1DE-B21D-4A89-8D06-E2E40025E613}"/>
              </a:ext>
            </a:extLst>
          </p:cNvPr>
          <p:cNvSpPr/>
          <p:nvPr/>
        </p:nvSpPr>
        <p:spPr>
          <a:xfrm>
            <a:off x="1893902" y="3850781"/>
            <a:ext cx="3299733" cy="304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Çalışma Alanı (Tuval)</a:t>
            </a:r>
            <a:endParaRPr lang="en-US" sz="2400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E3CD7229-B5D2-414B-88A9-55F16EBE0471}"/>
              </a:ext>
            </a:extLst>
          </p:cNvPr>
          <p:cNvSpPr/>
          <p:nvPr/>
        </p:nvSpPr>
        <p:spPr>
          <a:xfrm>
            <a:off x="1893902" y="4150819"/>
            <a:ext cx="3088761" cy="426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 dirty="0">
                <a:solidFill>
                  <a:srgbClr val="555555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Tasarımınızı görsel olarak inşa ettiğiniz ve düzenlediğiniz ana sahnedir.</a:t>
            </a:r>
            <a:endParaRPr lang="en-US" sz="1400" dirty="0"/>
          </a:p>
        </p:txBody>
      </p:sp>
      <p:sp>
        <p:nvSpPr>
          <p:cNvPr id="19" name="Shape 16">
            <a:extLst>
              <a:ext uri="{FF2B5EF4-FFF2-40B4-BE49-F238E27FC236}">
                <a16:creationId xmlns:a16="http://schemas.microsoft.com/office/drawing/2014/main" id="{51DC42D4-790A-4F0B-A2BC-C282CEFC623E}"/>
              </a:ext>
            </a:extLst>
          </p:cNvPr>
          <p:cNvSpPr/>
          <p:nvPr/>
        </p:nvSpPr>
        <p:spPr>
          <a:xfrm>
            <a:off x="1493853" y="4797550"/>
            <a:ext cx="329644" cy="338841"/>
          </a:xfrm>
          <a:prstGeom prst="roundRect">
            <a:avLst>
              <a:gd name="adj" fmla="val 50000"/>
            </a:avLst>
          </a:prstGeom>
          <a:solidFill>
            <a:srgbClr val="7C3FBE"/>
          </a:solidFill>
          <a:ln/>
          <a:effectLst>
            <a:outerShdw blurRad="127000" dist="50800" dir="5400000" algn="bl" rotWithShape="0">
              <a:srgbClr val="7C3FBE">
                <a:alpha val="30000"/>
              </a:srgbClr>
            </a:outerShdw>
          </a:effectLst>
        </p:spPr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54BEE88E-9BF3-4737-999F-70A3F37CD11D}"/>
              </a:ext>
            </a:extLst>
          </p:cNvPr>
          <p:cNvSpPr/>
          <p:nvPr/>
        </p:nvSpPr>
        <p:spPr>
          <a:xfrm>
            <a:off x="1486709" y="4797550"/>
            <a:ext cx="346126" cy="338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4</a:t>
            </a:r>
            <a:endParaRPr lang="en-US" dirty="0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C1E92EFB-6E18-45EB-B73A-97E2E4E1DFEE}"/>
              </a:ext>
            </a:extLst>
          </p:cNvPr>
          <p:cNvSpPr/>
          <p:nvPr/>
        </p:nvSpPr>
        <p:spPr>
          <a:xfrm>
            <a:off x="1893902" y="4797551"/>
            <a:ext cx="3299733" cy="304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Paylaş ve İndir</a:t>
            </a:r>
            <a:endParaRPr lang="en-US" sz="2400" dirty="0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A8A87F01-0FFE-4B5B-9D37-69DC2F9BE4F1}"/>
              </a:ext>
            </a:extLst>
          </p:cNvPr>
          <p:cNvSpPr/>
          <p:nvPr/>
        </p:nvSpPr>
        <p:spPr>
          <a:xfrm>
            <a:off x="1893902" y="5097589"/>
            <a:ext cx="3088761" cy="426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 dirty="0">
                <a:solidFill>
                  <a:srgbClr val="555555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Tasarım bittiğinde resmi kaydetmek, sunmak veya başkalarına göndermek içindir.</a:t>
            </a:r>
            <a:endParaRPr lang="en-US" sz="1400" dirty="0"/>
          </a:p>
        </p:txBody>
      </p:sp>
      <p:sp>
        <p:nvSpPr>
          <p:cNvPr id="23" name="Text 22">
            <a:extLst>
              <a:ext uri="{FF2B5EF4-FFF2-40B4-BE49-F238E27FC236}">
                <a16:creationId xmlns:a16="http://schemas.microsoft.com/office/drawing/2014/main" id="{4E83579B-6752-47B7-8279-638C61330EA4}"/>
              </a:ext>
            </a:extLst>
          </p:cNvPr>
          <p:cNvSpPr/>
          <p:nvPr/>
        </p:nvSpPr>
        <p:spPr>
          <a:xfrm>
            <a:off x="5020387" y="3503081"/>
            <a:ext cx="276901" cy="2710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</a:t>
            </a:r>
            <a:endParaRPr lang="en-US" sz="1200" dirty="0"/>
          </a:p>
        </p:txBody>
      </p:sp>
      <p:pic>
        <p:nvPicPr>
          <p:cNvPr id="24" name="Image 1" descr="preencoded.png">
            <a:extLst>
              <a:ext uri="{FF2B5EF4-FFF2-40B4-BE49-F238E27FC236}">
                <a16:creationId xmlns:a16="http://schemas.microsoft.com/office/drawing/2014/main" id="{D7C755CB-790C-43AF-B9C2-2E834C283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7" b="4570"/>
          <a:stretch/>
        </p:blipFill>
        <p:spPr>
          <a:xfrm>
            <a:off x="6131244" y="2560401"/>
            <a:ext cx="4872038" cy="3016578"/>
          </a:xfrm>
          <a:prstGeom prst="rect">
            <a:avLst/>
          </a:prstGeom>
        </p:spPr>
      </p:pic>
      <p:sp>
        <p:nvSpPr>
          <p:cNvPr id="25" name="Text 22">
            <a:extLst>
              <a:ext uri="{FF2B5EF4-FFF2-40B4-BE49-F238E27FC236}">
                <a16:creationId xmlns:a16="http://schemas.microsoft.com/office/drawing/2014/main" id="{2586787F-D2EC-4775-B986-51C77A86A6D1}"/>
              </a:ext>
            </a:extLst>
          </p:cNvPr>
          <p:cNvSpPr/>
          <p:nvPr/>
        </p:nvSpPr>
        <p:spPr>
          <a:xfrm>
            <a:off x="6274153" y="4068690"/>
            <a:ext cx="2400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</a:t>
            </a:r>
            <a:endParaRPr lang="en-US" sz="900" dirty="0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C7B130DC-AC70-4745-8EF2-7EE06C89931F}"/>
              </a:ext>
            </a:extLst>
          </p:cNvPr>
          <p:cNvSpPr/>
          <p:nvPr/>
        </p:nvSpPr>
        <p:spPr>
          <a:xfrm>
            <a:off x="7589607" y="2652553"/>
            <a:ext cx="2400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2</a:t>
            </a:r>
            <a:endParaRPr lang="en-US" sz="900" dirty="0"/>
          </a:p>
        </p:txBody>
      </p:sp>
      <p:sp>
        <p:nvSpPr>
          <p:cNvPr id="28" name="Text 28">
            <a:extLst>
              <a:ext uri="{FF2B5EF4-FFF2-40B4-BE49-F238E27FC236}">
                <a16:creationId xmlns:a16="http://schemas.microsoft.com/office/drawing/2014/main" id="{4CD23808-3647-495D-B15A-F60BF1011141}"/>
              </a:ext>
            </a:extLst>
          </p:cNvPr>
          <p:cNvSpPr/>
          <p:nvPr/>
        </p:nvSpPr>
        <p:spPr>
          <a:xfrm>
            <a:off x="10625366" y="2652553"/>
            <a:ext cx="2400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9442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39F7E3-6C78-09CF-82B9-802B1B2C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E1BE2F-1205-28B6-A63D-0513D9BB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6619C1-49A5-70BF-1CFC-149101D0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13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8FA5F82-76C0-4765-94F9-DE7114828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17" y="482798"/>
            <a:ext cx="891617" cy="5685013"/>
          </a:xfrm>
          <a:prstGeom prst="rect">
            <a:avLst/>
          </a:prstGeom>
        </p:spPr>
      </p:pic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172414F6-A297-4019-91D1-66D9E1402564}"/>
              </a:ext>
            </a:extLst>
          </p:cNvPr>
          <p:cNvCxnSpPr/>
          <p:nvPr/>
        </p:nvCxnSpPr>
        <p:spPr>
          <a:xfrm>
            <a:off x="2026763" y="782425"/>
            <a:ext cx="1385740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F07B210A-9F34-44E5-9646-F4A69B44C119}"/>
              </a:ext>
            </a:extLst>
          </p:cNvPr>
          <p:cNvCxnSpPr>
            <a:cxnSpLocks/>
          </p:cNvCxnSpPr>
          <p:nvPr/>
        </p:nvCxnSpPr>
        <p:spPr>
          <a:xfrm>
            <a:off x="2026763" y="1469606"/>
            <a:ext cx="2058185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85DD3E2-CB45-446A-959F-698128FE7437}"/>
              </a:ext>
            </a:extLst>
          </p:cNvPr>
          <p:cNvSpPr txBox="1"/>
          <p:nvPr/>
        </p:nvSpPr>
        <p:spPr>
          <a:xfrm>
            <a:off x="3700414" y="459259"/>
            <a:ext cx="58677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/>
              <a:t>Yapacağınız tasarıma uygun (sunum, afiş, sosyal medya gönderisi vb.) binlerce hazır profesyonel düzeni listeler.</a:t>
            </a:r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26C6817-BB52-4ABB-98A9-968452E53B61}"/>
              </a:ext>
            </a:extLst>
          </p:cNvPr>
          <p:cNvSpPr txBox="1"/>
          <p:nvPr/>
        </p:nvSpPr>
        <p:spPr>
          <a:xfrm>
            <a:off x="4196891" y="1163723"/>
            <a:ext cx="63139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Tasarımınızı görselleştirmek için ihtiyacınız olan nesneler bulunur</a:t>
            </a: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A67D8196-D773-4D57-83E9-EE5A7285D5AB}"/>
              </a:ext>
            </a:extLst>
          </p:cNvPr>
          <p:cNvCxnSpPr>
            <a:cxnSpLocks/>
          </p:cNvCxnSpPr>
          <p:nvPr/>
        </p:nvCxnSpPr>
        <p:spPr>
          <a:xfrm>
            <a:off x="2179163" y="2008506"/>
            <a:ext cx="2058185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3053050-D6B0-4FC5-949E-CB162F1A9E83}"/>
              </a:ext>
            </a:extLst>
          </p:cNvPr>
          <p:cNvSpPr txBox="1"/>
          <p:nvPr/>
        </p:nvSpPr>
        <p:spPr>
          <a:xfrm>
            <a:off x="4349291" y="1702623"/>
            <a:ext cx="63139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Tasarımınızı metin eklemek için kullanılır</a:t>
            </a:r>
          </a:p>
        </p:txBody>
      </p: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95801F95-D4E7-4924-8B68-309A10504C5B}"/>
              </a:ext>
            </a:extLst>
          </p:cNvPr>
          <p:cNvCxnSpPr>
            <a:cxnSpLocks/>
          </p:cNvCxnSpPr>
          <p:nvPr/>
        </p:nvCxnSpPr>
        <p:spPr>
          <a:xfrm>
            <a:off x="2180734" y="3348682"/>
            <a:ext cx="2058185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757812A-3C0C-4A5D-BF89-EB9007C9ABE3}"/>
              </a:ext>
            </a:extLst>
          </p:cNvPr>
          <p:cNvSpPr txBox="1"/>
          <p:nvPr/>
        </p:nvSpPr>
        <p:spPr>
          <a:xfrm>
            <a:off x="4350862" y="3042799"/>
            <a:ext cx="63139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Kendi bilgisayarınızdan veya telefonunuzdan </a:t>
            </a:r>
            <a:r>
              <a:rPr lang="tr-TR" dirty="0" err="1"/>
              <a:t>Canva’ya</a:t>
            </a:r>
            <a:r>
              <a:rPr lang="tr-TR" dirty="0"/>
              <a:t> aktarmak istediğiniz </a:t>
            </a:r>
            <a:r>
              <a:rPr lang="tr-TR" b="1" dirty="0"/>
              <a:t>fotoğraf, video veya ses</a:t>
            </a:r>
            <a:r>
              <a:rPr lang="tr-TR" dirty="0"/>
              <a:t> dosyalarını yüklediğiniz yerdir. </a:t>
            </a:r>
          </a:p>
        </p:txBody>
      </p: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37FF37DF-D7E7-42E3-B274-1A3A9BB5BB33}"/>
              </a:ext>
            </a:extLst>
          </p:cNvPr>
          <p:cNvCxnSpPr>
            <a:cxnSpLocks/>
          </p:cNvCxnSpPr>
          <p:nvPr/>
        </p:nvCxnSpPr>
        <p:spPr>
          <a:xfrm>
            <a:off x="2026763" y="4445598"/>
            <a:ext cx="2058185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AC2A5573-7A15-43C7-A4C3-800CBBEA5749}"/>
              </a:ext>
            </a:extLst>
          </p:cNvPr>
          <p:cNvSpPr txBox="1"/>
          <p:nvPr/>
        </p:nvSpPr>
        <p:spPr>
          <a:xfrm>
            <a:off x="4196891" y="4139715"/>
            <a:ext cx="63139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Daha önce yaptığınız tüm tasarımları, oluşturduğunuz klasörleri ve favorilere eklediğiniz görselleri tek bir yerde görmenizi sağlar. </a:t>
            </a:r>
          </a:p>
        </p:txBody>
      </p: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1D44B0FA-8610-4422-9B0F-81781380A09C}"/>
              </a:ext>
            </a:extLst>
          </p:cNvPr>
          <p:cNvCxnSpPr>
            <a:cxnSpLocks/>
          </p:cNvCxnSpPr>
          <p:nvPr/>
        </p:nvCxnSpPr>
        <p:spPr>
          <a:xfrm>
            <a:off x="2179163" y="5242151"/>
            <a:ext cx="2058185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81763F0F-C57C-4BF6-8B5D-E47A362DD3C1}"/>
              </a:ext>
            </a:extLst>
          </p:cNvPr>
          <p:cNvSpPr txBox="1"/>
          <p:nvPr/>
        </p:nvSpPr>
        <p:spPr>
          <a:xfrm>
            <a:off x="4349291" y="4936268"/>
            <a:ext cx="63139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/>
              <a:t>Canva'ya</a:t>
            </a:r>
            <a:r>
              <a:rPr lang="tr-TR" dirty="0"/>
              <a:t> entegre edilebilen üçüncü parti araçların ve gelişmiş özelliklerin listelendiği alandır</a:t>
            </a:r>
          </a:p>
        </p:txBody>
      </p:sp>
    </p:spTree>
    <p:extLst>
      <p:ext uri="{BB962C8B-B14F-4D97-AF65-F5344CB8AC3E}">
        <p14:creationId xmlns:p14="http://schemas.microsoft.com/office/powerpoint/2010/main" val="34816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DADB42-5A91-4486-A361-E61504B8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Bileşenler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002BF8-8210-45A1-B985-74C8B8EF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92" y="1847850"/>
            <a:ext cx="7225708" cy="4351338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Şekiller ve Çizgiler: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Kare, daire, ok ve çizgiler.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Grafikler ve Çıkartmalar: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İllüstrasyonlar, ikonlar ve hareketli hazır görseller.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Fotoğraflar ve Videolar: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Canva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kütüphanesindeki stok medya içerikleri.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Çerçeveler ve Izgaralar: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İçine yüklediğiniz fotoğrafları kırparak yerleştirebileceğiniz (örneğin daire veya telefon şeklinde) özel alanlar.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Yapay Zeka Görsel Oluşturucu: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Metin yazarak sıfırdan görsel ürettiğiniz araçlar da bu sekmenin altındadır</a:t>
            </a: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7C233E-0DA8-4ED8-964D-CEA21B1E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FE9B71-B067-4076-9B28-90A0B33A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3DCD53-B38C-4C83-9828-0AFD0847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14</a:t>
            </a:fld>
            <a:endParaRPr lang="tr-TR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51CE7394-BB01-4813-A426-21950301D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52" y="1847850"/>
            <a:ext cx="3780148" cy="424713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75342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F6F2D3-7443-4F20-B2A1-460D9684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Klavye </a:t>
            </a:r>
            <a:r>
              <a:rPr lang="tr-TR" dirty="0" err="1"/>
              <a:t>Kısayolları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E0F828-E72F-4299-88EC-F5C87FF11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D2A212-8A9D-400C-A97C-F23D208B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A9D370-4112-43C5-AA90-B74E657D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C072CA-2425-4807-9BF3-1A7E3018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15</a:t>
            </a:fld>
            <a:endParaRPr lang="tr-TR"/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D29FF14E-13B8-4017-9379-61EA0F0EED5A}"/>
              </a:ext>
            </a:extLst>
          </p:cNvPr>
          <p:cNvSpPr/>
          <p:nvPr/>
        </p:nvSpPr>
        <p:spPr>
          <a:xfrm>
            <a:off x="1881236" y="2702327"/>
            <a:ext cx="3971925" cy="607219"/>
          </a:xfrm>
          <a:prstGeom prst="roundRect">
            <a:avLst>
              <a:gd name="adj" fmla="val 14118"/>
            </a:avLst>
          </a:prstGeom>
          <a:solidFill>
            <a:srgbClr val="F3F0FA"/>
          </a:solidFill>
          <a:ln/>
        </p:spPr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C04C7B3C-EE6C-4E7E-86CB-3C4E8AE30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36" y="2702327"/>
            <a:ext cx="3971925" cy="607219"/>
          </a:xfrm>
          <a:prstGeom prst="rect">
            <a:avLst/>
          </a:prstGeom>
        </p:spPr>
      </p:pic>
      <p:sp>
        <p:nvSpPr>
          <p:cNvPr id="14" name="Shape 4">
            <a:extLst>
              <a:ext uri="{FF2B5EF4-FFF2-40B4-BE49-F238E27FC236}">
                <a16:creationId xmlns:a16="http://schemas.microsoft.com/office/drawing/2014/main" id="{FB227620-BD0C-49B6-83BD-1E91D1274C62}"/>
              </a:ext>
            </a:extLst>
          </p:cNvPr>
          <p:cNvSpPr/>
          <p:nvPr/>
        </p:nvSpPr>
        <p:spPr>
          <a:xfrm>
            <a:off x="2095549" y="2795196"/>
            <a:ext cx="354397" cy="421481"/>
          </a:xfrm>
          <a:prstGeom prst="roundRect">
            <a:avLst>
              <a:gd name="adj" fmla="val 16126"/>
            </a:avLst>
          </a:prstGeom>
          <a:solidFill>
            <a:srgbClr val="FFFFFF"/>
          </a:solidFill>
          <a:ln/>
        </p:spPr>
      </p:sp>
      <p:sp>
        <p:nvSpPr>
          <p:cNvPr id="15" name="Shape 5">
            <a:extLst>
              <a:ext uri="{FF2B5EF4-FFF2-40B4-BE49-F238E27FC236}">
                <a16:creationId xmlns:a16="http://schemas.microsoft.com/office/drawing/2014/main" id="{8B0D31A9-A406-4EB1-AD9A-DF39137B4291}"/>
              </a:ext>
            </a:extLst>
          </p:cNvPr>
          <p:cNvSpPr/>
          <p:nvPr/>
        </p:nvSpPr>
        <p:spPr>
          <a:xfrm>
            <a:off x="2095549" y="2795196"/>
            <a:ext cx="354397" cy="7144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16" name="Shape 6">
            <a:extLst>
              <a:ext uri="{FF2B5EF4-FFF2-40B4-BE49-F238E27FC236}">
                <a16:creationId xmlns:a16="http://schemas.microsoft.com/office/drawing/2014/main" id="{29587832-BDCB-42BF-BF57-F26F8C8AA67C}"/>
              </a:ext>
            </a:extLst>
          </p:cNvPr>
          <p:cNvSpPr/>
          <p:nvPr/>
        </p:nvSpPr>
        <p:spPr>
          <a:xfrm>
            <a:off x="2449945" y="2795196"/>
            <a:ext cx="7144" cy="421481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17" name="Shape 7">
            <a:extLst>
              <a:ext uri="{FF2B5EF4-FFF2-40B4-BE49-F238E27FC236}">
                <a16:creationId xmlns:a16="http://schemas.microsoft.com/office/drawing/2014/main" id="{9AE4FC4B-8072-4CB4-80EC-2C9F2C46B31E}"/>
              </a:ext>
            </a:extLst>
          </p:cNvPr>
          <p:cNvSpPr/>
          <p:nvPr/>
        </p:nvSpPr>
        <p:spPr>
          <a:xfrm>
            <a:off x="2095549" y="3216677"/>
            <a:ext cx="354397" cy="7144"/>
          </a:xfrm>
          <a:prstGeom prst="line">
            <a:avLst/>
          </a:prstGeom>
          <a:noFill/>
          <a:ln w="38100">
            <a:solidFill>
              <a:srgbClr val="D0D0D0"/>
            </a:solidFill>
            <a:prstDash val="solid"/>
          </a:ln>
        </p:spPr>
      </p:sp>
      <p:sp>
        <p:nvSpPr>
          <p:cNvPr id="18" name="Shape 8">
            <a:extLst>
              <a:ext uri="{FF2B5EF4-FFF2-40B4-BE49-F238E27FC236}">
                <a16:creationId xmlns:a16="http://schemas.microsoft.com/office/drawing/2014/main" id="{4DD2028D-2669-49C4-9839-A2E15E4CA86A}"/>
              </a:ext>
            </a:extLst>
          </p:cNvPr>
          <p:cNvSpPr/>
          <p:nvPr/>
        </p:nvSpPr>
        <p:spPr>
          <a:xfrm>
            <a:off x="2095549" y="2795196"/>
            <a:ext cx="7144" cy="421481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BFACBF86-C073-4B8C-AF6E-824E96E37722}"/>
              </a:ext>
            </a:extLst>
          </p:cNvPr>
          <p:cNvSpPr/>
          <p:nvPr/>
        </p:nvSpPr>
        <p:spPr>
          <a:xfrm>
            <a:off x="2086689" y="2795196"/>
            <a:ext cx="372117" cy="421481"/>
          </a:xfrm>
          <a:prstGeom prst="rect">
            <a:avLst/>
          </a:prstGeom>
          <a:noFill/>
          <a:ln/>
        </p:spPr>
        <p:txBody>
          <a:bodyPr wrap="square" lIns="57150" tIns="57150" rIns="57150" bIns="57150" rtlCol="0" anchor="ctr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1E1E2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</a:t>
            </a:r>
            <a:endParaRPr lang="en-US" sz="1500" dirty="0"/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F3631255-5EAF-46D2-A862-40E9A9AFCB04}"/>
              </a:ext>
            </a:extLst>
          </p:cNvPr>
          <p:cNvSpPr/>
          <p:nvPr/>
        </p:nvSpPr>
        <p:spPr>
          <a:xfrm>
            <a:off x="2849995" y="2877349"/>
            <a:ext cx="170557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Metin Kutusu Ekle</a:t>
            </a:r>
            <a:endParaRPr lang="en-US" sz="1400" dirty="0"/>
          </a:p>
        </p:txBody>
      </p:sp>
      <p:pic>
        <p:nvPicPr>
          <p:cNvPr id="21" name="Image 3" descr="preencoded.png">
            <a:extLst>
              <a:ext uri="{FF2B5EF4-FFF2-40B4-BE49-F238E27FC236}">
                <a16:creationId xmlns:a16="http://schemas.microsoft.com/office/drawing/2014/main" id="{66F4D333-C93B-4075-9DEE-BF320C5BD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36" y="2920211"/>
            <a:ext cx="150019" cy="157163"/>
          </a:xfrm>
          <a:prstGeom prst="rect">
            <a:avLst/>
          </a:prstGeom>
        </p:spPr>
      </p:pic>
      <p:sp>
        <p:nvSpPr>
          <p:cNvPr id="22" name="Shape 11">
            <a:extLst>
              <a:ext uri="{FF2B5EF4-FFF2-40B4-BE49-F238E27FC236}">
                <a16:creationId xmlns:a16="http://schemas.microsoft.com/office/drawing/2014/main" id="{1B4B0109-94A5-4A29-BFC3-073FFC28562B}"/>
              </a:ext>
            </a:extLst>
          </p:cNvPr>
          <p:cNvSpPr/>
          <p:nvPr/>
        </p:nvSpPr>
        <p:spPr>
          <a:xfrm>
            <a:off x="6024611" y="2702327"/>
            <a:ext cx="3971925" cy="607219"/>
          </a:xfrm>
          <a:prstGeom prst="roundRect">
            <a:avLst>
              <a:gd name="adj" fmla="val 14118"/>
            </a:avLst>
          </a:prstGeom>
          <a:solidFill>
            <a:srgbClr val="F3F0FA"/>
          </a:solidFill>
          <a:ln/>
        </p:spPr>
      </p:sp>
      <p:pic>
        <p:nvPicPr>
          <p:cNvPr id="23" name="Image 4" descr="preencoded.png">
            <a:extLst>
              <a:ext uri="{FF2B5EF4-FFF2-40B4-BE49-F238E27FC236}">
                <a16:creationId xmlns:a16="http://schemas.microsoft.com/office/drawing/2014/main" id="{55181D75-A9F6-40CB-A30D-A6B3ABD1B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611" y="2702327"/>
            <a:ext cx="3971925" cy="607219"/>
          </a:xfrm>
          <a:prstGeom prst="rect">
            <a:avLst/>
          </a:prstGeom>
        </p:spPr>
      </p:pic>
      <p:sp>
        <p:nvSpPr>
          <p:cNvPr id="24" name="Shape 12">
            <a:extLst>
              <a:ext uri="{FF2B5EF4-FFF2-40B4-BE49-F238E27FC236}">
                <a16:creationId xmlns:a16="http://schemas.microsoft.com/office/drawing/2014/main" id="{39EAC683-3B81-4ADA-ABEA-CBFE40E64192}"/>
              </a:ext>
            </a:extLst>
          </p:cNvPr>
          <p:cNvSpPr/>
          <p:nvPr/>
        </p:nvSpPr>
        <p:spPr>
          <a:xfrm>
            <a:off x="6238924" y="2795196"/>
            <a:ext cx="354397" cy="421481"/>
          </a:xfrm>
          <a:prstGeom prst="roundRect">
            <a:avLst>
              <a:gd name="adj" fmla="val 16126"/>
            </a:avLst>
          </a:prstGeom>
          <a:solidFill>
            <a:srgbClr val="FFFFFF"/>
          </a:solidFill>
          <a:ln/>
        </p:spPr>
      </p:sp>
      <p:sp>
        <p:nvSpPr>
          <p:cNvPr id="25" name="Shape 13">
            <a:extLst>
              <a:ext uri="{FF2B5EF4-FFF2-40B4-BE49-F238E27FC236}">
                <a16:creationId xmlns:a16="http://schemas.microsoft.com/office/drawing/2014/main" id="{85420064-383E-4FFA-87FC-0076007E0790}"/>
              </a:ext>
            </a:extLst>
          </p:cNvPr>
          <p:cNvSpPr/>
          <p:nvPr/>
        </p:nvSpPr>
        <p:spPr>
          <a:xfrm>
            <a:off x="6238924" y="2795196"/>
            <a:ext cx="354397" cy="7144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26" name="Shape 14">
            <a:extLst>
              <a:ext uri="{FF2B5EF4-FFF2-40B4-BE49-F238E27FC236}">
                <a16:creationId xmlns:a16="http://schemas.microsoft.com/office/drawing/2014/main" id="{A27FEB15-CF54-422C-A0D1-74E8622A0507}"/>
              </a:ext>
            </a:extLst>
          </p:cNvPr>
          <p:cNvSpPr/>
          <p:nvPr/>
        </p:nvSpPr>
        <p:spPr>
          <a:xfrm>
            <a:off x="6593320" y="2795196"/>
            <a:ext cx="7144" cy="421481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27" name="Shape 15">
            <a:extLst>
              <a:ext uri="{FF2B5EF4-FFF2-40B4-BE49-F238E27FC236}">
                <a16:creationId xmlns:a16="http://schemas.microsoft.com/office/drawing/2014/main" id="{A51B7ED0-B1C7-4A2D-A528-56FA237B3E32}"/>
              </a:ext>
            </a:extLst>
          </p:cNvPr>
          <p:cNvSpPr/>
          <p:nvPr/>
        </p:nvSpPr>
        <p:spPr>
          <a:xfrm>
            <a:off x="6238924" y="3216677"/>
            <a:ext cx="354397" cy="7144"/>
          </a:xfrm>
          <a:prstGeom prst="line">
            <a:avLst/>
          </a:prstGeom>
          <a:noFill/>
          <a:ln w="38100">
            <a:solidFill>
              <a:srgbClr val="D0D0D0"/>
            </a:solidFill>
            <a:prstDash val="solid"/>
          </a:ln>
        </p:spPr>
      </p:sp>
      <p:sp>
        <p:nvSpPr>
          <p:cNvPr id="28" name="Shape 16">
            <a:extLst>
              <a:ext uri="{FF2B5EF4-FFF2-40B4-BE49-F238E27FC236}">
                <a16:creationId xmlns:a16="http://schemas.microsoft.com/office/drawing/2014/main" id="{53615608-4CEE-4B2A-8B31-2AE41C077539}"/>
              </a:ext>
            </a:extLst>
          </p:cNvPr>
          <p:cNvSpPr/>
          <p:nvPr/>
        </p:nvSpPr>
        <p:spPr>
          <a:xfrm>
            <a:off x="6238924" y="2795196"/>
            <a:ext cx="7144" cy="421481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29" name="Text 17">
            <a:extLst>
              <a:ext uri="{FF2B5EF4-FFF2-40B4-BE49-F238E27FC236}">
                <a16:creationId xmlns:a16="http://schemas.microsoft.com/office/drawing/2014/main" id="{828D0743-1504-48CC-B2C6-169F67A858F0}"/>
              </a:ext>
            </a:extLst>
          </p:cNvPr>
          <p:cNvSpPr/>
          <p:nvPr/>
        </p:nvSpPr>
        <p:spPr>
          <a:xfrm>
            <a:off x="6230064" y="2795196"/>
            <a:ext cx="372117" cy="421481"/>
          </a:xfrm>
          <a:prstGeom prst="rect">
            <a:avLst/>
          </a:prstGeom>
          <a:noFill/>
          <a:ln/>
        </p:spPr>
        <p:txBody>
          <a:bodyPr wrap="square" lIns="57150" tIns="57150" rIns="57150" bIns="57150" rtlCol="0" anchor="ctr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1E1E2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</a:t>
            </a:r>
            <a:endParaRPr lang="en-US" sz="1500" dirty="0"/>
          </a:p>
        </p:txBody>
      </p:sp>
      <p:sp>
        <p:nvSpPr>
          <p:cNvPr id="30" name="Text 18">
            <a:extLst>
              <a:ext uri="{FF2B5EF4-FFF2-40B4-BE49-F238E27FC236}">
                <a16:creationId xmlns:a16="http://schemas.microsoft.com/office/drawing/2014/main" id="{297E3DD4-3CAD-4F92-8BD9-41FEA6DC6AA9}"/>
              </a:ext>
            </a:extLst>
          </p:cNvPr>
          <p:cNvSpPr/>
          <p:nvPr/>
        </p:nvSpPr>
        <p:spPr>
          <a:xfrm>
            <a:off x="6993370" y="2877349"/>
            <a:ext cx="1524753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Dikdörtgen Ekle</a:t>
            </a:r>
            <a:endParaRPr lang="en-US" sz="1400" dirty="0"/>
          </a:p>
        </p:txBody>
      </p:sp>
      <p:pic>
        <p:nvPicPr>
          <p:cNvPr id="31" name="Image 5" descr="preencoded.png">
            <a:extLst>
              <a:ext uri="{FF2B5EF4-FFF2-40B4-BE49-F238E27FC236}">
                <a16:creationId xmlns:a16="http://schemas.microsoft.com/office/drawing/2014/main" id="{BA7DF790-6471-42BB-897F-2956BFEBE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911" y="2920211"/>
            <a:ext cx="150019" cy="157163"/>
          </a:xfrm>
          <a:prstGeom prst="rect">
            <a:avLst/>
          </a:prstGeom>
        </p:spPr>
      </p:pic>
      <p:sp>
        <p:nvSpPr>
          <p:cNvPr id="32" name="Shape 19">
            <a:extLst>
              <a:ext uri="{FF2B5EF4-FFF2-40B4-BE49-F238E27FC236}">
                <a16:creationId xmlns:a16="http://schemas.microsoft.com/office/drawing/2014/main" id="{948754AF-3424-478D-A41C-AFCB78D30987}"/>
              </a:ext>
            </a:extLst>
          </p:cNvPr>
          <p:cNvSpPr/>
          <p:nvPr/>
        </p:nvSpPr>
        <p:spPr>
          <a:xfrm>
            <a:off x="1881236" y="3480996"/>
            <a:ext cx="3971925" cy="607219"/>
          </a:xfrm>
          <a:prstGeom prst="roundRect">
            <a:avLst>
              <a:gd name="adj" fmla="val 14118"/>
            </a:avLst>
          </a:prstGeom>
          <a:solidFill>
            <a:srgbClr val="F3F0FA"/>
          </a:solidFill>
          <a:ln/>
        </p:spPr>
      </p:sp>
      <p:pic>
        <p:nvPicPr>
          <p:cNvPr id="33" name="Image 6" descr="preencoded.png">
            <a:extLst>
              <a:ext uri="{FF2B5EF4-FFF2-40B4-BE49-F238E27FC236}">
                <a16:creationId xmlns:a16="http://schemas.microsoft.com/office/drawing/2014/main" id="{B3FF6AA0-4CC4-49A7-BD47-0609DB203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36" y="3480996"/>
            <a:ext cx="3971925" cy="607219"/>
          </a:xfrm>
          <a:prstGeom prst="rect">
            <a:avLst/>
          </a:prstGeom>
        </p:spPr>
      </p:pic>
      <p:sp>
        <p:nvSpPr>
          <p:cNvPr id="34" name="Shape 20">
            <a:extLst>
              <a:ext uri="{FF2B5EF4-FFF2-40B4-BE49-F238E27FC236}">
                <a16:creationId xmlns:a16="http://schemas.microsoft.com/office/drawing/2014/main" id="{D37D7F1F-D4B3-48F0-ACF0-6F96E2712453}"/>
              </a:ext>
            </a:extLst>
          </p:cNvPr>
          <p:cNvSpPr/>
          <p:nvPr/>
        </p:nvSpPr>
        <p:spPr>
          <a:xfrm>
            <a:off x="2095549" y="3573864"/>
            <a:ext cx="354397" cy="421481"/>
          </a:xfrm>
          <a:prstGeom prst="roundRect">
            <a:avLst>
              <a:gd name="adj" fmla="val 16126"/>
            </a:avLst>
          </a:prstGeom>
          <a:solidFill>
            <a:srgbClr val="FFFFFF"/>
          </a:solidFill>
          <a:ln/>
        </p:spPr>
      </p:sp>
      <p:sp>
        <p:nvSpPr>
          <p:cNvPr id="35" name="Shape 21">
            <a:extLst>
              <a:ext uri="{FF2B5EF4-FFF2-40B4-BE49-F238E27FC236}">
                <a16:creationId xmlns:a16="http://schemas.microsoft.com/office/drawing/2014/main" id="{46AFD566-84B4-4F8C-8B86-099B0B0497E4}"/>
              </a:ext>
            </a:extLst>
          </p:cNvPr>
          <p:cNvSpPr/>
          <p:nvPr/>
        </p:nvSpPr>
        <p:spPr>
          <a:xfrm>
            <a:off x="2095549" y="3573864"/>
            <a:ext cx="354397" cy="7144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36" name="Shape 22">
            <a:extLst>
              <a:ext uri="{FF2B5EF4-FFF2-40B4-BE49-F238E27FC236}">
                <a16:creationId xmlns:a16="http://schemas.microsoft.com/office/drawing/2014/main" id="{F54D7957-4D2B-4F96-BCA8-E35E276B53D2}"/>
              </a:ext>
            </a:extLst>
          </p:cNvPr>
          <p:cNvSpPr/>
          <p:nvPr/>
        </p:nvSpPr>
        <p:spPr>
          <a:xfrm>
            <a:off x="2449945" y="3573864"/>
            <a:ext cx="7144" cy="421481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37" name="Shape 23">
            <a:extLst>
              <a:ext uri="{FF2B5EF4-FFF2-40B4-BE49-F238E27FC236}">
                <a16:creationId xmlns:a16="http://schemas.microsoft.com/office/drawing/2014/main" id="{4EB09F33-3D5E-4896-93BB-1ACDEFD51387}"/>
              </a:ext>
            </a:extLst>
          </p:cNvPr>
          <p:cNvSpPr/>
          <p:nvPr/>
        </p:nvSpPr>
        <p:spPr>
          <a:xfrm>
            <a:off x="2095549" y="3995346"/>
            <a:ext cx="354397" cy="7144"/>
          </a:xfrm>
          <a:prstGeom prst="line">
            <a:avLst/>
          </a:prstGeom>
          <a:noFill/>
          <a:ln w="38100">
            <a:solidFill>
              <a:srgbClr val="D0D0D0"/>
            </a:solidFill>
            <a:prstDash val="solid"/>
          </a:ln>
        </p:spPr>
      </p:sp>
      <p:sp>
        <p:nvSpPr>
          <p:cNvPr id="38" name="Shape 24">
            <a:extLst>
              <a:ext uri="{FF2B5EF4-FFF2-40B4-BE49-F238E27FC236}">
                <a16:creationId xmlns:a16="http://schemas.microsoft.com/office/drawing/2014/main" id="{CA822D49-62AE-4384-AF1B-C709C7FA00F9}"/>
              </a:ext>
            </a:extLst>
          </p:cNvPr>
          <p:cNvSpPr/>
          <p:nvPr/>
        </p:nvSpPr>
        <p:spPr>
          <a:xfrm>
            <a:off x="2095549" y="3573864"/>
            <a:ext cx="7144" cy="421481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39" name="Text 25">
            <a:extLst>
              <a:ext uri="{FF2B5EF4-FFF2-40B4-BE49-F238E27FC236}">
                <a16:creationId xmlns:a16="http://schemas.microsoft.com/office/drawing/2014/main" id="{C22EC8AF-8D3E-4500-A162-93527B918671}"/>
              </a:ext>
            </a:extLst>
          </p:cNvPr>
          <p:cNvSpPr/>
          <p:nvPr/>
        </p:nvSpPr>
        <p:spPr>
          <a:xfrm>
            <a:off x="2086689" y="3573864"/>
            <a:ext cx="372117" cy="421481"/>
          </a:xfrm>
          <a:prstGeom prst="rect">
            <a:avLst/>
          </a:prstGeom>
          <a:noFill/>
          <a:ln/>
        </p:spPr>
        <p:txBody>
          <a:bodyPr wrap="square" lIns="57150" tIns="57150" rIns="57150" bIns="57150" rtlCol="0" anchor="ctr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1E1E2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</a:t>
            </a:r>
            <a:endParaRPr lang="en-US" sz="1500" dirty="0"/>
          </a:p>
        </p:txBody>
      </p:sp>
      <p:sp>
        <p:nvSpPr>
          <p:cNvPr id="40" name="Text 26">
            <a:extLst>
              <a:ext uri="{FF2B5EF4-FFF2-40B4-BE49-F238E27FC236}">
                <a16:creationId xmlns:a16="http://schemas.microsoft.com/office/drawing/2014/main" id="{9B2B42ED-1E5E-4DEE-A9AA-C6E637ED39E2}"/>
              </a:ext>
            </a:extLst>
          </p:cNvPr>
          <p:cNvSpPr/>
          <p:nvPr/>
        </p:nvSpPr>
        <p:spPr>
          <a:xfrm>
            <a:off x="2849995" y="3656017"/>
            <a:ext cx="1258202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Çember Ekle</a:t>
            </a:r>
            <a:endParaRPr lang="en-US" sz="1400" dirty="0"/>
          </a:p>
        </p:txBody>
      </p:sp>
      <p:pic>
        <p:nvPicPr>
          <p:cNvPr id="41" name="Image 7" descr="preencoded.png">
            <a:extLst>
              <a:ext uri="{FF2B5EF4-FFF2-40B4-BE49-F238E27FC236}">
                <a16:creationId xmlns:a16="http://schemas.microsoft.com/office/drawing/2014/main" id="{E21EF658-A431-4A8E-B485-9759A1EB3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820" y="3691736"/>
            <a:ext cx="171450" cy="171450"/>
          </a:xfrm>
          <a:prstGeom prst="rect">
            <a:avLst/>
          </a:prstGeom>
        </p:spPr>
      </p:pic>
      <p:sp>
        <p:nvSpPr>
          <p:cNvPr id="42" name="Shape 27">
            <a:extLst>
              <a:ext uri="{FF2B5EF4-FFF2-40B4-BE49-F238E27FC236}">
                <a16:creationId xmlns:a16="http://schemas.microsoft.com/office/drawing/2014/main" id="{5930D1C7-C4F0-4EE4-A4D6-D17AD61008E2}"/>
              </a:ext>
            </a:extLst>
          </p:cNvPr>
          <p:cNvSpPr/>
          <p:nvPr/>
        </p:nvSpPr>
        <p:spPr>
          <a:xfrm>
            <a:off x="6024611" y="3480996"/>
            <a:ext cx="3971925" cy="607219"/>
          </a:xfrm>
          <a:prstGeom prst="roundRect">
            <a:avLst>
              <a:gd name="adj" fmla="val 14118"/>
            </a:avLst>
          </a:prstGeom>
          <a:solidFill>
            <a:srgbClr val="F3F0FA"/>
          </a:solidFill>
          <a:ln/>
        </p:spPr>
      </p:sp>
      <p:pic>
        <p:nvPicPr>
          <p:cNvPr id="43" name="Image 8" descr="preencoded.png">
            <a:extLst>
              <a:ext uri="{FF2B5EF4-FFF2-40B4-BE49-F238E27FC236}">
                <a16:creationId xmlns:a16="http://schemas.microsoft.com/office/drawing/2014/main" id="{33643063-2C25-4541-802E-91216A309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611" y="3480996"/>
            <a:ext cx="3971925" cy="607219"/>
          </a:xfrm>
          <a:prstGeom prst="rect">
            <a:avLst/>
          </a:prstGeom>
        </p:spPr>
      </p:pic>
      <p:sp>
        <p:nvSpPr>
          <p:cNvPr id="44" name="Shape 28">
            <a:extLst>
              <a:ext uri="{FF2B5EF4-FFF2-40B4-BE49-F238E27FC236}">
                <a16:creationId xmlns:a16="http://schemas.microsoft.com/office/drawing/2014/main" id="{1C275D96-88CE-4977-9CF1-6DB679178255}"/>
              </a:ext>
            </a:extLst>
          </p:cNvPr>
          <p:cNvSpPr/>
          <p:nvPr/>
        </p:nvSpPr>
        <p:spPr>
          <a:xfrm>
            <a:off x="6238924" y="3573864"/>
            <a:ext cx="354397" cy="421481"/>
          </a:xfrm>
          <a:prstGeom prst="roundRect">
            <a:avLst>
              <a:gd name="adj" fmla="val 16126"/>
            </a:avLst>
          </a:prstGeom>
          <a:solidFill>
            <a:srgbClr val="FFFFFF"/>
          </a:solidFill>
          <a:ln/>
        </p:spPr>
      </p:sp>
      <p:sp>
        <p:nvSpPr>
          <p:cNvPr id="45" name="Shape 29">
            <a:extLst>
              <a:ext uri="{FF2B5EF4-FFF2-40B4-BE49-F238E27FC236}">
                <a16:creationId xmlns:a16="http://schemas.microsoft.com/office/drawing/2014/main" id="{C1676A17-F1EA-4CC6-9C40-EF7D63C088E7}"/>
              </a:ext>
            </a:extLst>
          </p:cNvPr>
          <p:cNvSpPr/>
          <p:nvPr/>
        </p:nvSpPr>
        <p:spPr>
          <a:xfrm>
            <a:off x="6238924" y="3573864"/>
            <a:ext cx="354397" cy="7144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46" name="Shape 30">
            <a:extLst>
              <a:ext uri="{FF2B5EF4-FFF2-40B4-BE49-F238E27FC236}">
                <a16:creationId xmlns:a16="http://schemas.microsoft.com/office/drawing/2014/main" id="{CA24F5E7-2389-47E5-A911-028C1306B7E9}"/>
              </a:ext>
            </a:extLst>
          </p:cNvPr>
          <p:cNvSpPr/>
          <p:nvPr/>
        </p:nvSpPr>
        <p:spPr>
          <a:xfrm>
            <a:off x="6593320" y="3573864"/>
            <a:ext cx="7144" cy="421481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47" name="Shape 31">
            <a:extLst>
              <a:ext uri="{FF2B5EF4-FFF2-40B4-BE49-F238E27FC236}">
                <a16:creationId xmlns:a16="http://schemas.microsoft.com/office/drawing/2014/main" id="{CD292A7C-8E89-4BFA-9D35-DB75CB546573}"/>
              </a:ext>
            </a:extLst>
          </p:cNvPr>
          <p:cNvSpPr/>
          <p:nvPr/>
        </p:nvSpPr>
        <p:spPr>
          <a:xfrm>
            <a:off x="6238924" y="3995346"/>
            <a:ext cx="354397" cy="7144"/>
          </a:xfrm>
          <a:prstGeom prst="line">
            <a:avLst/>
          </a:prstGeom>
          <a:noFill/>
          <a:ln w="38100">
            <a:solidFill>
              <a:srgbClr val="D0D0D0"/>
            </a:solidFill>
            <a:prstDash val="solid"/>
          </a:ln>
        </p:spPr>
      </p:sp>
      <p:sp>
        <p:nvSpPr>
          <p:cNvPr id="48" name="Shape 32">
            <a:extLst>
              <a:ext uri="{FF2B5EF4-FFF2-40B4-BE49-F238E27FC236}">
                <a16:creationId xmlns:a16="http://schemas.microsoft.com/office/drawing/2014/main" id="{51F633E5-BE6D-4D2A-B76C-D2731ADB8F68}"/>
              </a:ext>
            </a:extLst>
          </p:cNvPr>
          <p:cNvSpPr/>
          <p:nvPr/>
        </p:nvSpPr>
        <p:spPr>
          <a:xfrm>
            <a:off x="6238924" y="3573864"/>
            <a:ext cx="7144" cy="421481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49" name="Text 33">
            <a:extLst>
              <a:ext uri="{FF2B5EF4-FFF2-40B4-BE49-F238E27FC236}">
                <a16:creationId xmlns:a16="http://schemas.microsoft.com/office/drawing/2014/main" id="{275565E0-3313-47B3-9F20-7284B29BCE9C}"/>
              </a:ext>
            </a:extLst>
          </p:cNvPr>
          <p:cNvSpPr/>
          <p:nvPr/>
        </p:nvSpPr>
        <p:spPr>
          <a:xfrm>
            <a:off x="6230064" y="3573864"/>
            <a:ext cx="372117" cy="421481"/>
          </a:xfrm>
          <a:prstGeom prst="rect">
            <a:avLst/>
          </a:prstGeom>
          <a:noFill/>
          <a:ln/>
        </p:spPr>
        <p:txBody>
          <a:bodyPr wrap="square" lIns="57150" tIns="57150" rIns="57150" bIns="57150" rtlCol="0" anchor="ctr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1E1E2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</a:t>
            </a:r>
            <a:endParaRPr lang="en-US" sz="1500" dirty="0"/>
          </a:p>
        </p:txBody>
      </p:sp>
      <p:sp>
        <p:nvSpPr>
          <p:cNvPr id="50" name="Text 34">
            <a:extLst>
              <a:ext uri="{FF2B5EF4-FFF2-40B4-BE49-F238E27FC236}">
                <a16:creationId xmlns:a16="http://schemas.microsoft.com/office/drawing/2014/main" id="{4C332555-692B-428F-8F40-A0E7D190AB15}"/>
              </a:ext>
            </a:extLst>
          </p:cNvPr>
          <p:cNvSpPr/>
          <p:nvPr/>
        </p:nvSpPr>
        <p:spPr>
          <a:xfrm>
            <a:off x="6993370" y="3656017"/>
            <a:ext cx="102937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Çizgi Ekle</a:t>
            </a:r>
            <a:endParaRPr lang="en-US" sz="1400" dirty="0"/>
          </a:p>
        </p:txBody>
      </p:sp>
      <p:pic>
        <p:nvPicPr>
          <p:cNvPr id="51" name="Image 9" descr="preencoded.png">
            <a:extLst>
              <a:ext uri="{FF2B5EF4-FFF2-40B4-BE49-F238E27FC236}">
                <a16:creationId xmlns:a16="http://schemas.microsoft.com/office/drawing/2014/main" id="{68C52AE3-1A4E-47AE-886D-7CD1F5BEB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911" y="3763174"/>
            <a:ext cx="150019" cy="28575"/>
          </a:xfrm>
          <a:prstGeom prst="rect">
            <a:avLst/>
          </a:prstGeom>
        </p:spPr>
      </p:pic>
      <p:sp>
        <p:nvSpPr>
          <p:cNvPr id="52" name="Shape 35">
            <a:extLst>
              <a:ext uri="{FF2B5EF4-FFF2-40B4-BE49-F238E27FC236}">
                <a16:creationId xmlns:a16="http://schemas.microsoft.com/office/drawing/2014/main" id="{F0018ACC-221B-45B1-9C5E-2EA389FEB61F}"/>
              </a:ext>
            </a:extLst>
          </p:cNvPr>
          <p:cNvSpPr/>
          <p:nvPr/>
        </p:nvSpPr>
        <p:spPr>
          <a:xfrm>
            <a:off x="1881236" y="4259664"/>
            <a:ext cx="3971925" cy="607219"/>
          </a:xfrm>
          <a:prstGeom prst="roundRect">
            <a:avLst>
              <a:gd name="adj" fmla="val 14118"/>
            </a:avLst>
          </a:prstGeom>
          <a:solidFill>
            <a:srgbClr val="F3F0FA"/>
          </a:solidFill>
          <a:ln/>
        </p:spPr>
      </p:sp>
      <p:pic>
        <p:nvPicPr>
          <p:cNvPr id="53" name="Image 10" descr="preencoded.png">
            <a:extLst>
              <a:ext uri="{FF2B5EF4-FFF2-40B4-BE49-F238E27FC236}">
                <a16:creationId xmlns:a16="http://schemas.microsoft.com/office/drawing/2014/main" id="{10A12C48-7FCE-42BF-9D35-1DEB19121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36" y="4259664"/>
            <a:ext cx="3971925" cy="607219"/>
          </a:xfrm>
          <a:prstGeom prst="rect">
            <a:avLst/>
          </a:prstGeom>
        </p:spPr>
      </p:pic>
      <p:sp>
        <p:nvSpPr>
          <p:cNvPr id="54" name="Shape 36">
            <a:extLst>
              <a:ext uri="{FF2B5EF4-FFF2-40B4-BE49-F238E27FC236}">
                <a16:creationId xmlns:a16="http://schemas.microsoft.com/office/drawing/2014/main" id="{1216B0F6-C043-40BD-9861-B5FA13BA18FD}"/>
              </a:ext>
            </a:extLst>
          </p:cNvPr>
          <p:cNvSpPr/>
          <p:nvPr/>
        </p:nvSpPr>
        <p:spPr>
          <a:xfrm>
            <a:off x="2095549" y="4363249"/>
            <a:ext cx="1065981" cy="400050"/>
          </a:xfrm>
          <a:prstGeom prst="roundRect">
            <a:avLst>
              <a:gd name="adj" fmla="val 14286"/>
            </a:avLst>
          </a:prstGeom>
          <a:solidFill>
            <a:srgbClr val="FFFFFF"/>
          </a:solidFill>
          <a:ln/>
        </p:spPr>
      </p:sp>
      <p:sp>
        <p:nvSpPr>
          <p:cNvPr id="55" name="Shape 37">
            <a:extLst>
              <a:ext uri="{FF2B5EF4-FFF2-40B4-BE49-F238E27FC236}">
                <a16:creationId xmlns:a16="http://schemas.microsoft.com/office/drawing/2014/main" id="{FF55076B-57C5-4BD3-BAA0-63D501A2FEF9}"/>
              </a:ext>
            </a:extLst>
          </p:cNvPr>
          <p:cNvSpPr/>
          <p:nvPr/>
        </p:nvSpPr>
        <p:spPr>
          <a:xfrm>
            <a:off x="2095549" y="4363249"/>
            <a:ext cx="1065981" cy="7144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56" name="Shape 38">
            <a:extLst>
              <a:ext uri="{FF2B5EF4-FFF2-40B4-BE49-F238E27FC236}">
                <a16:creationId xmlns:a16="http://schemas.microsoft.com/office/drawing/2014/main" id="{448A73CF-9F4F-4A5A-BBD9-4617245C40FC}"/>
              </a:ext>
            </a:extLst>
          </p:cNvPr>
          <p:cNvSpPr/>
          <p:nvPr/>
        </p:nvSpPr>
        <p:spPr>
          <a:xfrm>
            <a:off x="3161530" y="4363249"/>
            <a:ext cx="7144" cy="40005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57" name="Shape 39">
            <a:extLst>
              <a:ext uri="{FF2B5EF4-FFF2-40B4-BE49-F238E27FC236}">
                <a16:creationId xmlns:a16="http://schemas.microsoft.com/office/drawing/2014/main" id="{2DD913FE-EB10-47DF-827C-9A3F35209D7D}"/>
              </a:ext>
            </a:extLst>
          </p:cNvPr>
          <p:cNvSpPr/>
          <p:nvPr/>
        </p:nvSpPr>
        <p:spPr>
          <a:xfrm>
            <a:off x="2095549" y="4763299"/>
            <a:ext cx="1065981" cy="7144"/>
          </a:xfrm>
          <a:prstGeom prst="line">
            <a:avLst/>
          </a:prstGeom>
          <a:noFill/>
          <a:ln w="38100">
            <a:solidFill>
              <a:srgbClr val="D0D0D0"/>
            </a:solidFill>
            <a:prstDash val="solid"/>
          </a:ln>
        </p:spPr>
      </p:sp>
      <p:sp>
        <p:nvSpPr>
          <p:cNvPr id="58" name="Shape 40">
            <a:extLst>
              <a:ext uri="{FF2B5EF4-FFF2-40B4-BE49-F238E27FC236}">
                <a16:creationId xmlns:a16="http://schemas.microsoft.com/office/drawing/2014/main" id="{C9E40E0B-EEF1-431F-9007-6977681D0113}"/>
              </a:ext>
            </a:extLst>
          </p:cNvPr>
          <p:cNvSpPr/>
          <p:nvPr/>
        </p:nvSpPr>
        <p:spPr>
          <a:xfrm>
            <a:off x="2095549" y="4363249"/>
            <a:ext cx="7144" cy="40005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59" name="Text 41">
            <a:extLst>
              <a:ext uri="{FF2B5EF4-FFF2-40B4-BE49-F238E27FC236}">
                <a16:creationId xmlns:a16="http://schemas.microsoft.com/office/drawing/2014/main" id="{A66114FC-E231-4779-93F5-3B5FDD92C2F4}"/>
              </a:ext>
            </a:extLst>
          </p:cNvPr>
          <p:cNvSpPr/>
          <p:nvPr/>
        </p:nvSpPr>
        <p:spPr>
          <a:xfrm>
            <a:off x="2068899" y="4363249"/>
            <a:ext cx="1119281" cy="400050"/>
          </a:xfrm>
          <a:prstGeom prst="rect">
            <a:avLst/>
          </a:prstGeom>
          <a:noFill/>
          <a:ln/>
        </p:spPr>
        <p:txBody>
          <a:bodyPr wrap="square" lIns="57150" tIns="57150" rIns="57150" bIns="5715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1E1E2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Ctrl + Z</a:t>
            </a:r>
            <a:endParaRPr lang="en-US" sz="1400" dirty="0"/>
          </a:p>
        </p:txBody>
      </p:sp>
      <p:sp>
        <p:nvSpPr>
          <p:cNvPr id="60" name="Text 42">
            <a:extLst>
              <a:ext uri="{FF2B5EF4-FFF2-40B4-BE49-F238E27FC236}">
                <a16:creationId xmlns:a16="http://schemas.microsoft.com/office/drawing/2014/main" id="{C73A92FD-7B0A-44D3-9364-7298C7E59F34}"/>
              </a:ext>
            </a:extLst>
          </p:cNvPr>
          <p:cNvSpPr/>
          <p:nvPr/>
        </p:nvSpPr>
        <p:spPr>
          <a:xfrm>
            <a:off x="3561580" y="4434686"/>
            <a:ext cx="130898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İşlemi Geri Al</a:t>
            </a:r>
            <a:endParaRPr lang="en-US" sz="1400" dirty="0"/>
          </a:p>
        </p:txBody>
      </p:sp>
      <p:pic>
        <p:nvPicPr>
          <p:cNvPr id="61" name="Image 11" descr="preencoded.png">
            <a:extLst>
              <a:ext uri="{FF2B5EF4-FFF2-40B4-BE49-F238E27FC236}">
                <a16:creationId xmlns:a16="http://schemas.microsoft.com/office/drawing/2014/main" id="{D9520EC4-9C46-4E4C-A16C-61DF380D7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4405" y="4477549"/>
            <a:ext cx="171450" cy="157163"/>
          </a:xfrm>
          <a:prstGeom prst="rect">
            <a:avLst/>
          </a:prstGeom>
        </p:spPr>
      </p:pic>
      <p:sp>
        <p:nvSpPr>
          <p:cNvPr id="62" name="Shape 43">
            <a:extLst>
              <a:ext uri="{FF2B5EF4-FFF2-40B4-BE49-F238E27FC236}">
                <a16:creationId xmlns:a16="http://schemas.microsoft.com/office/drawing/2014/main" id="{93C890B4-7410-4A15-A799-EADA3669E44C}"/>
              </a:ext>
            </a:extLst>
          </p:cNvPr>
          <p:cNvSpPr/>
          <p:nvPr/>
        </p:nvSpPr>
        <p:spPr>
          <a:xfrm>
            <a:off x="6024611" y="4259664"/>
            <a:ext cx="3971925" cy="607219"/>
          </a:xfrm>
          <a:prstGeom prst="roundRect">
            <a:avLst>
              <a:gd name="adj" fmla="val 14118"/>
            </a:avLst>
          </a:prstGeom>
          <a:solidFill>
            <a:srgbClr val="F3F0FA"/>
          </a:solidFill>
          <a:ln/>
        </p:spPr>
      </p:sp>
      <p:pic>
        <p:nvPicPr>
          <p:cNvPr id="63" name="Image 12" descr="preencoded.png">
            <a:extLst>
              <a:ext uri="{FF2B5EF4-FFF2-40B4-BE49-F238E27FC236}">
                <a16:creationId xmlns:a16="http://schemas.microsoft.com/office/drawing/2014/main" id="{56A64551-E5E8-4155-95EE-62D38216E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611" y="4259664"/>
            <a:ext cx="3971925" cy="607219"/>
          </a:xfrm>
          <a:prstGeom prst="rect">
            <a:avLst/>
          </a:prstGeom>
        </p:spPr>
      </p:pic>
      <p:sp>
        <p:nvSpPr>
          <p:cNvPr id="64" name="Shape 44">
            <a:extLst>
              <a:ext uri="{FF2B5EF4-FFF2-40B4-BE49-F238E27FC236}">
                <a16:creationId xmlns:a16="http://schemas.microsoft.com/office/drawing/2014/main" id="{3B98A67C-37E3-4B3C-B57C-343C78241B1F}"/>
              </a:ext>
            </a:extLst>
          </p:cNvPr>
          <p:cNvSpPr/>
          <p:nvPr/>
        </p:nvSpPr>
        <p:spPr>
          <a:xfrm>
            <a:off x="6238924" y="4373964"/>
            <a:ext cx="1128936" cy="378619"/>
          </a:xfrm>
          <a:prstGeom prst="roundRect">
            <a:avLst>
              <a:gd name="adj" fmla="val 15094"/>
            </a:avLst>
          </a:prstGeom>
          <a:solidFill>
            <a:srgbClr val="FFFFFF"/>
          </a:solidFill>
          <a:ln/>
        </p:spPr>
      </p:sp>
      <p:sp>
        <p:nvSpPr>
          <p:cNvPr id="65" name="Shape 45">
            <a:extLst>
              <a:ext uri="{FF2B5EF4-FFF2-40B4-BE49-F238E27FC236}">
                <a16:creationId xmlns:a16="http://schemas.microsoft.com/office/drawing/2014/main" id="{DA63249F-1155-4ED1-810E-CF297D3A7528}"/>
              </a:ext>
            </a:extLst>
          </p:cNvPr>
          <p:cNvSpPr/>
          <p:nvPr/>
        </p:nvSpPr>
        <p:spPr>
          <a:xfrm>
            <a:off x="6238924" y="4373964"/>
            <a:ext cx="1128936" cy="7144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66" name="Shape 46">
            <a:extLst>
              <a:ext uri="{FF2B5EF4-FFF2-40B4-BE49-F238E27FC236}">
                <a16:creationId xmlns:a16="http://schemas.microsoft.com/office/drawing/2014/main" id="{88C8562E-38F6-46AE-9493-659D238172C9}"/>
              </a:ext>
            </a:extLst>
          </p:cNvPr>
          <p:cNvSpPr/>
          <p:nvPr/>
        </p:nvSpPr>
        <p:spPr>
          <a:xfrm>
            <a:off x="7367859" y="4373964"/>
            <a:ext cx="7144" cy="378619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67" name="Shape 47">
            <a:extLst>
              <a:ext uri="{FF2B5EF4-FFF2-40B4-BE49-F238E27FC236}">
                <a16:creationId xmlns:a16="http://schemas.microsoft.com/office/drawing/2014/main" id="{0A286476-6E6B-4E5F-A220-2F3394F26DCC}"/>
              </a:ext>
            </a:extLst>
          </p:cNvPr>
          <p:cNvSpPr/>
          <p:nvPr/>
        </p:nvSpPr>
        <p:spPr>
          <a:xfrm>
            <a:off x="6238924" y="4752583"/>
            <a:ext cx="1128936" cy="7144"/>
          </a:xfrm>
          <a:prstGeom prst="line">
            <a:avLst/>
          </a:prstGeom>
          <a:noFill/>
          <a:ln w="38100">
            <a:solidFill>
              <a:srgbClr val="D0D0D0"/>
            </a:solidFill>
            <a:prstDash val="solid"/>
          </a:ln>
        </p:spPr>
      </p:sp>
      <p:sp>
        <p:nvSpPr>
          <p:cNvPr id="68" name="Shape 48">
            <a:extLst>
              <a:ext uri="{FF2B5EF4-FFF2-40B4-BE49-F238E27FC236}">
                <a16:creationId xmlns:a16="http://schemas.microsoft.com/office/drawing/2014/main" id="{B587B9DD-8A83-41B6-A4DD-3CE9E525CD6B}"/>
              </a:ext>
            </a:extLst>
          </p:cNvPr>
          <p:cNvSpPr/>
          <p:nvPr/>
        </p:nvSpPr>
        <p:spPr>
          <a:xfrm>
            <a:off x="6238924" y="4373964"/>
            <a:ext cx="7144" cy="378619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69" name="Text 49">
            <a:extLst>
              <a:ext uri="{FF2B5EF4-FFF2-40B4-BE49-F238E27FC236}">
                <a16:creationId xmlns:a16="http://schemas.microsoft.com/office/drawing/2014/main" id="{82AEC873-0482-44BC-A5D6-366EDB648580}"/>
              </a:ext>
            </a:extLst>
          </p:cNvPr>
          <p:cNvSpPr/>
          <p:nvPr/>
        </p:nvSpPr>
        <p:spPr>
          <a:xfrm>
            <a:off x="6210700" y="4373964"/>
            <a:ext cx="1185383" cy="378619"/>
          </a:xfrm>
          <a:prstGeom prst="rect">
            <a:avLst/>
          </a:prstGeom>
          <a:noFill/>
          <a:ln/>
        </p:spPr>
        <p:txBody>
          <a:bodyPr wrap="square" lIns="57150" tIns="57150" rIns="57150" bIns="57150" rtlCol="0" anchor="ctr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200" b="1" dirty="0">
                <a:solidFill>
                  <a:srgbClr val="1E1E2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Ctrl+C / V</a:t>
            </a:r>
            <a:endParaRPr lang="en-US" sz="1200" dirty="0"/>
          </a:p>
        </p:txBody>
      </p:sp>
      <p:sp>
        <p:nvSpPr>
          <p:cNvPr id="70" name="Text 50">
            <a:extLst>
              <a:ext uri="{FF2B5EF4-FFF2-40B4-BE49-F238E27FC236}">
                <a16:creationId xmlns:a16="http://schemas.microsoft.com/office/drawing/2014/main" id="{212C9A17-847A-4055-92AD-53C5FFE6C4BB}"/>
              </a:ext>
            </a:extLst>
          </p:cNvPr>
          <p:cNvSpPr/>
          <p:nvPr/>
        </p:nvSpPr>
        <p:spPr>
          <a:xfrm>
            <a:off x="7739334" y="4434686"/>
            <a:ext cx="164563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Kopyala / Yapıştır</a:t>
            </a:r>
            <a:endParaRPr lang="en-US" sz="1400" dirty="0"/>
          </a:p>
        </p:txBody>
      </p:sp>
      <p:pic>
        <p:nvPicPr>
          <p:cNvPr id="71" name="Image 13" descr="preencoded.png">
            <a:extLst>
              <a:ext uri="{FF2B5EF4-FFF2-40B4-BE49-F238E27FC236}">
                <a16:creationId xmlns:a16="http://schemas.microsoft.com/office/drawing/2014/main" id="{BCDE8D50-F10F-42B3-AEDB-ED85AB99B1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2159" y="4470405"/>
            <a:ext cx="171450" cy="171450"/>
          </a:xfrm>
          <a:prstGeom prst="rect">
            <a:avLst/>
          </a:prstGeom>
        </p:spPr>
      </p:pic>
      <p:sp>
        <p:nvSpPr>
          <p:cNvPr id="72" name="Shape 51">
            <a:extLst>
              <a:ext uri="{FF2B5EF4-FFF2-40B4-BE49-F238E27FC236}">
                <a16:creationId xmlns:a16="http://schemas.microsoft.com/office/drawing/2014/main" id="{8739293C-A3BB-4BD3-8B55-B09418649B86}"/>
              </a:ext>
            </a:extLst>
          </p:cNvPr>
          <p:cNvSpPr/>
          <p:nvPr/>
        </p:nvSpPr>
        <p:spPr>
          <a:xfrm>
            <a:off x="1881236" y="5038333"/>
            <a:ext cx="3971925" cy="607219"/>
          </a:xfrm>
          <a:prstGeom prst="roundRect">
            <a:avLst>
              <a:gd name="adj" fmla="val 14118"/>
            </a:avLst>
          </a:prstGeom>
          <a:solidFill>
            <a:srgbClr val="F3F0FA"/>
          </a:solidFill>
          <a:ln/>
        </p:spPr>
      </p:sp>
      <p:pic>
        <p:nvPicPr>
          <p:cNvPr id="73" name="Image 14" descr="preencoded.png">
            <a:extLst>
              <a:ext uri="{FF2B5EF4-FFF2-40B4-BE49-F238E27FC236}">
                <a16:creationId xmlns:a16="http://schemas.microsoft.com/office/drawing/2014/main" id="{97E58ABC-BB4F-468E-B4CD-96913DE29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36" y="5038333"/>
            <a:ext cx="3971925" cy="607219"/>
          </a:xfrm>
          <a:prstGeom prst="rect">
            <a:avLst/>
          </a:prstGeom>
        </p:spPr>
      </p:pic>
      <p:sp>
        <p:nvSpPr>
          <p:cNvPr id="74" name="Shape 52">
            <a:extLst>
              <a:ext uri="{FF2B5EF4-FFF2-40B4-BE49-F238E27FC236}">
                <a16:creationId xmlns:a16="http://schemas.microsoft.com/office/drawing/2014/main" id="{7CF0A8D3-241C-41F3-954B-7C38F54936F6}"/>
              </a:ext>
            </a:extLst>
          </p:cNvPr>
          <p:cNvSpPr/>
          <p:nvPr/>
        </p:nvSpPr>
        <p:spPr>
          <a:xfrm>
            <a:off x="2095549" y="5141917"/>
            <a:ext cx="860264" cy="400050"/>
          </a:xfrm>
          <a:prstGeom prst="roundRect">
            <a:avLst>
              <a:gd name="adj" fmla="val 14286"/>
            </a:avLst>
          </a:prstGeom>
          <a:solidFill>
            <a:srgbClr val="FFFFFF"/>
          </a:solidFill>
          <a:ln/>
        </p:spPr>
      </p:sp>
      <p:sp>
        <p:nvSpPr>
          <p:cNvPr id="75" name="Shape 53">
            <a:extLst>
              <a:ext uri="{FF2B5EF4-FFF2-40B4-BE49-F238E27FC236}">
                <a16:creationId xmlns:a16="http://schemas.microsoft.com/office/drawing/2014/main" id="{FE800E74-F9FA-4C52-AB37-603EAE90F918}"/>
              </a:ext>
            </a:extLst>
          </p:cNvPr>
          <p:cNvSpPr/>
          <p:nvPr/>
        </p:nvSpPr>
        <p:spPr>
          <a:xfrm>
            <a:off x="2095549" y="5141917"/>
            <a:ext cx="860264" cy="7144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76" name="Shape 54">
            <a:extLst>
              <a:ext uri="{FF2B5EF4-FFF2-40B4-BE49-F238E27FC236}">
                <a16:creationId xmlns:a16="http://schemas.microsoft.com/office/drawing/2014/main" id="{CBE62AC8-750F-42C1-A389-0470B4509940}"/>
              </a:ext>
            </a:extLst>
          </p:cNvPr>
          <p:cNvSpPr/>
          <p:nvPr/>
        </p:nvSpPr>
        <p:spPr>
          <a:xfrm>
            <a:off x="2955812" y="5141917"/>
            <a:ext cx="7144" cy="40005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77" name="Shape 55">
            <a:extLst>
              <a:ext uri="{FF2B5EF4-FFF2-40B4-BE49-F238E27FC236}">
                <a16:creationId xmlns:a16="http://schemas.microsoft.com/office/drawing/2014/main" id="{9796DBC2-2BED-4497-A020-CCC25507E2A6}"/>
              </a:ext>
            </a:extLst>
          </p:cNvPr>
          <p:cNvSpPr/>
          <p:nvPr/>
        </p:nvSpPr>
        <p:spPr>
          <a:xfrm>
            <a:off x="2095549" y="5541967"/>
            <a:ext cx="860264" cy="7144"/>
          </a:xfrm>
          <a:prstGeom prst="line">
            <a:avLst/>
          </a:prstGeom>
          <a:noFill/>
          <a:ln w="38100">
            <a:solidFill>
              <a:srgbClr val="D0D0D0"/>
            </a:solidFill>
            <a:prstDash val="solid"/>
          </a:ln>
        </p:spPr>
      </p:sp>
      <p:sp>
        <p:nvSpPr>
          <p:cNvPr id="78" name="Shape 56">
            <a:extLst>
              <a:ext uri="{FF2B5EF4-FFF2-40B4-BE49-F238E27FC236}">
                <a16:creationId xmlns:a16="http://schemas.microsoft.com/office/drawing/2014/main" id="{4CF488FD-1A9E-42A9-88B3-A427C5BB9FB4}"/>
              </a:ext>
            </a:extLst>
          </p:cNvPr>
          <p:cNvSpPr/>
          <p:nvPr/>
        </p:nvSpPr>
        <p:spPr>
          <a:xfrm>
            <a:off x="2095549" y="5141917"/>
            <a:ext cx="7144" cy="40005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79" name="Text 57">
            <a:extLst>
              <a:ext uri="{FF2B5EF4-FFF2-40B4-BE49-F238E27FC236}">
                <a16:creationId xmlns:a16="http://schemas.microsoft.com/office/drawing/2014/main" id="{4BFE8B5F-98CE-4D08-B88C-B540A36DAB16}"/>
              </a:ext>
            </a:extLst>
          </p:cNvPr>
          <p:cNvSpPr/>
          <p:nvPr/>
        </p:nvSpPr>
        <p:spPr>
          <a:xfrm>
            <a:off x="2074042" y="5141917"/>
            <a:ext cx="903277" cy="400050"/>
          </a:xfrm>
          <a:prstGeom prst="rect">
            <a:avLst/>
          </a:prstGeom>
          <a:noFill/>
          <a:ln/>
        </p:spPr>
        <p:txBody>
          <a:bodyPr wrap="square" lIns="57150" tIns="57150" rIns="57150" bIns="5715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1E1E2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Delete</a:t>
            </a:r>
            <a:endParaRPr lang="en-US" sz="1400" dirty="0"/>
          </a:p>
        </p:txBody>
      </p:sp>
      <p:sp>
        <p:nvSpPr>
          <p:cNvPr id="80" name="Text 58">
            <a:extLst>
              <a:ext uri="{FF2B5EF4-FFF2-40B4-BE49-F238E27FC236}">
                <a16:creationId xmlns:a16="http://schemas.microsoft.com/office/drawing/2014/main" id="{279ED942-1003-4E4E-8C28-B663987161F3}"/>
              </a:ext>
            </a:extLst>
          </p:cNvPr>
          <p:cNvSpPr/>
          <p:nvPr/>
        </p:nvSpPr>
        <p:spPr>
          <a:xfrm>
            <a:off x="3355862" y="5213355"/>
            <a:ext cx="144873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Seçili Öğeyi Sil</a:t>
            </a:r>
            <a:endParaRPr lang="en-US" sz="1400" dirty="0"/>
          </a:p>
        </p:txBody>
      </p:sp>
      <p:pic>
        <p:nvPicPr>
          <p:cNvPr id="81" name="Image 15" descr="preencoded.png">
            <a:extLst>
              <a:ext uri="{FF2B5EF4-FFF2-40B4-BE49-F238E27FC236}">
                <a16:creationId xmlns:a16="http://schemas.microsoft.com/office/drawing/2014/main" id="{5BF4026A-49C3-4E1E-9884-A69C882B42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9403" y="5249074"/>
            <a:ext cx="150019" cy="171450"/>
          </a:xfrm>
          <a:prstGeom prst="rect">
            <a:avLst/>
          </a:prstGeom>
        </p:spPr>
      </p:pic>
      <p:sp>
        <p:nvSpPr>
          <p:cNvPr id="82" name="Shape 59">
            <a:extLst>
              <a:ext uri="{FF2B5EF4-FFF2-40B4-BE49-F238E27FC236}">
                <a16:creationId xmlns:a16="http://schemas.microsoft.com/office/drawing/2014/main" id="{A19C826B-C8A9-4832-AFB9-A59196071A4B}"/>
              </a:ext>
            </a:extLst>
          </p:cNvPr>
          <p:cNvSpPr/>
          <p:nvPr/>
        </p:nvSpPr>
        <p:spPr>
          <a:xfrm>
            <a:off x="6024611" y="5038333"/>
            <a:ext cx="3971925" cy="607219"/>
          </a:xfrm>
          <a:prstGeom prst="roundRect">
            <a:avLst>
              <a:gd name="adj" fmla="val 14118"/>
            </a:avLst>
          </a:prstGeom>
          <a:solidFill>
            <a:srgbClr val="F3F0FA"/>
          </a:solidFill>
          <a:ln/>
        </p:spPr>
      </p:sp>
      <p:pic>
        <p:nvPicPr>
          <p:cNvPr id="83" name="Image 16" descr="preencoded.png">
            <a:extLst>
              <a:ext uri="{FF2B5EF4-FFF2-40B4-BE49-F238E27FC236}">
                <a16:creationId xmlns:a16="http://schemas.microsoft.com/office/drawing/2014/main" id="{7BFB73D1-501C-4275-A50E-9A1F552FD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611" y="5038333"/>
            <a:ext cx="3971925" cy="607219"/>
          </a:xfrm>
          <a:prstGeom prst="rect">
            <a:avLst/>
          </a:prstGeom>
        </p:spPr>
      </p:pic>
      <p:sp>
        <p:nvSpPr>
          <p:cNvPr id="84" name="Shape 60">
            <a:extLst>
              <a:ext uri="{FF2B5EF4-FFF2-40B4-BE49-F238E27FC236}">
                <a16:creationId xmlns:a16="http://schemas.microsoft.com/office/drawing/2014/main" id="{CDF5EDCD-D397-4B5B-9D73-1680FD466C9E}"/>
              </a:ext>
            </a:extLst>
          </p:cNvPr>
          <p:cNvSpPr/>
          <p:nvPr/>
        </p:nvSpPr>
        <p:spPr>
          <a:xfrm>
            <a:off x="6238924" y="5141917"/>
            <a:ext cx="1168896" cy="400050"/>
          </a:xfrm>
          <a:prstGeom prst="roundRect">
            <a:avLst>
              <a:gd name="adj" fmla="val 14286"/>
            </a:avLst>
          </a:prstGeom>
          <a:solidFill>
            <a:srgbClr val="FFFFFF"/>
          </a:solidFill>
          <a:ln/>
        </p:spPr>
      </p:sp>
      <p:sp>
        <p:nvSpPr>
          <p:cNvPr id="85" name="Shape 61">
            <a:extLst>
              <a:ext uri="{FF2B5EF4-FFF2-40B4-BE49-F238E27FC236}">
                <a16:creationId xmlns:a16="http://schemas.microsoft.com/office/drawing/2014/main" id="{4460D181-8C44-47ED-8251-2CC3EA0EF9D7}"/>
              </a:ext>
            </a:extLst>
          </p:cNvPr>
          <p:cNvSpPr/>
          <p:nvPr/>
        </p:nvSpPr>
        <p:spPr>
          <a:xfrm>
            <a:off x="6238924" y="5141917"/>
            <a:ext cx="1168896" cy="7144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86" name="Shape 62">
            <a:extLst>
              <a:ext uri="{FF2B5EF4-FFF2-40B4-BE49-F238E27FC236}">
                <a16:creationId xmlns:a16="http://schemas.microsoft.com/office/drawing/2014/main" id="{B630F76F-B78C-4218-9BD1-B68244BF1D1A}"/>
              </a:ext>
            </a:extLst>
          </p:cNvPr>
          <p:cNvSpPr/>
          <p:nvPr/>
        </p:nvSpPr>
        <p:spPr>
          <a:xfrm>
            <a:off x="7407820" y="5141917"/>
            <a:ext cx="7144" cy="40005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87" name="Shape 63">
            <a:extLst>
              <a:ext uri="{FF2B5EF4-FFF2-40B4-BE49-F238E27FC236}">
                <a16:creationId xmlns:a16="http://schemas.microsoft.com/office/drawing/2014/main" id="{9A6141C3-1A21-4BE7-8D5A-0CE4F6C39B52}"/>
              </a:ext>
            </a:extLst>
          </p:cNvPr>
          <p:cNvSpPr/>
          <p:nvPr/>
        </p:nvSpPr>
        <p:spPr>
          <a:xfrm>
            <a:off x="6238924" y="5541967"/>
            <a:ext cx="1168896" cy="7144"/>
          </a:xfrm>
          <a:prstGeom prst="line">
            <a:avLst/>
          </a:prstGeom>
          <a:noFill/>
          <a:ln w="38100">
            <a:solidFill>
              <a:srgbClr val="D0D0D0"/>
            </a:solidFill>
            <a:prstDash val="solid"/>
          </a:ln>
        </p:spPr>
      </p:sp>
      <p:sp>
        <p:nvSpPr>
          <p:cNvPr id="88" name="Shape 64">
            <a:extLst>
              <a:ext uri="{FF2B5EF4-FFF2-40B4-BE49-F238E27FC236}">
                <a16:creationId xmlns:a16="http://schemas.microsoft.com/office/drawing/2014/main" id="{C3F864A5-A188-46CD-87F6-E6CBF9FDD2EE}"/>
              </a:ext>
            </a:extLst>
          </p:cNvPr>
          <p:cNvSpPr/>
          <p:nvPr/>
        </p:nvSpPr>
        <p:spPr>
          <a:xfrm>
            <a:off x="6238924" y="5141917"/>
            <a:ext cx="7144" cy="40005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sp>
        <p:nvSpPr>
          <p:cNvPr id="89" name="Text 65">
            <a:extLst>
              <a:ext uri="{FF2B5EF4-FFF2-40B4-BE49-F238E27FC236}">
                <a16:creationId xmlns:a16="http://schemas.microsoft.com/office/drawing/2014/main" id="{760642D8-C01E-457A-82C1-F2B7274C180D}"/>
              </a:ext>
            </a:extLst>
          </p:cNvPr>
          <p:cNvSpPr/>
          <p:nvPr/>
        </p:nvSpPr>
        <p:spPr>
          <a:xfrm>
            <a:off x="6209701" y="5141917"/>
            <a:ext cx="1227341" cy="400050"/>
          </a:xfrm>
          <a:prstGeom prst="rect">
            <a:avLst/>
          </a:prstGeom>
          <a:noFill/>
          <a:ln/>
        </p:spPr>
        <p:txBody>
          <a:bodyPr wrap="square" lIns="57150" tIns="57150" rIns="57150" bIns="5715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1E1E2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Shift+Tık</a:t>
            </a:r>
            <a:endParaRPr lang="en-US" sz="1400" dirty="0"/>
          </a:p>
        </p:txBody>
      </p:sp>
      <p:sp>
        <p:nvSpPr>
          <p:cNvPr id="90" name="Text 66">
            <a:extLst>
              <a:ext uri="{FF2B5EF4-FFF2-40B4-BE49-F238E27FC236}">
                <a16:creationId xmlns:a16="http://schemas.microsoft.com/office/drawing/2014/main" id="{8D87B29C-BA91-4A96-AC42-95E830CC048E}"/>
              </a:ext>
            </a:extLst>
          </p:cNvPr>
          <p:cNvSpPr/>
          <p:nvPr/>
        </p:nvSpPr>
        <p:spPr>
          <a:xfrm>
            <a:off x="7807870" y="5213355"/>
            <a:ext cx="1598088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Çoklu Seçim Yap</a:t>
            </a:r>
            <a:endParaRPr lang="en-US" sz="1400" dirty="0"/>
          </a:p>
        </p:txBody>
      </p:sp>
      <p:pic>
        <p:nvPicPr>
          <p:cNvPr id="91" name="Image 17" descr="preencoded.png">
            <a:extLst>
              <a:ext uri="{FF2B5EF4-FFF2-40B4-BE49-F238E27FC236}">
                <a16:creationId xmlns:a16="http://schemas.microsoft.com/office/drawing/2014/main" id="{DE937841-E217-483F-AE57-6A1FE666F3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9979" y="5256217"/>
            <a:ext cx="192881" cy="1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5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B38AA-B24F-023E-52CB-38119C42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C4610-C018-DEF8-B0E1-91A61AAB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https://www.canva.com/tr_tr/help/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DD8FA2-F298-9260-8685-28D1E73C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2CEB62-E51C-2677-6717-925F8D7C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FDE5D5-0EF5-52EE-99D5-FF53B628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72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6D8EC20-82C3-82C7-B882-344F5E19DBE7}"/>
              </a:ext>
            </a:extLst>
          </p:cNvPr>
          <p:cNvSpPr txBox="1"/>
          <p:nvPr/>
        </p:nvSpPr>
        <p:spPr>
          <a:xfrm>
            <a:off x="3047189" y="3244334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26573C-4382-81EB-2B22-724D2112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451C86-62C0-1BD8-BBCC-001DC7CFF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161784"/>
            <a:ext cx="883212" cy="87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86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CANVA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9ECFE3-8E08-29DC-717C-FDDC26AC9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/>
              <a:t>Canva</a:t>
            </a:r>
            <a:r>
              <a:rPr lang="tr-TR" dirty="0"/>
              <a:t>, uygulama yada tarayıcı üzerinden kolayca görsel içerikler üretmenizi sağlayan bulut tabanlı bir popüler </a:t>
            </a:r>
            <a:r>
              <a:rPr lang="tr-TR" b="1" dirty="0"/>
              <a:t>çevrimiçi tasarım platformudur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</a:t>
            </a:fld>
            <a:endParaRPr lang="tr-TR"/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EDB23692-551C-4D66-B0B1-AC7D229FCCAC}"/>
              </a:ext>
            </a:extLst>
          </p:cNvPr>
          <p:cNvSpPr/>
          <p:nvPr/>
        </p:nvSpPr>
        <p:spPr>
          <a:xfrm>
            <a:off x="4919613" y="4586287"/>
            <a:ext cx="3457575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200"/>
              </a:lnSpc>
              <a:buNone/>
            </a:pPr>
            <a:endParaRPr lang="en-US" sz="1500" dirty="0"/>
          </a:p>
        </p:txBody>
      </p:sp>
      <p:pic>
        <p:nvPicPr>
          <p:cNvPr id="1026" name="Picture 2" descr="Canva'nın yapay zeka destekli Magic Studio'su 5 Milyar Kez Kullanıldı ve  Sayı Artmaya Devam Ediyor | OpenAI">
            <a:extLst>
              <a:ext uri="{FF2B5EF4-FFF2-40B4-BE49-F238E27FC236}">
                <a16:creationId xmlns:a16="http://schemas.microsoft.com/office/drawing/2014/main" id="{7216702F-3BF5-478B-93B6-8D675F06E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29063"/>
          <a:stretch/>
        </p:blipFill>
        <p:spPr bwMode="auto">
          <a:xfrm>
            <a:off x="6096000" y="3429000"/>
            <a:ext cx="4817859" cy="21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1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F21411-CC20-1EDC-B019-36002D36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AF6EBC-B0AD-1BF7-A21E-BCA228DB5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Eğitim Materyalleri: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Ders sunumları,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infografikler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ders programları, çalışma kağıtları, eğitim posterleri ve sertifikalar hazırlayabilirsiniz.</a:t>
            </a:r>
          </a:p>
          <a:p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Sosyal Medya Görselleri: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Instagram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gönderileri/hikayeleri,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YouTube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video kapakları,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TikTok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şablonları, Facebook kapak fotoğrafları ve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LinkedIn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görselleri tasarlayabilirsiniz.</a:t>
            </a:r>
          </a:p>
          <a:p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Kurumsal ve Akademik Sunumlar: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Hazır ve modern sunum şablonlarını kullanarak etkileyici slayt gösterileri oluşturabilirsiniz.</a:t>
            </a:r>
          </a:p>
          <a:p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546322-2117-7BF5-3094-0B71443E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EB0C19-6C6F-E1B5-0440-2BC194D0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54D836-DB8A-42C8-6B7E-8B682DC7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30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F21411-CC20-1EDC-B019-36002D36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AF6EBC-B0AD-1BF7-A21E-BCA228DB5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Ofis ve İş Dokümanları: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Özgeçmişler (CV), rapor kapakları, antetli kağıtlar, faturalar ve kartvizitler hazırlayabilirsiniz.</a:t>
            </a:r>
          </a:p>
          <a:p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ve Tasarım Öğeleri: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Temel seviyede logolar, bannerlar, basit web sitesi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arayüzleri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ve butonlar tasarlayabilirsiniz.</a:t>
            </a:r>
          </a:p>
          <a:p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Basılı Materyaller: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Broşürler, davetiyeler, afişler ve menüler tasarlayıp doğrudan baskıya hazır formatta (PDF) indirebilirsiniz.</a:t>
            </a:r>
          </a:p>
          <a:p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546322-2117-7BF5-3094-0B71443E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EB0C19-6C6F-E1B5-0440-2BC194D0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54D836-DB8A-42C8-6B7E-8B682DC7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703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BAD47F-BACC-4616-8A6A-8B06DE33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 İŞE YARAR?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905AB3-0A5A-44C8-957B-BB4E20940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DDFD0D-81F1-47E0-A7A2-407C95D2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F5F2917-3C8C-40B9-9839-848700EB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017897-BFB5-4D54-9D2C-AC76DBDE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5</a:t>
            </a:fld>
            <a:endParaRPr lang="tr-TR"/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64E0223E-64EC-4B15-8A69-C278F95030BB}"/>
              </a:ext>
            </a:extLst>
          </p:cNvPr>
          <p:cNvSpPr/>
          <p:nvPr/>
        </p:nvSpPr>
        <p:spPr>
          <a:xfrm>
            <a:off x="2059459" y="2104535"/>
            <a:ext cx="1900238" cy="1857375"/>
          </a:xfrm>
          <a:prstGeom prst="roundRect">
            <a:avLst>
              <a:gd name="adj" fmla="val 7692"/>
            </a:avLst>
          </a:prstGeom>
          <a:solidFill>
            <a:srgbClr val="F3F0FA"/>
          </a:solidFill>
          <a:ln/>
          <a:effectLst>
            <a:outerShdw blurRad="304800" dist="101600" dir="5400000" algn="bl" rotWithShape="0">
              <a:srgbClr val="7C3FBE">
                <a:alpha val="8000"/>
              </a:srgbClr>
            </a:outerShdw>
          </a:effectLst>
        </p:spPr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78893FC7-3035-4BB0-BFAD-8BF520319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265" y="2361710"/>
            <a:ext cx="428625" cy="342900"/>
          </a:xfrm>
          <a:prstGeom prst="rect">
            <a:avLst/>
          </a:prstGeom>
        </p:spPr>
      </p:pic>
      <p:sp>
        <p:nvSpPr>
          <p:cNvPr id="9" name="Text 2">
            <a:extLst>
              <a:ext uri="{FF2B5EF4-FFF2-40B4-BE49-F238E27FC236}">
                <a16:creationId xmlns:a16="http://schemas.microsoft.com/office/drawing/2014/main" id="{EF2CDDA0-20F2-49E0-9A41-1D3C73313A0D}"/>
              </a:ext>
            </a:extLst>
          </p:cNvPr>
          <p:cNvSpPr/>
          <p:nvPr/>
        </p:nvSpPr>
        <p:spPr>
          <a:xfrm>
            <a:off x="2471448" y="2876060"/>
            <a:ext cx="1076148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Sunumlar</a:t>
            </a:r>
            <a:endParaRPr lang="en-US" sz="1500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8486B8C2-8CAE-401C-94B3-4EB404387A3B}"/>
              </a:ext>
            </a:extLst>
          </p:cNvPr>
          <p:cNvSpPr/>
          <p:nvPr/>
        </p:nvSpPr>
        <p:spPr>
          <a:xfrm>
            <a:off x="2192333" y="3240391"/>
            <a:ext cx="1634490" cy="359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000" dirty="0">
                <a:solidFill>
                  <a:srgbClr val="4A4A5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Ödevleriniz için dikkat çekici ve etkili sınıf slaytları</a:t>
            </a:r>
            <a:endParaRPr lang="en-US" sz="1000" dirty="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EBAC58D4-8BE0-44BE-AD06-E1DAA6B40FAA}"/>
              </a:ext>
            </a:extLst>
          </p:cNvPr>
          <p:cNvSpPr/>
          <p:nvPr/>
        </p:nvSpPr>
        <p:spPr>
          <a:xfrm>
            <a:off x="4188297" y="2104535"/>
            <a:ext cx="1900238" cy="1857375"/>
          </a:xfrm>
          <a:prstGeom prst="roundRect">
            <a:avLst>
              <a:gd name="adj" fmla="val 7692"/>
            </a:avLst>
          </a:prstGeom>
          <a:solidFill>
            <a:srgbClr val="F3F0FA"/>
          </a:solidFill>
          <a:ln/>
          <a:effectLst>
            <a:outerShdw blurRad="304800" dist="101600" dir="5400000" algn="bl" rotWithShape="0">
              <a:srgbClr val="7C3FBE">
                <a:alpha val="8000"/>
              </a:srgbClr>
            </a:outerShdw>
          </a:effectLst>
        </p:spPr>
      </p:sp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2D24C282-809B-487A-AA00-DAB4096BB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828" y="2361710"/>
            <a:ext cx="257175" cy="342900"/>
          </a:xfrm>
          <a:prstGeom prst="rect">
            <a:avLst/>
          </a:prstGeom>
        </p:spPr>
      </p:pic>
      <p:sp>
        <p:nvSpPr>
          <p:cNvPr id="13" name="Text 5">
            <a:extLst>
              <a:ext uri="{FF2B5EF4-FFF2-40B4-BE49-F238E27FC236}">
                <a16:creationId xmlns:a16="http://schemas.microsoft.com/office/drawing/2014/main" id="{FBD59D3F-8980-4C51-B21B-E5517306BB88}"/>
              </a:ext>
            </a:extLst>
          </p:cNvPr>
          <p:cNvSpPr/>
          <p:nvPr/>
        </p:nvSpPr>
        <p:spPr>
          <a:xfrm>
            <a:off x="4445467" y="2876060"/>
            <a:ext cx="1385785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Afiş &amp; Poster</a:t>
            </a:r>
            <a:endParaRPr lang="en-US" sz="1500" dirty="0"/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A7AF62F2-DC9F-481A-B36F-70575A37E5A7}"/>
              </a:ext>
            </a:extLst>
          </p:cNvPr>
          <p:cNvSpPr/>
          <p:nvPr/>
        </p:nvSpPr>
        <p:spPr>
          <a:xfrm>
            <a:off x="4321170" y="3240391"/>
            <a:ext cx="1634490" cy="5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000" dirty="0">
                <a:solidFill>
                  <a:srgbClr val="4A4A5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Projeler, etkinlikler ve duyurular için hazır şablonlar</a:t>
            </a:r>
            <a:endParaRPr lang="en-US" sz="1000" dirty="0"/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A137FC92-0490-4B92-AFC0-3A8AD93F4B59}"/>
              </a:ext>
            </a:extLst>
          </p:cNvPr>
          <p:cNvSpPr/>
          <p:nvPr/>
        </p:nvSpPr>
        <p:spPr>
          <a:xfrm>
            <a:off x="6317134" y="2104535"/>
            <a:ext cx="1900238" cy="1857375"/>
          </a:xfrm>
          <a:prstGeom prst="roundRect">
            <a:avLst>
              <a:gd name="adj" fmla="val 7692"/>
            </a:avLst>
          </a:prstGeom>
          <a:solidFill>
            <a:srgbClr val="F3F0FA"/>
          </a:solidFill>
          <a:ln/>
          <a:effectLst>
            <a:outerShdw blurRad="304800" dist="101600" dir="5400000" algn="bl" rotWithShape="0">
              <a:srgbClr val="7C3FBE">
                <a:alpha val="8000"/>
              </a:srgbClr>
            </a:outerShdw>
          </a:effectLst>
        </p:spPr>
      </p:sp>
      <p:pic>
        <p:nvPicPr>
          <p:cNvPr id="16" name="Image 2" descr="preencoded.png">
            <a:extLst>
              <a:ext uri="{FF2B5EF4-FFF2-40B4-BE49-F238E27FC236}">
                <a16:creationId xmlns:a16="http://schemas.microsoft.com/office/drawing/2014/main" id="{759593E6-EBF6-49EC-9487-36D867743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234" y="2383141"/>
            <a:ext cx="300038" cy="300038"/>
          </a:xfrm>
          <a:prstGeom prst="rect">
            <a:avLst/>
          </a:prstGeom>
        </p:spPr>
      </p:pic>
      <p:sp>
        <p:nvSpPr>
          <p:cNvPr id="17" name="Text 8">
            <a:extLst>
              <a:ext uri="{FF2B5EF4-FFF2-40B4-BE49-F238E27FC236}">
                <a16:creationId xmlns:a16="http://schemas.microsoft.com/office/drawing/2014/main" id="{20B2A91D-66B9-4543-A9E8-51A4838A315B}"/>
              </a:ext>
            </a:extLst>
          </p:cNvPr>
          <p:cNvSpPr/>
          <p:nvPr/>
        </p:nvSpPr>
        <p:spPr>
          <a:xfrm>
            <a:off x="6543162" y="2876060"/>
            <a:ext cx="1448069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Sosyal Medya</a:t>
            </a:r>
            <a:endParaRPr lang="en-US" sz="1500" dirty="0"/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F36B0692-9146-441B-8131-7A00B5B68447}"/>
              </a:ext>
            </a:extLst>
          </p:cNvPr>
          <p:cNvSpPr/>
          <p:nvPr/>
        </p:nvSpPr>
        <p:spPr>
          <a:xfrm>
            <a:off x="6450008" y="3240391"/>
            <a:ext cx="1634490" cy="5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000" dirty="0">
                <a:solidFill>
                  <a:srgbClr val="4A4A5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Instagram gönderileri, hikayeler ve profil tasarımları</a:t>
            </a:r>
            <a:endParaRPr lang="en-US" sz="1000" dirty="0"/>
          </a:p>
        </p:txBody>
      </p:sp>
      <p:sp>
        <p:nvSpPr>
          <p:cNvPr id="19" name="Shape 10">
            <a:extLst>
              <a:ext uri="{FF2B5EF4-FFF2-40B4-BE49-F238E27FC236}">
                <a16:creationId xmlns:a16="http://schemas.microsoft.com/office/drawing/2014/main" id="{FD82927E-33EF-4843-A01E-826F451C0AE3}"/>
              </a:ext>
            </a:extLst>
          </p:cNvPr>
          <p:cNvSpPr/>
          <p:nvPr/>
        </p:nvSpPr>
        <p:spPr>
          <a:xfrm>
            <a:off x="8445972" y="2104535"/>
            <a:ext cx="1900238" cy="1857375"/>
          </a:xfrm>
          <a:prstGeom prst="roundRect">
            <a:avLst>
              <a:gd name="adj" fmla="val 7692"/>
            </a:avLst>
          </a:prstGeom>
          <a:solidFill>
            <a:srgbClr val="F3F0FA"/>
          </a:solidFill>
          <a:ln/>
          <a:effectLst>
            <a:outerShdw blurRad="304800" dist="101600" dir="5400000" algn="bl" rotWithShape="0">
              <a:srgbClr val="7C3FBE">
                <a:alpha val="8000"/>
              </a:srgbClr>
            </a:outerShdw>
          </a:effectLst>
        </p:spPr>
      </p:sp>
      <p:pic>
        <p:nvPicPr>
          <p:cNvPr id="20" name="Image 3" descr="preencoded.png">
            <a:extLst>
              <a:ext uri="{FF2B5EF4-FFF2-40B4-BE49-F238E27FC236}">
                <a16:creationId xmlns:a16="http://schemas.microsoft.com/office/drawing/2014/main" id="{C820EE44-6899-4ED7-9C0D-9E8C17327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3209" y="2370283"/>
            <a:ext cx="385763" cy="325755"/>
          </a:xfrm>
          <a:prstGeom prst="rect">
            <a:avLst/>
          </a:prstGeom>
        </p:spPr>
      </p:pic>
      <p:sp>
        <p:nvSpPr>
          <p:cNvPr id="21" name="Text 11">
            <a:extLst>
              <a:ext uri="{FF2B5EF4-FFF2-40B4-BE49-F238E27FC236}">
                <a16:creationId xmlns:a16="http://schemas.microsoft.com/office/drawing/2014/main" id="{4140A06E-28B9-4689-B49C-B1B94EB9C34A}"/>
              </a:ext>
            </a:extLst>
          </p:cNvPr>
          <p:cNvSpPr/>
          <p:nvPr/>
        </p:nvSpPr>
        <p:spPr>
          <a:xfrm>
            <a:off x="8921585" y="2876060"/>
            <a:ext cx="949011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1E1E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Videolar</a:t>
            </a:r>
            <a:endParaRPr lang="en-US" sz="1500" dirty="0"/>
          </a:p>
        </p:txBody>
      </p:sp>
      <p:sp>
        <p:nvSpPr>
          <p:cNvPr id="22" name="Text 12">
            <a:extLst>
              <a:ext uri="{FF2B5EF4-FFF2-40B4-BE49-F238E27FC236}">
                <a16:creationId xmlns:a16="http://schemas.microsoft.com/office/drawing/2014/main" id="{C281970E-C1D0-4262-B29D-A127B75A1AB1}"/>
              </a:ext>
            </a:extLst>
          </p:cNvPr>
          <p:cNvSpPr/>
          <p:nvPr/>
        </p:nvSpPr>
        <p:spPr>
          <a:xfrm>
            <a:off x="8578845" y="3240391"/>
            <a:ext cx="1634490" cy="359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000" dirty="0">
                <a:solidFill>
                  <a:srgbClr val="4A4A5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Animasyonlu kısa klipler ve hareketli sunum videoları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5008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CD7AB2-93F4-4756-B0E7-7AF7A9B4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Öne Çıkan Temel Özellikleri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C848E1-6D6A-4113-AB0B-5517248BC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Sürükle-Bırak Teknolojisi ve Zengin Bileşenler</a:t>
            </a:r>
          </a:p>
          <a:p>
            <a:r>
              <a:rPr lang="tr-TR" dirty="0"/>
              <a:t>Kullanıcılar sol tarafta bulunan </a:t>
            </a:r>
            <a:r>
              <a:rPr lang="tr-TR" b="1" dirty="0"/>
              <a:t>"Bileşenler" (</a:t>
            </a:r>
            <a:r>
              <a:rPr lang="tr-TR" b="1" dirty="0" err="1"/>
              <a:t>Elements</a:t>
            </a:r>
            <a:r>
              <a:rPr lang="tr-TR" b="1" dirty="0"/>
              <a:t>)</a:t>
            </a:r>
            <a:r>
              <a:rPr lang="tr-TR" dirty="0"/>
              <a:t> sekmesinden milyonlarca çizim, ikon, şekil ve telifsiz fotoğrafa ulaşabilir; bunları fareyle sürükleyerek çalışma sayfasına saniyeler içinde dahil edebilir.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19D72C-B976-4163-879B-FFF12F5A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523500-5FEF-427D-A3D1-73953977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8E3FE6-41AD-4D29-AE9A-AC1A5BCC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913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7AE594-F6FA-47C4-84EF-10B4E95C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9CE9BD-10C7-43D7-8148-FD0DE5F0F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Otomatik Boyutlandırma ve Hazır Şablonlar</a:t>
            </a:r>
          </a:p>
          <a:p>
            <a:r>
              <a:rPr lang="tr-TR" dirty="0"/>
              <a:t>Afiş, kartvizit, </a:t>
            </a:r>
            <a:r>
              <a:rPr lang="tr-TR" dirty="0" err="1"/>
              <a:t>Instagram</a:t>
            </a:r>
            <a:r>
              <a:rPr lang="tr-TR" dirty="0"/>
              <a:t> gönderisi veya A4 özgeçmiş gibi farklı medya türlerinin standart baskı ve ekran piksel boyutları sistemde kayıtlıdır. Tasarımcıların "Boyut ne olmalıydı?" diye düşünmesine gerek kalmaz.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4AD79F-A79D-4ACE-9FD4-5E3D4B3E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5A56D0-8F2D-4277-9B6A-B8435AFE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9FD43E-0F4E-4D0C-AACE-D255AF07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98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D6BBDA-D1ED-4490-8D71-3082FB0C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5A571F-B2B3-4586-8A0D-EB447A465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Animasyon ve Sunum </a:t>
            </a:r>
            <a:r>
              <a:rPr lang="tr-TR" b="1" dirty="0" err="1"/>
              <a:t>Modu</a:t>
            </a:r>
            <a:r>
              <a:rPr lang="tr-TR" b="1" dirty="0"/>
              <a:t> ("Sun ve Kaydet")</a:t>
            </a:r>
          </a:p>
          <a:p>
            <a:r>
              <a:rPr lang="tr-TR" dirty="0"/>
              <a:t>Tasarımlardaki metin veya görsellere tek tıkla hareket efektleri (yumuşak geçiş, kayma, yükselme) verilebilir. Ayrıca </a:t>
            </a:r>
            <a:r>
              <a:rPr lang="tr-TR" b="1" dirty="0"/>
              <a:t>"Sun ve Kaydet"</a:t>
            </a:r>
            <a:r>
              <a:rPr lang="tr-TR" dirty="0"/>
              <a:t> özelliği sayesinde ekran görüntüsü, kamera ve mikrofon kullanılarak sesli/görüntülü sunum videoları doğrudan </a:t>
            </a:r>
            <a:r>
              <a:rPr lang="tr-TR" dirty="0" err="1"/>
              <a:t>Canva</a:t>
            </a:r>
            <a:r>
              <a:rPr lang="tr-TR" dirty="0"/>
              <a:t> içinde kaydedilebilir.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87B6DB-5E43-4396-A87D-676EFBF4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921125C-AD98-4329-9F88-623048B0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54985D-700B-46E5-A37E-0CA283E9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47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93999D-5D44-4BBA-AEBF-97FD97D2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DE1B7B-1CB3-42BE-B247-360F0915A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İş Birliği ve Bulut Depolama</a:t>
            </a:r>
          </a:p>
          <a:p>
            <a:r>
              <a:rPr lang="tr-TR" dirty="0"/>
              <a:t>Yapılan tasarımlar bilgisayara kaydedilmek zorunda değildir; bulutta otomatik olarak saklanır. Bir link aracılığıyla tasarımlar başkalarıyla paylaşılarak aynı görsel üzerinde eş zamanlı (canlı olarak) ortak çalışma yürütülebilir.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327477-0E32-4B1C-9D60-4933C9C6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A213C8-3955-444D-A4DD-C8F33A36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C87E5C-73A4-4BB4-AF94-D3C85E55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903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822</Words>
  <Application>Microsoft Office PowerPoint</Application>
  <PresentationFormat>Geniş ekran</PresentationFormat>
  <Paragraphs>145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Courier New</vt:lpstr>
      <vt:lpstr>Google Sans Text</vt:lpstr>
      <vt:lpstr>Segoe UI</vt:lpstr>
      <vt:lpstr>Office Teması</vt:lpstr>
      <vt:lpstr>Özel Tasarım</vt:lpstr>
      <vt:lpstr>BİLGİSAYARDA DİZGİ TASARIM</vt:lpstr>
      <vt:lpstr>CANVA NEDİR?</vt:lpstr>
      <vt:lpstr>PowerPoint Sunusu</vt:lpstr>
      <vt:lpstr>PowerPoint Sunusu</vt:lpstr>
      <vt:lpstr>NE İŞE YARAR?</vt:lpstr>
      <vt:lpstr>Öne Çıkan Temel Özellikleri</vt:lpstr>
      <vt:lpstr>PowerPoint Sunusu</vt:lpstr>
      <vt:lpstr>PowerPoint Sunusu</vt:lpstr>
      <vt:lpstr>PowerPoint Sunusu</vt:lpstr>
      <vt:lpstr>PowerPoint Sunusu</vt:lpstr>
      <vt:lpstr>Hesap Oluşturma</vt:lpstr>
      <vt:lpstr>PowerPoint Sunusu</vt:lpstr>
      <vt:lpstr>PowerPoint Sunusu</vt:lpstr>
      <vt:lpstr>Bileşenler</vt:lpstr>
      <vt:lpstr>Klavye Kısayolları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EÖ</dc:creator>
  <cp:lastModifiedBy>ali oluk</cp:lastModifiedBy>
  <cp:revision>13</cp:revision>
  <dcterms:created xsi:type="dcterms:W3CDTF">2026-04-02T07:47:59Z</dcterms:created>
  <dcterms:modified xsi:type="dcterms:W3CDTF">2026-07-01T11:19:04Z</dcterms:modified>
</cp:coreProperties>
</file>