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816" y="304800"/>
            <a:ext cx="990780" cy="9904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2026-05-20T15:38:43Z</dcterms:modified>
</cp:coreProperties>
</file>