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33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212F1432-9BAE-4B41-BEA3-FD0DF9713A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816" y="304800"/>
            <a:ext cx="990780" cy="9904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Özel</PresentationFormat>
  <Paragraphs>0</Paragraphs>
  <Slides>15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cp:lastModifiedBy>Hakem</cp:lastModifiedBy>
  <cp:revision>2</cp:revision>
  <dcterms:created xsi:type="dcterms:W3CDTF">2006-08-16T00:00:00Z</dcterms:created>
  <dcterms:modified xsi:type="dcterms:W3CDTF">2026-05-20T15:38:43Z</dcterms:modified>
</cp:coreProperties>
</file>