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79" r:id="rId5"/>
    <p:sldId id="280" r:id="rId6"/>
    <p:sldId id="259" r:id="rId7"/>
    <p:sldId id="275" r:id="rId8"/>
    <p:sldId id="277" r:id="rId9"/>
    <p:sldId id="272" r:id="rId10"/>
    <p:sldId id="276" r:id="rId11"/>
    <p:sldId id="281" r:id="rId12"/>
    <p:sldId id="282" r:id="rId13"/>
    <p:sldId id="283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7.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/>
              <a:t>Sağlık Hizmetlerinin Sosyalleştirilmesi Hakkında Kanun 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1BEE63-8DE6-4926-B3E3-9BB331AD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5. Sağlık personelinin görev, yetki ve sorumluluklarının belirlenmesi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F1EEF9-B226-4C86-8931-0E51E6438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Kanun, sağlık çalışanlarının görev alanlarını ve sorumluluklarını açık şekilde tanımlamıştır. </a:t>
            </a:r>
          </a:p>
          <a:p>
            <a:pPr>
              <a:lnSpc>
                <a:spcPct val="200000"/>
              </a:lnSpc>
            </a:pPr>
            <a:r>
              <a:rPr lang="tr-TR" dirty="0"/>
              <a:t>Bu düzenleme, hizmetlerin düzenli, koordineli ve etkili biçimde yürütülmesine katkı sağlar.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477008-F378-4315-90E3-6ECE94C3F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84C791-8C76-482A-B1C5-C9E14D9B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77B1EE-DC04-4292-A064-43573504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342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D95BCF-8ED5-4EA2-A271-1A7363F0A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6. Sağlık hizmetlerinin devlet tarafından eşit, sürekli ve erişilebilir şekilde sunulmasına ilişkin esasların düzenlenmesi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D88032-47DF-4E26-AF63-9245A5FC3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Devletin, tüm vatandaşlara sağlık hizmetlerini ayrım gözetmeden sunması temel ilke olarak benimsenmiştir.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Hizmetlerin sürekliliği ve ülkenin her bölgesinde erişilebilir olması hedeflenmiştir.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187A64-BE6E-487C-9F2F-E58F1758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A38DA5-07A2-43BF-88A5-28481EE4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900A5C2-07CE-4851-8B6F-2975B27C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2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4000BA-9592-4B80-BE9C-03E77A851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7. Anne-çocuk sağlığı, çevre sağlığı, bulaşıcı hastalıklarla mücadele ve toplum sağlığının korunmasına yönelik hizmetlerin yürütülmesi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5B6B0F-EB85-4E30-8F41-00F4AE938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Kanun, toplum sağlığını korumaya yönelik koruyucu sağlık hizmetlerine özel önem vermektedir. </a:t>
            </a:r>
          </a:p>
          <a:p>
            <a:endParaRPr lang="tr-TR"/>
          </a:p>
          <a:p>
            <a:r>
              <a:rPr lang="tr-TR"/>
              <a:t>Özellikle </a:t>
            </a:r>
            <a:r>
              <a:rPr lang="tr-TR" dirty="0"/>
              <a:t>anne ve çocuk sağlığının geliştirilmesi, çevre sağlığının korunması ve bulaşıcı hastalıkların önlenmesi temel öncelikler arasında yer almaktadır.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43BDC9-47CB-465B-895A-D8628934E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8F0017-19D3-46EE-B594-105655BCD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6A0C48-0E10-40AA-BA83-776A7201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782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Sağlık Hizmetlerinin Sosyalleştirilmesi Hakkında Kanun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Sağlık Hizmetlerinin Sosyalleştirilmesi Hakkında </a:t>
            </a:r>
            <a:r>
              <a:rPr lang="tr-TR" dirty="0">
                <a:cs typeface="Times New Roman" panose="02020603050405020304" pitchFamily="18" charset="0"/>
              </a:rPr>
              <a:t>Kanununun</a:t>
            </a:r>
            <a:r>
              <a:rPr lang="tr-TR" dirty="0">
                <a:solidFill>
                  <a:srgbClr val="212529"/>
                </a:solidFill>
                <a:cs typeface="Times New Roman" panose="02020603050405020304" pitchFamily="18" charset="0"/>
              </a:rPr>
              <a:t> Amacı</a:t>
            </a:r>
            <a:endParaRPr lang="tr-TR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Sağlık Hizmetlerinin Sosyalleştirilmesi Hakkında </a:t>
            </a:r>
            <a:r>
              <a:rPr lang="tr-TR" dirty="0">
                <a:cs typeface="Times New Roman" panose="02020603050405020304" pitchFamily="18" charset="0"/>
              </a:rPr>
              <a:t>Kanununun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D1518A-5EEC-4F21-B231-2E613860F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Sağlık Hizmetlerinin Sosyalleştirilmesi Hakkında Kanun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14B856-4848-44D7-8283-ADFD3EBFA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Sağlık Hizmetlerinin Sosyalleştirilmesi Hakkında Kanun </a:t>
            </a:r>
            <a:r>
              <a:rPr lang="tr-TR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12.01.1961 tarihinde yürürlüğe girmiştir.</a:t>
            </a:r>
          </a:p>
          <a:p>
            <a:endParaRPr lang="tr-TR" b="0" i="0" u="none" strike="noStrike" baseline="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r>
              <a:rPr lang="tr-TR" dirty="0"/>
              <a:t>Bu kanun, toplumun sağlık hizmetlerine eşit ve sürekli erişimini sağlamak amacıyla sağlık hizmetlerinin yaygın, bütüncül ve kamu eliyle örgütlenmesini düzenlemektir.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22FD89-3623-45B6-8848-02F52A1E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DF95EF-F9CB-4409-8836-4FB3B9160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EC5E2C-DFC7-4E3C-96B5-43E4A2C97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89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34E882-C143-40ED-97E2-36596768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Sağlık Hizmetlerinin Sosyalleştirilmesi Hakkında Kanunun Amacı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E0BA0D-E774-4C08-A1E1-3D5AB78D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Kanunun amacı,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tr-TR" sz="2800" dirty="0"/>
              <a:t>koruyucu ve tedavi edici sağlık hizmetlerini bir bütün olarak ele alarak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tr-TR" sz="2800" dirty="0"/>
              <a:t>bu hizmetlerin ülke genelinde eşit, sürekli ve herkes için erişilebilir şekilde </a:t>
            </a:r>
          </a:p>
          <a:p>
            <a:r>
              <a:rPr lang="tr-TR" dirty="0"/>
              <a:t>sunulmasını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148D27-6418-4F03-9F5C-3BE07B133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E29FE3-5862-4D02-81E8-C7168133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BDBA97-BB63-4415-8A65-7547E7F30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301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Sağlık Hizmetlerinin Sosyalleştirilmesi Hakkında </a:t>
            </a:r>
            <a:r>
              <a:rPr lang="tr-TR" b="1" dirty="0">
                <a:cs typeface="Times New Roman" panose="02020603050405020304" pitchFamily="18" charset="0"/>
              </a:rPr>
              <a:t> Kanununun Başlıca Konuları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Sağlık hizmetlerinin ülke genelinde planlanması ve örgütlenmesi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Koruyucu, tedavi edici ve </a:t>
            </a:r>
            <a:r>
              <a:rPr lang="tr-TR" dirty="0" err="1"/>
              <a:t>rehabilite</a:t>
            </a:r>
            <a:r>
              <a:rPr lang="tr-TR" dirty="0"/>
              <a:t> edici sağlık hizmetlerinin bütüncül olarak sunulması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Sağlık ocakları ve sağlık evleri temelinde birinci basamak sağlık hizmetlerinin yaygınlaştırılması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Sağlık bölgeleri ve kademeli sevk sisteminin oluşturulması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Sağlık personelinin görev, yetki ve sorumluluklarının belirlenmesi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Sağlık hizmetlerinin devlet tarafından eşit, sürekli ve erişilebilir şekilde sunulmasına ilişkin esasların düzenlenmesi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/>
              <a:t>Anne-çocuk sağlığı, çevre sağlığı, bulaşıcı hastalıklarla mücadele ve toplum sağlığının korunmasına yönelik hizmetlerin yürütülmesi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Sağlık hizmetlerinin ülke genelinde planlanması ve örgütlenmesi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Kanun, sağlık hizmetlerinin ülke genelinde planlı ve koordineli bir şekilde sunulmasını öngörür.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Böylece hizmetlerin bölgeler arasında dengeli dağıtılması ve kaynakların verimli kullanılması amaçlanır.</a:t>
            </a:r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C0E2E-09D6-413B-BB5B-975DC8E3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2311-4B66-4750-8AC9-6C949D9C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2. Koruyucu, tedavi edici ve </a:t>
            </a:r>
            <a:r>
              <a:rPr lang="tr-TR" b="1" dirty="0" err="1"/>
              <a:t>rehabilite</a:t>
            </a:r>
            <a:r>
              <a:rPr lang="tr-TR" b="1" dirty="0"/>
              <a:t> edici sağlık hizmetlerinin bütüncül olarak sunulması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79B331-126D-4236-B276-74954FC31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Sağlık hizmetleri yalnızca hastalıkların tedavisiyle sınırlı tutulmamış, hastalıkların önlenmesi ve bireylerin yeniden sağlığına kavuşturulması da sistemin bir parçası olarak kabul edilmiştir. </a:t>
            </a:r>
          </a:p>
          <a:p>
            <a:endParaRPr lang="tr-TR" dirty="0"/>
          </a:p>
          <a:p>
            <a:r>
              <a:rPr lang="tr-TR" dirty="0"/>
              <a:t>Bu yaklaşım, bireyin yaşam boyu sağlık gereksinimlerinin karşılanmasını hedefler.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5AA5C-6714-4B33-93BC-99E26B58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5779C2-D389-4651-AEFE-F7B8B3B3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A3C991-88DF-4EBA-9AAB-013C2557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59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3DDBC-2835-4AF9-946D-5A4CC1A0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b="1" dirty="0"/>
              <a:t>Sağlık ocakları ve sağlık evleri temelinde birinci basamak sağlık hizmetlerinin yaygınlaştırılması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0BBA5-6EC9-4883-B4DC-315BDA1D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200000"/>
              </a:lnSpc>
            </a:pPr>
            <a:r>
              <a:rPr lang="tr-TR" dirty="0"/>
              <a:t>Kanun, temel sağlık hizmetlerinin halka en yakın birimler aracılığıyla sunulmasını esas almıştır. </a:t>
            </a:r>
          </a:p>
          <a:p>
            <a:pPr eaLnBrk="1" hangingPunct="1">
              <a:lnSpc>
                <a:spcPct val="200000"/>
              </a:lnSpc>
            </a:pPr>
            <a:r>
              <a:rPr lang="tr-TR" dirty="0"/>
              <a:t>Bu sayede herkesin kolay ulaşabileceği birinci basamak sağlık hizmetleri oluşturulması amaçlanmıştır.</a:t>
            </a:r>
            <a:endParaRPr lang="tr-TR" alt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75E76-2BEE-481B-B246-1398E15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AA031D-9421-432C-8BD1-34C6578A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F2D3F2-D612-4725-8716-1A9F8AD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542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E20C-6285-498D-BFEE-A078F17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tr-TR" b="1" dirty="0"/>
              <a:t>Sağlık bölgeleri ve kademeli sevk sisteminin oluşturulması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C82EC-60A5-4F7F-809B-9FF900B1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Hastaların ihtiyaç duydukları sağlık hizmetine uygun basamaklarda ulaşmaları için sevk sistemi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sağlık kuruluşlarının iş yükünün dengelenmesi ve kaynakların etkin kullanılması hedeflenmiştir.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675AD3-28E5-40A7-9A02-A10FADC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E18D27-5163-4690-A7D7-9A4ACA4B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BB8F5-278F-478C-A63A-BA0EEFE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551</Words>
  <Application>Microsoft Office PowerPoint</Application>
  <PresentationFormat>Geniş ekran</PresentationFormat>
  <Paragraphs>89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Courier New</vt:lpstr>
      <vt:lpstr>Roboto</vt:lpstr>
      <vt:lpstr>Times New Roman</vt:lpstr>
      <vt:lpstr>Office Teması</vt:lpstr>
      <vt:lpstr>Özel Tasarım</vt:lpstr>
      <vt:lpstr>SAĞLIK MEVZUATI</vt:lpstr>
      <vt:lpstr>İÇERİK</vt:lpstr>
      <vt:lpstr>Sağlık Hizmetlerinin Sosyalleştirilmesi Hakkında Kanun</vt:lpstr>
      <vt:lpstr>Sağlık Hizmetlerinin Sosyalleştirilmesi Hakkında Kanunun Amacı</vt:lpstr>
      <vt:lpstr>Sağlık Hizmetlerinin Sosyalleştirilmesi Hakkında  Kanununun Başlıca Konuları</vt:lpstr>
      <vt:lpstr>1. Sağlık hizmetlerinin ülke genelinde planlanması ve örgütlenmesi</vt:lpstr>
      <vt:lpstr>2. Koruyucu, tedavi edici ve rehabilite edici sağlık hizmetlerinin bütüncül olarak sunulması</vt:lpstr>
      <vt:lpstr>3. Sağlık ocakları ve sağlık evleri temelinde birinci basamak sağlık hizmetlerinin yaygınlaştırılması</vt:lpstr>
      <vt:lpstr>4. Sağlık bölgeleri ve kademeli sevk sisteminin oluşturulması</vt:lpstr>
      <vt:lpstr>5. Sağlık personelinin görev, yetki ve sorumluluklarının belirlenmesi</vt:lpstr>
      <vt:lpstr>6. Sağlık hizmetlerinin devlet tarafından eşit, sürekli ve erişilebilir şekilde sunulmasına ilişkin esasların düzenlenmesi</vt:lpstr>
      <vt:lpstr>7. Anne-çocuk sağlığı, çevre sağlığı, bulaşıcı hastalıklarla mücadele ve toplum sağlığının korunmasına yönelik hizmetlerin yürütülmesi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42</cp:revision>
  <dcterms:created xsi:type="dcterms:W3CDTF">2026-04-02T07:47:59Z</dcterms:created>
  <dcterms:modified xsi:type="dcterms:W3CDTF">2026-07-03T13:41:22Z</dcterms:modified>
</cp:coreProperties>
</file>