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13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GÜVENLIK UNSURLARI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 güvenliği, dijital ortamda bulunan bilgilerin doğruluğunun ve güvenilirliğinin korunmasını, aynı zamanda yetkisiz erişimlerin engellenmesini amaçlayan temel bir kavramdır.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GÜVENLIK UNSURLARI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güvenliği ise bilginin yetkisiz kişiler tarafından okunması, değiştirilmesi, kullanılması, ifşa edilmesi, incelenmesi, kaydedilmesi veya zarar görmesine karşı yürütülen koruma faaliyetleri olarak tanımlanabilir.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51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Gizlilik (</a:t>
            </a:r>
            <a:r>
              <a:rPr lang="tr-TR" dirty="0" err="1"/>
              <a:t>Confidentiality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Verilerin yalnızca yetkili kişiler tarafından erişilebilir olmasını ve yetkisiz kullanıcıların bu verilere ulaşmasının engellenmesini ifade eder.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Bütünlük (</a:t>
            </a:r>
            <a:r>
              <a:rPr lang="tr-TR" dirty="0" err="1"/>
              <a:t>Integrity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Verilerin doğruluğunun, tutarlılığının ve güvenilirliğinin korunmasını; yetkisiz kişiler tarafından değiştirilmediğinin veya bozulmadığının doğrulanmasını ifade eder.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Kullanılabilirlik (</a:t>
            </a:r>
            <a:r>
              <a:rPr lang="tr-TR" dirty="0" err="1"/>
              <a:t>Availability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Yetkili kullanıcıların veya sistemlerin ihtiyaç duydukları anda verilere ve hizmetlere kesintisiz biçimde erişebilmesini ifade eder. </a:t>
            </a:r>
          </a:p>
          <a:p>
            <a:r>
              <a:rPr lang="tr-TR" dirty="0"/>
              <a:t>Kullanılabilirliğin sağlanması; sistemlerin düzenli çalışması, hizmet sürekliliğinin korunması ve olası arıza ya da saldırı durumlarında erişimin kısa sürede yeniden sağlanmasıyla ilişkilidir.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Doğrulama (</a:t>
            </a:r>
            <a:r>
              <a:rPr lang="tr-TR" dirty="0" err="1"/>
              <a:t>Authenticity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kullanıcı, cihaz veya sistem tarafından sunulan kimlik bilgilerinin gerçekliğinin doğrulanması sürecidir. </a:t>
            </a:r>
          </a:p>
          <a:p>
            <a:r>
              <a:rPr lang="tr-TR" dirty="0"/>
              <a:t>Süreçte parola, güvenlik kodu, </a:t>
            </a:r>
            <a:r>
              <a:rPr lang="tr-TR" dirty="0" err="1"/>
              <a:t>biyometrik</a:t>
            </a:r>
            <a:r>
              <a:rPr lang="tr-TR" dirty="0"/>
              <a:t> veri, dijital sertifika veya çok faktörlü kimlik doğrulama gibi yöntemlerden yararlanılabilir.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İnkar </a:t>
            </a:r>
            <a:r>
              <a:rPr lang="tr-TR" dirty="0" err="1"/>
              <a:t>Edilememezlik</a:t>
            </a:r>
            <a:r>
              <a:rPr lang="tr-TR" dirty="0"/>
              <a:t> (</a:t>
            </a:r>
            <a:r>
              <a:rPr lang="tr-TR" dirty="0" err="1"/>
              <a:t>Non-repudiation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kullanıcı veya sistem tarafından gerçekleştirilen işlemin sonradan reddedilememesini ifade eder. </a:t>
            </a:r>
          </a:p>
          <a:p>
            <a:r>
              <a:rPr lang="tr-TR" dirty="0"/>
              <a:t>Bu özellik, işlemi gerçekleştiren tarafın kimliğinin ve işlemin gerçekten yapıldığının kanıtlanmasını sağlar.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383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Office Teması</vt:lpstr>
      <vt:lpstr>Özel Tasarım</vt:lpstr>
      <vt:lpstr>SİBER GÜVENLİK</vt:lpstr>
      <vt:lpstr>TEMEL GÜVENLIK UNSURLARI</vt:lpstr>
      <vt:lpstr>TEMEL GÜVENLIK UNSURLARI</vt:lpstr>
      <vt:lpstr>Gizlilik (Confidentiality)</vt:lpstr>
      <vt:lpstr>Bütünlük (Integrity)</vt:lpstr>
      <vt:lpstr>Kullanılabilirlik (Availability)</vt:lpstr>
      <vt:lpstr>Kimlik Doğrulama (Authenticity)</vt:lpstr>
      <vt:lpstr>İnkar Edilememezlik (Non-repudiation)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8</cp:revision>
  <dcterms:created xsi:type="dcterms:W3CDTF">2026-04-02T07:47:59Z</dcterms:created>
  <dcterms:modified xsi:type="dcterms:W3CDTF">2026-06-29T11:47:22Z</dcterms:modified>
</cp:coreProperties>
</file>